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8" r:id="rId6"/>
    <p:sldId id="257" r:id="rId7"/>
    <p:sldId id="259" r:id="rId8"/>
    <p:sldId id="276" r:id="rId9"/>
    <p:sldId id="277" r:id="rId10"/>
    <p:sldId id="278" r:id="rId11"/>
    <p:sldId id="279" r:id="rId12"/>
    <p:sldId id="281" r:id="rId13"/>
    <p:sldId id="270" r:id="rId14"/>
    <p:sldId id="280" r:id="rId15"/>
    <p:sldId id="261" r:id="rId16"/>
    <p:sldId id="260" r:id="rId17"/>
    <p:sldId id="273" r:id="rId18"/>
    <p:sldId id="264" r:id="rId19"/>
    <p:sldId id="265" r:id="rId20"/>
    <p:sldId id="266" r:id="rId21"/>
    <p:sldId id="26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791CC-60D5-4DE0-A7C4-3A0734A0A7C0}" type="doc">
      <dgm:prSet loTypeId="urn:microsoft.com/office/officeart/2005/8/layout/hList1" loCatId="list" qsTypeId="urn:microsoft.com/office/officeart/2005/8/quickstyle/simple2" qsCatId="simple" csTypeId="urn:microsoft.com/office/officeart/2005/8/colors/accent2_2" csCatId="accent2" phldr="1"/>
      <dgm:spPr/>
      <dgm:t>
        <a:bodyPr/>
        <a:lstStyle/>
        <a:p>
          <a:endParaRPr lang="en-US"/>
        </a:p>
      </dgm:t>
    </dgm:pt>
    <dgm:pt modelId="{A0E36740-5736-45F3-878B-A77495EE274F}">
      <dgm:prSet/>
      <dgm:spPr/>
      <dgm:t>
        <a:bodyPr/>
        <a:lstStyle/>
        <a:p>
          <a:r>
            <a:rPr lang="zh-CN" altLang="en-US" dirty="0">
              <a:solidFill>
                <a:schemeClr val="tx1"/>
              </a:solidFill>
            </a:rPr>
            <a:t>总</a:t>
          </a:r>
          <a:r>
            <a:rPr lang="zh-CN" dirty="0">
              <a:solidFill>
                <a:schemeClr val="tx1"/>
              </a:solidFill>
            </a:rPr>
            <a:t>体架构</a:t>
          </a:r>
          <a:endParaRPr lang="en-US" dirty="0">
            <a:solidFill>
              <a:schemeClr val="tx1"/>
            </a:solidFill>
          </a:endParaRPr>
        </a:p>
      </dgm:t>
    </dgm:pt>
    <dgm:pt modelId="{EEB1650B-F77E-4D83-A6E7-F60C2087DB75}" type="parTrans" cxnId="{57353533-FD98-4601-BDB0-9D9F733C10A6}">
      <dgm:prSet/>
      <dgm:spPr/>
      <dgm:t>
        <a:bodyPr/>
        <a:lstStyle/>
        <a:p>
          <a:endParaRPr lang="en-US">
            <a:solidFill>
              <a:schemeClr val="tx1"/>
            </a:solidFill>
          </a:endParaRPr>
        </a:p>
      </dgm:t>
    </dgm:pt>
    <dgm:pt modelId="{FDFD2862-4756-4D6C-9FB3-CD8FA4A697BF}" type="sibTrans" cxnId="{57353533-FD98-4601-BDB0-9D9F733C10A6}">
      <dgm:prSet/>
      <dgm:spPr/>
      <dgm:t>
        <a:bodyPr/>
        <a:lstStyle/>
        <a:p>
          <a:endParaRPr lang="en-US">
            <a:solidFill>
              <a:schemeClr val="tx1"/>
            </a:solidFill>
          </a:endParaRPr>
        </a:p>
      </dgm:t>
    </dgm:pt>
    <dgm:pt modelId="{280C4E96-E3DB-479A-A293-092D9B542A98}">
      <dgm:prSet/>
      <dgm:spPr/>
      <dgm:t>
        <a:bodyPr/>
        <a:lstStyle/>
        <a:p>
          <a:r>
            <a:rPr lang="zh-CN">
              <a:solidFill>
                <a:schemeClr val="tx1"/>
              </a:solidFill>
            </a:rPr>
            <a:t>内核态的工作</a:t>
          </a:r>
          <a:endParaRPr lang="en-US">
            <a:solidFill>
              <a:schemeClr val="tx1"/>
            </a:solidFill>
          </a:endParaRPr>
        </a:p>
      </dgm:t>
    </dgm:pt>
    <dgm:pt modelId="{0D479F2E-7212-4CE2-B7D7-2918D9DBA55C}" type="parTrans" cxnId="{97874B6A-FF93-4FA9-8E7F-DFB8482DFA47}">
      <dgm:prSet/>
      <dgm:spPr/>
      <dgm:t>
        <a:bodyPr/>
        <a:lstStyle/>
        <a:p>
          <a:endParaRPr lang="en-US">
            <a:solidFill>
              <a:schemeClr val="tx1"/>
            </a:solidFill>
          </a:endParaRPr>
        </a:p>
      </dgm:t>
    </dgm:pt>
    <dgm:pt modelId="{A465B1F5-7DBC-4123-BD40-44E108FCD0DE}" type="sibTrans" cxnId="{97874B6A-FF93-4FA9-8E7F-DFB8482DFA47}">
      <dgm:prSet/>
      <dgm:spPr/>
      <dgm:t>
        <a:bodyPr/>
        <a:lstStyle/>
        <a:p>
          <a:endParaRPr lang="en-US">
            <a:solidFill>
              <a:schemeClr val="tx1"/>
            </a:solidFill>
          </a:endParaRPr>
        </a:p>
      </dgm:t>
    </dgm:pt>
    <dgm:pt modelId="{098EE55D-0516-41E8-B093-8ECA4918CBC8}">
      <dgm:prSet/>
      <dgm:spPr/>
      <dgm:t>
        <a:bodyPr/>
        <a:lstStyle/>
        <a:p>
          <a:r>
            <a:rPr lang="en-US" dirty="0">
              <a:solidFill>
                <a:schemeClr val="tx1"/>
              </a:solidFill>
            </a:rPr>
            <a:t>Socket API</a:t>
          </a:r>
        </a:p>
      </dgm:t>
    </dgm:pt>
    <dgm:pt modelId="{28E8BF9F-EA3B-4501-9947-6E099D6B30F3}" type="parTrans" cxnId="{7D88B3AF-D3BD-4FC0-BABE-27CAD7564734}">
      <dgm:prSet/>
      <dgm:spPr/>
      <dgm:t>
        <a:bodyPr/>
        <a:lstStyle/>
        <a:p>
          <a:endParaRPr lang="en-US">
            <a:solidFill>
              <a:schemeClr val="tx1"/>
            </a:solidFill>
          </a:endParaRPr>
        </a:p>
      </dgm:t>
    </dgm:pt>
    <dgm:pt modelId="{9FB62884-1BE1-4C40-94C7-C6D850D5B6BC}" type="sibTrans" cxnId="{7D88B3AF-D3BD-4FC0-BABE-27CAD7564734}">
      <dgm:prSet/>
      <dgm:spPr/>
      <dgm:t>
        <a:bodyPr/>
        <a:lstStyle/>
        <a:p>
          <a:endParaRPr lang="en-US">
            <a:solidFill>
              <a:schemeClr val="tx1"/>
            </a:solidFill>
          </a:endParaRPr>
        </a:p>
      </dgm:t>
    </dgm:pt>
    <dgm:pt modelId="{5EEAA629-6467-4CF4-8C37-68D796552273}">
      <dgm:prSet/>
      <dgm:spPr/>
      <dgm:t>
        <a:bodyPr/>
        <a:lstStyle/>
        <a:p>
          <a:r>
            <a:rPr lang="en-US" dirty="0">
              <a:solidFill>
                <a:schemeClr val="tx1"/>
              </a:solidFill>
            </a:rPr>
            <a:t>POSIX </a:t>
          </a:r>
          <a:r>
            <a:rPr lang="en-US" dirty="0" err="1">
              <a:solidFill>
                <a:schemeClr val="tx1"/>
              </a:solidFill>
            </a:rPr>
            <a:t>NetDB</a:t>
          </a:r>
          <a:endParaRPr lang="en-US" dirty="0">
            <a:solidFill>
              <a:schemeClr val="tx1"/>
            </a:solidFill>
          </a:endParaRPr>
        </a:p>
      </dgm:t>
    </dgm:pt>
    <dgm:pt modelId="{5ED3C49B-9A64-4676-B42F-D250AA21EC23}" type="parTrans" cxnId="{6E545281-7956-4B59-8512-C8B7465ED164}">
      <dgm:prSet/>
      <dgm:spPr/>
      <dgm:t>
        <a:bodyPr/>
        <a:lstStyle/>
        <a:p>
          <a:endParaRPr lang="en-US">
            <a:solidFill>
              <a:schemeClr val="tx1"/>
            </a:solidFill>
          </a:endParaRPr>
        </a:p>
      </dgm:t>
    </dgm:pt>
    <dgm:pt modelId="{4F39F77B-BBA2-4F86-BDFE-53133C860A62}" type="sibTrans" cxnId="{6E545281-7956-4B59-8512-C8B7465ED164}">
      <dgm:prSet/>
      <dgm:spPr/>
      <dgm:t>
        <a:bodyPr/>
        <a:lstStyle/>
        <a:p>
          <a:endParaRPr lang="en-US">
            <a:solidFill>
              <a:schemeClr val="tx1"/>
            </a:solidFill>
          </a:endParaRPr>
        </a:p>
      </dgm:t>
    </dgm:pt>
    <dgm:pt modelId="{EF46B16D-2990-4625-9240-FE8C12493806}">
      <dgm:prSet/>
      <dgm:spPr/>
      <dgm:t>
        <a:bodyPr/>
        <a:lstStyle/>
        <a:p>
          <a:r>
            <a:rPr lang="zh-CN" dirty="0">
              <a:solidFill>
                <a:schemeClr val="tx1"/>
              </a:solidFill>
            </a:rPr>
            <a:t>更先进的内存管理和文件系统支持</a:t>
          </a:r>
          <a:endParaRPr lang="en-US" dirty="0">
            <a:solidFill>
              <a:schemeClr val="tx1"/>
            </a:solidFill>
          </a:endParaRPr>
        </a:p>
      </dgm:t>
    </dgm:pt>
    <dgm:pt modelId="{CBE4DF2B-AC7D-4F65-A4FE-EC65232B48A7}" type="parTrans" cxnId="{7D12A7B7-42F9-485E-BFF1-9339859B8621}">
      <dgm:prSet/>
      <dgm:spPr/>
      <dgm:t>
        <a:bodyPr/>
        <a:lstStyle/>
        <a:p>
          <a:endParaRPr lang="en-US">
            <a:solidFill>
              <a:schemeClr val="tx1"/>
            </a:solidFill>
          </a:endParaRPr>
        </a:p>
      </dgm:t>
    </dgm:pt>
    <dgm:pt modelId="{405BF896-25B1-4F2A-AFD2-675D58A57DBF}" type="sibTrans" cxnId="{7D12A7B7-42F9-485E-BFF1-9339859B8621}">
      <dgm:prSet/>
      <dgm:spPr/>
      <dgm:t>
        <a:bodyPr/>
        <a:lstStyle/>
        <a:p>
          <a:endParaRPr lang="en-US">
            <a:solidFill>
              <a:schemeClr val="tx1"/>
            </a:solidFill>
          </a:endParaRPr>
        </a:p>
      </dgm:t>
    </dgm:pt>
    <dgm:pt modelId="{DB9426A1-2829-4D7C-814A-4B5246AB8B7A}">
      <dgm:prSet/>
      <dgm:spPr/>
      <dgm:t>
        <a:bodyPr/>
        <a:lstStyle/>
        <a:p>
          <a:r>
            <a:rPr lang="zh-CN">
              <a:solidFill>
                <a:schemeClr val="tx1"/>
              </a:solidFill>
            </a:rPr>
            <a:t>用户态的工作</a:t>
          </a:r>
          <a:endParaRPr lang="en-US">
            <a:solidFill>
              <a:schemeClr val="tx1"/>
            </a:solidFill>
          </a:endParaRPr>
        </a:p>
      </dgm:t>
    </dgm:pt>
    <dgm:pt modelId="{E400E3A0-D501-4B9B-8271-0745748C7FC5}" type="parTrans" cxnId="{D592FE1C-AAF5-49B3-A15C-4A1F5DEF895D}">
      <dgm:prSet/>
      <dgm:spPr/>
      <dgm:t>
        <a:bodyPr/>
        <a:lstStyle/>
        <a:p>
          <a:endParaRPr lang="en-US">
            <a:solidFill>
              <a:schemeClr val="tx1"/>
            </a:solidFill>
          </a:endParaRPr>
        </a:p>
      </dgm:t>
    </dgm:pt>
    <dgm:pt modelId="{383CC8D5-9CD9-40B4-8FA2-27817D44C102}" type="sibTrans" cxnId="{D592FE1C-AAF5-49B3-A15C-4A1F5DEF895D}">
      <dgm:prSet/>
      <dgm:spPr/>
      <dgm:t>
        <a:bodyPr/>
        <a:lstStyle/>
        <a:p>
          <a:endParaRPr lang="en-US">
            <a:solidFill>
              <a:schemeClr val="tx1"/>
            </a:solidFill>
          </a:endParaRPr>
        </a:p>
      </dgm:t>
    </dgm:pt>
    <dgm:pt modelId="{36729D06-5BCA-4253-AD1C-42EA9B50BA81}">
      <dgm:prSet/>
      <dgm:spPr/>
      <dgm:t>
        <a:bodyPr/>
        <a:lstStyle/>
        <a:p>
          <a:r>
            <a:rPr lang="en-US">
              <a:solidFill>
                <a:schemeClr val="tx1"/>
              </a:solidFill>
            </a:rPr>
            <a:t>TCP/UDP Echo Server</a:t>
          </a:r>
        </a:p>
      </dgm:t>
    </dgm:pt>
    <dgm:pt modelId="{64212584-1AB5-4FAB-B0B9-32A3D0B44007}" type="parTrans" cxnId="{9638FEC1-AAB2-4CA6-956F-85FCE7DAE7BB}">
      <dgm:prSet/>
      <dgm:spPr/>
      <dgm:t>
        <a:bodyPr/>
        <a:lstStyle/>
        <a:p>
          <a:endParaRPr lang="en-US">
            <a:solidFill>
              <a:schemeClr val="tx1"/>
            </a:solidFill>
          </a:endParaRPr>
        </a:p>
      </dgm:t>
    </dgm:pt>
    <dgm:pt modelId="{79FD9BD1-D4B2-4829-AA9C-BC8771404B10}" type="sibTrans" cxnId="{9638FEC1-AAB2-4CA6-956F-85FCE7DAE7BB}">
      <dgm:prSet/>
      <dgm:spPr/>
      <dgm:t>
        <a:bodyPr/>
        <a:lstStyle/>
        <a:p>
          <a:endParaRPr lang="en-US">
            <a:solidFill>
              <a:schemeClr val="tx1"/>
            </a:solidFill>
          </a:endParaRPr>
        </a:p>
      </dgm:t>
    </dgm:pt>
    <dgm:pt modelId="{E042E7E0-9B05-4E9C-8F13-AE19488C06D1}">
      <dgm:prSet/>
      <dgm:spPr/>
      <dgm:t>
        <a:bodyPr/>
        <a:lstStyle/>
        <a:p>
          <a:r>
            <a:rPr lang="en-US">
              <a:solidFill>
                <a:schemeClr val="tx1"/>
              </a:solidFill>
            </a:rPr>
            <a:t>nslookup</a:t>
          </a:r>
        </a:p>
      </dgm:t>
    </dgm:pt>
    <dgm:pt modelId="{DC8E992A-9982-4473-8F19-A5273A3300C5}" type="parTrans" cxnId="{1B83AAB7-961F-4337-9D14-AFC8649A308C}">
      <dgm:prSet/>
      <dgm:spPr/>
      <dgm:t>
        <a:bodyPr/>
        <a:lstStyle/>
        <a:p>
          <a:endParaRPr lang="en-US">
            <a:solidFill>
              <a:schemeClr val="tx1"/>
            </a:solidFill>
          </a:endParaRPr>
        </a:p>
      </dgm:t>
    </dgm:pt>
    <dgm:pt modelId="{E8BA966A-14F0-4579-AF88-348E7ED57B87}" type="sibTrans" cxnId="{1B83AAB7-961F-4337-9D14-AFC8649A308C}">
      <dgm:prSet/>
      <dgm:spPr/>
      <dgm:t>
        <a:bodyPr/>
        <a:lstStyle/>
        <a:p>
          <a:endParaRPr lang="en-US">
            <a:solidFill>
              <a:schemeClr val="tx1"/>
            </a:solidFill>
          </a:endParaRPr>
        </a:p>
      </dgm:t>
    </dgm:pt>
    <dgm:pt modelId="{75123C03-E29E-4000-8D71-43589474C4A9}">
      <dgm:prSet/>
      <dgm:spPr/>
      <dgm:t>
        <a:bodyPr/>
        <a:lstStyle/>
        <a:p>
          <a:r>
            <a:rPr lang="en-US">
              <a:solidFill>
                <a:schemeClr val="tx1"/>
              </a:solidFill>
            </a:rPr>
            <a:t>ping/traceroute</a:t>
          </a:r>
        </a:p>
      </dgm:t>
    </dgm:pt>
    <dgm:pt modelId="{743AF507-17E1-4FAC-B866-90DC1ED50D1F}" type="parTrans" cxnId="{FC492FED-3FB4-4C01-9175-D60E3AD622D2}">
      <dgm:prSet/>
      <dgm:spPr/>
      <dgm:t>
        <a:bodyPr/>
        <a:lstStyle/>
        <a:p>
          <a:endParaRPr lang="en-US">
            <a:solidFill>
              <a:schemeClr val="tx1"/>
            </a:solidFill>
          </a:endParaRPr>
        </a:p>
      </dgm:t>
    </dgm:pt>
    <dgm:pt modelId="{842BF0EE-6F99-4749-AE50-B5C46C9D7444}" type="sibTrans" cxnId="{FC492FED-3FB4-4C01-9175-D60E3AD622D2}">
      <dgm:prSet/>
      <dgm:spPr/>
      <dgm:t>
        <a:bodyPr/>
        <a:lstStyle/>
        <a:p>
          <a:endParaRPr lang="en-US">
            <a:solidFill>
              <a:schemeClr val="tx1"/>
            </a:solidFill>
          </a:endParaRPr>
        </a:p>
      </dgm:t>
    </dgm:pt>
    <dgm:pt modelId="{1FDF54E8-E1B0-4185-BF48-6DA47441DEDD}">
      <dgm:prSet/>
      <dgm:spPr/>
      <dgm:t>
        <a:bodyPr/>
        <a:lstStyle/>
        <a:p>
          <a:r>
            <a:rPr lang="en-US" dirty="0" err="1">
              <a:solidFill>
                <a:schemeClr val="tx1"/>
              </a:solidFill>
            </a:rPr>
            <a:t>Httpget</a:t>
          </a:r>
          <a:endParaRPr lang="en-US" dirty="0">
            <a:solidFill>
              <a:schemeClr val="tx1"/>
            </a:solidFill>
          </a:endParaRPr>
        </a:p>
      </dgm:t>
    </dgm:pt>
    <dgm:pt modelId="{EDE2580A-E3C6-4E3C-B12C-F23D9884127E}" type="parTrans" cxnId="{981E802C-D624-4442-85DB-3B3F1BFDE658}">
      <dgm:prSet/>
      <dgm:spPr/>
      <dgm:t>
        <a:bodyPr/>
        <a:lstStyle/>
        <a:p>
          <a:endParaRPr lang="en-US">
            <a:solidFill>
              <a:schemeClr val="tx1"/>
            </a:solidFill>
          </a:endParaRPr>
        </a:p>
      </dgm:t>
    </dgm:pt>
    <dgm:pt modelId="{07F958C4-B1C4-4385-9225-695194E45046}" type="sibTrans" cxnId="{981E802C-D624-4442-85DB-3B3F1BFDE658}">
      <dgm:prSet/>
      <dgm:spPr/>
      <dgm:t>
        <a:bodyPr/>
        <a:lstStyle/>
        <a:p>
          <a:endParaRPr lang="en-US">
            <a:solidFill>
              <a:schemeClr val="tx1"/>
            </a:solidFill>
          </a:endParaRPr>
        </a:p>
      </dgm:t>
    </dgm:pt>
    <dgm:pt modelId="{C043454F-91BF-4261-A443-014DE0E0E19E}">
      <dgm:prSet/>
      <dgm:spPr/>
      <dgm:t>
        <a:bodyPr/>
        <a:lstStyle/>
        <a:p>
          <a:r>
            <a:rPr lang="en-US" dirty="0">
              <a:solidFill>
                <a:schemeClr val="tx1"/>
              </a:solidFill>
            </a:rPr>
            <a:t>datetime</a:t>
          </a:r>
        </a:p>
      </dgm:t>
    </dgm:pt>
    <dgm:pt modelId="{6E80171A-BEBE-4DE7-AB21-9FEE183EB96F}" type="parTrans" cxnId="{A94D2550-4318-4B41-ABC4-E28958A3BB8E}">
      <dgm:prSet/>
      <dgm:spPr/>
      <dgm:t>
        <a:bodyPr/>
        <a:lstStyle/>
        <a:p>
          <a:endParaRPr lang="en-US">
            <a:solidFill>
              <a:schemeClr val="tx1"/>
            </a:solidFill>
          </a:endParaRPr>
        </a:p>
      </dgm:t>
    </dgm:pt>
    <dgm:pt modelId="{03D393C8-EAD8-41A4-B3CA-726A2D1D0D01}" type="sibTrans" cxnId="{A94D2550-4318-4B41-ABC4-E28958A3BB8E}">
      <dgm:prSet/>
      <dgm:spPr/>
      <dgm:t>
        <a:bodyPr/>
        <a:lstStyle/>
        <a:p>
          <a:endParaRPr lang="en-US">
            <a:solidFill>
              <a:schemeClr val="tx1"/>
            </a:solidFill>
          </a:endParaRPr>
        </a:p>
      </dgm:t>
    </dgm:pt>
    <dgm:pt modelId="{DEE21785-B914-4AF8-A5E9-186422DF4091}">
      <dgm:prSet/>
      <dgm:spPr/>
      <dgm:t>
        <a:bodyPr/>
        <a:lstStyle/>
        <a:p>
          <a:r>
            <a:rPr lang="zh-CN">
              <a:solidFill>
                <a:schemeClr val="tx1"/>
              </a:solidFill>
            </a:rPr>
            <a:t>项目开发与管理</a:t>
          </a:r>
          <a:endParaRPr lang="en-US">
            <a:solidFill>
              <a:schemeClr val="tx1"/>
            </a:solidFill>
          </a:endParaRPr>
        </a:p>
      </dgm:t>
    </dgm:pt>
    <dgm:pt modelId="{931BF05A-0186-4BEE-9ED6-C92235EFCA92}" type="parTrans" cxnId="{6D781A05-F0DF-4BE6-B0EB-FA506086C8F8}">
      <dgm:prSet/>
      <dgm:spPr/>
      <dgm:t>
        <a:bodyPr/>
        <a:lstStyle/>
        <a:p>
          <a:endParaRPr lang="en-US">
            <a:solidFill>
              <a:schemeClr val="tx1"/>
            </a:solidFill>
          </a:endParaRPr>
        </a:p>
      </dgm:t>
    </dgm:pt>
    <dgm:pt modelId="{E9814A78-C684-40E2-84E9-1448CE79F846}" type="sibTrans" cxnId="{6D781A05-F0DF-4BE6-B0EB-FA506086C8F8}">
      <dgm:prSet/>
      <dgm:spPr/>
      <dgm:t>
        <a:bodyPr/>
        <a:lstStyle/>
        <a:p>
          <a:endParaRPr lang="en-US">
            <a:solidFill>
              <a:schemeClr val="tx1"/>
            </a:solidFill>
          </a:endParaRPr>
        </a:p>
      </dgm:t>
    </dgm:pt>
    <dgm:pt modelId="{68A595A1-1E7A-45B3-85CB-9D9974E8A0ED}">
      <dgm:prSet/>
      <dgm:spPr/>
      <dgm:t>
        <a:bodyPr/>
        <a:lstStyle/>
        <a:p>
          <a:r>
            <a:rPr lang="zh-CN">
              <a:solidFill>
                <a:schemeClr val="tx1"/>
              </a:solidFill>
            </a:rPr>
            <a:t>分工</a:t>
          </a:r>
          <a:endParaRPr lang="en-US">
            <a:solidFill>
              <a:schemeClr val="tx1"/>
            </a:solidFill>
          </a:endParaRPr>
        </a:p>
      </dgm:t>
    </dgm:pt>
    <dgm:pt modelId="{C79BB48C-D9A8-4017-9D90-72D800A75CFA}" type="parTrans" cxnId="{F3524032-374E-4C86-A43A-1F11BA56D266}">
      <dgm:prSet/>
      <dgm:spPr/>
      <dgm:t>
        <a:bodyPr/>
        <a:lstStyle/>
        <a:p>
          <a:endParaRPr lang="en-US">
            <a:solidFill>
              <a:schemeClr val="tx1"/>
            </a:solidFill>
          </a:endParaRPr>
        </a:p>
      </dgm:t>
    </dgm:pt>
    <dgm:pt modelId="{06C0ED23-52E6-4FC2-9171-25930BC7AB14}" type="sibTrans" cxnId="{F3524032-374E-4C86-A43A-1F11BA56D266}">
      <dgm:prSet/>
      <dgm:spPr/>
      <dgm:t>
        <a:bodyPr/>
        <a:lstStyle/>
        <a:p>
          <a:endParaRPr lang="en-US">
            <a:solidFill>
              <a:schemeClr val="tx1"/>
            </a:solidFill>
          </a:endParaRPr>
        </a:p>
      </dgm:t>
    </dgm:pt>
    <dgm:pt modelId="{F6B9F480-4948-43E6-970B-8DF4FE163A1D}" type="pres">
      <dgm:prSet presAssocID="{439791CC-60D5-4DE0-A7C4-3A0734A0A7C0}" presName="Name0" presStyleCnt="0">
        <dgm:presLayoutVars>
          <dgm:dir/>
          <dgm:animLvl val="lvl"/>
          <dgm:resizeHandles val="exact"/>
        </dgm:presLayoutVars>
      </dgm:prSet>
      <dgm:spPr/>
    </dgm:pt>
    <dgm:pt modelId="{4F978BBA-D147-4E5C-BF29-C863F7C624BF}" type="pres">
      <dgm:prSet presAssocID="{A0E36740-5736-45F3-878B-A77495EE274F}" presName="composite" presStyleCnt="0"/>
      <dgm:spPr/>
    </dgm:pt>
    <dgm:pt modelId="{50A13E1D-6702-4A57-BA40-A50F103D553A}" type="pres">
      <dgm:prSet presAssocID="{A0E36740-5736-45F3-878B-A77495EE274F}" presName="parTx" presStyleLbl="alignNode1" presStyleIdx="0" presStyleCnt="5">
        <dgm:presLayoutVars>
          <dgm:chMax val="0"/>
          <dgm:chPref val="0"/>
          <dgm:bulletEnabled val="1"/>
        </dgm:presLayoutVars>
      </dgm:prSet>
      <dgm:spPr/>
    </dgm:pt>
    <dgm:pt modelId="{3EB9C127-11A0-4944-B96D-43E66A51E5BB}" type="pres">
      <dgm:prSet presAssocID="{A0E36740-5736-45F3-878B-A77495EE274F}" presName="desTx" presStyleLbl="alignAccFollowNode1" presStyleIdx="0" presStyleCnt="5">
        <dgm:presLayoutVars>
          <dgm:bulletEnabled val="1"/>
        </dgm:presLayoutVars>
      </dgm:prSet>
      <dgm:spPr/>
    </dgm:pt>
    <dgm:pt modelId="{9933B99A-2C61-4959-8DFE-1BE425B7027F}" type="pres">
      <dgm:prSet presAssocID="{FDFD2862-4756-4D6C-9FB3-CD8FA4A697BF}" presName="space" presStyleCnt="0"/>
      <dgm:spPr/>
    </dgm:pt>
    <dgm:pt modelId="{B20E2BCB-32F3-4DDE-BEDE-FC82EEFFD0E3}" type="pres">
      <dgm:prSet presAssocID="{280C4E96-E3DB-479A-A293-092D9B542A98}" presName="composite" presStyleCnt="0"/>
      <dgm:spPr/>
    </dgm:pt>
    <dgm:pt modelId="{D7F1D29C-838D-4EA4-AF74-7111893F1ECA}" type="pres">
      <dgm:prSet presAssocID="{280C4E96-E3DB-479A-A293-092D9B542A98}" presName="parTx" presStyleLbl="alignNode1" presStyleIdx="1" presStyleCnt="5">
        <dgm:presLayoutVars>
          <dgm:chMax val="0"/>
          <dgm:chPref val="0"/>
          <dgm:bulletEnabled val="1"/>
        </dgm:presLayoutVars>
      </dgm:prSet>
      <dgm:spPr/>
    </dgm:pt>
    <dgm:pt modelId="{90C28AFE-C2CD-469B-B638-BDA620CA513F}" type="pres">
      <dgm:prSet presAssocID="{280C4E96-E3DB-479A-A293-092D9B542A98}" presName="desTx" presStyleLbl="alignAccFollowNode1" presStyleIdx="1" presStyleCnt="5">
        <dgm:presLayoutVars>
          <dgm:bulletEnabled val="1"/>
        </dgm:presLayoutVars>
      </dgm:prSet>
      <dgm:spPr/>
    </dgm:pt>
    <dgm:pt modelId="{B919E66B-1B55-4EA3-8B84-CEA6E0D9967C}" type="pres">
      <dgm:prSet presAssocID="{A465B1F5-7DBC-4123-BD40-44E108FCD0DE}" presName="space" presStyleCnt="0"/>
      <dgm:spPr/>
    </dgm:pt>
    <dgm:pt modelId="{7D9CF39A-13DF-4E6B-9FEB-6628C3D80F39}" type="pres">
      <dgm:prSet presAssocID="{DB9426A1-2829-4D7C-814A-4B5246AB8B7A}" presName="composite" presStyleCnt="0"/>
      <dgm:spPr/>
    </dgm:pt>
    <dgm:pt modelId="{E76BBE51-4412-45A5-A11E-C312C2A7DD14}" type="pres">
      <dgm:prSet presAssocID="{DB9426A1-2829-4D7C-814A-4B5246AB8B7A}" presName="parTx" presStyleLbl="alignNode1" presStyleIdx="2" presStyleCnt="5">
        <dgm:presLayoutVars>
          <dgm:chMax val="0"/>
          <dgm:chPref val="0"/>
          <dgm:bulletEnabled val="1"/>
        </dgm:presLayoutVars>
      </dgm:prSet>
      <dgm:spPr/>
    </dgm:pt>
    <dgm:pt modelId="{DB99952C-46D2-44EA-B6ED-C59B9A4B4AAE}" type="pres">
      <dgm:prSet presAssocID="{DB9426A1-2829-4D7C-814A-4B5246AB8B7A}" presName="desTx" presStyleLbl="alignAccFollowNode1" presStyleIdx="2" presStyleCnt="5">
        <dgm:presLayoutVars>
          <dgm:bulletEnabled val="1"/>
        </dgm:presLayoutVars>
      </dgm:prSet>
      <dgm:spPr/>
    </dgm:pt>
    <dgm:pt modelId="{11CEBF9E-3EA6-4F6F-A542-36F9D274EF04}" type="pres">
      <dgm:prSet presAssocID="{383CC8D5-9CD9-40B4-8FA2-27817D44C102}" presName="space" presStyleCnt="0"/>
      <dgm:spPr/>
    </dgm:pt>
    <dgm:pt modelId="{BA43CF40-9331-4DB0-85EB-FD401938DCA3}" type="pres">
      <dgm:prSet presAssocID="{DEE21785-B914-4AF8-A5E9-186422DF4091}" presName="composite" presStyleCnt="0"/>
      <dgm:spPr/>
    </dgm:pt>
    <dgm:pt modelId="{1C1646A8-0D85-477A-BC94-1C903F2FA4E2}" type="pres">
      <dgm:prSet presAssocID="{DEE21785-B914-4AF8-A5E9-186422DF4091}" presName="parTx" presStyleLbl="alignNode1" presStyleIdx="3" presStyleCnt="5">
        <dgm:presLayoutVars>
          <dgm:chMax val="0"/>
          <dgm:chPref val="0"/>
          <dgm:bulletEnabled val="1"/>
        </dgm:presLayoutVars>
      </dgm:prSet>
      <dgm:spPr/>
    </dgm:pt>
    <dgm:pt modelId="{AF01BB8A-D8E7-48DB-BD05-2CB7D4DCCF15}" type="pres">
      <dgm:prSet presAssocID="{DEE21785-B914-4AF8-A5E9-186422DF4091}" presName="desTx" presStyleLbl="alignAccFollowNode1" presStyleIdx="3" presStyleCnt="5">
        <dgm:presLayoutVars>
          <dgm:bulletEnabled val="1"/>
        </dgm:presLayoutVars>
      </dgm:prSet>
      <dgm:spPr/>
    </dgm:pt>
    <dgm:pt modelId="{49C3DCE7-5EE3-41F9-A3A4-D444B0A1231B}" type="pres">
      <dgm:prSet presAssocID="{E9814A78-C684-40E2-84E9-1448CE79F846}" presName="space" presStyleCnt="0"/>
      <dgm:spPr/>
    </dgm:pt>
    <dgm:pt modelId="{B9D8D03B-BBBA-4C05-B648-0604D1E7424F}" type="pres">
      <dgm:prSet presAssocID="{68A595A1-1E7A-45B3-85CB-9D9974E8A0ED}" presName="composite" presStyleCnt="0"/>
      <dgm:spPr/>
    </dgm:pt>
    <dgm:pt modelId="{858BAA24-37B3-4351-9E1A-3B5B64F195CB}" type="pres">
      <dgm:prSet presAssocID="{68A595A1-1E7A-45B3-85CB-9D9974E8A0ED}" presName="parTx" presStyleLbl="alignNode1" presStyleIdx="4" presStyleCnt="5">
        <dgm:presLayoutVars>
          <dgm:chMax val="0"/>
          <dgm:chPref val="0"/>
          <dgm:bulletEnabled val="1"/>
        </dgm:presLayoutVars>
      </dgm:prSet>
      <dgm:spPr/>
    </dgm:pt>
    <dgm:pt modelId="{A3ACB395-8553-48FC-9B88-E2760E5CD980}" type="pres">
      <dgm:prSet presAssocID="{68A595A1-1E7A-45B3-85CB-9D9974E8A0ED}" presName="desTx" presStyleLbl="alignAccFollowNode1" presStyleIdx="4" presStyleCnt="5">
        <dgm:presLayoutVars>
          <dgm:bulletEnabled val="1"/>
        </dgm:presLayoutVars>
      </dgm:prSet>
      <dgm:spPr/>
    </dgm:pt>
  </dgm:ptLst>
  <dgm:cxnLst>
    <dgm:cxn modelId="{6D781A05-F0DF-4BE6-B0EB-FA506086C8F8}" srcId="{439791CC-60D5-4DE0-A7C4-3A0734A0A7C0}" destId="{DEE21785-B914-4AF8-A5E9-186422DF4091}" srcOrd="3" destOrd="0" parTransId="{931BF05A-0186-4BEE-9ED6-C92235EFCA92}" sibTransId="{E9814A78-C684-40E2-84E9-1448CE79F846}"/>
    <dgm:cxn modelId="{D592FE1C-AAF5-49B3-A15C-4A1F5DEF895D}" srcId="{439791CC-60D5-4DE0-A7C4-3A0734A0A7C0}" destId="{DB9426A1-2829-4D7C-814A-4B5246AB8B7A}" srcOrd="2" destOrd="0" parTransId="{E400E3A0-D501-4B9B-8271-0745748C7FC5}" sibTransId="{383CC8D5-9CD9-40B4-8FA2-27817D44C102}"/>
    <dgm:cxn modelId="{FBE39322-7FB1-4C4F-8426-05E269DDD363}" type="presOf" srcId="{280C4E96-E3DB-479A-A293-092D9B542A98}" destId="{D7F1D29C-838D-4EA4-AF74-7111893F1ECA}" srcOrd="0" destOrd="0" presId="urn:microsoft.com/office/officeart/2005/8/layout/hList1"/>
    <dgm:cxn modelId="{1157602C-6E66-4F41-9EED-FF9014451D90}" type="presOf" srcId="{DEE21785-B914-4AF8-A5E9-186422DF4091}" destId="{1C1646A8-0D85-477A-BC94-1C903F2FA4E2}" srcOrd="0" destOrd="0" presId="urn:microsoft.com/office/officeart/2005/8/layout/hList1"/>
    <dgm:cxn modelId="{981E802C-D624-4442-85DB-3B3F1BFDE658}" srcId="{DB9426A1-2829-4D7C-814A-4B5246AB8B7A}" destId="{1FDF54E8-E1B0-4185-BF48-6DA47441DEDD}" srcOrd="3" destOrd="0" parTransId="{EDE2580A-E3C6-4E3C-B12C-F23D9884127E}" sibTransId="{07F958C4-B1C4-4385-9225-695194E45046}"/>
    <dgm:cxn modelId="{F3524032-374E-4C86-A43A-1F11BA56D266}" srcId="{439791CC-60D5-4DE0-A7C4-3A0734A0A7C0}" destId="{68A595A1-1E7A-45B3-85CB-9D9974E8A0ED}" srcOrd="4" destOrd="0" parTransId="{C79BB48C-D9A8-4017-9D90-72D800A75CFA}" sibTransId="{06C0ED23-52E6-4FC2-9171-25930BC7AB14}"/>
    <dgm:cxn modelId="{57353533-FD98-4601-BDB0-9D9F733C10A6}" srcId="{439791CC-60D5-4DE0-A7C4-3A0734A0A7C0}" destId="{A0E36740-5736-45F3-878B-A77495EE274F}" srcOrd="0" destOrd="0" parTransId="{EEB1650B-F77E-4D83-A6E7-F60C2087DB75}" sibTransId="{FDFD2862-4756-4D6C-9FB3-CD8FA4A697BF}"/>
    <dgm:cxn modelId="{1A6C195E-FE14-4048-B0BB-F94942528127}" type="presOf" srcId="{1FDF54E8-E1B0-4185-BF48-6DA47441DEDD}" destId="{DB99952C-46D2-44EA-B6ED-C59B9A4B4AAE}" srcOrd="0" destOrd="3" presId="urn:microsoft.com/office/officeart/2005/8/layout/hList1"/>
    <dgm:cxn modelId="{7ABD3A5F-EA99-43C5-B780-358A9A19E75D}" type="presOf" srcId="{439791CC-60D5-4DE0-A7C4-3A0734A0A7C0}" destId="{F6B9F480-4948-43E6-970B-8DF4FE163A1D}" srcOrd="0" destOrd="0" presId="urn:microsoft.com/office/officeart/2005/8/layout/hList1"/>
    <dgm:cxn modelId="{89DC3A42-C00E-4B24-9A94-C90979AF7428}" type="presOf" srcId="{EF46B16D-2990-4625-9240-FE8C12493806}" destId="{90C28AFE-C2CD-469B-B638-BDA620CA513F}" srcOrd="0" destOrd="2" presId="urn:microsoft.com/office/officeart/2005/8/layout/hList1"/>
    <dgm:cxn modelId="{97874B6A-FF93-4FA9-8E7F-DFB8482DFA47}" srcId="{439791CC-60D5-4DE0-A7C4-3A0734A0A7C0}" destId="{280C4E96-E3DB-479A-A293-092D9B542A98}" srcOrd="1" destOrd="0" parTransId="{0D479F2E-7212-4CE2-B7D7-2918D9DBA55C}" sibTransId="{A465B1F5-7DBC-4123-BD40-44E108FCD0DE}"/>
    <dgm:cxn modelId="{0AC35A4D-85EC-4171-BA9D-2DE9DBD0DAE0}" type="presOf" srcId="{E042E7E0-9B05-4E9C-8F13-AE19488C06D1}" destId="{DB99952C-46D2-44EA-B6ED-C59B9A4B4AAE}" srcOrd="0" destOrd="1" presId="urn:microsoft.com/office/officeart/2005/8/layout/hList1"/>
    <dgm:cxn modelId="{A94D2550-4318-4B41-ABC4-E28958A3BB8E}" srcId="{DB9426A1-2829-4D7C-814A-4B5246AB8B7A}" destId="{C043454F-91BF-4261-A443-014DE0E0E19E}" srcOrd="4" destOrd="0" parTransId="{6E80171A-BEBE-4DE7-AB21-9FEE183EB96F}" sibTransId="{03D393C8-EAD8-41A4-B3CA-726A2D1D0D01}"/>
    <dgm:cxn modelId="{42A35351-1B13-4B68-B812-1CEC6618DBF0}" type="presOf" srcId="{098EE55D-0516-41E8-B093-8ECA4918CBC8}" destId="{90C28AFE-C2CD-469B-B638-BDA620CA513F}" srcOrd="0" destOrd="0" presId="urn:microsoft.com/office/officeart/2005/8/layout/hList1"/>
    <dgm:cxn modelId="{EC241A53-6208-4A19-90C3-BC9DA338C2C4}" type="presOf" srcId="{68A595A1-1E7A-45B3-85CB-9D9974E8A0ED}" destId="{858BAA24-37B3-4351-9E1A-3B5B64F195CB}" srcOrd="0" destOrd="0" presId="urn:microsoft.com/office/officeart/2005/8/layout/hList1"/>
    <dgm:cxn modelId="{6E545281-7956-4B59-8512-C8B7465ED164}" srcId="{280C4E96-E3DB-479A-A293-092D9B542A98}" destId="{5EEAA629-6467-4CF4-8C37-68D796552273}" srcOrd="1" destOrd="0" parTransId="{5ED3C49B-9A64-4676-B42F-D250AA21EC23}" sibTransId="{4F39F77B-BBA2-4F86-BDFE-53133C860A62}"/>
    <dgm:cxn modelId="{CA4B2D95-93F8-4B72-AF14-B3FD7328E6B1}" type="presOf" srcId="{5EEAA629-6467-4CF4-8C37-68D796552273}" destId="{90C28AFE-C2CD-469B-B638-BDA620CA513F}" srcOrd="0" destOrd="1" presId="urn:microsoft.com/office/officeart/2005/8/layout/hList1"/>
    <dgm:cxn modelId="{E0FEBAA1-23AA-41F1-B8C2-783FAEA2B63F}" type="presOf" srcId="{DB9426A1-2829-4D7C-814A-4B5246AB8B7A}" destId="{E76BBE51-4412-45A5-A11E-C312C2A7DD14}" srcOrd="0" destOrd="0" presId="urn:microsoft.com/office/officeart/2005/8/layout/hList1"/>
    <dgm:cxn modelId="{5776EEA5-09D8-4656-A03B-D55F22EE1411}" type="presOf" srcId="{75123C03-E29E-4000-8D71-43589474C4A9}" destId="{DB99952C-46D2-44EA-B6ED-C59B9A4B4AAE}" srcOrd="0" destOrd="2" presId="urn:microsoft.com/office/officeart/2005/8/layout/hList1"/>
    <dgm:cxn modelId="{7D88B3AF-D3BD-4FC0-BABE-27CAD7564734}" srcId="{280C4E96-E3DB-479A-A293-092D9B542A98}" destId="{098EE55D-0516-41E8-B093-8ECA4918CBC8}" srcOrd="0" destOrd="0" parTransId="{28E8BF9F-EA3B-4501-9947-6E099D6B30F3}" sibTransId="{9FB62884-1BE1-4C40-94C7-C6D850D5B6BC}"/>
    <dgm:cxn modelId="{7D12A7B7-42F9-485E-BFF1-9339859B8621}" srcId="{280C4E96-E3DB-479A-A293-092D9B542A98}" destId="{EF46B16D-2990-4625-9240-FE8C12493806}" srcOrd="2" destOrd="0" parTransId="{CBE4DF2B-AC7D-4F65-A4FE-EC65232B48A7}" sibTransId="{405BF896-25B1-4F2A-AFD2-675D58A57DBF}"/>
    <dgm:cxn modelId="{1B83AAB7-961F-4337-9D14-AFC8649A308C}" srcId="{DB9426A1-2829-4D7C-814A-4B5246AB8B7A}" destId="{E042E7E0-9B05-4E9C-8F13-AE19488C06D1}" srcOrd="1" destOrd="0" parTransId="{DC8E992A-9982-4473-8F19-A5273A3300C5}" sibTransId="{E8BA966A-14F0-4579-AF88-348E7ED57B87}"/>
    <dgm:cxn modelId="{92E497C0-045E-4BAB-8A9C-AFB266326AC2}" type="presOf" srcId="{C043454F-91BF-4261-A443-014DE0E0E19E}" destId="{DB99952C-46D2-44EA-B6ED-C59B9A4B4AAE}" srcOrd="0" destOrd="4" presId="urn:microsoft.com/office/officeart/2005/8/layout/hList1"/>
    <dgm:cxn modelId="{9638FEC1-AAB2-4CA6-956F-85FCE7DAE7BB}" srcId="{DB9426A1-2829-4D7C-814A-4B5246AB8B7A}" destId="{36729D06-5BCA-4253-AD1C-42EA9B50BA81}" srcOrd="0" destOrd="0" parTransId="{64212584-1AB5-4FAB-B0B9-32A3D0B44007}" sibTransId="{79FD9BD1-D4B2-4829-AA9C-BC8771404B10}"/>
    <dgm:cxn modelId="{FC492FED-3FB4-4C01-9175-D60E3AD622D2}" srcId="{DB9426A1-2829-4D7C-814A-4B5246AB8B7A}" destId="{75123C03-E29E-4000-8D71-43589474C4A9}" srcOrd="2" destOrd="0" parTransId="{743AF507-17E1-4FAC-B866-90DC1ED50D1F}" sibTransId="{842BF0EE-6F99-4749-AE50-B5C46C9D7444}"/>
    <dgm:cxn modelId="{4153A2EF-BE6E-4377-B0B2-AD35DF17DA35}" type="presOf" srcId="{A0E36740-5736-45F3-878B-A77495EE274F}" destId="{50A13E1D-6702-4A57-BA40-A50F103D553A}" srcOrd="0" destOrd="0" presId="urn:microsoft.com/office/officeart/2005/8/layout/hList1"/>
    <dgm:cxn modelId="{BA4FD5F9-FE41-430C-9352-62EF1DA8C03E}" type="presOf" srcId="{36729D06-5BCA-4253-AD1C-42EA9B50BA81}" destId="{DB99952C-46D2-44EA-B6ED-C59B9A4B4AAE}" srcOrd="0" destOrd="0" presId="urn:microsoft.com/office/officeart/2005/8/layout/hList1"/>
    <dgm:cxn modelId="{970EDCD8-4993-4852-B38B-67D9A8B9BC73}" type="presParOf" srcId="{F6B9F480-4948-43E6-970B-8DF4FE163A1D}" destId="{4F978BBA-D147-4E5C-BF29-C863F7C624BF}" srcOrd="0" destOrd="0" presId="urn:microsoft.com/office/officeart/2005/8/layout/hList1"/>
    <dgm:cxn modelId="{DED09482-D53A-48BE-B2E1-56B2C4FEFA52}" type="presParOf" srcId="{4F978BBA-D147-4E5C-BF29-C863F7C624BF}" destId="{50A13E1D-6702-4A57-BA40-A50F103D553A}" srcOrd="0" destOrd="0" presId="urn:microsoft.com/office/officeart/2005/8/layout/hList1"/>
    <dgm:cxn modelId="{8C314387-C80A-44B9-8341-86558F5D1433}" type="presParOf" srcId="{4F978BBA-D147-4E5C-BF29-C863F7C624BF}" destId="{3EB9C127-11A0-4944-B96D-43E66A51E5BB}" srcOrd="1" destOrd="0" presId="urn:microsoft.com/office/officeart/2005/8/layout/hList1"/>
    <dgm:cxn modelId="{1C3070B4-EAD6-4126-B7B1-A41B479DB8EC}" type="presParOf" srcId="{F6B9F480-4948-43E6-970B-8DF4FE163A1D}" destId="{9933B99A-2C61-4959-8DFE-1BE425B7027F}" srcOrd="1" destOrd="0" presId="urn:microsoft.com/office/officeart/2005/8/layout/hList1"/>
    <dgm:cxn modelId="{5141A29A-285B-466C-B2CD-99638961526E}" type="presParOf" srcId="{F6B9F480-4948-43E6-970B-8DF4FE163A1D}" destId="{B20E2BCB-32F3-4DDE-BEDE-FC82EEFFD0E3}" srcOrd="2" destOrd="0" presId="urn:microsoft.com/office/officeart/2005/8/layout/hList1"/>
    <dgm:cxn modelId="{84C6D8B1-B8DB-4097-849F-6DF391E2893F}" type="presParOf" srcId="{B20E2BCB-32F3-4DDE-BEDE-FC82EEFFD0E3}" destId="{D7F1D29C-838D-4EA4-AF74-7111893F1ECA}" srcOrd="0" destOrd="0" presId="urn:microsoft.com/office/officeart/2005/8/layout/hList1"/>
    <dgm:cxn modelId="{35A89309-2ADD-481D-AE37-2E1DB0F6490F}" type="presParOf" srcId="{B20E2BCB-32F3-4DDE-BEDE-FC82EEFFD0E3}" destId="{90C28AFE-C2CD-469B-B638-BDA620CA513F}" srcOrd="1" destOrd="0" presId="urn:microsoft.com/office/officeart/2005/8/layout/hList1"/>
    <dgm:cxn modelId="{28B319BD-BE08-4E02-AC30-2504F0A8FA17}" type="presParOf" srcId="{F6B9F480-4948-43E6-970B-8DF4FE163A1D}" destId="{B919E66B-1B55-4EA3-8B84-CEA6E0D9967C}" srcOrd="3" destOrd="0" presId="urn:microsoft.com/office/officeart/2005/8/layout/hList1"/>
    <dgm:cxn modelId="{DC774E74-474F-428E-AF75-7759CC8828B7}" type="presParOf" srcId="{F6B9F480-4948-43E6-970B-8DF4FE163A1D}" destId="{7D9CF39A-13DF-4E6B-9FEB-6628C3D80F39}" srcOrd="4" destOrd="0" presId="urn:microsoft.com/office/officeart/2005/8/layout/hList1"/>
    <dgm:cxn modelId="{0F255CE2-498E-4972-9B2C-C58A95508FDE}" type="presParOf" srcId="{7D9CF39A-13DF-4E6B-9FEB-6628C3D80F39}" destId="{E76BBE51-4412-45A5-A11E-C312C2A7DD14}" srcOrd="0" destOrd="0" presId="urn:microsoft.com/office/officeart/2005/8/layout/hList1"/>
    <dgm:cxn modelId="{4905DF1F-8DD3-43C1-BDA5-214C6B3E6502}" type="presParOf" srcId="{7D9CF39A-13DF-4E6B-9FEB-6628C3D80F39}" destId="{DB99952C-46D2-44EA-B6ED-C59B9A4B4AAE}" srcOrd="1" destOrd="0" presId="urn:microsoft.com/office/officeart/2005/8/layout/hList1"/>
    <dgm:cxn modelId="{46D2C77A-91C2-438F-B93A-F85093C3D7CE}" type="presParOf" srcId="{F6B9F480-4948-43E6-970B-8DF4FE163A1D}" destId="{11CEBF9E-3EA6-4F6F-A542-36F9D274EF04}" srcOrd="5" destOrd="0" presId="urn:microsoft.com/office/officeart/2005/8/layout/hList1"/>
    <dgm:cxn modelId="{3B167709-8FEE-478F-BC34-C281AAA41C53}" type="presParOf" srcId="{F6B9F480-4948-43E6-970B-8DF4FE163A1D}" destId="{BA43CF40-9331-4DB0-85EB-FD401938DCA3}" srcOrd="6" destOrd="0" presId="urn:microsoft.com/office/officeart/2005/8/layout/hList1"/>
    <dgm:cxn modelId="{8556E08F-D219-45BF-9D6C-8EFA55E47361}" type="presParOf" srcId="{BA43CF40-9331-4DB0-85EB-FD401938DCA3}" destId="{1C1646A8-0D85-477A-BC94-1C903F2FA4E2}" srcOrd="0" destOrd="0" presId="urn:microsoft.com/office/officeart/2005/8/layout/hList1"/>
    <dgm:cxn modelId="{F87DA610-9007-49A8-8C8A-95BFF0E75FB5}" type="presParOf" srcId="{BA43CF40-9331-4DB0-85EB-FD401938DCA3}" destId="{AF01BB8A-D8E7-48DB-BD05-2CB7D4DCCF15}" srcOrd="1" destOrd="0" presId="urn:microsoft.com/office/officeart/2005/8/layout/hList1"/>
    <dgm:cxn modelId="{625EE5AB-9E27-4D5A-8A44-0798D2379244}" type="presParOf" srcId="{F6B9F480-4948-43E6-970B-8DF4FE163A1D}" destId="{49C3DCE7-5EE3-41F9-A3A4-D444B0A1231B}" srcOrd="7" destOrd="0" presId="urn:microsoft.com/office/officeart/2005/8/layout/hList1"/>
    <dgm:cxn modelId="{B1215861-503F-4528-9564-1EDE01BAEEA6}" type="presParOf" srcId="{F6B9F480-4948-43E6-970B-8DF4FE163A1D}" destId="{B9D8D03B-BBBA-4C05-B648-0604D1E7424F}" srcOrd="8" destOrd="0" presId="urn:microsoft.com/office/officeart/2005/8/layout/hList1"/>
    <dgm:cxn modelId="{4F45536C-56DE-4336-8AEF-99ED3BA8BB1C}" type="presParOf" srcId="{B9D8D03B-BBBA-4C05-B648-0604D1E7424F}" destId="{858BAA24-37B3-4351-9E1A-3B5B64F195CB}" srcOrd="0" destOrd="0" presId="urn:microsoft.com/office/officeart/2005/8/layout/hList1"/>
    <dgm:cxn modelId="{CB0054FD-7133-48C1-92FC-4293524CCBA6}" type="presParOf" srcId="{B9D8D03B-BBBA-4C05-B648-0604D1E7424F}" destId="{A3ACB395-8553-48FC-9B88-E2760E5CD98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zh-CN" altLang="en-US" b="0" dirty="0">
              <a:solidFill>
                <a:schemeClr val="bg1"/>
              </a:solidFill>
              <a:latin typeface="Tenorite" pitchFamily="2" charset="0"/>
            </a:rPr>
            <a:t>完整的</a:t>
          </a:r>
          <a:r>
            <a:rPr lang="en-US" altLang="zh-CN" b="0" dirty="0">
              <a:solidFill>
                <a:schemeClr val="bg1"/>
              </a:solidFill>
              <a:latin typeface="Tenorite" pitchFamily="2" charset="0"/>
            </a:rPr>
            <a:t>Socket API</a:t>
          </a:r>
          <a:r>
            <a:rPr lang="zh-CN" altLang="en-US" b="0" dirty="0">
              <a:solidFill>
                <a:schemeClr val="bg1"/>
              </a:solidFill>
              <a:latin typeface="Tenorite" pitchFamily="2" charset="0"/>
            </a:rPr>
            <a:t>和</a:t>
          </a:r>
          <a:r>
            <a:rPr lang="en-US" altLang="zh-CN" b="0" dirty="0">
              <a:solidFill>
                <a:schemeClr val="bg1"/>
              </a:solidFill>
              <a:latin typeface="Tenorite" pitchFamily="2" charset="0"/>
            </a:rPr>
            <a:t>DNS</a:t>
          </a:r>
          <a:r>
            <a:rPr lang="zh-CN" altLang="en-US" b="0" dirty="0">
              <a:solidFill>
                <a:schemeClr val="bg1"/>
              </a:solidFill>
              <a:latin typeface="Tenorite" pitchFamily="2" charset="0"/>
            </a:rPr>
            <a:t>查询服务正常工作</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O</a:t>
          </a:r>
          <a:r>
            <a:rPr lang="en-US" altLang="zh-CN" b="1" dirty="0">
              <a:solidFill>
                <a:schemeClr val="bg1"/>
              </a:solidFill>
              <a:latin typeface="Tenorite" pitchFamily="2" charset="0"/>
            </a:rPr>
            <a:t>ct 17</a:t>
          </a:r>
          <a:endParaRPr lang="en-US" b="1" dirty="0">
            <a:solidFill>
              <a:schemeClr val="bg1"/>
            </a:solidFill>
            <a:latin typeface="Tenorite" pitchFamily="2" charset="0"/>
          </a:endParaRP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zh-CN" altLang="en-US" b="0" dirty="0">
              <a:solidFill>
                <a:schemeClr val="bg1"/>
              </a:solidFill>
              <a:latin typeface="Tenorite" pitchFamily="2" charset="0"/>
            </a:rPr>
            <a:t>开始开发前的内核代码重构、新的内存分配子系统和文件系统的改进</a:t>
          </a:r>
          <a:endParaRPr lang="en-US" b="0" dirty="0">
            <a:solidFill>
              <a:schemeClr val="bg1"/>
            </a:solidFill>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O</a:t>
          </a:r>
          <a:r>
            <a:rPr lang="en-US" altLang="zh-CN" b="1" dirty="0">
              <a:solidFill>
                <a:schemeClr val="bg1"/>
              </a:solidFill>
              <a:latin typeface="Tenorite" pitchFamily="2" charset="0"/>
            </a:rPr>
            <a:t>ct</a:t>
          </a:r>
          <a:r>
            <a:rPr lang="en-US" b="1" dirty="0">
              <a:solidFill>
                <a:schemeClr val="bg1"/>
              </a:solidFill>
              <a:latin typeface="Tenorite" pitchFamily="2" charset="0"/>
            </a:rPr>
            <a:t> 18</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zh-CN" altLang="en-US" b="0" dirty="0">
              <a:solidFill>
                <a:schemeClr val="bg1"/>
              </a:solidFill>
              <a:latin typeface="Tenorite" pitchFamily="2" charset="0"/>
            </a:rPr>
            <a:t>开发内容和目标确定</a:t>
          </a:r>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Oct 29</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PCI</a:t>
          </a:r>
          <a:r>
            <a:rPr lang="zh-CN" altLang="en-US" b="0" dirty="0">
              <a:solidFill>
                <a:schemeClr val="bg1"/>
              </a:solidFill>
              <a:latin typeface="Tenorite" pitchFamily="2" charset="0"/>
            </a:rPr>
            <a:t>驱动程序、网卡驱动程序正常工作</a:t>
          </a:r>
          <a:endParaRPr lang="en-US" b="0" dirty="0">
            <a:solidFill>
              <a:schemeClr val="bg1"/>
            </a:solidFill>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N</a:t>
          </a:r>
          <a:r>
            <a:rPr lang="en-US" altLang="zh-CN" b="1" dirty="0">
              <a:solidFill>
                <a:schemeClr val="bg1"/>
              </a:solidFill>
              <a:latin typeface="Tenorite" pitchFamily="2" charset="0"/>
            </a:rPr>
            <a:t>ov 7</a:t>
          </a:r>
          <a:endParaRPr lang="en-US" b="1" dirty="0">
            <a:solidFill>
              <a:schemeClr val="bg1"/>
            </a:solidFill>
            <a:latin typeface="Tenorite" pitchFamily="2" charset="0"/>
          </a:endParaRP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zh-CN" altLang="en-US" b="0" dirty="0">
              <a:solidFill>
                <a:schemeClr val="bg1"/>
              </a:solidFill>
              <a:latin typeface="Tenorite" pitchFamily="2" charset="0"/>
            </a:rPr>
            <a:t>第一批实现的</a:t>
          </a:r>
          <a:r>
            <a:rPr lang="en-US" altLang="zh-CN" b="0" dirty="0">
              <a:solidFill>
                <a:schemeClr val="bg1"/>
              </a:solidFill>
              <a:latin typeface="Tenorite" pitchFamily="2" charset="0"/>
            </a:rPr>
            <a:t>Socket</a:t>
          </a:r>
          <a:r>
            <a:rPr lang="zh-CN" altLang="en-US" b="0" dirty="0">
              <a:solidFill>
                <a:schemeClr val="bg1"/>
              </a:solidFill>
              <a:latin typeface="Tenorite" pitchFamily="2" charset="0"/>
            </a:rPr>
            <a:t>接口正常工作</a:t>
          </a:r>
          <a:endParaRPr lang="en-US"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N</a:t>
          </a:r>
          <a:r>
            <a:rPr lang="en-US" altLang="zh-CN" b="1" dirty="0">
              <a:solidFill>
                <a:schemeClr val="bg1"/>
              </a:solidFill>
              <a:latin typeface="Tenorite" pitchFamily="2" charset="0"/>
            </a:rPr>
            <a:t>ov 16</a:t>
          </a:r>
          <a:endParaRPr lang="en-US" b="1" dirty="0">
            <a:solidFill>
              <a:schemeClr val="bg1"/>
            </a:solidFill>
            <a:latin typeface="Tenorite" pitchFamily="2" charset="0"/>
          </a:endParaRP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EB10F81D-2EBD-4105-9CD7-8B3F5FC628E4}">
      <dgm:prSet phldrT="[Text]" phldr="0"/>
      <dgm:spPr/>
      <dgm:t>
        <a:bodyPr/>
        <a:lstStyle/>
        <a:p>
          <a:pPr>
            <a:defRPr b="1"/>
          </a:pPr>
          <a:r>
            <a:rPr lang="en-US" b="1" dirty="0">
              <a:solidFill>
                <a:schemeClr val="bg1"/>
              </a:solidFill>
              <a:latin typeface="Tenorite" pitchFamily="2" charset="0"/>
            </a:rPr>
            <a:t>Nov 17</a:t>
          </a:r>
        </a:p>
      </dgm:t>
    </dgm:pt>
    <dgm:pt modelId="{8AEA605B-F2FB-4235-B226-3B281D9AD814}" type="parTrans" cxnId="{F75EE6D0-2530-448E-B603-F836DAA2F654}">
      <dgm:prSet/>
      <dgm:spPr/>
      <dgm:t>
        <a:bodyPr/>
        <a:lstStyle/>
        <a:p>
          <a:endParaRPr lang="en-US"/>
        </a:p>
      </dgm:t>
    </dgm:pt>
    <dgm:pt modelId="{D9F725E5-C1FD-4052-B29D-8D3C63B3E97B}" type="sibTrans" cxnId="{F75EE6D0-2530-448E-B603-F836DAA2F654}">
      <dgm:prSet/>
      <dgm:spPr/>
      <dgm:t>
        <a:bodyPr/>
        <a:lstStyle/>
        <a:p>
          <a:endParaRPr lang="en-US"/>
        </a:p>
      </dgm:t>
    </dgm:pt>
    <dgm:pt modelId="{EA5D5748-652E-4910-9026-D8BB9DC29083}">
      <dgm:prSet phldrT="[Text]" phldr="0"/>
      <dgm:spPr/>
      <dgm:t>
        <a:bodyPr/>
        <a:lstStyle/>
        <a:p>
          <a:r>
            <a:rPr lang="zh-CN" altLang="en-US" b="1" dirty="0">
              <a:solidFill>
                <a:schemeClr val="bg1"/>
              </a:solidFill>
              <a:latin typeface="Tenorite" pitchFamily="2" charset="0"/>
            </a:rPr>
            <a:t>合并</a:t>
          </a:r>
          <a:r>
            <a:rPr lang="en-US" altLang="zh-CN" b="1" dirty="0" err="1">
              <a:solidFill>
                <a:schemeClr val="bg1"/>
              </a:solidFill>
              <a:latin typeface="Tenorite" pitchFamily="2" charset="0"/>
            </a:rPr>
            <a:t>nslookup</a:t>
          </a:r>
          <a:endParaRPr lang="en-US" b="1" dirty="0">
            <a:solidFill>
              <a:schemeClr val="bg1"/>
            </a:solidFill>
            <a:latin typeface="Tenorite" pitchFamily="2" charset="0"/>
          </a:endParaRPr>
        </a:p>
      </dgm:t>
    </dgm:pt>
    <dgm:pt modelId="{D523F756-2C4B-49D7-9494-FD6CF59B52A2}" type="parTrans" cxnId="{EEF5C68B-A427-495A-A5BA-A38F4C0F184A}">
      <dgm:prSet/>
      <dgm:spPr/>
      <dgm:t>
        <a:bodyPr/>
        <a:lstStyle/>
        <a:p>
          <a:endParaRPr lang="en-US"/>
        </a:p>
      </dgm:t>
    </dgm:pt>
    <dgm:pt modelId="{38C40A8E-60B8-4C16-9C70-5CB417986345}" type="sibTrans" cxnId="{EEF5C68B-A427-495A-A5BA-A38F4C0F184A}">
      <dgm:prSet/>
      <dgm:spPr/>
      <dgm:t>
        <a:bodyPr/>
        <a:lstStyle/>
        <a:p>
          <a:endParaRPr lang="en-US"/>
        </a:p>
      </dgm:t>
    </dgm:pt>
    <dgm:pt modelId="{35443F47-CE80-4F08-A489-45137C6DACEB}">
      <dgm:prSet phldrT="[Text]" phldr="0"/>
      <dgm:spPr/>
      <dgm:t>
        <a:bodyPr/>
        <a:lstStyle/>
        <a:p>
          <a:pPr>
            <a:defRPr b="1"/>
          </a:pPr>
          <a:r>
            <a:rPr lang="en-US" b="1" dirty="0">
              <a:solidFill>
                <a:schemeClr val="bg1"/>
              </a:solidFill>
              <a:latin typeface="Tenorite" pitchFamily="2" charset="0"/>
            </a:rPr>
            <a:t>Nov 19</a:t>
          </a:r>
        </a:p>
      </dgm:t>
    </dgm:pt>
    <dgm:pt modelId="{A8803B11-95DC-4A68-A22A-56572B9DCAB1}" type="parTrans" cxnId="{254607FE-1CE6-40E0-9F4E-4084CB0DB308}">
      <dgm:prSet/>
      <dgm:spPr/>
      <dgm:t>
        <a:bodyPr/>
        <a:lstStyle/>
        <a:p>
          <a:endParaRPr lang="en-US"/>
        </a:p>
      </dgm:t>
    </dgm:pt>
    <dgm:pt modelId="{E13AFD50-0143-42C6-8297-2BF5DEA4354E}" type="sibTrans" cxnId="{254607FE-1CE6-40E0-9F4E-4084CB0DB308}">
      <dgm:prSet/>
      <dgm:spPr/>
      <dgm:t>
        <a:bodyPr/>
        <a:lstStyle/>
        <a:p>
          <a:endParaRPr lang="en-US"/>
        </a:p>
      </dgm:t>
    </dgm:pt>
    <dgm:pt modelId="{6925C793-F223-44BE-BE25-E0A2151EB400}">
      <dgm:prSet phldrT="[Text]" phldr="0"/>
      <dgm:spPr/>
      <dgm:t>
        <a:bodyPr/>
        <a:lstStyle/>
        <a:p>
          <a:r>
            <a:rPr lang="zh-CN" altLang="en-US" b="1" dirty="0">
              <a:solidFill>
                <a:schemeClr val="bg1"/>
              </a:solidFill>
              <a:latin typeface="Tenorite" pitchFamily="2" charset="0"/>
            </a:rPr>
            <a:t>合并</a:t>
          </a:r>
          <a:r>
            <a:rPr lang="en-US" altLang="zh-CN" b="1" dirty="0">
              <a:solidFill>
                <a:schemeClr val="bg1"/>
              </a:solidFill>
              <a:latin typeface="Tenorite" pitchFamily="2" charset="0"/>
            </a:rPr>
            <a:t>ping</a:t>
          </a:r>
          <a:r>
            <a:rPr lang="zh-CN" altLang="en-US" b="1" dirty="0">
              <a:solidFill>
                <a:schemeClr val="bg1"/>
              </a:solidFill>
              <a:latin typeface="Tenorite" pitchFamily="2" charset="0"/>
            </a:rPr>
            <a:t>和</a:t>
          </a:r>
          <a:r>
            <a:rPr lang="en-US" altLang="zh-CN" b="1" dirty="0">
              <a:solidFill>
                <a:schemeClr val="bg1"/>
              </a:solidFill>
              <a:latin typeface="Tenorite" pitchFamily="2" charset="0"/>
            </a:rPr>
            <a:t>traceroute</a:t>
          </a:r>
          <a:endParaRPr lang="en-US" b="1" dirty="0">
            <a:solidFill>
              <a:schemeClr val="bg1"/>
            </a:solidFill>
            <a:latin typeface="Tenorite" pitchFamily="2" charset="0"/>
          </a:endParaRPr>
        </a:p>
      </dgm:t>
    </dgm:pt>
    <dgm:pt modelId="{93AD6AAF-4A5B-4D0D-807D-ACDDED271059}" type="parTrans" cxnId="{E97859ED-AF2D-4369-A183-8A13D3FB39B5}">
      <dgm:prSet/>
      <dgm:spPr/>
      <dgm:t>
        <a:bodyPr/>
        <a:lstStyle/>
        <a:p>
          <a:endParaRPr lang="en-US"/>
        </a:p>
      </dgm:t>
    </dgm:pt>
    <dgm:pt modelId="{D816FBB7-8993-4A2D-92FC-63B2C71EA958}" type="sibTrans" cxnId="{E97859ED-AF2D-4369-A183-8A13D3FB39B5}">
      <dgm:prSet/>
      <dgm:spPr/>
      <dgm:t>
        <a:bodyPr/>
        <a:lstStyle/>
        <a:p>
          <a:endParaRPr lang="en-US"/>
        </a:p>
      </dgm:t>
    </dgm:pt>
    <dgm:pt modelId="{3368F230-059E-467B-BF8C-FF72E63C309D}">
      <dgm:prSet phldrT="[Text]" phldr="0"/>
      <dgm:spPr/>
      <dgm:t>
        <a:bodyPr/>
        <a:lstStyle/>
        <a:p>
          <a:pPr>
            <a:defRPr b="1"/>
          </a:pPr>
          <a:r>
            <a:rPr lang="en-US" b="1" dirty="0">
              <a:solidFill>
                <a:schemeClr val="bg1"/>
              </a:solidFill>
              <a:latin typeface="Tenorite" pitchFamily="2" charset="0"/>
            </a:rPr>
            <a:t>Dec 22</a:t>
          </a:r>
        </a:p>
      </dgm:t>
    </dgm:pt>
    <dgm:pt modelId="{A323C077-6D0B-42FC-9A2C-E91B898E07C7}" type="parTrans" cxnId="{5D7B88CE-3EA4-4B30-967E-1F00B08C25F0}">
      <dgm:prSet/>
      <dgm:spPr/>
      <dgm:t>
        <a:bodyPr/>
        <a:lstStyle/>
        <a:p>
          <a:endParaRPr lang="en-US"/>
        </a:p>
      </dgm:t>
    </dgm:pt>
    <dgm:pt modelId="{72AA7EFE-1051-4203-BD5A-CC7DEE02A432}" type="sibTrans" cxnId="{5D7B88CE-3EA4-4B30-967E-1F00B08C25F0}">
      <dgm:prSet/>
      <dgm:spPr/>
      <dgm:t>
        <a:bodyPr/>
        <a:lstStyle/>
        <a:p>
          <a:endParaRPr lang="en-US"/>
        </a:p>
      </dgm:t>
    </dgm:pt>
    <dgm:pt modelId="{90E98A37-D8A0-407C-A732-C98AB5075415}">
      <dgm:prSet phldrT="[Text]" phldr="0"/>
      <dgm:spPr/>
      <dgm:t>
        <a:bodyPr/>
        <a:lstStyle/>
        <a:p>
          <a:r>
            <a:rPr lang="zh-CN" altLang="en-US" b="1" dirty="0">
              <a:solidFill>
                <a:schemeClr val="bg1"/>
              </a:solidFill>
              <a:latin typeface="Tenorite" pitchFamily="2" charset="0"/>
            </a:rPr>
            <a:t>合并</a:t>
          </a:r>
          <a:r>
            <a:rPr lang="en-US" altLang="zh-CN" b="1" dirty="0" err="1">
              <a:solidFill>
                <a:schemeClr val="bg1"/>
              </a:solidFill>
              <a:latin typeface="Tenorite" pitchFamily="2" charset="0"/>
            </a:rPr>
            <a:t>httpget</a:t>
          </a:r>
          <a:r>
            <a:rPr lang="zh-CN" altLang="en-US" b="1" dirty="0">
              <a:solidFill>
                <a:schemeClr val="bg1"/>
              </a:solidFill>
              <a:latin typeface="Tenorite" pitchFamily="2" charset="0"/>
            </a:rPr>
            <a:t>、完成了</a:t>
          </a:r>
          <a:r>
            <a:rPr lang="en-US" altLang="zh-CN" b="1" dirty="0">
              <a:solidFill>
                <a:schemeClr val="bg1"/>
              </a:solidFill>
              <a:latin typeface="Tenorite" pitchFamily="2" charset="0"/>
            </a:rPr>
            <a:t>DNS over HTTPS</a:t>
          </a:r>
          <a:r>
            <a:rPr lang="zh-CN" altLang="en-US" b="1" dirty="0">
              <a:solidFill>
                <a:schemeClr val="bg1"/>
              </a:solidFill>
              <a:latin typeface="Tenorite" pitchFamily="2" charset="0"/>
            </a:rPr>
            <a:t>的初期准备工作</a:t>
          </a:r>
          <a:endParaRPr lang="en-US" b="1" dirty="0">
            <a:solidFill>
              <a:schemeClr val="bg1"/>
            </a:solidFill>
            <a:latin typeface="Tenorite" pitchFamily="2" charset="0"/>
          </a:endParaRPr>
        </a:p>
      </dgm:t>
    </dgm:pt>
    <dgm:pt modelId="{5F2A88EB-2C7C-4EFD-9923-FA9C7EF94C77}" type="parTrans" cxnId="{D844C656-332C-445F-8B0C-34B4AD523503}">
      <dgm:prSet/>
      <dgm:spPr/>
      <dgm:t>
        <a:bodyPr/>
        <a:lstStyle/>
        <a:p>
          <a:endParaRPr lang="en-US"/>
        </a:p>
      </dgm:t>
    </dgm:pt>
    <dgm:pt modelId="{CECDA65F-F322-471D-8B59-ED2F1873BAA0}" type="sibTrans" cxnId="{D844C656-332C-445F-8B0C-34B4AD523503}">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9"/>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8"/>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8"/>
      <dgm:spPr>
        <a:solidFill>
          <a:schemeClr val="accent2"/>
        </a:solidFill>
      </dgm:spPr>
    </dgm:pt>
    <dgm:pt modelId="{5B7FC7CF-F58D-48D5-8BCC-38D6EE87890B}" type="pres">
      <dgm:prSet presAssocID="{58FF46FB-368D-4E9C-A650-0513B8879DA8}" presName="Ellipse" presStyleLbl="fgAcc1" presStyleIdx="1" presStyleCnt="9"/>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6">
        <dgm:presLayoutVars>
          <dgm:bulletEnabled val="1"/>
        </dgm:presLayoutVars>
      </dgm:prSet>
      <dgm:spPr/>
    </dgm:pt>
    <dgm:pt modelId="{8E3FB235-DF38-476B-9A0E-B1E583D50944}" type="pres">
      <dgm:prSet presAssocID="{58FF46FB-368D-4E9C-A650-0513B8879DA8}" presName="L1TextContainer" presStyleLbl="revTx" presStyleIdx="1" presStyleCnt="16"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8"/>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8"/>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8"/>
      <dgm:spPr>
        <a:solidFill>
          <a:schemeClr val="accent2"/>
        </a:solidFill>
      </dgm:spPr>
    </dgm:pt>
    <dgm:pt modelId="{B1A1A837-F261-404B-A808-B2F4154CE8A2}" type="pres">
      <dgm:prSet presAssocID="{D05E1923-5021-40F7-B4EF-E582E23A699D}" presName="Ellipse" presStyleLbl="fgAcc1" presStyleIdx="2" presStyleCnt="9"/>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6">
        <dgm:presLayoutVars>
          <dgm:bulletEnabled val="1"/>
        </dgm:presLayoutVars>
      </dgm:prSet>
      <dgm:spPr/>
    </dgm:pt>
    <dgm:pt modelId="{223C5207-4FA2-4A6C-8F43-20BD55767C99}" type="pres">
      <dgm:prSet presAssocID="{D05E1923-5021-40F7-B4EF-E582E23A699D}" presName="L1TextContainer" presStyleLbl="revTx" presStyleIdx="3" presStyleCnt="16"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8"/>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8"/>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8"/>
      <dgm:spPr>
        <a:solidFill>
          <a:schemeClr val="accent2"/>
        </a:solidFill>
      </dgm:spPr>
    </dgm:pt>
    <dgm:pt modelId="{5D519322-C1DD-47AE-92C0-13575134BC76}" type="pres">
      <dgm:prSet presAssocID="{FA8F44BD-C8C7-462C-9756-1EC498E86842}" presName="Ellipse" presStyleLbl="fgAcc1" presStyleIdx="3" presStyleCnt="9"/>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6">
        <dgm:presLayoutVars>
          <dgm:bulletEnabled val="1"/>
        </dgm:presLayoutVars>
      </dgm:prSet>
      <dgm:spPr/>
    </dgm:pt>
    <dgm:pt modelId="{2D6C7916-1130-46A8-833B-A6278CBD2192}" type="pres">
      <dgm:prSet presAssocID="{FA8F44BD-C8C7-462C-9756-1EC498E86842}" presName="L1TextContainer" presStyleLbl="revTx" presStyleIdx="5" presStyleCnt="16"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8"/>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8"/>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8"/>
      <dgm:spPr>
        <a:solidFill>
          <a:schemeClr val="accent2"/>
        </a:solidFill>
      </dgm:spPr>
    </dgm:pt>
    <dgm:pt modelId="{515AAB83-BD07-4B9E-9A3B-858C0B126F9C}" type="pres">
      <dgm:prSet presAssocID="{8BAB5E6F-A65E-41DB-A296-0818B0E49F7C}" presName="Ellipse" presStyleLbl="fgAcc1" presStyleIdx="4" presStyleCnt="9"/>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6">
        <dgm:presLayoutVars>
          <dgm:bulletEnabled val="1"/>
        </dgm:presLayoutVars>
      </dgm:prSet>
      <dgm:spPr/>
    </dgm:pt>
    <dgm:pt modelId="{7C1E6B4A-59F7-4018-A403-E1CCAEE78BA1}" type="pres">
      <dgm:prSet presAssocID="{8BAB5E6F-A65E-41DB-A296-0818B0E49F7C}" presName="L1TextContainer" presStyleLbl="revTx" presStyleIdx="7" presStyleCnt="16"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8"/>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8"/>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8"/>
      <dgm:spPr>
        <a:solidFill>
          <a:schemeClr val="accent2"/>
        </a:solidFill>
      </dgm:spPr>
    </dgm:pt>
    <dgm:pt modelId="{A22B1C16-7FF0-4DBE-B32E-E43FEB1E2EAC}" type="pres">
      <dgm:prSet presAssocID="{8B9AF88A-E1F7-4D3A-905F-87228D6A8655}" presName="Ellipse" presStyleLbl="fgAcc1" presStyleIdx="5" presStyleCnt="9"/>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6">
        <dgm:presLayoutVars>
          <dgm:bulletEnabled val="1"/>
        </dgm:presLayoutVars>
      </dgm:prSet>
      <dgm:spPr/>
    </dgm:pt>
    <dgm:pt modelId="{3FA5D5AE-9CAE-4D19-9765-BCEE62095312}" type="pres">
      <dgm:prSet presAssocID="{8B9AF88A-E1F7-4D3A-905F-87228D6A8655}" presName="L1TextContainer" presStyleLbl="revTx" presStyleIdx="9" presStyleCnt="16"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8"/>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 modelId="{038D1E90-929F-4C79-90CF-0A32B7F082FE}" type="pres">
      <dgm:prSet presAssocID="{F11DD6EC-352C-4A0E-84AA-FEBE2F06BCF9}" presName="spaceBetweenRectangles" presStyleCnt="0"/>
      <dgm:spPr/>
    </dgm:pt>
    <dgm:pt modelId="{405492D5-0103-4832-AEE8-716F4F5DB8E1}" type="pres">
      <dgm:prSet presAssocID="{EB10F81D-2EBD-4105-9CD7-8B3F5FC628E4}" presName="composite" presStyleCnt="0"/>
      <dgm:spPr/>
    </dgm:pt>
    <dgm:pt modelId="{5385950F-ABAA-4AB2-883B-D715D633B138}" type="pres">
      <dgm:prSet presAssocID="{EB10F81D-2EBD-4105-9CD7-8B3F5FC628E4}" presName="ConnectorPoint" presStyleLbl="lnNode1" presStyleIdx="5" presStyleCnt="8"/>
      <dgm:spPr>
        <a:solidFill>
          <a:schemeClr val="accent2">
            <a:shade val="90000"/>
            <a:hueOff val="21944"/>
            <a:satOff val="7913"/>
            <a:lumOff val="6787"/>
            <a:alphaOff val="-35714"/>
          </a:schemeClr>
        </a:solidFill>
        <a:ln w="6350" cap="flat" cmpd="sng" algn="ctr">
          <a:solidFill>
            <a:schemeClr val="lt1">
              <a:hueOff val="0"/>
              <a:satOff val="0"/>
              <a:lumOff val="0"/>
              <a:alphaOff val="0"/>
            </a:schemeClr>
          </a:solidFill>
          <a:prstDash val="solid"/>
          <a:miter lim="800000"/>
        </a:ln>
        <a:effectLst/>
      </dgm:spPr>
    </dgm:pt>
    <dgm:pt modelId="{2A4EECCA-E836-4B4F-8178-66199327487A}" type="pres">
      <dgm:prSet presAssocID="{EB10F81D-2EBD-4105-9CD7-8B3F5FC628E4}" presName="DropPinPlaceHolder" presStyleCnt="0"/>
      <dgm:spPr/>
    </dgm:pt>
    <dgm:pt modelId="{BAC2ED0D-ADE1-40D2-B4A1-94A64A91A201}" type="pres">
      <dgm:prSet presAssocID="{EB10F81D-2EBD-4105-9CD7-8B3F5FC628E4}" presName="DropPin" presStyleLbl="alignNode1" presStyleIdx="5" presStyleCnt="8"/>
      <dgm:spPr/>
    </dgm:pt>
    <dgm:pt modelId="{67F917B2-0A45-4B78-A4A0-B59455CCF861}" type="pres">
      <dgm:prSet presAssocID="{EB10F81D-2EBD-4105-9CD7-8B3F5FC628E4}" presName="Ellipse" presStyleLbl="fgAcc1" presStyleIdx="6" presStyleCnt="9"/>
      <dgm:spPr>
        <a:solidFill>
          <a:schemeClr val="lt1">
            <a:alpha val="90000"/>
            <a:hueOff val="0"/>
            <a:satOff val="0"/>
            <a:lumOff val="0"/>
            <a:alphaOff val="0"/>
          </a:schemeClr>
        </a:solidFill>
        <a:ln w="12700" cap="flat" cmpd="sng" algn="ctr">
          <a:noFill/>
          <a:prstDash val="solid"/>
          <a:miter lim="800000"/>
        </a:ln>
        <a:effectLst/>
      </dgm:spPr>
    </dgm:pt>
    <dgm:pt modelId="{06D33FF8-29CD-49E9-B2BC-EE6CADDC3F97}" type="pres">
      <dgm:prSet presAssocID="{EB10F81D-2EBD-4105-9CD7-8B3F5FC628E4}" presName="L2TextContainer" presStyleLbl="revTx" presStyleIdx="10" presStyleCnt="16">
        <dgm:presLayoutVars>
          <dgm:bulletEnabled val="1"/>
        </dgm:presLayoutVars>
      </dgm:prSet>
      <dgm:spPr/>
    </dgm:pt>
    <dgm:pt modelId="{8D200A22-858F-4EAB-9C14-426739E3B08E}" type="pres">
      <dgm:prSet presAssocID="{EB10F81D-2EBD-4105-9CD7-8B3F5FC628E4}" presName="L1TextContainer" presStyleLbl="revTx" presStyleIdx="11" presStyleCnt="16">
        <dgm:presLayoutVars>
          <dgm:chMax val="1"/>
          <dgm:chPref val="1"/>
          <dgm:bulletEnabled val="1"/>
        </dgm:presLayoutVars>
      </dgm:prSet>
      <dgm:spPr/>
    </dgm:pt>
    <dgm:pt modelId="{8867C4F5-D49E-4096-96D5-DA172494AA5F}" type="pres">
      <dgm:prSet presAssocID="{EB10F81D-2EBD-4105-9CD7-8B3F5FC628E4}" presName="ConnectLine" presStyleLbl="sibTrans1D1" presStyleIdx="5" presStyleCnt="8"/>
      <dgm:spPr>
        <a:noFill/>
        <a:ln w="12700" cap="flat" cmpd="sng" algn="ctr">
          <a:solidFill>
            <a:schemeClr val="accent2">
              <a:shade val="90000"/>
              <a:hueOff val="21944"/>
              <a:satOff val="7913"/>
              <a:lumOff val="6787"/>
              <a:alphaOff val="0"/>
            </a:schemeClr>
          </a:solidFill>
          <a:prstDash val="dash"/>
          <a:miter lim="800000"/>
        </a:ln>
        <a:effectLst/>
      </dgm:spPr>
    </dgm:pt>
    <dgm:pt modelId="{88DD8C24-3AEB-4CDF-90AC-261676C65AD4}" type="pres">
      <dgm:prSet presAssocID="{EB10F81D-2EBD-4105-9CD7-8B3F5FC628E4}" presName="EmptyPlaceHolder" presStyleCnt="0"/>
      <dgm:spPr/>
    </dgm:pt>
    <dgm:pt modelId="{DE50A4BB-7E50-4793-82BD-1C15FE1F9904}" type="pres">
      <dgm:prSet presAssocID="{D9F725E5-C1FD-4052-B29D-8D3C63B3E97B}" presName="spaceBetweenRectangles" presStyleCnt="0"/>
      <dgm:spPr/>
    </dgm:pt>
    <dgm:pt modelId="{F100290E-DA4D-4856-8886-C241D4D007D9}" type="pres">
      <dgm:prSet presAssocID="{35443F47-CE80-4F08-A489-45137C6DACEB}" presName="composite" presStyleCnt="0"/>
      <dgm:spPr/>
    </dgm:pt>
    <dgm:pt modelId="{CA1A754C-0937-41F8-A6F7-21329579DB02}" type="pres">
      <dgm:prSet presAssocID="{35443F47-CE80-4F08-A489-45137C6DACEB}" presName="ConnectorPoint" presStyleLbl="lnNode1" presStyleIdx="6" presStyleCnt="8"/>
      <dgm:spPr>
        <a:solidFill>
          <a:schemeClr val="accent2">
            <a:shade val="90000"/>
            <a:hueOff val="26333"/>
            <a:satOff val="9495"/>
            <a:lumOff val="8145"/>
            <a:alphaOff val="-42857"/>
          </a:schemeClr>
        </a:solidFill>
        <a:ln w="6350" cap="flat" cmpd="sng" algn="ctr">
          <a:solidFill>
            <a:schemeClr val="lt1">
              <a:hueOff val="0"/>
              <a:satOff val="0"/>
              <a:lumOff val="0"/>
              <a:alphaOff val="0"/>
            </a:schemeClr>
          </a:solidFill>
          <a:prstDash val="solid"/>
          <a:miter lim="800000"/>
        </a:ln>
        <a:effectLst/>
      </dgm:spPr>
    </dgm:pt>
    <dgm:pt modelId="{80EBA3F9-C042-43CD-AC80-B10C7D5E9D02}" type="pres">
      <dgm:prSet presAssocID="{35443F47-CE80-4F08-A489-45137C6DACEB}" presName="DropPinPlaceHolder" presStyleCnt="0"/>
      <dgm:spPr/>
    </dgm:pt>
    <dgm:pt modelId="{11B0B1D9-A21A-4490-90EC-B649BE67E76F}" type="pres">
      <dgm:prSet presAssocID="{35443F47-CE80-4F08-A489-45137C6DACEB}" presName="DropPin" presStyleLbl="alignNode1" presStyleIdx="6" presStyleCnt="8"/>
      <dgm:spPr/>
    </dgm:pt>
    <dgm:pt modelId="{761562C4-4A18-469E-9121-3BA9D523D79B}" type="pres">
      <dgm:prSet presAssocID="{35443F47-CE80-4F08-A489-45137C6DACEB}" presName="Ellipse" presStyleLbl="fgAcc1" presStyleIdx="7" presStyleCnt="9"/>
      <dgm:spPr>
        <a:solidFill>
          <a:schemeClr val="lt1">
            <a:alpha val="90000"/>
            <a:hueOff val="0"/>
            <a:satOff val="0"/>
            <a:lumOff val="0"/>
            <a:alphaOff val="0"/>
          </a:schemeClr>
        </a:solidFill>
        <a:ln w="12700" cap="flat" cmpd="sng" algn="ctr">
          <a:noFill/>
          <a:prstDash val="solid"/>
          <a:miter lim="800000"/>
        </a:ln>
        <a:effectLst/>
      </dgm:spPr>
    </dgm:pt>
    <dgm:pt modelId="{AB20CAE5-4F50-45AC-9009-E77778F74AD4}" type="pres">
      <dgm:prSet presAssocID="{35443F47-CE80-4F08-A489-45137C6DACEB}" presName="L2TextContainer" presStyleLbl="revTx" presStyleIdx="12" presStyleCnt="16">
        <dgm:presLayoutVars>
          <dgm:bulletEnabled val="1"/>
        </dgm:presLayoutVars>
      </dgm:prSet>
      <dgm:spPr/>
    </dgm:pt>
    <dgm:pt modelId="{0896B0E2-031C-4871-A0E1-0A25270FE5DC}" type="pres">
      <dgm:prSet presAssocID="{35443F47-CE80-4F08-A489-45137C6DACEB}" presName="L1TextContainer" presStyleLbl="revTx" presStyleIdx="13" presStyleCnt="16">
        <dgm:presLayoutVars>
          <dgm:chMax val="1"/>
          <dgm:chPref val="1"/>
          <dgm:bulletEnabled val="1"/>
        </dgm:presLayoutVars>
      </dgm:prSet>
      <dgm:spPr/>
    </dgm:pt>
    <dgm:pt modelId="{F087C386-5AB4-4209-99E6-E4FEEF5BE393}" type="pres">
      <dgm:prSet presAssocID="{35443F47-CE80-4F08-A489-45137C6DACEB}" presName="ConnectLine" presStyleLbl="sibTrans1D1" presStyleIdx="6" presStyleCnt="8"/>
      <dgm:spPr>
        <a:noFill/>
        <a:ln w="12700" cap="flat" cmpd="sng" algn="ctr">
          <a:solidFill>
            <a:schemeClr val="accent2">
              <a:shade val="90000"/>
              <a:hueOff val="26333"/>
              <a:satOff val="9495"/>
              <a:lumOff val="8145"/>
              <a:alphaOff val="0"/>
            </a:schemeClr>
          </a:solidFill>
          <a:prstDash val="dash"/>
          <a:miter lim="800000"/>
        </a:ln>
        <a:effectLst/>
      </dgm:spPr>
    </dgm:pt>
    <dgm:pt modelId="{0220CFE9-098A-4D8D-B539-C5136E232A28}" type="pres">
      <dgm:prSet presAssocID="{35443F47-CE80-4F08-A489-45137C6DACEB}" presName="EmptyPlaceHolder" presStyleCnt="0"/>
      <dgm:spPr/>
    </dgm:pt>
    <dgm:pt modelId="{0E80CDC8-22AC-4B76-A636-972749AC1BA5}" type="pres">
      <dgm:prSet presAssocID="{E13AFD50-0143-42C6-8297-2BF5DEA4354E}" presName="spaceBetweenRectangles" presStyleCnt="0"/>
      <dgm:spPr/>
    </dgm:pt>
    <dgm:pt modelId="{09CCFC4A-FABE-421E-8C0D-C27060388254}" type="pres">
      <dgm:prSet presAssocID="{3368F230-059E-467B-BF8C-FF72E63C309D}" presName="composite" presStyleCnt="0"/>
      <dgm:spPr/>
    </dgm:pt>
    <dgm:pt modelId="{CB2A0F2B-7D65-4F07-A4DE-CF1B57DFCB1E}" type="pres">
      <dgm:prSet presAssocID="{3368F230-059E-467B-BF8C-FF72E63C309D}" presName="ConnectorPoint" presStyleLbl="lnNode1" presStyleIdx="7" presStyleCnt="8"/>
      <dgm:spPr>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gm:spPr>
    </dgm:pt>
    <dgm:pt modelId="{74C1BBDA-4938-4752-AFF1-A4423F88993F}" type="pres">
      <dgm:prSet presAssocID="{3368F230-059E-467B-BF8C-FF72E63C309D}" presName="DropPinPlaceHolder" presStyleCnt="0"/>
      <dgm:spPr/>
    </dgm:pt>
    <dgm:pt modelId="{08F56AD5-8F5D-487E-A955-DF0C5A7A360E}" type="pres">
      <dgm:prSet presAssocID="{3368F230-059E-467B-BF8C-FF72E63C309D}" presName="DropPin" presStyleLbl="alignNode1" presStyleIdx="7" presStyleCnt="8"/>
      <dgm:spPr/>
    </dgm:pt>
    <dgm:pt modelId="{5BC6ED06-D112-4AB8-8E6B-3E82E63BD0D7}" type="pres">
      <dgm:prSet presAssocID="{3368F230-059E-467B-BF8C-FF72E63C309D}" presName="Ellipse" presStyleLbl="fgAcc1" presStyleIdx="8" presStyleCnt="9"/>
      <dgm:spPr>
        <a:solidFill>
          <a:schemeClr val="lt1">
            <a:alpha val="90000"/>
            <a:hueOff val="0"/>
            <a:satOff val="0"/>
            <a:lumOff val="0"/>
            <a:alphaOff val="0"/>
          </a:schemeClr>
        </a:solidFill>
        <a:ln w="12700" cap="flat" cmpd="sng" algn="ctr">
          <a:noFill/>
          <a:prstDash val="solid"/>
          <a:miter lim="800000"/>
        </a:ln>
        <a:effectLst/>
      </dgm:spPr>
    </dgm:pt>
    <dgm:pt modelId="{697F2D02-5001-4D65-BFA5-7CD7A7487791}" type="pres">
      <dgm:prSet presAssocID="{3368F230-059E-467B-BF8C-FF72E63C309D}" presName="L2TextContainer" presStyleLbl="revTx" presStyleIdx="14" presStyleCnt="16">
        <dgm:presLayoutVars>
          <dgm:bulletEnabled val="1"/>
        </dgm:presLayoutVars>
      </dgm:prSet>
      <dgm:spPr/>
    </dgm:pt>
    <dgm:pt modelId="{9099949C-2588-45B0-9544-C903E8515927}" type="pres">
      <dgm:prSet presAssocID="{3368F230-059E-467B-BF8C-FF72E63C309D}" presName="L1TextContainer" presStyleLbl="revTx" presStyleIdx="15" presStyleCnt="16">
        <dgm:presLayoutVars>
          <dgm:chMax val="1"/>
          <dgm:chPref val="1"/>
          <dgm:bulletEnabled val="1"/>
        </dgm:presLayoutVars>
      </dgm:prSet>
      <dgm:spPr/>
    </dgm:pt>
    <dgm:pt modelId="{3C30873A-6208-4367-A98B-9C0FB4CF6D78}" type="pres">
      <dgm:prSet presAssocID="{3368F230-059E-467B-BF8C-FF72E63C309D}" presName="ConnectLine" presStyleLbl="sibTrans1D1" presStyleIdx="7" presStyleCnt="8"/>
      <dgm:spPr>
        <a:noFill/>
        <a:ln w="12700" cap="flat" cmpd="sng" algn="ctr">
          <a:solidFill>
            <a:schemeClr val="accent2">
              <a:shade val="90000"/>
              <a:hueOff val="30721"/>
              <a:satOff val="11078"/>
              <a:lumOff val="9502"/>
              <a:alphaOff val="0"/>
            </a:schemeClr>
          </a:solidFill>
          <a:prstDash val="dash"/>
          <a:miter lim="800000"/>
        </a:ln>
        <a:effectLst/>
      </dgm:spPr>
    </dgm:pt>
    <dgm:pt modelId="{77A01781-A962-43DF-AB92-2E6385491713}" type="pres">
      <dgm:prSet presAssocID="{3368F230-059E-467B-BF8C-FF72E63C309D}" presName="EmptyPlaceHolder" presStyleCnt="0"/>
      <dgm:spPr/>
    </dgm:pt>
  </dgm:ptLst>
  <dgm:cxnLst>
    <dgm:cxn modelId="{71CFD809-1AC2-466D-AEB5-23401B4AF13F}" type="presOf" srcId="{90E98A37-D8A0-407C-A732-C98AB5075415}" destId="{697F2D02-5001-4D65-BFA5-7CD7A7487791}" srcOrd="0" destOrd="0" presId="urn:microsoft.com/office/officeart/2017/3/layout/DropPinTimeline"/>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262F182E-EF4A-4525-BDA1-E94A95AD4898}" type="presOf" srcId="{EA5D5748-652E-4910-9026-D8BB9DC29083}" destId="{06D33FF8-29CD-49E9-B2BC-EE6CADDC3F97}"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0B330D3E-6C23-40A1-B62D-48675C5DA2EA}" type="presOf" srcId="{35443F47-CE80-4F08-A489-45137C6DACEB}" destId="{0896B0E2-031C-4871-A0E1-0A25270FE5DC}" srcOrd="0" destOrd="0" presId="urn:microsoft.com/office/officeart/2017/3/layout/DropPinTimeline"/>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D844C656-332C-445F-8B0C-34B4AD523503}" srcId="{3368F230-059E-467B-BF8C-FF72E63C309D}" destId="{90E98A37-D8A0-407C-A732-C98AB5075415}" srcOrd="0" destOrd="0" parTransId="{5F2A88EB-2C7C-4EFD-9923-FA9C7EF94C77}" sibTransId="{CECDA65F-F322-471D-8B59-ED2F1873BAA0}"/>
    <dgm:cxn modelId="{AEB30779-283C-4F2F-8595-E7386D3FA3A5}" type="presOf" srcId="{EB10F81D-2EBD-4105-9CD7-8B3F5FC628E4}" destId="{8D200A22-858F-4EAB-9C14-426739E3B08E}" srcOrd="0" destOrd="0" presId="urn:microsoft.com/office/officeart/2017/3/layout/DropPinTimeline"/>
    <dgm:cxn modelId="{B9F0B583-D02F-4EF4-83A8-DFD7B32B9433}" type="presOf" srcId="{9A875394-CA1E-4432-AEEB-9054FCFF5E0E}" destId="{D2143A46-815A-49BF-9455-C0385022444F}" srcOrd="0" destOrd="0" presId="urn:microsoft.com/office/officeart/2017/3/layout/DropPinTimeline"/>
    <dgm:cxn modelId="{EEF5C68B-A427-495A-A5BA-A38F4C0F184A}" srcId="{EB10F81D-2EBD-4105-9CD7-8B3F5FC628E4}" destId="{EA5D5748-652E-4910-9026-D8BB9DC29083}" srcOrd="0" destOrd="0" parTransId="{D523F756-2C4B-49D7-9494-FD6CF59B52A2}" sibTransId="{38C40A8E-60B8-4C16-9C70-5CB417986345}"/>
    <dgm:cxn modelId="{6329A990-B905-4740-B177-FC1AB86D6C83}" type="presOf" srcId="{3368F230-059E-467B-BF8C-FF72E63C309D}" destId="{9099949C-2588-45B0-9544-C903E8515927}" srcOrd="0" destOrd="0" presId="urn:microsoft.com/office/officeart/2017/3/layout/DropPinTimeline"/>
    <dgm:cxn modelId="{555633CA-4A9D-42CC-8771-12F76AA42F6F}" type="presOf" srcId="{6925C793-F223-44BE-BE25-E0A2151EB400}" destId="{AB20CAE5-4F50-45AC-9009-E77778F74AD4}" srcOrd="0" destOrd="0" presId="urn:microsoft.com/office/officeart/2017/3/layout/DropPinTimeline"/>
    <dgm:cxn modelId="{5D7B88CE-3EA4-4B30-967E-1F00B08C25F0}" srcId="{05A24E01-5535-46B9-A9A1-A9A07E639A88}" destId="{3368F230-059E-467B-BF8C-FF72E63C309D}" srcOrd="7" destOrd="0" parTransId="{A323C077-6D0B-42FC-9A2C-E91B898E07C7}" sibTransId="{72AA7EFE-1051-4203-BD5A-CC7DEE02A432}"/>
    <dgm:cxn modelId="{F75EE6D0-2530-448E-B603-F836DAA2F654}" srcId="{05A24E01-5535-46B9-A9A1-A9A07E639A88}" destId="{EB10F81D-2EBD-4105-9CD7-8B3F5FC628E4}" srcOrd="5" destOrd="0" parTransId="{8AEA605B-F2FB-4235-B226-3B281D9AD814}" sibTransId="{D9F725E5-C1FD-4052-B29D-8D3C63B3E97B}"/>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97859ED-AF2D-4369-A183-8A13D3FB39B5}" srcId="{35443F47-CE80-4F08-A489-45137C6DACEB}" destId="{6925C793-F223-44BE-BE25-E0A2151EB400}" srcOrd="0" destOrd="0" parTransId="{93AD6AAF-4A5B-4D0D-807D-ACDDED271059}" sibTransId="{D816FBB7-8993-4A2D-92FC-63B2C71EA958}"/>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54607FE-1CE6-40E0-9F4E-4084CB0DB308}" srcId="{05A24E01-5535-46B9-A9A1-A9A07E639A88}" destId="{35443F47-CE80-4F08-A489-45137C6DACEB}" srcOrd="6" destOrd="0" parTransId="{A8803B11-95DC-4A68-A22A-56572B9DCAB1}" sibTransId="{E13AFD50-0143-42C6-8297-2BF5DEA4354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 modelId="{5C87E70F-1D99-4C95-A452-FB38A7700A82}" type="presParOf" srcId="{E6F74CED-5217-4282-85F1-1C12DC84731C}" destId="{038D1E90-929F-4C79-90CF-0A32B7F082FE}" srcOrd="9" destOrd="0" presId="urn:microsoft.com/office/officeart/2017/3/layout/DropPinTimeline"/>
    <dgm:cxn modelId="{667EDBF2-19FD-4DBE-AAA4-FBF030782151}" type="presParOf" srcId="{E6F74CED-5217-4282-85F1-1C12DC84731C}" destId="{405492D5-0103-4832-AEE8-716F4F5DB8E1}" srcOrd="10" destOrd="0" presId="urn:microsoft.com/office/officeart/2017/3/layout/DropPinTimeline"/>
    <dgm:cxn modelId="{7B685780-555B-48A6-9D94-7B50E7601434}" type="presParOf" srcId="{405492D5-0103-4832-AEE8-716F4F5DB8E1}" destId="{5385950F-ABAA-4AB2-883B-D715D633B138}" srcOrd="0" destOrd="0" presId="urn:microsoft.com/office/officeart/2017/3/layout/DropPinTimeline"/>
    <dgm:cxn modelId="{6D13AB16-EAFF-4EE2-97EB-89853D5ED881}" type="presParOf" srcId="{405492D5-0103-4832-AEE8-716F4F5DB8E1}" destId="{2A4EECCA-E836-4B4F-8178-66199327487A}" srcOrd="1" destOrd="0" presId="urn:microsoft.com/office/officeart/2017/3/layout/DropPinTimeline"/>
    <dgm:cxn modelId="{09E6FA52-447F-49C5-B75A-76037A4B395B}" type="presParOf" srcId="{2A4EECCA-E836-4B4F-8178-66199327487A}" destId="{BAC2ED0D-ADE1-40D2-B4A1-94A64A91A201}" srcOrd="0" destOrd="0" presId="urn:microsoft.com/office/officeart/2017/3/layout/DropPinTimeline"/>
    <dgm:cxn modelId="{4327F7D0-0052-4C66-947E-E94238405EA4}" type="presParOf" srcId="{2A4EECCA-E836-4B4F-8178-66199327487A}" destId="{67F917B2-0A45-4B78-A4A0-B59455CCF861}" srcOrd="1" destOrd="0" presId="urn:microsoft.com/office/officeart/2017/3/layout/DropPinTimeline"/>
    <dgm:cxn modelId="{19C65A5A-7BF0-46DD-8E3F-91ADA67CE8FC}" type="presParOf" srcId="{405492D5-0103-4832-AEE8-716F4F5DB8E1}" destId="{06D33FF8-29CD-49E9-B2BC-EE6CADDC3F97}" srcOrd="2" destOrd="0" presId="urn:microsoft.com/office/officeart/2017/3/layout/DropPinTimeline"/>
    <dgm:cxn modelId="{A733B785-0B36-419A-917D-A400A5E96795}" type="presParOf" srcId="{405492D5-0103-4832-AEE8-716F4F5DB8E1}" destId="{8D200A22-858F-4EAB-9C14-426739E3B08E}" srcOrd="3" destOrd="0" presId="urn:microsoft.com/office/officeart/2017/3/layout/DropPinTimeline"/>
    <dgm:cxn modelId="{C77268CC-CF6D-4F32-92C6-1518D276B2A8}" type="presParOf" srcId="{405492D5-0103-4832-AEE8-716F4F5DB8E1}" destId="{8867C4F5-D49E-4096-96D5-DA172494AA5F}" srcOrd="4" destOrd="0" presId="urn:microsoft.com/office/officeart/2017/3/layout/DropPinTimeline"/>
    <dgm:cxn modelId="{0A36268B-5385-43D6-8176-6ADB30DDE82B}" type="presParOf" srcId="{405492D5-0103-4832-AEE8-716F4F5DB8E1}" destId="{88DD8C24-3AEB-4CDF-90AC-261676C65AD4}" srcOrd="5" destOrd="0" presId="urn:microsoft.com/office/officeart/2017/3/layout/DropPinTimeline"/>
    <dgm:cxn modelId="{9CC691F9-CE76-4FC8-89C4-DC8B0CEA3F7D}" type="presParOf" srcId="{E6F74CED-5217-4282-85F1-1C12DC84731C}" destId="{DE50A4BB-7E50-4793-82BD-1C15FE1F9904}" srcOrd="11" destOrd="0" presId="urn:microsoft.com/office/officeart/2017/3/layout/DropPinTimeline"/>
    <dgm:cxn modelId="{C3BD9C6C-2742-4430-ADE1-ED1B840C0161}" type="presParOf" srcId="{E6F74CED-5217-4282-85F1-1C12DC84731C}" destId="{F100290E-DA4D-4856-8886-C241D4D007D9}" srcOrd="12" destOrd="0" presId="urn:microsoft.com/office/officeart/2017/3/layout/DropPinTimeline"/>
    <dgm:cxn modelId="{E51CD30A-3A4C-4213-B46C-47F8BA0B8E36}" type="presParOf" srcId="{F100290E-DA4D-4856-8886-C241D4D007D9}" destId="{CA1A754C-0937-41F8-A6F7-21329579DB02}" srcOrd="0" destOrd="0" presId="urn:microsoft.com/office/officeart/2017/3/layout/DropPinTimeline"/>
    <dgm:cxn modelId="{0D6AEB4E-22DA-47B6-9131-6114CA16CC0A}" type="presParOf" srcId="{F100290E-DA4D-4856-8886-C241D4D007D9}" destId="{80EBA3F9-C042-43CD-AC80-B10C7D5E9D02}" srcOrd="1" destOrd="0" presId="urn:microsoft.com/office/officeart/2017/3/layout/DropPinTimeline"/>
    <dgm:cxn modelId="{AB013DDE-520C-40A2-95B4-B0115C092287}" type="presParOf" srcId="{80EBA3F9-C042-43CD-AC80-B10C7D5E9D02}" destId="{11B0B1D9-A21A-4490-90EC-B649BE67E76F}" srcOrd="0" destOrd="0" presId="urn:microsoft.com/office/officeart/2017/3/layout/DropPinTimeline"/>
    <dgm:cxn modelId="{44D0121D-E3CB-499C-BBB1-8AC3A044BEAE}" type="presParOf" srcId="{80EBA3F9-C042-43CD-AC80-B10C7D5E9D02}" destId="{761562C4-4A18-469E-9121-3BA9D523D79B}" srcOrd="1" destOrd="0" presId="urn:microsoft.com/office/officeart/2017/3/layout/DropPinTimeline"/>
    <dgm:cxn modelId="{D921A013-C9C7-4AFD-A65B-D292E5D16EF0}" type="presParOf" srcId="{F100290E-DA4D-4856-8886-C241D4D007D9}" destId="{AB20CAE5-4F50-45AC-9009-E77778F74AD4}" srcOrd="2" destOrd="0" presId="urn:microsoft.com/office/officeart/2017/3/layout/DropPinTimeline"/>
    <dgm:cxn modelId="{C208CBF2-FB85-447F-AAB0-22A78AB8B74C}" type="presParOf" srcId="{F100290E-DA4D-4856-8886-C241D4D007D9}" destId="{0896B0E2-031C-4871-A0E1-0A25270FE5DC}" srcOrd="3" destOrd="0" presId="urn:microsoft.com/office/officeart/2017/3/layout/DropPinTimeline"/>
    <dgm:cxn modelId="{008BD553-C946-482B-A813-88792CFCCE10}" type="presParOf" srcId="{F100290E-DA4D-4856-8886-C241D4D007D9}" destId="{F087C386-5AB4-4209-99E6-E4FEEF5BE393}" srcOrd="4" destOrd="0" presId="urn:microsoft.com/office/officeart/2017/3/layout/DropPinTimeline"/>
    <dgm:cxn modelId="{EDC5FB54-9891-4EDA-80B3-36110213543C}" type="presParOf" srcId="{F100290E-DA4D-4856-8886-C241D4D007D9}" destId="{0220CFE9-098A-4D8D-B539-C5136E232A28}" srcOrd="5" destOrd="0" presId="urn:microsoft.com/office/officeart/2017/3/layout/DropPinTimeline"/>
    <dgm:cxn modelId="{C9CB719E-D557-4412-B701-819D24AC6B99}" type="presParOf" srcId="{E6F74CED-5217-4282-85F1-1C12DC84731C}" destId="{0E80CDC8-22AC-4B76-A636-972749AC1BA5}" srcOrd="13" destOrd="0" presId="urn:microsoft.com/office/officeart/2017/3/layout/DropPinTimeline"/>
    <dgm:cxn modelId="{A539E2C9-61D2-4FCD-A376-3B6CC0B99F51}" type="presParOf" srcId="{E6F74CED-5217-4282-85F1-1C12DC84731C}" destId="{09CCFC4A-FABE-421E-8C0D-C27060388254}" srcOrd="14" destOrd="0" presId="urn:microsoft.com/office/officeart/2017/3/layout/DropPinTimeline"/>
    <dgm:cxn modelId="{96D5829E-2A7E-45B2-A9FA-788D1D102574}" type="presParOf" srcId="{09CCFC4A-FABE-421E-8C0D-C27060388254}" destId="{CB2A0F2B-7D65-4F07-A4DE-CF1B57DFCB1E}" srcOrd="0" destOrd="0" presId="urn:microsoft.com/office/officeart/2017/3/layout/DropPinTimeline"/>
    <dgm:cxn modelId="{9DE6F052-397B-4110-84C1-D6EC69303F24}" type="presParOf" srcId="{09CCFC4A-FABE-421E-8C0D-C27060388254}" destId="{74C1BBDA-4938-4752-AFF1-A4423F88993F}" srcOrd="1" destOrd="0" presId="urn:microsoft.com/office/officeart/2017/3/layout/DropPinTimeline"/>
    <dgm:cxn modelId="{E984E172-84C9-4D84-9A5F-C499B94381C7}" type="presParOf" srcId="{74C1BBDA-4938-4752-AFF1-A4423F88993F}" destId="{08F56AD5-8F5D-487E-A955-DF0C5A7A360E}" srcOrd="0" destOrd="0" presId="urn:microsoft.com/office/officeart/2017/3/layout/DropPinTimeline"/>
    <dgm:cxn modelId="{A7430A0F-7B59-4349-B070-D369254DB3C3}" type="presParOf" srcId="{74C1BBDA-4938-4752-AFF1-A4423F88993F}" destId="{5BC6ED06-D112-4AB8-8E6B-3E82E63BD0D7}" srcOrd="1" destOrd="0" presId="urn:microsoft.com/office/officeart/2017/3/layout/DropPinTimeline"/>
    <dgm:cxn modelId="{8938DF1C-24B7-4ADD-8CBC-09F78960389D}" type="presParOf" srcId="{09CCFC4A-FABE-421E-8C0D-C27060388254}" destId="{697F2D02-5001-4D65-BFA5-7CD7A7487791}" srcOrd="2" destOrd="0" presId="urn:microsoft.com/office/officeart/2017/3/layout/DropPinTimeline"/>
    <dgm:cxn modelId="{8B9C49B0-D54B-4053-A6D4-3CA7784DCA10}" type="presParOf" srcId="{09CCFC4A-FABE-421E-8C0D-C27060388254}" destId="{9099949C-2588-45B0-9544-C903E8515927}" srcOrd="3" destOrd="0" presId="urn:microsoft.com/office/officeart/2017/3/layout/DropPinTimeline"/>
    <dgm:cxn modelId="{DCB6495E-F6EC-400E-BE61-CFD5F27E1260}" type="presParOf" srcId="{09CCFC4A-FABE-421E-8C0D-C27060388254}" destId="{3C30873A-6208-4367-A98B-9C0FB4CF6D78}" srcOrd="4" destOrd="0" presId="urn:microsoft.com/office/officeart/2017/3/layout/DropPinTimeline"/>
    <dgm:cxn modelId="{0F7EEC17-501A-4BDA-B9A3-25475C592D87}" type="presParOf" srcId="{09CCFC4A-FABE-421E-8C0D-C27060388254}" destId="{77A01781-A962-43DF-AB92-2E6385491713}"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13E1D-6702-4A57-BA40-A50F103D553A}">
      <dsp:nvSpPr>
        <dsp:cNvPr id="0" name=""/>
        <dsp:cNvSpPr/>
      </dsp:nvSpPr>
      <dsp:spPr>
        <a:xfrm>
          <a:off x="4583" y="537517"/>
          <a:ext cx="1757196" cy="491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总</a:t>
          </a:r>
          <a:r>
            <a:rPr lang="zh-CN" sz="1600" kern="1200" dirty="0">
              <a:solidFill>
                <a:schemeClr val="tx1"/>
              </a:solidFill>
            </a:rPr>
            <a:t>体架构</a:t>
          </a:r>
          <a:endParaRPr lang="en-US" sz="1600" kern="1200" dirty="0">
            <a:solidFill>
              <a:schemeClr val="tx1"/>
            </a:solidFill>
          </a:endParaRPr>
        </a:p>
      </dsp:txBody>
      <dsp:txXfrm>
        <a:off x="4583" y="537517"/>
        <a:ext cx="1757196" cy="491059"/>
      </dsp:txXfrm>
    </dsp:sp>
    <dsp:sp modelId="{3EB9C127-11A0-4944-B96D-43E66A51E5BB}">
      <dsp:nvSpPr>
        <dsp:cNvPr id="0" name=""/>
        <dsp:cNvSpPr/>
      </dsp:nvSpPr>
      <dsp:spPr>
        <a:xfrm>
          <a:off x="4583" y="1028577"/>
          <a:ext cx="1757196" cy="18007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F1D29C-838D-4EA4-AF74-7111893F1ECA}">
      <dsp:nvSpPr>
        <dsp:cNvPr id="0" name=""/>
        <dsp:cNvSpPr/>
      </dsp:nvSpPr>
      <dsp:spPr>
        <a:xfrm>
          <a:off x="2007788" y="537517"/>
          <a:ext cx="1757196" cy="491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sz="1600" kern="1200">
              <a:solidFill>
                <a:schemeClr val="tx1"/>
              </a:solidFill>
            </a:rPr>
            <a:t>内核态的工作</a:t>
          </a:r>
          <a:endParaRPr lang="en-US" sz="1600" kern="1200">
            <a:solidFill>
              <a:schemeClr val="tx1"/>
            </a:solidFill>
          </a:endParaRPr>
        </a:p>
      </dsp:txBody>
      <dsp:txXfrm>
        <a:off x="2007788" y="537517"/>
        <a:ext cx="1757196" cy="491059"/>
      </dsp:txXfrm>
    </dsp:sp>
    <dsp:sp modelId="{90C28AFE-C2CD-469B-B638-BDA620CA513F}">
      <dsp:nvSpPr>
        <dsp:cNvPr id="0" name=""/>
        <dsp:cNvSpPr/>
      </dsp:nvSpPr>
      <dsp:spPr>
        <a:xfrm>
          <a:off x="2007788" y="1028577"/>
          <a:ext cx="1757196" cy="18007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solidFill>
            </a:rPr>
            <a:t>Socket API</a:t>
          </a:r>
        </a:p>
        <a:p>
          <a:pPr marL="171450" lvl="1" indent="-171450" algn="l" defTabSz="711200">
            <a:lnSpc>
              <a:spcPct val="90000"/>
            </a:lnSpc>
            <a:spcBef>
              <a:spcPct val="0"/>
            </a:spcBef>
            <a:spcAft>
              <a:spcPct val="15000"/>
            </a:spcAft>
            <a:buChar char="•"/>
          </a:pPr>
          <a:r>
            <a:rPr lang="en-US" sz="1600" kern="1200" dirty="0">
              <a:solidFill>
                <a:schemeClr val="tx1"/>
              </a:solidFill>
            </a:rPr>
            <a:t>POSIX </a:t>
          </a:r>
          <a:r>
            <a:rPr lang="en-US" sz="1600" kern="1200" dirty="0" err="1">
              <a:solidFill>
                <a:schemeClr val="tx1"/>
              </a:solidFill>
            </a:rPr>
            <a:t>NetDB</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zh-CN" sz="1600" kern="1200" dirty="0">
              <a:solidFill>
                <a:schemeClr val="tx1"/>
              </a:solidFill>
            </a:rPr>
            <a:t>更先进的内存管理和文件系统支持</a:t>
          </a:r>
          <a:endParaRPr lang="en-US" sz="1600" kern="1200" dirty="0">
            <a:solidFill>
              <a:schemeClr val="tx1"/>
            </a:solidFill>
          </a:endParaRPr>
        </a:p>
      </dsp:txBody>
      <dsp:txXfrm>
        <a:off x="2007788" y="1028577"/>
        <a:ext cx="1757196" cy="1800720"/>
      </dsp:txXfrm>
    </dsp:sp>
    <dsp:sp modelId="{E76BBE51-4412-45A5-A11E-C312C2A7DD14}">
      <dsp:nvSpPr>
        <dsp:cNvPr id="0" name=""/>
        <dsp:cNvSpPr/>
      </dsp:nvSpPr>
      <dsp:spPr>
        <a:xfrm>
          <a:off x="4010992" y="537517"/>
          <a:ext cx="1757196" cy="491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sz="1600" kern="1200">
              <a:solidFill>
                <a:schemeClr val="tx1"/>
              </a:solidFill>
            </a:rPr>
            <a:t>用户态的工作</a:t>
          </a:r>
          <a:endParaRPr lang="en-US" sz="1600" kern="1200">
            <a:solidFill>
              <a:schemeClr val="tx1"/>
            </a:solidFill>
          </a:endParaRPr>
        </a:p>
      </dsp:txBody>
      <dsp:txXfrm>
        <a:off x="4010992" y="537517"/>
        <a:ext cx="1757196" cy="491059"/>
      </dsp:txXfrm>
    </dsp:sp>
    <dsp:sp modelId="{DB99952C-46D2-44EA-B6ED-C59B9A4B4AAE}">
      <dsp:nvSpPr>
        <dsp:cNvPr id="0" name=""/>
        <dsp:cNvSpPr/>
      </dsp:nvSpPr>
      <dsp:spPr>
        <a:xfrm>
          <a:off x="4010992" y="1028577"/>
          <a:ext cx="1757196" cy="18007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chemeClr val="tx1"/>
              </a:solidFill>
            </a:rPr>
            <a:t>TCP/UDP Echo Server</a:t>
          </a:r>
        </a:p>
        <a:p>
          <a:pPr marL="171450" lvl="1" indent="-171450" algn="l" defTabSz="711200">
            <a:lnSpc>
              <a:spcPct val="90000"/>
            </a:lnSpc>
            <a:spcBef>
              <a:spcPct val="0"/>
            </a:spcBef>
            <a:spcAft>
              <a:spcPct val="15000"/>
            </a:spcAft>
            <a:buChar char="•"/>
          </a:pPr>
          <a:r>
            <a:rPr lang="en-US" sz="1600" kern="1200">
              <a:solidFill>
                <a:schemeClr val="tx1"/>
              </a:solidFill>
            </a:rPr>
            <a:t>nslookup</a:t>
          </a:r>
        </a:p>
        <a:p>
          <a:pPr marL="171450" lvl="1" indent="-171450" algn="l" defTabSz="711200">
            <a:lnSpc>
              <a:spcPct val="90000"/>
            </a:lnSpc>
            <a:spcBef>
              <a:spcPct val="0"/>
            </a:spcBef>
            <a:spcAft>
              <a:spcPct val="15000"/>
            </a:spcAft>
            <a:buChar char="•"/>
          </a:pPr>
          <a:r>
            <a:rPr lang="en-US" sz="1600" kern="1200">
              <a:solidFill>
                <a:schemeClr val="tx1"/>
              </a:solidFill>
            </a:rPr>
            <a:t>ping/traceroute</a:t>
          </a:r>
        </a:p>
        <a:p>
          <a:pPr marL="171450" lvl="1" indent="-171450" algn="l" defTabSz="711200">
            <a:lnSpc>
              <a:spcPct val="90000"/>
            </a:lnSpc>
            <a:spcBef>
              <a:spcPct val="0"/>
            </a:spcBef>
            <a:spcAft>
              <a:spcPct val="15000"/>
            </a:spcAft>
            <a:buChar char="•"/>
          </a:pPr>
          <a:r>
            <a:rPr lang="en-US" sz="1600" kern="1200" dirty="0" err="1">
              <a:solidFill>
                <a:schemeClr val="tx1"/>
              </a:solidFill>
            </a:rPr>
            <a:t>Httpget</a:t>
          </a:r>
          <a:endParaRPr lang="en-US" sz="160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datetime</a:t>
          </a:r>
        </a:p>
      </dsp:txBody>
      <dsp:txXfrm>
        <a:off x="4010992" y="1028577"/>
        <a:ext cx="1757196" cy="1800720"/>
      </dsp:txXfrm>
    </dsp:sp>
    <dsp:sp modelId="{1C1646A8-0D85-477A-BC94-1C903F2FA4E2}">
      <dsp:nvSpPr>
        <dsp:cNvPr id="0" name=""/>
        <dsp:cNvSpPr/>
      </dsp:nvSpPr>
      <dsp:spPr>
        <a:xfrm>
          <a:off x="6014196" y="537517"/>
          <a:ext cx="1757196" cy="491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sz="1600" kern="1200">
              <a:solidFill>
                <a:schemeClr val="tx1"/>
              </a:solidFill>
            </a:rPr>
            <a:t>项目开发与管理</a:t>
          </a:r>
          <a:endParaRPr lang="en-US" sz="1600" kern="1200">
            <a:solidFill>
              <a:schemeClr val="tx1"/>
            </a:solidFill>
          </a:endParaRPr>
        </a:p>
      </dsp:txBody>
      <dsp:txXfrm>
        <a:off x="6014196" y="537517"/>
        <a:ext cx="1757196" cy="491059"/>
      </dsp:txXfrm>
    </dsp:sp>
    <dsp:sp modelId="{AF01BB8A-D8E7-48DB-BD05-2CB7D4DCCF15}">
      <dsp:nvSpPr>
        <dsp:cNvPr id="0" name=""/>
        <dsp:cNvSpPr/>
      </dsp:nvSpPr>
      <dsp:spPr>
        <a:xfrm>
          <a:off x="6014196" y="1028577"/>
          <a:ext cx="1757196" cy="18007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8BAA24-37B3-4351-9E1A-3B5B64F195CB}">
      <dsp:nvSpPr>
        <dsp:cNvPr id="0" name=""/>
        <dsp:cNvSpPr/>
      </dsp:nvSpPr>
      <dsp:spPr>
        <a:xfrm>
          <a:off x="8017401" y="537517"/>
          <a:ext cx="1757196" cy="491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sz="1600" kern="1200">
              <a:solidFill>
                <a:schemeClr val="tx1"/>
              </a:solidFill>
            </a:rPr>
            <a:t>分工</a:t>
          </a:r>
          <a:endParaRPr lang="en-US" sz="1600" kern="1200">
            <a:solidFill>
              <a:schemeClr val="tx1"/>
            </a:solidFill>
          </a:endParaRPr>
        </a:p>
      </dsp:txBody>
      <dsp:txXfrm>
        <a:off x="8017401" y="537517"/>
        <a:ext cx="1757196" cy="491059"/>
      </dsp:txXfrm>
    </dsp:sp>
    <dsp:sp modelId="{A3ACB395-8553-48FC-9B88-E2760E5CD980}">
      <dsp:nvSpPr>
        <dsp:cNvPr id="0" name=""/>
        <dsp:cNvSpPr/>
      </dsp:nvSpPr>
      <dsp:spPr>
        <a:xfrm>
          <a:off x="8017401" y="1028577"/>
          <a:ext cx="1757196" cy="18007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265216" y="508547"/>
          <a:ext cx="309259" cy="309259"/>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299572" y="542903"/>
          <a:ext cx="240547" cy="240547"/>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766359" y="890053"/>
          <a:ext cx="1493919"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zh-CN" altLang="en-US" sz="1100" b="0" kern="1200" dirty="0">
              <a:solidFill>
                <a:schemeClr val="bg1"/>
              </a:solidFill>
              <a:latin typeface="Tenorite" pitchFamily="2" charset="0"/>
            </a:rPr>
            <a:t>开始开发前的内核代码重构、新的内存分配子系统和文件系统的改进</a:t>
          </a:r>
          <a:endParaRPr lang="en-US" sz="1100" b="0" kern="1200" dirty="0">
            <a:solidFill>
              <a:schemeClr val="bg1"/>
            </a:solidFill>
            <a:latin typeface="Tenorite" pitchFamily="2" charset="0"/>
          </a:endParaRPr>
        </a:p>
      </dsp:txBody>
      <dsp:txXfrm>
        <a:off x="766359" y="890053"/>
        <a:ext cx="1493919" cy="1291450"/>
      </dsp:txXfrm>
    </dsp:sp>
    <dsp:sp modelId="{8E3FB235-DF38-476B-9A0E-B1E583D50944}">
      <dsp:nvSpPr>
        <dsp:cNvPr id="0" name=""/>
        <dsp:cNvSpPr/>
      </dsp:nvSpPr>
      <dsp:spPr>
        <a:xfrm>
          <a:off x="766359" y="436300"/>
          <a:ext cx="1493919"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O</a:t>
          </a:r>
          <a:r>
            <a:rPr lang="en-US" altLang="zh-CN" sz="1500" b="1" kern="1200" dirty="0">
              <a:solidFill>
                <a:schemeClr val="bg1"/>
              </a:solidFill>
              <a:latin typeface="Tenorite" pitchFamily="2" charset="0"/>
            </a:rPr>
            <a:t>ct 17</a:t>
          </a:r>
          <a:endParaRPr lang="en-US" sz="1500" b="1" kern="1200" dirty="0">
            <a:solidFill>
              <a:schemeClr val="bg1"/>
            </a:solidFill>
            <a:latin typeface="Tenorite" pitchFamily="2" charset="0"/>
          </a:endParaRPr>
        </a:p>
      </dsp:txBody>
      <dsp:txXfrm>
        <a:off x="766359" y="436300"/>
        <a:ext cx="1493919" cy="453752"/>
      </dsp:txXfrm>
    </dsp:sp>
    <dsp:sp modelId="{9AA05CE5-209F-4AD9-BE2C-2A69F76DA8F4}">
      <dsp:nvSpPr>
        <dsp:cNvPr id="0" name=""/>
        <dsp:cNvSpPr/>
      </dsp:nvSpPr>
      <dsp:spPr>
        <a:xfrm>
          <a:off x="419846"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388680" y="2140666"/>
          <a:ext cx="78724"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348336" y="2907654"/>
          <a:ext cx="171578" cy="171578"/>
        </a:xfrm>
        <a:prstGeom prst="teardrop">
          <a:avLst>
            <a:gd name="adj" fmla="val 115000"/>
          </a:avLst>
        </a:prstGeom>
        <a:solidFill>
          <a:schemeClr val="accent2"/>
        </a:solidFill>
        <a:ln w="12700" cap="flat" cmpd="sng" algn="ctr">
          <a:solidFill>
            <a:schemeClr val="accent2">
              <a:alpha val="90000"/>
              <a:hueOff val="0"/>
              <a:satOff val="0"/>
              <a:lumOff val="0"/>
              <a:alphaOff val="-5714"/>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313952" y="2873269"/>
          <a:ext cx="240347" cy="240347"/>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1779819" y="2181504"/>
          <a:ext cx="1486465" cy="690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zh-CN" altLang="en-US" sz="1100" b="0" kern="1200" dirty="0">
              <a:solidFill>
                <a:schemeClr val="bg1"/>
              </a:solidFill>
              <a:latin typeface="Tenorite" pitchFamily="2" charset="0"/>
            </a:rPr>
            <a:t>开发内容和目标确定</a:t>
          </a:r>
          <a:endParaRPr lang="en-US" sz="1100" b="0" kern="1200" dirty="0">
            <a:solidFill>
              <a:schemeClr val="bg1"/>
            </a:solidFill>
            <a:latin typeface="Tenorite" pitchFamily="2" charset="0"/>
          </a:endParaRPr>
        </a:p>
      </dsp:txBody>
      <dsp:txXfrm>
        <a:off x="1779819" y="2181504"/>
        <a:ext cx="1486465" cy="690615"/>
      </dsp:txXfrm>
    </dsp:sp>
    <dsp:sp modelId="{223C5207-4FA2-4A6C-8F43-20BD55767C99}">
      <dsp:nvSpPr>
        <dsp:cNvPr id="0" name=""/>
        <dsp:cNvSpPr/>
      </dsp:nvSpPr>
      <dsp:spPr>
        <a:xfrm>
          <a:off x="1779819" y="2872119"/>
          <a:ext cx="1486465" cy="242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O</a:t>
          </a:r>
          <a:r>
            <a:rPr lang="en-US" altLang="zh-CN" sz="1500" b="1" kern="1200" dirty="0">
              <a:solidFill>
                <a:schemeClr val="bg1"/>
              </a:solidFill>
              <a:latin typeface="Tenorite" pitchFamily="2" charset="0"/>
            </a:rPr>
            <a:t>ct</a:t>
          </a:r>
          <a:r>
            <a:rPr lang="en-US" sz="1500" b="1" kern="1200" dirty="0">
              <a:solidFill>
                <a:schemeClr val="bg1"/>
              </a:solidFill>
              <a:latin typeface="Tenorite" pitchFamily="2" charset="0"/>
            </a:rPr>
            <a:t> 18</a:t>
          </a:r>
        </a:p>
      </dsp:txBody>
      <dsp:txXfrm>
        <a:off x="1779819" y="2872119"/>
        <a:ext cx="1486465" cy="242648"/>
      </dsp:txXfrm>
    </dsp:sp>
    <dsp:sp modelId="{4FE5EB5D-4CEF-4D0D-9394-0534E61844BE}">
      <dsp:nvSpPr>
        <dsp:cNvPr id="0" name=""/>
        <dsp:cNvSpPr/>
      </dsp:nvSpPr>
      <dsp:spPr>
        <a:xfrm>
          <a:off x="1434126" y="2181504"/>
          <a:ext cx="0" cy="690615"/>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368959" y="2159665"/>
          <a:ext cx="147092" cy="43676"/>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2283569" y="508676"/>
          <a:ext cx="309001" cy="309001"/>
        </a:xfrm>
        <a:prstGeom prst="teardrop">
          <a:avLst>
            <a:gd name="adj" fmla="val 115000"/>
          </a:avLst>
        </a:prstGeom>
        <a:solidFill>
          <a:schemeClr val="accent2"/>
        </a:solidFill>
        <a:ln w="12700" cap="flat" cmpd="sng" algn="ctr">
          <a:solidFill>
            <a:schemeClr val="accent2">
              <a:alpha val="90000"/>
              <a:hueOff val="0"/>
              <a:satOff val="0"/>
              <a:lumOff val="0"/>
              <a:alphaOff val="-11429"/>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317897" y="543003"/>
          <a:ext cx="240347" cy="240347"/>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2783763" y="890053"/>
          <a:ext cx="1486465"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PCI</a:t>
          </a:r>
          <a:r>
            <a:rPr lang="zh-CN" altLang="en-US" sz="1100" b="0" kern="1200" dirty="0">
              <a:solidFill>
                <a:schemeClr val="bg1"/>
              </a:solidFill>
              <a:latin typeface="Tenorite" pitchFamily="2" charset="0"/>
            </a:rPr>
            <a:t>驱动程序、网卡驱动程序正常工作</a:t>
          </a:r>
          <a:endParaRPr lang="en-US" sz="1100" b="0" kern="1200" dirty="0">
            <a:solidFill>
              <a:schemeClr val="bg1"/>
            </a:solidFill>
            <a:latin typeface="Tenorite" pitchFamily="2" charset="0"/>
          </a:endParaRPr>
        </a:p>
      </dsp:txBody>
      <dsp:txXfrm>
        <a:off x="2783763" y="890053"/>
        <a:ext cx="1486465" cy="1291450"/>
      </dsp:txXfrm>
    </dsp:sp>
    <dsp:sp modelId="{2D6C7916-1130-46A8-833B-A6278CBD2192}">
      <dsp:nvSpPr>
        <dsp:cNvPr id="0" name=""/>
        <dsp:cNvSpPr/>
      </dsp:nvSpPr>
      <dsp:spPr>
        <a:xfrm>
          <a:off x="2783763" y="436300"/>
          <a:ext cx="1486465"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Oct 29</a:t>
          </a:r>
        </a:p>
      </dsp:txBody>
      <dsp:txXfrm>
        <a:off x="2783763" y="436300"/>
        <a:ext cx="1486465" cy="453752"/>
      </dsp:txXfrm>
    </dsp:sp>
    <dsp:sp modelId="{4D953791-5C2F-4A75-A8F4-6ED7EAB5E015}">
      <dsp:nvSpPr>
        <dsp:cNvPr id="0" name=""/>
        <dsp:cNvSpPr/>
      </dsp:nvSpPr>
      <dsp:spPr>
        <a:xfrm>
          <a:off x="2438070"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407120" y="2140666"/>
          <a:ext cx="78659"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3356226" y="2907654"/>
          <a:ext cx="171578" cy="171578"/>
        </a:xfrm>
        <a:prstGeom prst="teardrop">
          <a:avLst>
            <a:gd name="adj" fmla="val 115000"/>
          </a:avLst>
        </a:prstGeom>
        <a:solidFill>
          <a:schemeClr val="accent2"/>
        </a:solidFill>
        <a:ln w="12700" cap="flat" cmpd="sng" algn="ctr">
          <a:solidFill>
            <a:schemeClr val="accent2">
              <a:alpha val="90000"/>
              <a:hueOff val="0"/>
              <a:satOff val="0"/>
              <a:lumOff val="0"/>
              <a:alphaOff val="-1714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3321842" y="2873269"/>
          <a:ext cx="240347" cy="240347"/>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3787708" y="2181504"/>
          <a:ext cx="1486465" cy="690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zh-CN" altLang="en-US" sz="1100" b="0" kern="1200" dirty="0">
              <a:solidFill>
                <a:schemeClr val="bg1"/>
              </a:solidFill>
              <a:latin typeface="Tenorite" pitchFamily="2" charset="0"/>
            </a:rPr>
            <a:t>第一批实现的</a:t>
          </a:r>
          <a:r>
            <a:rPr lang="en-US" altLang="zh-CN" sz="1100" b="0" kern="1200" dirty="0">
              <a:solidFill>
                <a:schemeClr val="bg1"/>
              </a:solidFill>
              <a:latin typeface="Tenorite" pitchFamily="2" charset="0"/>
            </a:rPr>
            <a:t>Socket</a:t>
          </a:r>
          <a:r>
            <a:rPr lang="zh-CN" altLang="en-US" sz="1100" b="0" kern="1200" dirty="0">
              <a:solidFill>
                <a:schemeClr val="bg1"/>
              </a:solidFill>
              <a:latin typeface="Tenorite" pitchFamily="2" charset="0"/>
            </a:rPr>
            <a:t>接口正常工作</a:t>
          </a:r>
          <a:endParaRPr lang="en-US" sz="1100" b="0" kern="1200" dirty="0">
            <a:solidFill>
              <a:schemeClr val="bg1"/>
            </a:solidFill>
            <a:latin typeface="Tenorite" pitchFamily="2" charset="0"/>
          </a:endParaRPr>
        </a:p>
      </dsp:txBody>
      <dsp:txXfrm>
        <a:off x="3787708" y="2181504"/>
        <a:ext cx="1486465" cy="690615"/>
      </dsp:txXfrm>
    </dsp:sp>
    <dsp:sp modelId="{7C1E6B4A-59F7-4018-A403-E1CCAEE78BA1}">
      <dsp:nvSpPr>
        <dsp:cNvPr id="0" name=""/>
        <dsp:cNvSpPr/>
      </dsp:nvSpPr>
      <dsp:spPr>
        <a:xfrm>
          <a:off x="3787708" y="2872119"/>
          <a:ext cx="1486465" cy="242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N</a:t>
          </a:r>
          <a:r>
            <a:rPr lang="en-US" altLang="zh-CN" sz="1500" b="1" kern="1200" dirty="0">
              <a:solidFill>
                <a:schemeClr val="bg1"/>
              </a:solidFill>
              <a:latin typeface="Tenorite" pitchFamily="2" charset="0"/>
            </a:rPr>
            <a:t>ov 7</a:t>
          </a:r>
          <a:endParaRPr lang="en-US" sz="1500" b="1" kern="1200" dirty="0">
            <a:solidFill>
              <a:schemeClr val="bg1"/>
            </a:solidFill>
            <a:latin typeface="Tenorite" pitchFamily="2" charset="0"/>
          </a:endParaRPr>
        </a:p>
      </dsp:txBody>
      <dsp:txXfrm>
        <a:off x="3787708" y="2872119"/>
        <a:ext cx="1486465" cy="242648"/>
      </dsp:txXfrm>
    </dsp:sp>
    <dsp:sp modelId="{A03C5372-D306-43AC-B406-6F8183849431}">
      <dsp:nvSpPr>
        <dsp:cNvPr id="0" name=""/>
        <dsp:cNvSpPr/>
      </dsp:nvSpPr>
      <dsp:spPr>
        <a:xfrm>
          <a:off x="3442015" y="2181504"/>
          <a:ext cx="0" cy="690615"/>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3376848" y="2159665"/>
          <a:ext cx="147092" cy="43676"/>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4291459" y="508676"/>
          <a:ext cx="309001" cy="309001"/>
        </a:xfrm>
        <a:prstGeom prst="teardrop">
          <a:avLst>
            <a:gd name="adj" fmla="val 115000"/>
          </a:avLst>
        </a:prstGeom>
        <a:solidFill>
          <a:schemeClr val="accent2"/>
        </a:solidFill>
        <a:ln w="12700" cap="flat" cmpd="sng" algn="ctr">
          <a:solidFill>
            <a:schemeClr val="accent2">
              <a:alpha val="90000"/>
              <a:hueOff val="0"/>
              <a:satOff val="0"/>
              <a:lumOff val="0"/>
              <a:alphaOff val="-2285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4325786" y="543003"/>
          <a:ext cx="240347" cy="240347"/>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4791653" y="890053"/>
          <a:ext cx="1486465"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zh-CN" altLang="en-US" sz="1100" b="0" kern="1200" dirty="0">
              <a:solidFill>
                <a:schemeClr val="bg1"/>
              </a:solidFill>
              <a:latin typeface="Tenorite" pitchFamily="2" charset="0"/>
            </a:rPr>
            <a:t>完整的</a:t>
          </a:r>
          <a:r>
            <a:rPr lang="en-US" altLang="zh-CN" sz="1100" b="0" kern="1200" dirty="0">
              <a:solidFill>
                <a:schemeClr val="bg1"/>
              </a:solidFill>
              <a:latin typeface="Tenorite" pitchFamily="2" charset="0"/>
            </a:rPr>
            <a:t>Socket API</a:t>
          </a:r>
          <a:r>
            <a:rPr lang="zh-CN" altLang="en-US" sz="1100" b="0" kern="1200" dirty="0">
              <a:solidFill>
                <a:schemeClr val="bg1"/>
              </a:solidFill>
              <a:latin typeface="Tenorite" pitchFamily="2" charset="0"/>
            </a:rPr>
            <a:t>和</a:t>
          </a:r>
          <a:r>
            <a:rPr lang="en-US" altLang="zh-CN" sz="1100" b="0" kern="1200" dirty="0">
              <a:solidFill>
                <a:schemeClr val="bg1"/>
              </a:solidFill>
              <a:latin typeface="Tenorite" pitchFamily="2" charset="0"/>
            </a:rPr>
            <a:t>DNS</a:t>
          </a:r>
          <a:r>
            <a:rPr lang="zh-CN" altLang="en-US" sz="1100" b="0" kern="1200" dirty="0">
              <a:solidFill>
                <a:schemeClr val="bg1"/>
              </a:solidFill>
              <a:latin typeface="Tenorite" pitchFamily="2" charset="0"/>
            </a:rPr>
            <a:t>查询服务正常工作</a:t>
          </a:r>
          <a:endParaRPr lang="en-US" sz="1100" b="1" kern="1200" dirty="0">
            <a:solidFill>
              <a:schemeClr val="bg1"/>
            </a:solidFill>
            <a:latin typeface="Tenorite" pitchFamily="2" charset="0"/>
          </a:endParaRPr>
        </a:p>
      </dsp:txBody>
      <dsp:txXfrm>
        <a:off x="4791653" y="890053"/>
        <a:ext cx="1486465" cy="1291450"/>
      </dsp:txXfrm>
    </dsp:sp>
    <dsp:sp modelId="{3FA5D5AE-9CAE-4D19-9765-BCEE62095312}">
      <dsp:nvSpPr>
        <dsp:cNvPr id="0" name=""/>
        <dsp:cNvSpPr/>
      </dsp:nvSpPr>
      <dsp:spPr>
        <a:xfrm>
          <a:off x="4791653" y="436300"/>
          <a:ext cx="1486465"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N</a:t>
          </a:r>
          <a:r>
            <a:rPr lang="en-US" altLang="zh-CN" sz="1500" b="1" kern="1200" dirty="0">
              <a:solidFill>
                <a:schemeClr val="bg1"/>
              </a:solidFill>
              <a:latin typeface="Tenorite" pitchFamily="2" charset="0"/>
            </a:rPr>
            <a:t>ov 16</a:t>
          </a:r>
          <a:endParaRPr lang="en-US" sz="1500" b="1" kern="1200" dirty="0">
            <a:solidFill>
              <a:schemeClr val="bg1"/>
            </a:solidFill>
            <a:latin typeface="Tenorite" pitchFamily="2" charset="0"/>
          </a:endParaRPr>
        </a:p>
      </dsp:txBody>
      <dsp:txXfrm>
        <a:off x="4791653" y="436300"/>
        <a:ext cx="1486465" cy="453752"/>
      </dsp:txXfrm>
    </dsp:sp>
    <dsp:sp modelId="{FE6CA7EB-68EC-4E76-9051-08C4CF370101}">
      <dsp:nvSpPr>
        <dsp:cNvPr id="0" name=""/>
        <dsp:cNvSpPr/>
      </dsp:nvSpPr>
      <dsp:spPr>
        <a:xfrm>
          <a:off x="4445960"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4415009" y="2140666"/>
          <a:ext cx="78659"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2ED0D-ADE1-40D2-B4A1-94A64A91A201}">
      <dsp:nvSpPr>
        <dsp:cNvPr id="0" name=""/>
        <dsp:cNvSpPr/>
      </dsp:nvSpPr>
      <dsp:spPr>
        <a:xfrm rot="18900000">
          <a:off x="5295404" y="3545329"/>
          <a:ext cx="309001" cy="309001"/>
        </a:xfrm>
        <a:prstGeom prst="teardrop">
          <a:avLst>
            <a:gd name="adj" fmla="val 115000"/>
          </a:avLst>
        </a:prstGeom>
        <a:solidFill>
          <a:schemeClr val="accent2">
            <a:alpha val="90000"/>
            <a:hueOff val="0"/>
            <a:satOff val="0"/>
            <a:lumOff val="0"/>
            <a:alphaOff val="-28571"/>
          </a:schemeClr>
        </a:solidFill>
        <a:ln w="12700" cap="flat" cmpd="sng" algn="ctr">
          <a:solidFill>
            <a:schemeClr val="accent2">
              <a:alpha val="90000"/>
              <a:hueOff val="0"/>
              <a:satOff val="0"/>
              <a:lumOff val="0"/>
              <a:alphaOff val="-28571"/>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F917B2-0A45-4B78-A4A0-B59455CCF861}">
      <dsp:nvSpPr>
        <dsp:cNvPr id="0" name=""/>
        <dsp:cNvSpPr/>
      </dsp:nvSpPr>
      <dsp:spPr>
        <a:xfrm>
          <a:off x="5329731" y="3579657"/>
          <a:ext cx="240347" cy="240347"/>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6D33FF8-29CD-49E9-B2BC-EE6CADDC3F97}">
      <dsp:nvSpPr>
        <dsp:cNvPr id="0" name=""/>
        <dsp:cNvSpPr/>
      </dsp:nvSpPr>
      <dsp:spPr>
        <a:xfrm>
          <a:off x="5668402" y="2181504"/>
          <a:ext cx="1740856"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zh-CN" altLang="en-US" sz="1100" b="1" kern="1200" dirty="0">
              <a:solidFill>
                <a:schemeClr val="bg1"/>
              </a:solidFill>
              <a:latin typeface="Tenorite" pitchFamily="2" charset="0"/>
            </a:rPr>
            <a:t>合并</a:t>
          </a:r>
          <a:r>
            <a:rPr lang="en-US" altLang="zh-CN" sz="1100" b="1" kern="1200" dirty="0" err="1">
              <a:solidFill>
                <a:schemeClr val="bg1"/>
              </a:solidFill>
              <a:latin typeface="Tenorite" pitchFamily="2" charset="0"/>
            </a:rPr>
            <a:t>nslookup</a:t>
          </a:r>
          <a:endParaRPr lang="en-US" sz="1100" b="1" kern="1200" dirty="0">
            <a:solidFill>
              <a:schemeClr val="bg1"/>
            </a:solidFill>
            <a:latin typeface="Tenorite" pitchFamily="2" charset="0"/>
          </a:endParaRPr>
        </a:p>
      </dsp:txBody>
      <dsp:txXfrm>
        <a:off x="5668402" y="2181504"/>
        <a:ext cx="1740856" cy="1291450"/>
      </dsp:txXfrm>
    </dsp:sp>
    <dsp:sp modelId="{8D200A22-858F-4EAB-9C14-426739E3B08E}">
      <dsp:nvSpPr>
        <dsp:cNvPr id="0" name=""/>
        <dsp:cNvSpPr/>
      </dsp:nvSpPr>
      <dsp:spPr>
        <a:xfrm>
          <a:off x="5668402" y="3472954"/>
          <a:ext cx="1740856"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Nov 17</a:t>
          </a:r>
        </a:p>
      </dsp:txBody>
      <dsp:txXfrm>
        <a:off x="5668402" y="3472954"/>
        <a:ext cx="1740856" cy="453752"/>
      </dsp:txXfrm>
    </dsp:sp>
    <dsp:sp modelId="{8867C4F5-D49E-4096-96D5-DA172494AA5F}">
      <dsp:nvSpPr>
        <dsp:cNvPr id="0" name=""/>
        <dsp:cNvSpPr/>
      </dsp:nvSpPr>
      <dsp:spPr>
        <a:xfrm>
          <a:off x="5449905" y="2181504"/>
          <a:ext cx="0" cy="1291450"/>
        </a:xfrm>
        <a:prstGeom prst="line">
          <a:avLst/>
        </a:prstGeom>
        <a:noFill/>
        <a:ln w="12700" cap="flat" cmpd="sng" algn="ctr">
          <a:solidFill>
            <a:schemeClr val="accent2">
              <a:shade val="90000"/>
              <a:hueOff val="21944"/>
              <a:satOff val="7913"/>
              <a:lumOff val="6787"/>
              <a:alphaOff val="0"/>
            </a:schemeClr>
          </a:solidFill>
          <a:prstDash val="dash"/>
          <a:miter lim="800000"/>
        </a:ln>
        <a:effectLst/>
      </dsp:spPr>
      <dsp:style>
        <a:lnRef idx="1">
          <a:scrgbClr r="0" g="0" b="0"/>
        </a:lnRef>
        <a:fillRef idx="0">
          <a:scrgbClr r="0" g="0" b="0"/>
        </a:fillRef>
        <a:effectRef idx="0">
          <a:scrgbClr r="0" g="0" b="0"/>
        </a:effectRef>
        <a:fontRef idx="minor"/>
      </dsp:style>
    </dsp:sp>
    <dsp:sp modelId="{5385950F-ABAA-4AB2-883B-D715D633B138}">
      <dsp:nvSpPr>
        <dsp:cNvPr id="0" name=""/>
        <dsp:cNvSpPr/>
      </dsp:nvSpPr>
      <dsp:spPr>
        <a:xfrm>
          <a:off x="5418954" y="2140666"/>
          <a:ext cx="78659" cy="81675"/>
        </a:xfrm>
        <a:prstGeom prst="ellipse">
          <a:avLst/>
        </a:prstGeom>
        <a:solidFill>
          <a:schemeClr val="accent2">
            <a:shade val="90000"/>
            <a:hueOff val="21944"/>
            <a:satOff val="7913"/>
            <a:lumOff val="6787"/>
            <a:alphaOff val="-35714"/>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0B1D9-A21A-4490-90EC-B649BE67E76F}">
      <dsp:nvSpPr>
        <dsp:cNvPr id="0" name=""/>
        <dsp:cNvSpPr/>
      </dsp:nvSpPr>
      <dsp:spPr>
        <a:xfrm rot="8100000">
          <a:off x="6379782" y="508676"/>
          <a:ext cx="309001" cy="309001"/>
        </a:xfrm>
        <a:prstGeom prst="teardrop">
          <a:avLst>
            <a:gd name="adj" fmla="val 115000"/>
          </a:avLst>
        </a:prstGeom>
        <a:solidFill>
          <a:schemeClr val="accent2">
            <a:alpha val="90000"/>
            <a:hueOff val="0"/>
            <a:satOff val="0"/>
            <a:lumOff val="0"/>
            <a:alphaOff val="-34286"/>
          </a:schemeClr>
        </a:solidFill>
        <a:ln w="12700" cap="flat" cmpd="sng" algn="ctr">
          <a:solidFill>
            <a:schemeClr val="accent2">
              <a:alpha val="90000"/>
              <a:hueOff val="0"/>
              <a:satOff val="0"/>
              <a:lumOff val="0"/>
              <a:alphaOff val="-34286"/>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562C4-4A18-469E-9121-3BA9D523D79B}">
      <dsp:nvSpPr>
        <dsp:cNvPr id="0" name=""/>
        <dsp:cNvSpPr/>
      </dsp:nvSpPr>
      <dsp:spPr>
        <a:xfrm>
          <a:off x="6414109" y="543003"/>
          <a:ext cx="240347" cy="240347"/>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B20CAE5-4F50-45AC-9009-E77778F74AD4}">
      <dsp:nvSpPr>
        <dsp:cNvPr id="0" name=""/>
        <dsp:cNvSpPr/>
      </dsp:nvSpPr>
      <dsp:spPr>
        <a:xfrm>
          <a:off x="6752780" y="890053"/>
          <a:ext cx="1740856"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zh-CN" altLang="en-US" sz="1100" b="1" kern="1200" dirty="0">
              <a:solidFill>
                <a:schemeClr val="bg1"/>
              </a:solidFill>
              <a:latin typeface="Tenorite" pitchFamily="2" charset="0"/>
            </a:rPr>
            <a:t>合并</a:t>
          </a:r>
          <a:r>
            <a:rPr lang="en-US" altLang="zh-CN" sz="1100" b="1" kern="1200" dirty="0">
              <a:solidFill>
                <a:schemeClr val="bg1"/>
              </a:solidFill>
              <a:latin typeface="Tenorite" pitchFamily="2" charset="0"/>
            </a:rPr>
            <a:t>ping</a:t>
          </a:r>
          <a:r>
            <a:rPr lang="zh-CN" altLang="en-US" sz="1100" b="1" kern="1200" dirty="0">
              <a:solidFill>
                <a:schemeClr val="bg1"/>
              </a:solidFill>
              <a:latin typeface="Tenorite" pitchFamily="2" charset="0"/>
            </a:rPr>
            <a:t>和</a:t>
          </a:r>
          <a:r>
            <a:rPr lang="en-US" altLang="zh-CN" sz="1100" b="1" kern="1200" dirty="0">
              <a:solidFill>
                <a:schemeClr val="bg1"/>
              </a:solidFill>
              <a:latin typeface="Tenorite" pitchFamily="2" charset="0"/>
            </a:rPr>
            <a:t>traceroute</a:t>
          </a:r>
          <a:endParaRPr lang="en-US" sz="1100" b="1" kern="1200" dirty="0">
            <a:solidFill>
              <a:schemeClr val="bg1"/>
            </a:solidFill>
            <a:latin typeface="Tenorite" pitchFamily="2" charset="0"/>
          </a:endParaRPr>
        </a:p>
      </dsp:txBody>
      <dsp:txXfrm>
        <a:off x="6752780" y="890053"/>
        <a:ext cx="1740856" cy="1291450"/>
      </dsp:txXfrm>
    </dsp:sp>
    <dsp:sp modelId="{0896B0E2-031C-4871-A0E1-0A25270FE5DC}">
      <dsp:nvSpPr>
        <dsp:cNvPr id="0" name=""/>
        <dsp:cNvSpPr/>
      </dsp:nvSpPr>
      <dsp:spPr>
        <a:xfrm>
          <a:off x="6752780" y="436300"/>
          <a:ext cx="1740856"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Nov 19</a:t>
          </a:r>
        </a:p>
      </dsp:txBody>
      <dsp:txXfrm>
        <a:off x="6752780" y="436300"/>
        <a:ext cx="1740856" cy="453752"/>
      </dsp:txXfrm>
    </dsp:sp>
    <dsp:sp modelId="{F087C386-5AB4-4209-99E6-E4FEEF5BE393}">
      <dsp:nvSpPr>
        <dsp:cNvPr id="0" name=""/>
        <dsp:cNvSpPr/>
      </dsp:nvSpPr>
      <dsp:spPr>
        <a:xfrm>
          <a:off x="6534283" y="890053"/>
          <a:ext cx="0" cy="1291450"/>
        </a:xfrm>
        <a:prstGeom prst="line">
          <a:avLst/>
        </a:prstGeom>
        <a:noFill/>
        <a:ln w="12700" cap="flat" cmpd="sng" algn="ctr">
          <a:solidFill>
            <a:schemeClr val="accent2">
              <a:shade val="90000"/>
              <a:hueOff val="26333"/>
              <a:satOff val="9495"/>
              <a:lumOff val="8145"/>
              <a:alphaOff val="0"/>
            </a:schemeClr>
          </a:solidFill>
          <a:prstDash val="dash"/>
          <a:miter lim="800000"/>
        </a:ln>
        <a:effectLst/>
      </dsp:spPr>
      <dsp:style>
        <a:lnRef idx="1">
          <a:scrgbClr r="0" g="0" b="0"/>
        </a:lnRef>
        <a:fillRef idx="0">
          <a:scrgbClr r="0" g="0" b="0"/>
        </a:fillRef>
        <a:effectRef idx="0">
          <a:scrgbClr r="0" g="0" b="0"/>
        </a:effectRef>
        <a:fontRef idx="minor"/>
      </dsp:style>
    </dsp:sp>
    <dsp:sp modelId="{CA1A754C-0937-41F8-A6F7-21329579DB02}">
      <dsp:nvSpPr>
        <dsp:cNvPr id="0" name=""/>
        <dsp:cNvSpPr/>
      </dsp:nvSpPr>
      <dsp:spPr>
        <a:xfrm>
          <a:off x="6503332" y="2140666"/>
          <a:ext cx="78659" cy="81675"/>
        </a:xfrm>
        <a:prstGeom prst="ellipse">
          <a:avLst/>
        </a:prstGeom>
        <a:solidFill>
          <a:schemeClr val="accent2">
            <a:shade val="90000"/>
            <a:hueOff val="26333"/>
            <a:satOff val="9495"/>
            <a:lumOff val="8145"/>
            <a:alphaOff val="-42857"/>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56AD5-8F5D-487E-A955-DF0C5A7A360E}">
      <dsp:nvSpPr>
        <dsp:cNvPr id="0" name=""/>
        <dsp:cNvSpPr/>
      </dsp:nvSpPr>
      <dsp:spPr>
        <a:xfrm rot="18900000">
          <a:off x="7464160" y="3545329"/>
          <a:ext cx="309001" cy="309001"/>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6ED06-D112-4AB8-8E6B-3E82E63BD0D7}">
      <dsp:nvSpPr>
        <dsp:cNvPr id="0" name=""/>
        <dsp:cNvSpPr/>
      </dsp:nvSpPr>
      <dsp:spPr>
        <a:xfrm>
          <a:off x="7498488" y="3579657"/>
          <a:ext cx="240347" cy="240347"/>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97F2D02-5001-4D65-BFA5-7CD7A7487791}">
      <dsp:nvSpPr>
        <dsp:cNvPr id="0" name=""/>
        <dsp:cNvSpPr/>
      </dsp:nvSpPr>
      <dsp:spPr>
        <a:xfrm>
          <a:off x="7837158" y="2181504"/>
          <a:ext cx="1740856"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zh-CN" altLang="en-US" sz="1100" b="1" kern="1200" dirty="0">
              <a:solidFill>
                <a:schemeClr val="bg1"/>
              </a:solidFill>
              <a:latin typeface="Tenorite" pitchFamily="2" charset="0"/>
            </a:rPr>
            <a:t>合并</a:t>
          </a:r>
          <a:r>
            <a:rPr lang="en-US" altLang="zh-CN" sz="1100" b="1" kern="1200" dirty="0" err="1">
              <a:solidFill>
                <a:schemeClr val="bg1"/>
              </a:solidFill>
              <a:latin typeface="Tenorite" pitchFamily="2" charset="0"/>
            </a:rPr>
            <a:t>httpget</a:t>
          </a:r>
          <a:r>
            <a:rPr lang="zh-CN" altLang="en-US" sz="1100" b="1" kern="1200" dirty="0">
              <a:solidFill>
                <a:schemeClr val="bg1"/>
              </a:solidFill>
              <a:latin typeface="Tenorite" pitchFamily="2" charset="0"/>
            </a:rPr>
            <a:t>、完成了</a:t>
          </a:r>
          <a:r>
            <a:rPr lang="en-US" altLang="zh-CN" sz="1100" b="1" kern="1200" dirty="0">
              <a:solidFill>
                <a:schemeClr val="bg1"/>
              </a:solidFill>
              <a:latin typeface="Tenorite" pitchFamily="2" charset="0"/>
            </a:rPr>
            <a:t>DNS over HTTPS</a:t>
          </a:r>
          <a:r>
            <a:rPr lang="zh-CN" altLang="en-US" sz="1100" b="1" kern="1200" dirty="0">
              <a:solidFill>
                <a:schemeClr val="bg1"/>
              </a:solidFill>
              <a:latin typeface="Tenorite" pitchFamily="2" charset="0"/>
            </a:rPr>
            <a:t>的初期准备工作</a:t>
          </a:r>
          <a:endParaRPr lang="en-US" sz="1100" b="1" kern="1200" dirty="0">
            <a:solidFill>
              <a:schemeClr val="bg1"/>
            </a:solidFill>
            <a:latin typeface="Tenorite" pitchFamily="2" charset="0"/>
          </a:endParaRPr>
        </a:p>
      </dsp:txBody>
      <dsp:txXfrm>
        <a:off x="7837158" y="2181504"/>
        <a:ext cx="1740856" cy="1291450"/>
      </dsp:txXfrm>
    </dsp:sp>
    <dsp:sp modelId="{9099949C-2588-45B0-9544-C903E8515927}">
      <dsp:nvSpPr>
        <dsp:cNvPr id="0" name=""/>
        <dsp:cNvSpPr/>
      </dsp:nvSpPr>
      <dsp:spPr>
        <a:xfrm>
          <a:off x="7837158" y="3472954"/>
          <a:ext cx="1740856"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Dec 22</a:t>
          </a:r>
        </a:p>
      </dsp:txBody>
      <dsp:txXfrm>
        <a:off x="7837158" y="3472954"/>
        <a:ext cx="1740856" cy="453752"/>
      </dsp:txXfrm>
    </dsp:sp>
    <dsp:sp modelId="{3C30873A-6208-4367-A98B-9C0FB4CF6D78}">
      <dsp:nvSpPr>
        <dsp:cNvPr id="0" name=""/>
        <dsp:cNvSpPr/>
      </dsp:nvSpPr>
      <dsp:spPr>
        <a:xfrm>
          <a:off x="7618661" y="2181504"/>
          <a:ext cx="0" cy="12914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CB2A0F2B-7D65-4F07-A4DE-CF1B57DFCB1E}">
      <dsp:nvSpPr>
        <dsp:cNvPr id="0" name=""/>
        <dsp:cNvSpPr/>
      </dsp:nvSpPr>
      <dsp:spPr>
        <a:xfrm>
          <a:off x="7587711" y="2140666"/>
          <a:ext cx="78659" cy="81675"/>
        </a:xfrm>
        <a:prstGeom prst="ellipse">
          <a:avLst/>
        </a:prstGeom>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214438"/>
            <a:ext cx="9500507" cy="2387600"/>
          </a:xfrm>
        </p:spPr>
        <p:txBody>
          <a:bodyPr/>
          <a:lstStyle/>
          <a:p>
            <a:pPr>
              <a:lnSpc>
                <a:spcPct val="100000"/>
              </a:lnSpc>
            </a:pPr>
            <a:r>
              <a:rPr lang="en-US" sz="3600" b="0" dirty="0">
                <a:solidFill>
                  <a:schemeClr val="tx1">
                    <a:lumMod val="65000"/>
                    <a:lumOff val="35000"/>
                  </a:schemeClr>
                </a:solidFill>
              </a:rPr>
              <a:t>xv6</a:t>
            </a:r>
            <a:r>
              <a:rPr lang="zh-CN" altLang="en-US" sz="3600" b="0" dirty="0">
                <a:solidFill>
                  <a:schemeClr val="tx1">
                    <a:lumMod val="65000"/>
                    <a:lumOff val="35000"/>
                  </a:schemeClr>
                </a:solidFill>
                <a:latin typeface="Source Han Sans CN" panose="020B0500000000000000" pitchFamily="34" charset="-128"/>
                <a:ea typeface="Source Han Sans CN" panose="020B0500000000000000" pitchFamily="34" charset="-128"/>
              </a:rPr>
              <a:t>操作系统内核的</a:t>
            </a:r>
            <a:br>
              <a:rPr lang="en-US" altLang="zh-CN" sz="4800" dirty="0">
                <a:solidFill>
                  <a:schemeClr val="tx1">
                    <a:lumMod val="65000"/>
                    <a:lumOff val="35000"/>
                  </a:schemeClr>
                </a:solidFill>
                <a:latin typeface="Source Han Sans CN" panose="020B0500000000000000" pitchFamily="34" charset="-128"/>
                <a:ea typeface="Source Han Sans CN" panose="020B0500000000000000" pitchFamily="34" charset="-128"/>
              </a:rPr>
            </a:br>
            <a:r>
              <a:rPr lang="zh-CN" altLang="en-US" dirty="0">
                <a:latin typeface="Source Han Sans CN" panose="020B0500000000000000" pitchFamily="34" charset="-128"/>
                <a:ea typeface="Source Han Sans CN" panose="020B0500000000000000" pitchFamily="34" charset="-128"/>
              </a:rPr>
              <a:t>网络子系统实现</a:t>
            </a:r>
            <a:endParaRPr lang="en-US" dirty="0">
              <a:latin typeface="Source Han Sans CN" panose="020B0500000000000000" pitchFamily="34" charset="-128"/>
              <a:ea typeface="Source Han Sans CN" panose="020B0500000000000000" pitchFamily="34" charset="-128"/>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825551"/>
            <a:ext cx="9500507" cy="583162"/>
          </a:xfrm>
        </p:spPr>
        <p:txBody>
          <a:bodyPr/>
          <a:lstStyle/>
          <a:p>
            <a:r>
              <a:rPr lang="zh-CN" altLang="en-US" b="1" dirty="0">
                <a:latin typeface="Source Han Sans CN" panose="020B0500000000000000" pitchFamily="34" charset="-128"/>
                <a:ea typeface="Source Han Sans CN" panose="020B0500000000000000" pitchFamily="34" charset="-128"/>
              </a:rPr>
              <a:t>熊恪峥</a:t>
            </a:r>
            <a:r>
              <a:rPr lang="zh-CN" altLang="en-US" dirty="0">
                <a:latin typeface="Source Han Sans CN" panose="020B0500000000000000" pitchFamily="34" charset="-128"/>
                <a:ea typeface="Source Han Sans CN" panose="020B0500000000000000" pitchFamily="34" charset="-128"/>
              </a:rPr>
              <a:t> </a:t>
            </a:r>
            <a:r>
              <a:rPr lang="zh-CN" altLang="en-US" sz="2800" dirty="0">
                <a:latin typeface="Source Han Sans CN" panose="020B0500000000000000" pitchFamily="34" charset="-128"/>
                <a:ea typeface="Source Han Sans CN" panose="020B0500000000000000" pitchFamily="34" charset="-128"/>
              </a:rPr>
              <a:t>赵淇奥 肖凯欣 谢哲涵</a:t>
            </a:r>
            <a:endParaRPr lang="en-US" dirty="0">
              <a:latin typeface="Source Han Sans CN" panose="020B0500000000000000" pitchFamily="34" charset="-128"/>
              <a:ea typeface="Source Han Sans CN" panose="020B0500000000000000" pitchFamily="34" charset="-128"/>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zh-CN" altLang="en-US" dirty="0"/>
              <a:t>时间线</a:t>
            </a:r>
            <a:endParaRPr lang="en-US" dirty="0"/>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13910921"/>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12/22/2022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4DB2-60AC-AD66-9B65-206A9B0139BC}"/>
              </a:ext>
            </a:extLst>
          </p:cNvPr>
          <p:cNvSpPr>
            <a:spLocks noGrp="1"/>
          </p:cNvSpPr>
          <p:nvPr>
            <p:ph type="title"/>
          </p:nvPr>
        </p:nvSpPr>
        <p:spPr/>
        <p:txBody>
          <a:bodyPr/>
          <a:lstStyle/>
          <a:p>
            <a:r>
              <a:rPr lang="zh-CN" altLang="en-US" dirty="0"/>
              <a:t>项目分工</a:t>
            </a:r>
            <a:endParaRPr lang="en-US" dirty="0"/>
          </a:p>
        </p:txBody>
      </p:sp>
      <p:pic>
        <p:nvPicPr>
          <p:cNvPr id="19" name="Picture Placeholder 18" descr="A picture containing toy, doll&#10;&#10;Description automatically generated">
            <a:extLst>
              <a:ext uri="{FF2B5EF4-FFF2-40B4-BE49-F238E27FC236}">
                <a16:creationId xmlns:a16="http://schemas.microsoft.com/office/drawing/2014/main" id="{42C8DE65-32C8-4323-B016-EE70B74A9F01}"/>
              </a:ext>
            </a:extLst>
          </p:cNvPr>
          <p:cNvPicPr>
            <a:picLocks noGrp="1" noChangeAspect="1"/>
          </p:cNvPicPr>
          <p:nvPr>
            <p:ph type="pic" sz="quarter" idx="13"/>
          </p:nvPr>
        </p:nvPicPr>
        <p:blipFill>
          <a:blip r:embed="rId2"/>
          <a:srcRect l="126" r="126"/>
          <a:stretch>
            <a:fillRect/>
          </a:stretch>
        </p:blipFill>
        <p:spPr/>
      </p:pic>
      <p:sp>
        <p:nvSpPr>
          <p:cNvPr id="4" name="Text Placeholder 3">
            <a:extLst>
              <a:ext uri="{FF2B5EF4-FFF2-40B4-BE49-F238E27FC236}">
                <a16:creationId xmlns:a16="http://schemas.microsoft.com/office/drawing/2014/main" id="{1E9BBC14-F17E-B0AF-D402-2AE422DBD94B}"/>
              </a:ext>
            </a:extLst>
          </p:cNvPr>
          <p:cNvSpPr>
            <a:spLocks noGrp="1"/>
          </p:cNvSpPr>
          <p:nvPr>
            <p:ph type="body" sz="quarter" idx="17"/>
          </p:nvPr>
        </p:nvSpPr>
        <p:spPr/>
        <p:txBody>
          <a:bodyPr/>
          <a:lstStyle/>
          <a:p>
            <a:r>
              <a:rPr lang="zh-CN" altLang="en-US" dirty="0"/>
              <a:t>熊恪峥</a:t>
            </a:r>
            <a:endParaRPr lang="en-US" dirty="0"/>
          </a:p>
        </p:txBody>
      </p:sp>
      <p:sp>
        <p:nvSpPr>
          <p:cNvPr id="5" name="Text Placeholder 4">
            <a:extLst>
              <a:ext uri="{FF2B5EF4-FFF2-40B4-BE49-F238E27FC236}">
                <a16:creationId xmlns:a16="http://schemas.microsoft.com/office/drawing/2014/main" id="{1CC60B1E-10B4-57CE-D8FB-9E8E9F736A99}"/>
              </a:ext>
            </a:extLst>
          </p:cNvPr>
          <p:cNvSpPr>
            <a:spLocks noGrp="1"/>
          </p:cNvSpPr>
          <p:nvPr>
            <p:ph type="body" sz="quarter" idx="18"/>
          </p:nvPr>
        </p:nvSpPr>
        <p:spPr>
          <a:xfrm>
            <a:off x="2123350" y="2811646"/>
            <a:ext cx="2281237" cy="1325562"/>
          </a:xfrm>
        </p:spPr>
        <p:txBody>
          <a:bodyPr/>
          <a:lstStyle/>
          <a:p>
            <a:r>
              <a:rPr lang="zh-CN" altLang="en-US" dirty="0"/>
              <a:t>项目总体设计、</a:t>
            </a:r>
            <a:r>
              <a:rPr lang="en-US" altLang="zh-CN" dirty="0"/>
              <a:t>PCI</a:t>
            </a:r>
            <a:r>
              <a:rPr lang="zh-CN" altLang="en-US" dirty="0"/>
              <a:t>和网卡驱动程序、</a:t>
            </a:r>
            <a:r>
              <a:rPr lang="en-US" altLang="zh-CN" dirty="0"/>
              <a:t>Socket API</a:t>
            </a:r>
            <a:r>
              <a:rPr lang="zh-CN" altLang="en-US" dirty="0"/>
              <a:t>和</a:t>
            </a:r>
            <a:r>
              <a:rPr lang="en-US" altLang="zh-CN" dirty="0"/>
              <a:t>POSIX </a:t>
            </a:r>
            <a:r>
              <a:rPr lang="en-US" altLang="zh-CN" dirty="0" err="1"/>
              <a:t>NetDB</a:t>
            </a:r>
            <a:r>
              <a:rPr lang="en-US" altLang="zh-CN" dirty="0"/>
              <a:t> API</a:t>
            </a:r>
            <a:r>
              <a:rPr lang="zh-CN" altLang="en-US" dirty="0"/>
              <a:t>编写、用户库支持、更先进的内存管理和文件系统支持的实现、</a:t>
            </a:r>
            <a:r>
              <a:rPr lang="en-US" altLang="zh-CN" dirty="0"/>
              <a:t>Datetime</a:t>
            </a:r>
            <a:r>
              <a:rPr lang="zh-CN" altLang="en-US" dirty="0"/>
              <a:t>程序编写</a:t>
            </a:r>
            <a:endParaRPr lang="en-US" dirty="0"/>
          </a:p>
        </p:txBody>
      </p:sp>
      <p:pic>
        <p:nvPicPr>
          <p:cNvPr id="21" name="Picture Placeholder 20" descr="A kite flying in the sky&#10;&#10;Description automatically generated with low confidence">
            <a:extLst>
              <a:ext uri="{FF2B5EF4-FFF2-40B4-BE49-F238E27FC236}">
                <a16:creationId xmlns:a16="http://schemas.microsoft.com/office/drawing/2014/main" id="{F64BC6BC-A9C9-671A-F75B-EB4119C8CF11}"/>
              </a:ext>
            </a:extLst>
          </p:cNvPr>
          <p:cNvPicPr>
            <a:picLocks noGrp="1" noChangeAspect="1"/>
          </p:cNvPicPr>
          <p:nvPr>
            <p:ph type="pic" sz="quarter" idx="14"/>
          </p:nvPr>
        </p:nvPicPr>
        <p:blipFill>
          <a:blip r:embed="rId3"/>
          <a:srcRect l="66" r="66"/>
          <a:stretch>
            <a:fillRect/>
          </a:stretch>
        </p:blipFill>
        <p:spPr/>
      </p:pic>
      <p:sp>
        <p:nvSpPr>
          <p:cNvPr id="7" name="Text Placeholder 6">
            <a:extLst>
              <a:ext uri="{FF2B5EF4-FFF2-40B4-BE49-F238E27FC236}">
                <a16:creationId xmlns:a16="http://schemas.microsoft.com/office/drawing/2014/main" id="{6A869799-B7C9-C54D-3C41-1B3A65785F94}"/>
              </a:ext>
            </a:extLst>
          </p:cNvPr>
          <p:cNvSpPr>
            <a:spLocks noGrp="1"/>
          </p:cNvSpPr>
          <p:nvPr>
            <p:ph type="body" sz="quarter" idx="19"/>
          </p:nvPr>
        </p:nvSpPr>
        <p:spPr/>
        <p:txBody>
          <a:bodyPr/>
          <a:lstStyle/>
          <a:p>
            <a:r>
              <a:rPr lang="zh-CN" altLang="en-US" dirty="0"/>
              <a:t>赵淇奥</a:t>
            </a:r>
            <a:endParaRPr lang="en-US" dirty="0"/>
          </a:p>
        </p:txBody>
      </p:sp>
      <p:sp>
        <p:nvSpPr>
          <p:cNvPr id="8" name="Text Placeholder 7">
            <a:extLst>
              <a:ext uri="{FF2B5EF4-FFF2-40B4-BE49-F238E27FC236}">
                <a16:creationId xmlns:a16="http://schemas.microsoft.com/office/drawing/2014/main" id="{8259BB9F-0329-631D-61CA-5FC391ED8411}"/>
              </a:ext>
            </a:extLst>
          </p:cNvPr>
          <p:cNvSpPr>
            <a:spLocks noGrp="1"/>
          </p:cNvSpPr>
          <p:nvPr>
            <p:ph type="body" sz="quarter" idx="20"/>
          </p:nvPr>
        </p:nvSpPr>
        <p:spPr/>
        <p:txBody>
          <a:bodyPr/>
          <a:lstStyle/>
          <a:p>
            <a:r>
              <a:rPr lang="en-US" altLang="zh-CN" dirty="0" err="1"/>
              <a:t>Nslookup</a:t>
            </a:r>
            <a:r>
              <a:rPr lang="zh-CN" altLang="en-US" dirty="0"/>
              <a:t>命令实现</a:t>
            </a:r>
            <a:endParaRPr lang="en-US" dirty="0"/>
          </a:p>
        </p:txBody>
      </p:sp>
      <p:pic>
        <p:nvPicPr>
          <p:cNvPr id="23" name="Picture Placeholder 22" descr="Graphical user interface, application&#10;&#10;Description automatically generated">
            <a:extLst>
              <a:ext uri="{FF2B5EF4-FFF2-40B4-BE49-F238E27FC236}">
                <a16:creationId xmlns:a16="http://schemas.microsoft.com/office/drawing/2014/main" id="{39070EEC-2BEA-1D8C-24BE-B7E26A5A9E33}"/>
              </a:ext>
            </a:extLst>
          </p:cNvPr>
          <p:cNvPicPr>
            <a:picLocks noGrp="1" noChangeAspect="1"/>
          </p:cNvPicPr>
          <p:nvPr>
            <p:ph type="pic" sz="quarter" idx="15"/>
          </p:nvPr>
        </p:nvPicPr>
        <p:blipFill>
          <a:blip r:embed="rId4"/>
          <a:srcRect l="66" r="66"/>
          <a:stretch>
            <a:fillRect/>
          </a:stretch>
        </p:blipFill>
        <p:spPr/>
      </p:pic>
      <p:sp>
        <p:nvSpPr>
          <p:cNvPr id="10" name="Text Placeholder 9">
            <a:extLst>
              <a:ext uri="{FF2B5EF4-FFF2-40B4-BE49-F238E27FC236}">
                <a16:creationId xmlns:a16="http://schemas.microsoft.com/office/drawing/2014/main" id="{DC1C46AA-061E-4B31-9C90-89BA728EFEF4}"/>
              </a:ext>
            </a:extLst>
          </p:cNvPr>
          <p:cNvSpPr>
            <a:spLocks noGrp="1"/>
          </p:cNvSpPr>
          <p:nvPr>
            <p:ph type="body" sz="quarter" idx="21"/>
          </p:nvPr>
        </p:nvSpPr>
        <p:spPr/>
        <p:txBody>
          <a:bodyPr/>
          <a:lstStyle/>
          <a:p>
            <a:r>
              <a:rPr lang="zh-CN" altLang="en-US" dirty="0"/>
              <a:t>肖凯欣</a:t>
            </a:r>
            <a:endParaRPr lang="en-US" dirty="0"/>
          </a:p>
        </p:txBody>
      </p:sp>
      <p:sp>
        <p:nvSpPr>
          <p:cNvPr id="11" name="Text Placeholder 10">
            <a:extLst>
              <a:ext uri="{FF2B5EF4-FFF2-40B4-BE49-F238E27FC236}">
                <a16:creationId xmlns:a16="http://schemas.microsoft.com/office/drawing/2014/main" id="{0129A240-175C-63D0-96DB-5AC40EA1008D}"/>
              </a:ext>
            </a:extLst>
          </p:cNvPr>
          <p:cNvSpPr>
            <a:spLocks noGrp="1"/>
          </p:cNvSpPr>
          <p:nvPr>
            <p:ph type="body" sz="quarter" idx="22"/>
          </p:nvPr>
        </p:nvSpPr>
        <p:spPr/>
        <p:txBody>
          <a:bodyPr/>
          <a:lstStyle/>
          <a:p>
            <a:r>
              <a:rPr lang="en-US" dirty="0"/>
              <a:t>P</a:t>
            </a:r>
            <a:r>
              <a:rPr lang="en-US" altLang="zh-CN" dirty="0"/>
              <a:t>ing/Traceroute</a:t>
            </a:r>
            <a:r>
              <a:rPr lang="zh-CN" altLang="en-US" dirty="0"/>
              <a:t>命令实现</a:t>
            </a:r>
            <a:endParaRPr lang="en-US" dirty="0"/>
          </a:p>
        </p:txBody>
      </p:sp>
      <p:pic>
        <p:nvPicPr>
          <p:cNvPr id="25" name="Picture Placeholder 24" descr="A child eating a donut&#10;&#10;Description automatically generated with medium confidence">
            <a:extLst>
              <a:ext uri="{FF2B5EF4-FFF2-40B4-BE49-F238E27FC236}">
                <a16:creationId xmlns:a16="http://schemas.microsoft.com/office/drawing/2014/main" id="{24076953-FD93-0CC5-82CF-E53E6A6BAE03}"/>
              </a:ext>
            </a:extLst>
          </p:cNvPr>
          <p:cNvPicPr>
            <a:picLocks noGrp="1" noChangeAspect="1"/>
          </p:cNvPicPr>
          <p:nvPr>
            <p:ph type="pic" sz="quarter" idx="16"/>
          </p:nvPr>
        </p:nvPicPr>
        <p:blipFill>
          <a:blip r:embed="rId5"/>
          <a:srcRect l="66" r="66"/>
          <a:stretch>
            <a:fillRect/>
          </a:stretch>
        </p:blipFill>
        <p:spPr/>
      </p:pic>
      <p:sp>
        <p:nvSpPr>
          <p:cNvPr id="13" name="Text Placeholder 12">
            <a:extLst>
              <a:ext uri="{FF2B5EF4-FFF2-40B4-BE49-F238E27FC236}">
                <a16:creationId xmlns:a16="http://schemas.microsoft.com/office/drawing/2014/main" id="{09FDCAB7-D197-5FC8-507E-D743B92E2C65}"/>
              </a:ext>
            </a:extLst>
          </p:cNvPr>
          <p:cNvSpPr>
            <a:spLocks noGrp="1"/>
          </p:cNvSpPr>
          <p:nvPr>
            <p:ph type="body" sz="quarter" idx="23"/>
          </p:nvPr>
        </p:nvSpPr>
        <p:spPr/>
        <p:txBody>
          <a:bodyPr/>
          <a:lstStyle/>
          <a:p>
            <a:r>
              <a:rPr lang="zh-CN" altLang="en-US" dirty="0"/>
              <a:t>谢哲涵</a:t>
            </a:r>
            <a:endParaRPr lang="en-US" dirty="0"/>
          </a:p>
        </p:txBody>
      </p:sp>
      <p:sp>
        <p:nvSpPr>
          <p:cNvPr id="14" name="Text Placeholder 13">
            <a:extLst>
              <a:ext uri="{FF2B5EF4-FFF2-40B4-BE49-F238E27FC236}">
                <a16:creationId xmlns:a16="http://schemas.microsoft.com/office/drawing/2014/main" id="{66B9921B-D4FE-8F3E-5C4E-1EF21C3E6C3D}"/>
              </a:ext>
            </a:extLst>
          </p:cNvPr>
          <p:cNvSpPr>
            <a:spLocks noGrp="1"/>
          </p:cNvSpPr>
          <p:nvPr>
            <p:ph type="body" sz="quarter" idx="24"/>
          </p:nvPr>
        </p:nvSpPr>
        <p:spPr/>
        <p:txBody>
          <a:bodyPr/>
          <a:lstStyle/>
          <a:p>
            <a:r>
              <a:rPr lang="en-US" altLang="zh-CN" dirty="0" err="1"/>
              <a:t>Httpget</a:t>
            </a:r>
            <a:r>
              <a:rPr lang="zh-CN" altLang="en-US" dirty="0"/>
              <a:t>命令实现</a:t>
            </a:r>
            <a:endParaRPr lang="en-US" dirty="0"/>
          </a:p>
        </p:txBody>
      </p:sp>
      <p:sp>
        <p:nvSpPr>
          <p:cNvPr id="15" name="Date Placeholder 14">
            <a:extLst>
              <a:ext uri="{FF2B5EF4-FFF2-40B4-BE49-F238E27FC236}">
                <a16:creationId xmlns:a16="http://schemas.microsoft.com/office/drawing/2014/main" id="{C82F487E-23D0-49ED-4C7C-B0416E641165}"/>
              </a:ext>
            </a:extLst>
          </p:cNvPr>
          <p:cNvSpPr>
            <a:spLocks noGrp="1"/>
          </p:cNvSpPr>
          <p:nvPr>
            <p:ph type="dt" sz="half" idx="10"/>
          </p:nvPr>
        </p:nvSpPr>
        <p:spPr/>
        <p:txBody>
          <a:bodyPr/>
          <a:lstStyle/>
          <a:p>
            <a:fld id="{9A85C5CA-AE29-AB4C-8F85-0373C72001D8}" type="datetime1">
              <a:rPr lang="en-US" smtClean="0"/>
              <a:pPr/>
              <a:t>12/22/2022</a:t>
            </a:fld>
            <a:endParaRPr lang="en-US" dirty="0"/>
          </a:p>
        </p:txBody>
      </p:sp>
      <p:sp>
        <p:nvSpPr>
          <p:cNvPr id="16" name="Footer Placeholder 15">
            <a:extLst>
              <a:ext uri="{FF2B5EF4-FFF2-40B4-BE49-F238E27FC236}">
                <a16:creationId xmlns:a16="http://schemas.microsoft.com/office/drawing/2014/main" id="{921C693F-DD4D-55F5-B3A8-B61C1B80E8DC}"/>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9F7A1E6D-EF6D-3472-1420-E083716AA638}"/>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26810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12/22/2022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12/22/2022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12/22/2022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12/22/2022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12/22/2022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12/22/2022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12/22/2022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dirty="0"/>
              <a:t>项目的</a:t>
            </a:r>
            <a:r>
              <a:rPr lang="en-US" altLang="zh-CN" dirty="0"/>
              <a:t>inspirations</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12/22/2022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zh-CN" altLang="en-US" dirty="0"/>
              <a:t>目录</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nchor="ctr">
            <a:normAutofit/>
          </a:bodyPr>
          <a:lstStyle/>
          <a:p>
            <a:pPr>
              <a:spcAft>
                <a:spcPts val="600"/>
              </a:spcAft>
            </a:pPr>
            <a:fld id="{495D8227-9DE4-4D42-8C1B-E10C828BC634}" type="datetime1">
              <a:rPr lang="en-US" smtClean="0"/>
              <a:pPr>
                <a:spcAft>
                  <a:spcPts val="600"/>
                </a:spcAft>
              </a:pPr>
              <a:t>12/22/2022</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graphicFrame>
        <p:nvGraphicFramePr>
          <p:cNvPr id="8" name="Content Placeholder 2">
            <a:extLst>
              <a:ext uri="{FF2B5EF4-FFF2-40B4-BE49-F238E27FC236}">
                <a16:creationId xmlns:a16="http://schemas.microsoft.com/office/drawing/2014/main" id="{3AE8416A-A108-04DE-FFC1-30520172DF12}"/>
              </a:ext>
            </a:extLst>
          </p:cNvPr>
          <p:cNvGraphicFramePr>
            <a:graphicFrameLocks noGrp="1"/>
          </p:cNvGraphicFramePr>
          <p:nvPr>
            <p:ph idx="1"/>
            <p:extLst>
              <p:ext uri="{D42A27DB-BD31-4B8C-83A1-F6EECF244321}">
                <p14:modId xmlns:p14="http://schemas.microsoft.com/office/powerpoint/2010/main" val="321877197"/>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zh-CN" altLang="en-US" dirty="0"/>
              <a:t>总体架构</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6587-0FF4-B33F-9D8A-4F7868299F11}"/>
              </a:ext>
            </a:extLst>
          </p:cNvPr>
          <p:cNvSpPr>
            <a:spLocks noGrp="1"/>
          </p:cNvSpPr>
          <p:nvPr>
            <p:ph type="title"/>
          </p:nvPr>
        </p:nvSpPr>
        <p:spPr>
          <a:xfrm>
            <a:off x="1167492" y="381000"/>
            <a:ext cx="9779183" cy="966600"/>
          </a:xfrm>
        </p:spPr>
        <p:txBody>
          <a:bodyPr/>
          <a:lstStyle/>
          <a:p>
            <a:r>
              <a:rPr lang="zh-CN" altLang="en-US" dirty="0"/>
              <a:t>总体架构</a:t>
            </a:r>
            <a:endParaRPr lang="en-US" dirty="0"/>
          </a:p>
        </p:txBody>
      </p:sp>
      <p:sp>
        <p:nvSpPr>
          <p:cNvPr id="4" name="Date Placeholder 3">
            <a:extLst>
              <a:ext uri="{FF2B5EF4-FFF2-40B4-BE49-F238E27FC236}">
                <a16:creationId xmlns:a16="http://schemas.microsoft.com/office/drawing/2014/main" id="{8A7D7B3C-5AD2-0512-0868-FB3A4B6B58DB}"/>
              </a:ext>
            </a:extLst>
          </p:cNvPr>
          <p:cNvSpPr>
            <a:spLocks noGrp="1"/>
          </p:cNvSpPr>
          <p:nvPr>
            <p:ph type="dt" sz="half" idx="2"/>
          </p:nvPr>
        </p:nvSpPr>
        <p:spPr/>
        <p:txBody>
          <a:bodyPr/>
          <a:lstStyle/>
          <a:p>
            <a:fld id="{7E7AB22C-8B7E-9B4A-8C65-396C3C874D86}" type="datetime1">
              <a:rPr lang="en-US" smtClean="0"/>
              <a:pPr/>
              <a:t>12/22/2022</a:t>
            </a:fld>
            <a:endParaRPr lang="en-US" dirty="0"/>
          </a:p>
        </p:txBody>
      </p:sp>
      <p:sp>
        <p:nvSpPr>
          <p:cNvPr id="5" name="Footer Placeholder 4">
            <a:extLst>
              <a:ext uri="{FF2B5EF4-FFF2-40B4-BE49-F238E27FC236}">
                <a16:creationId xmlns:a16="http://schemas.microsoft.com/office/drawing/2014/main" id="{16354CE9-63EB-5A77-3CF9-163632B6CA41}"/>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E1A3DEBE-75A0-54C9-E969-5EB3A1CD0E5E}"/>
              </a:ext>
            </a:extLst>
          </p:cNvPr>
          <p:cNvSpPr>
            <a:spLocks noGrp="1"/>
          </p:cNvSpPr>
          <p:nvPr>
            <p:ph type="sldNum" sz="quarter" idx="4"/>
          </p:nvPr>
        </p:nvSpPr>
        <p:spPr/>
        <p:txBody>
          <a:bodyPr/>
          <a:lstStyle/>
          <a:p>
            <a:fld id="{294A09A9-5501-47C1-A89A-A340965A2BE2}" type="slidenum">
              <a:rPr lang="en-US" smtClean="0"/>
              <a:pPr/>
              <a:t>5</a:t>
            </a:fld>
            <a:endParaRPr lang="en-US" dirty="0"/>
          </a:p>
        </p:txBody>
      </p:sp>
      <p:grpSp>
        <p:nvGrpSpPr>
          <p:cNvPr id="47" name="Group 46">
            <a:extLst>
              <a:ext uri="{FF2B5EF4-FFF2-40B4-BE49-F238E27FC236}">
                <a16:creationId xmlns:a16="http://schemas.microsoft.com/office/drawing/2014/main" id="{0F448B15-BAF8-BDA3-8416-1AC1A4607399}"/>
              </a:ext>
            </a:extLst>
          </p:cNvPr>
          <p:cNvGrpSpPr/>
          <p:nvPr/>
        </p:nvGrpSpPr>
        <p:grpSpPr>
          <a:xfrm>
            <a:off x="1594624" y="978008"/>
            <a:ext cx="9352051" cy="4901983"/>
            <a:chOff x="1575317" y="1318100"/>
            <a:chExt cx="9352051" cy="4901983"/>
          </a:xfrm>
        </p:grpSpPr>
        <p:sp>
          <p:nvSpPr>
            <p:cNvPr id="17" name="Rectangle 16">
              <a:extLst>
                <a:ext uri="{FF2B5EF4-FFF2-40B4-BE49-F238E27FC236}">
                  <a16:creationId xmlns:a16="http://schemas.microsoft.com/office/drawing/2014/main" id="{C3BC79F7-A878-267E-2BA5-C17C54F26E40}"/>
                </a:ext>
              </a:extLst>
            </p:cNvPr>
            <p:cNvSpPr/>
            <p:nvPr/>
          </p:nvSpPr>
          <p:spPr>
            <a:xfrm>
              <a:off x="1575318" y="4203441"/>
              <a:ext cx="9265298" cy="1651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XV6 K</a:t>
              </a:r>
              <a:r>
                <a:rPr lang="en-US" altLang="zh-CN" dirty="0"/>
                <a:t>ernel</a:t>
              </a:r>
              <a:endParaRPr lang="en-US" dirty="0"/>
            </a:p>
          </p:txBody>
        </p:sp>
        <p:sp>
          <p:nvSpPr>
            <p:cNvPr id="18" name="Rectangle 17">
              <a:extLst>
                <a:ext uri="{FF2B5EF4-FFF2-40B4-BE49-F238E27FC236}">
                  <a16:creationId xmlns:a16="http://schemas.microsoft.com/office/drawing/2014/main" id="{2D62417B-3A76-A2D3-0545-35F8A73F933C}"/>
                </a:ext>
              </a:extLst>
            </p:cNvPr>
            <p:cNvSpPr/>
            <p:nvPr/>
          </p:nvSpPr>
          <p:spPr>
            <a:xfrm>
              <a:off x="1959428" y="5519056"/>
              <a:ext cx="3125756" cy="3359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PCI Bus Driver</a:t>
              </a:r>
            </a:p>
          </p:txBody>
        </p:sp>
        <p:sp>
          <p:nvSpPr>
            <p:cNvPr id="19" name="Rectangle 18">
              <a:extLst>
                <a:ext uri="{FF2B5EF4-FFF2-40B4-BE49-F238E27FC236}">
                  <a16:creationId xmlns:a16="http://schemas.microsoft.com/office/drawing/2014/main" id="{B18C7CC3-DF87-7B63-B164-9196AE3FB8C2}"/>
                </a:ext>
              </a:extLst>
            </p:cNvPr>
            <p:cNvSpPr/>
            <p:nvPr/>
          </p:nvSpPr>
          <p:spPr>
            <a:xfrm>
              <a:off x="1959428" y="5015203"/>
              <a:ext cx="2220685" cy="503853"/>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 Card Driver</a:t>
              </a:r>
            </a:p>
          </p:txBody>
        </p:sp>
        <p:sp>
          <p:nvSpPr>
            <p:cNvPr id="20" name="Rectangle 19">
              <a:extLst>
                <a:ext uri="{FF2B5EF4-FFF2-40B4-BE49-F238E27FC236}">
                  <a16:creationId xmlns:a16="http://schemas.microsoft.com/office/drawing/2014/main" id="{A2980774-0E92-3408-74F0-B4C56DA4EB10}"/>
                </a:ext>
              </a:extLst>
            </p:cNvPr>
            <p:cNvSpPr/>
            <p:nvPr/>
          </p:nvSpPr>
          <p:spPr>
            <a:xfrm>
              <a:off x="7358744" y="5047852"/>
              <a:ext cx="1589311" cy="8071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Advanced Memory Management</a:t>
              </a:r>
            </a:p>
          </p:txBody>
        </p:sp>
        <p:sp>
          <p:nvSpPr>
            <p:cNvPr id="21" name="Rectangle 20">
              <a:extLst>
                <a:ext uri="{FF2B5EF4-FFF2-40B4-BE49-F238E27FC236}">
                  <a16:creationId xmlns:a16="http://schemas.microsoft.com/office/drawing/2014/main" id="{257CC98A-987E-C150-A4A6-90426E5AA060}"/>
                </a:ext>
              </a:extLst>
            </p:cNvPr>
            <p:cNvSpPr/>
            <p:nvPr/>
          </p:nvSpPr>
          <p:spPr>
            <a:xfrm>
              <a:off x="1575318" y="5854958"/>
              <a:ext cx="9265298" cy="3651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a:t>
              </a:r>
            </a:p>
          </p:txBody>
        </p:sp>
        <p:sp>
          <p:nvSpPr>
            <p:cNvPr id="22" name="Rectangle 21">
              <a:extLst>
                <a:ext uri="{FF2B5EF4-FFF2-40B4-BE49-F238E27FC236}">
                  <a16:creationId xmlns:a16="http://schemas.microsoft.com/office/drawing/2014/main" id="{7E2D39AE-DBCE-BC32-16E2-7932BD0A6069}"/>
                </a:ext>
              </a:extLst>
            </p:cNvPr>
            <p:cNvSpPr/>
            <p:nvPr/>
          </p:nvSpPr>
          <p:spPr>
            <a:xfrm>
              <a:off x="9000432" y="5047852"/>
              <a:ext cx="1589311" cy="805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FS Support for Socket</a:t>
              </a:r>
            </a:p>
          </p:txBody>
        </p:sp>
        <p:sp>
          <p:nvSpPr>
            <p:cNvPr id="23" name="Rectangle 22">
              <a:extLst>
                <a:ext uri="{FF2B5EF4-FFF2-40B4-BE49-F238E27FC236}">
                  <a16:creationId xmlns:a16="http://schemas.microsoft.com/office/drawing/2014/main" id="{C056C325-D176-5160-7A42-21AD3ACF4EEA}"/>
                </a:ext>
              </a:extLst>
            </p:cNvPr>
            <p:cNvSpPr/>
            <p:nvPr/>
          </p:nvSpPr>
          <p:spPr>
            <a:xfrm>
              <a:off x="1959428" y="4616320"/>
              <a:ext cx="2220684" cy="3942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Protocol Stack</a:t>
              </a:r>
            </a:p>
          </p:txBody>
        </p:sp>
        <p:sp>
          <p:nvSpPr>
            <p:cNvPr id="24" name="Rectangle 23">
              <a:extLst>
                <a:ext uri="{FF2B5EF4-FFF2-40B4-BE49-F238E27FC236}">
                  <a16:creationId xmlns:a16="http://schemas.microsoft.com/office/drawing/2014/main" id="{B3DA262E-7645-FD61-25F0-E4CB4FE4F405}"/>
                </a:ext>
              </a:extLst>
            </p:cNvPr>
            <p:cNvSpPr/>
            <p:nvPr/>
          </p:nvSpPr>
          <p:spPr>
            <a:xfrm>
              <a:off x="7358743" y="4202820"/>
              <a:ext cx="1589312" cy="8071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Socket API</a:t>
              </a:r>
            </a:p>
          </p:txBody>
        </p:sp>
        <p:sp>
          <p:nvSpPr>
            <p:cNvPr id="25" name="Rectangle 24">
              <a:extLst>
                <a:ext uri="{FF2B5EF4-FFF2-40B4-BE49-F238E27FC236}">
                  <a16:creationId xmlns:a16="http://schemas.microsoft.com/office/drawing/2014/main" id="{922444D1-9408-F015-4AB3-CB102C48AE9E}"/>
                </a:ext>
              </a:extLst>
            </p:cNvPr>
            <p:cNvSpPr/>
            <p:nvPr/>
          </p:nvSpPr>
          <p:spPr>
            <a:xfrm>
              <a:off x="9000432" y="4204048"/>
              <a:ext cx="1589311" cy="80587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NetDB</a:t>
              </a:r>
              <a:r>
                <a:rPr lang="en-US" dirty="0"/>
                <a:t> POSIX API</a:t>
              </a:r>
            </a:p>
          </p:txBody>
        </p:sp>
        <p:sp>
          <p:nvSpPr>
            <p:cNvPr id="26" name="Rectangle 25">
              <a:extLst>
                <a:ext uri="{FF2B5EF4-FFF2-40B4-BE49-F238E27FC236}">
                  <a16:creationId xmlns:a16="http://schemas.microsoft.com/office/drawing/2014/main" id="{E66A8CC2-05EA-7902-5F10-70FB4998D194}"/>
                </a:ext>
              </a:extLst>
            </p:cNvPr>
            <p:cNvSpPr/>
            <p:nvPr/>
          </p:nvSpPr>
          <p:spPr>
            <a:xfrm>
              <a:off x="1575318" y="3554963"/>
              <a:ext cx="9265298" cy="64847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Library</a:t>
              </a:r>
            </a:p>
          </p:txBody>
        </p:sp>
        <p:sp>
          <p:nvSpPr>
            <p:cNvPr id="28" name="Rectangle 27">
              <a:extLst>
                <a:ext uri="{FF2B5EF4-FFF2-40B4-BE49-F238E27FC236}">
                  <a16:creationId xmlns:a16="http://schemas.microsoft.com/office/drawing/2014/main" id="{DE6AB8CA-2CDC-5E3A-F13B-F506600CEB71}"/>
                </a:ext>
              </a:extLst>
            </p:cNvPr>
            <p:cNvSpPr/>
            <p:nvPr/>
          </p:nvSpPr>
          <p:spPr>
            <a:xfrm>
              <a:off x="1575317" y="1902840"/>
              <a:ext cx="9265297" cy="16515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User-level Applications</a:t>
              </a:r>
            </a:p>
          </p:txBody>
        </p:sp>
        <p:sp>
          <p:nvSpPr>
            <p:cNvPr id="34" name="Rectangle 33">
              <a:extLst>
                <a:ext uri="{FF2B5EF4-FFF2-40B4-BE49-F238E27FC236}">
                  <a16:creationId xmlns:a16="http://schemas.microsoft.com/office/drawing/2014/main" id="{0652D638-B144-5FE4-362D-E80D8752315D}"/>
                </a:ext>
              </a:extLst>
            </p:cNvPr>
            <p:cNvSpPr/>
            <p:nvPr/>
          </p:nvSpPr>
          <p:spPr>
            <a:xfrm>
              <a:off x="1663187" y="2989254"/>
              <a:ext cx="1589312" cy="546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NSLOOKUP</a:t>
              </a:r>
            </a:p>
          </p:txBody>
        </p:sp>
        <p:sp>
          <p:nvSpPr>
            <p:cNvPr id="35" name="Rectangle 34">
              <a:extLst>
                <a:ext uri="{FF2B5EF4-FFF2-40B4-BE49-F238E27FC236}">
                  <a16:creationId xmlns:a16="http://schemas.microsoft.com/office/drawing/2014/main" id="{EC5F387E-ED7F-F386-2C4C-D09939331CD2}"/>
                </a:ext>
              </a:extLst>
            </p:cNvPr>
            <p:cNvSpPr/>
            <p:nvPr/>
          </p:nvSpPr>
          <p:spPr>
            <a:xfrm>
              <a:off x="3324962" y="2990031"/>
              <a:ext cx="831205" cy="55499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PING</a:t>
              </a:r>
            </a:p>
          </p:txBody>
        </p:sp>
        <p:sp>
          <p:nvSpPr>
            <p:cNvPr id="36" name="Rectangle 35">
              <a:extLst>
                <a:ext uri="{FF2B5EF4-FFF2-40B4-BE49-F238E27FC236}">
                  <a16:creationId xmlns:a16="http://schemas.microsoft.com/office/drawing/2014/main" id="{0E1337DA-223E-6533-0CDB-94BFE49BE75F}"/>
                </a:ext>
              </a:extLst>
            </p:cNvPr>
            <p:cNvSpPr/>
            <p:nvPr/>
          </p:nvSpPr>
          <p:spPr>
            <a:xfrm>
              <a:off x="5876441" y="2990336"/>
              <a:ext cx="1589312" cy="55468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TRACEROUTE</a:t>
              </a:r>
            </a:p>
          </p:txBody>
        </p:sp>
        <p:sp>
          <p:nvSpPr>
            <p:cNvPr id="37" name="Rectangle 36">
              <a:extLst>
                <a:ext uri="{FF2B5EF4-FFF2-40B4-BE49-F238E27FC236}">
                  <a16:creationId xmlns:a16="http://schemas.microsoft.com/office/drawing/2014/main" id="{D027F82A-6801-2397-0B87-EB71D9A08F5D}"/>
                </a:ext>
              </a:extLst>
            </p:cNvPr>
            <p:cNvSpPr/>
            <p:nvPr/>
          </p:nvSpPr>
          <p:spPr>
            <a:xfrm>
              <a:off x="7538216" y="2990336"/>
              <a:ext cx="1589312" cy="55468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ECHO SERVER</a:t>
              </a:r>
            </a:p>
          </p:txBody>
        </p:sp>
        <p:sp>
          <p:nvSpPr>
            <p:cNvPr id="38" name="Rectangle 37">
              <a:extLst>
                <a:ext uri="{FF2B5EF4-FFF2-40B4-BE49-F238E27FC236}">
                  <a16:creationId xmlns:a16="http://schemas.microsoft.com/office/drawing/2014/main" id="{56068E6C-21A3-84EF-3FCF-709D05DDFA0E}"/>
                </a:ext>
              </a:extLst>
            </p:cNvPr>
            <p:cNvSpPr/>
            <p:nvPr/>
          </p:nvSpPr>
          <p:spPr>
            <a:xfrm>
              <a:off x="9199993" y="2990336"/>
              <a:ext cx="1589312" cy="546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 ECHO SERVER</a:t>
              </a:r>
            </a:p>
          </p:txBody>
        </p:sp>
        <p:sp>
          <p:nvSpPr>
            <p:cNvPr id="39" name="Rectangle 38">
              <a:extLst>
                <a:ext uri="{FF2B5EF4-FFF2-40B4-BE49-F238E27FC236}">
                  <a16:creationId xmlns:a16="http://schemas.microsoft.com/office/drawing/2014/main" id="{4C06627C-AD2F-C35E-5C56-E26F192C640D}"/>
                </a:ext>
              </a:extLst>
            </p:cNvPr>
            <p:cNvSpPr/>
            <p:nvPr/>
          </p:nvSpPr>
          <p:spPr>
            <a:xfrm>
              <a:off x="4228630" y="2990336"/>
              <a:ext cx="1575348" cy="55499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GET</a:t>
              </a:r>
            </a:p>
          </p:txBody>
        </p:sp>
        <p:sp>
          <p:nvSpPr>
            <p:cNvPr id="40" name="Rectangle 39">
              <a:extLst>
                <a:ext uri="{FF2B5EF4-FFF2-40B4-BE49-F238E27FC236}">
                  <a16:creationId xmlns:a16="http://schemas.microsoft.com/office/drawing/2014/main" id="{1291DDDB-6B99-811E-B2E7-B82A0FFDAA36}"/>
                </a:ext>
              </a:extLst>
            </p:cNvPr>
            <p:cNvSpPr/>
            <p:nvPr/>
          </p:nvSpPr>
          <p:spPr>
            <a:xfrm>
              <a:off x="5728561" y="1318100"/>
              <a:ext cx="478972" cy="4609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8074CB46-AAD2-7B32-AC60-1A4E113EB268}"/>
                </a:ext>
              </a:extLst>
            </p:cNvPr>
            <p:cNvSpPr/>
            <p:nvPr/>
          </p:nvSpPr>
          <p:spPr>
            <a:xfrm>
              <a:off x="6300839" y="1326192"/>
              <a:ext cx="478971" cy="4528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F774636E-7A2D-1BF8-9CC9-8A3BF3FD8377}"/>
                </a:ext>
              </a:extLst>
            </p:cNvPr>
            <p:cNvSpPr/>
            <p:nvPr/>
          </p:nvSpPr>
          <p:spPr>
            <a:xfrm>
              <a:off x="6873118" y="1326192"/>
              <a:ext cx="478972" cy="44471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a:extLst>
                <a:ext uri="{FF2B5EF4-FFF2-40B4-BE49-F238E27FC236}">
                  <a16:creationId xmlns:a16="http://schemas.microsoft.com/office/drawing/2014/main" id="{BBFCF1F7-50BF-6DF5-86DA-175B988CFE87}"/>
                </a:ext>
              </a:extLst>
            </p:cNvPr>
            <p:cNvSpPr txBox="1"/>
            <p:nvPr/>
          </p:nvSpPr>
          <p:spPr>
            <a:xfrm>
              <a:off x="7351584" y="1352267"/>
              <a:ext cx="1239442" cy="369332"/>
            </a:xfrm>
            <a:prstGeom prst="rect">
              <a:avLst/>
            </a:prstGeom>
            <a:noFill/>
          </p:spPr>
          <p:txBody>
            <a:bodyPr wrap="none" rtlCol="0">
              <a:spAutoFit/>
            </a:bodyPr>
            <a:lstStyle/>
            <a:p>
              <a:r>
                <a:rPr lang="en-US" dirty="0"/>
                <a:t>: Our Work</a:t>
              </a:r>
            </a:p>
          </p:txBody>
        </p:sp>
        <p:sp>
          <p:nvSpPr>
            <p:cNvPr id="44" name="Rectangle 43">
              <a:extLst>
                <a:ext uri="{FF2B5EF4-FFF2-40B4-BE49-F238E27FC236}">
                  <a16:creationId xmlns:a16="http://schemas.microsoft.com/office/drawing/2014/main" id="{583900CD-6BE8-7EF6-9A55-2A1F6E47E337}"/>
                </a:ext>
              </a:extLst>
            </p:cNvPr>
            <p:cNvSpPr/>
            <p:nvPr/>
          </p:nvSpPr>
          <p:spPr>
            <a:xfrm>
              <a:off x="8649062" y="1326192"/>
              <a:ext cx="478466" cy="44471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a:extLst>
                <a:ext uri="{FF2B5EF4-FFF2-40B4-BE49-F238E27FC236}">
                  <a16:creationId xmlns:a16="http://schemas.microsoft.com/office/drawing/2014/main" id="{BCAD6F58-DC9F-8C55-27CE-A4ED82CC3554}"/>
                </a:ext>
              </a:extLst>
            </p:cNvPr>
            <p:cNvSpPr txBox="1"/>
            <p:nvPr/>
          </p:nvSpPr>
          <p:spPr>
            <a:xfrm>
              <a:off x="9111935" y="1333064"/>
              <a:ext cx="1815433" cy="369332"/>
            </a:xfrm>
            <a:prstGeom prst="rect">
              <a:avLst/>
            </a:prstGeom>
            <a:noFill/>
          </p:spPr>
          <p:txBody>
            <a:bodyPr wrap="none" rtlCol="0">
              <a:spAutoFit/>
            </a:bodyPr>
            <a:lstStyle/>
            <a:p>
              <a:r>
                <a:rPr lang="en-US" dirty="0"/>
                <a:t>: XV6 Code Base</a:t>
              </a:r>
            </a:p>
          </p:txBody>
        </p:sp>
      </p:grpSp>
    </p:spTree>
    <p:extLst>
      <p:ext uri="{BB962C8B-B14F-4D97-AF65-F5344CB8AC3E}">
        <p14:creationId xmlns:p14="http://schemas.microsoft.com/office/powerpoint/2010/main" val="381618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zh-CN" altLang="en-US" dirty="0"/>
              <a:t>内核态的工作</a:t>
            </a:r>
            <a:endParaRPr lang="en-US" dirty="0"/>
          </a:p>
        </p:txBody>
      </p:sp>
      <p:sp>
        <p:nvSpPr>
          <p:cNvPr id="3" name="Subtitle 2">
            <a:extLst>
              <a:ext uri="{FF2B5EF4-FFF2-40B4-BE49-F238E27FC236}">
                <a16:creationId xmlns:a16="http://schemas.microsoft.com/office/drawing/2014/main" id="{945B2B8F-2878-8EDC-639A-9CEF9424F0D9}"/>
              </a:ext>
            </a:extLst>
          </p:cNvPr>
          <p:cNvSpPr>
            <a:spLocks noGrp="1"/>
          </p:cNvSpPr>
          <p:nvPr>
            <p:ph type="subTitle" idx="1"/>
          </p:nvPr>
        </p:nvSpPr>
        <p:spPr>
          <a:xfrm>
            <a:off x="1167494" y="3539075"/>
            <a:ext cx="6245912" cy="1406101"/>
          </a:xfrm>
        </p:spPr>
        <p:txBody>
          <a:bodyPr/>
          <a:lstStyle/>
          <a:p>
            <a:pPr marL="457200" indent="-457200">
              <a:buFont typeface="Arial" panose="020B0604020202020204" pitchFamily="34" charset="0"/>
              <a:buChar char="•"/>
            </a:pPr>
            <a:r>
              <a:rPr lang="en-US" dirty="0"/>
              <a:t>Socket API</a:t>
            </a:r>
          </a:p>
          <a:p>
            <a:pPr marL="457200" indent="-457200">
              <a:buFont typeface="Arial" panose="020B0604020202020204" pitchFamily="34" charset="0"/>
              <a:buChar char="•"/>
            </a:pPr>
            <a:r>
              <a:rPr lang="en-US" dirty="0"/>
              <a:t>POSIX </a:t>
            </a:r>
            <a:r>
              <a:rPr lang="en-US" dirty="0" err="1"/>
              <a:t>NetDB</a:t>
            </a:r>
            <a:endParaRPr lang="en-US" dirty="0"/>
          </a:p>
          <a:p>
            <a:pPr marL="457200" indent="-457200">
              <a:buFont typeface="Arial" panose="020B0604020202020204" pitchFamily="34" charset="0"/>
              <a:buChar char="•"/>
            </a:pPr>
            <a:r>
              <a:rPr lang="zh-CN" altLang="en-US" dirty="0"/>
              <a:t>更先进的内存管理和文件系统支持</a:t>
            </a:r>
          </a:p>
        </p:txBody>
      </p:sp>
    </p:spTree>
    <p:extLst>
      <p:ext uri="{BB962C8B-B14F-4D97-AF65-F5344CB8AC3E}">
        <p14:creationId xmlns:p14="http://schemas.microsoft.com/office/powerpoint/2010/main" val="271223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zh-CN" altLang="en-US" dirty="0"/>
              <a:t>用户态的工作</a:t>
            </a:r>
            <a:endParaRPr lang="en-US" dirty="0"/>
          </a:p>
        </p:txBody>
      </p:sp>
      <p:sp>
        <p:nvSpPr>
          <p:cNvPr id="5" name="Subtitle 2">
            <a:extLst>
              <a:ext uri="{FF2B5EF4-FFF2-40B4-BE49-F238E27FC236}">
                <a16:creationId xmlns:a16="http://schemas.microsoft.com/office/drawing/2014/main" id="{AC09BF6E-DFB7-EC73-F8DA-F50A761F7144}"/>
              </a:ext>
            </a:extLst>
          </p:cNvPr>
          <p:cNvSpPr>
            <a:spLocks noGrp="1"/>
          </p:cNvSpPr>
          <p:nvPr>
            <p:ph type="subTitle" idx="1"/>
          </p:nvPr>
        </p:nvSpPr>
        <p:spPr>
          <a:xfrm>
            <a:off x="1167494" y="3539075"/>
            <a:ext cx="6245912" cy="1406101"/>
          </a:xfrm>
        </p:spPr>
        <p:txBody>
          <a:bodyPr/>
          <a:lstStyle/>
          <a:p>
            <a:pPr marL="457200" indent="-457200">
              <a:buFont typeface="Arial" panose="020B0604020202020204" pitchFamily="34" charset="0"/>
              <a:buChar char="•"/>
            </a:pPr>
            <a:r>
              <a:rPr lang="en-US" dirty="0"/>
              <a:t>TCP/UDP Echo Server</a:t>
            </a:r>
          </a:p>
          <a:p>
            <a:pPr marL="457200" indent="-457200">
              <a:buFont typeface="Arial" panose="020B0604020202020204" pitchFamily="34" charset="0"/>
              <a:buChar char="•"/>
            </a:pPr>
            <a:r>
              <a:rPr lang="en-US" dirty="0" err="1"/>
              <a:t>nslookup</a:t>
            </a:r>
            <a:endParaRPr lang="en-US" dirty="0"/>
          </a:p>
          <a:p>
            <a:pPr marL="457200" indent="-457200">
              <a:buFont typeface="Arial" panose="020B0604020202020204" pitchFamily="34" charset="0"/>
              <a:buChar char="•"/>
            </a:pPr>
            <a:r>
              <a:rPr lang="en-US" dirty="0"/>
              <a:t>ping/traceroute</a:t>
            </a:r>
          </a:p>
          <a:p>
            <a:pPr marL="457200" indent="-457200">
              <a:buFont typeface="Arial" panose="020B0604020202020204" pitchFamily="34" charset="0"/>
              <a:buChar char="•"/>
            </a:pPr>
            <a:r>
              <a:rPr lang="en-US" dirty="0" err="1"/>
              <a:t>Httpget</a:t>
            </a:r>
            <a:endParaRPr lang="en-US" dirty="0"/>
          </a:p>
          <a:p>
            <a:pPr marL="457200" indent="-457200">
              <a:buFont typeface="Arial" panose="020B0604020202020204" pitchFamily="34" charset="0"/>
              <a:buChar char="•"/>
            </a:pPr>
            <a:r>
              <a:rPr lang="en-US" dirty="0"/>
              <a:t>datetime</a:t>
            </a:r>
          </a:p>
        </p:txBody>
      </p:sp>
    </p:spTree>
    <p:extLst>
      <p:ext uri="{BB962C8B-B14F-4D97-AF65-F5344CB8AC3E}">
        <p14:creationId xmlns:p14="http://schemas.microsoft.com/office/powerpoint/2010/main" val="163164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zh-CN" altLang="en-US" dirty="0"/>
              <a:t>项目开发与管理</a:t>
            </a:r>
            <a:endParaRPr lang="en-US" dirty="0"/>
          </a:p>
        </p:txBody>
      </p:sp>
    </p:spTree>
    <p:extLst>
      <p:ext uri="{BB962C8B-B14F-4D97-AF65-F5344CB8AC3E}">
        <p14:creationId xmlns:p14="http://schemas.microsoft.com/office/powerpoint/2010/main" val="201382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BCD7-403B-CA83-E8CB-841266CF7EB9}"/>
              </a:ext>
            </a:extLst>
          </p:cNvPr>
          <p:cNvSpPr>
            <a:spLocks noGrp="1"/>
          </p:cNvSpPr>
          <p:nvPr>
            <p:ph type="title"/>
          </p:nvPr>
        </p:nvSpPr>
        <p:spPr/>
        <p:txBody>
          <a:bodyPr/>
          <a:lstStyle/>
          <a:p>
            <a:r>
              <a:rPr lang="zh-CN" altLang="en-US" dirty="0"/>
              <a:t>源代码版本控制</a:t>
            </a:r>
            <a:endParaRPr lang="en-US" dirty="0"/>
          </a:p>
        </p:txBody>
      </p:sp>
      <p:sp>
        <p:nvSpPr>
          <p:cNvPr id="3" name="Content Placeholder 2">
            <a:extLst>
              <a:ext uri="{FF2B5EF4-FFF2-40B4-BE49-F238E27FC236}">
                <a16:creationId xmlns:a16="http://schemas.microsoft.com/office/drawing/2014/main" id="{43686B02-9B57-00A4-9922-9E0D62FBC66D}"/>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6A684CD-B116-B930-551E-207C761BA44C}"/>
              </a:ext>
            </a:extLst>
          </p:cNvPr>
          <p:cNvSpPr>
            <a:spLocks noGrp="1"/>
          </p:cNvSpPr>
          <p:nvPr>
            <p:ph type="dt" sz="half" idx="2"/>
          </p:nvPr>
        </p:nvSpPr>
        <p:spPr/>
        <p:txBody>
          <a:bodyPr/>
          <a:lstStyle/>
          <a:p>
            <a:fld id="{8CE9AC2A-20AD-8C48-B5EB-B5322BDBCDEE}" type="datetime1">
              <a:rPr lang="en-US" smtClean="0"/>
              <a:pPr/>
              <a:t>12/22/2022</a:t>
            </a:fld>
            <a:endParaRPr lang="en-US" dirty="0"/>
          </a:p>
        </p:txBody>
      </p:sp>
      <p:sp>
        <p:nvSpPr>
          <p:cNvPr id="5" name="Footer Placeholder 4">
            <a:extLst>
              <a:ext uri="{FF2B5EF4-FFF2-40B4-BE49-F238E27FC236}">
                <a16:creationId xmlns:a16="http://schemas.microsoft.com/office/drawing/2014/main" id="{E390B8BF-4EAE-4964-1485-25DCB18FDE8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CB25083-9976-841C-4391-D3972886A780}"/>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56430179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Source Han Sans">
      <a:majorFont>
        <a:latin typeface="Tenorite"/>
        <a:ea typeface="Source Han Sans CN"/>
        <a:cs typeface=""/>
      </a:majorFont>
      <a:minorFont>
        <a:latin typeface="Tenorite"/>
        <a:ea typeface="Source Han Sans C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{1A6437F8-CB21-4CD6-BCAC-B2B15BEFDD8E}tf45331398_win32</Template>
  <TotalTime>295</TotalTime>
  <Words>578</Words>
  <Application>Microsoft Office PowerPoint</Application>
  <PresentationFormat>Widescreen</PresentationFormat>
  <Paragraphs>188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Source Han Sans CN</vt:lpstr>
      <vt:lpstr>Arial</vt:lpstr>
      <vt:lpstr>Calibri</vt:lpstr>
      <vt:lpstr>Tenorite</vt:lpstr>
      <vt:lpstr>Office Theme</vt:lpstr>
      <vt:lpstr>xv6操作系统内核的 网络子系统实现</vt:lpstr>
      <vt:lpstr>Introduction</vt:lpstr>
      <vt:lpstr>目录</vt:lpstr>
      <vt:lpstr>总体架构</vt:lpstr>
      <vt:lpstr>总体架构</vt:lpstr>
      <vt:lpstr>内核态的工作</vt:lpstr>
      <vt:lpstr>用户态的工作</vt:lpstr>
      <vt:lpstr>项目开发与管理</vt:lpstr>
      <vt:lpstr>源代码版本控制</vt:lpstr>
      <vt:lpstr>时间线</vt:lpstr>
      <vt:lpstr>项目分工</vt:lpstr>
      <vt:lpstr>Quarterly performance</vt:lpstr>
      <vt:lpstr>Areas of growth</vt:lpstr>
      <vt:lpstr>Business opportunities are like buses. There's always another one coming.</vt:lpstr>
      <vt:lpstr>Plan for product launch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熊恪峥</dc:creator>
  <cp:lastModifiedBy>恪峥 熊</cp:lastModifiedBy>
  <cp:revision>71</cp:revision>
  <dcterms:created xsi:type="dcterms:W3CDTF">2022-12-14T13:58:39Z</dcterms:created>
  <dcterms:modified xsi:type="dcterms:W3CDTF">2022-12-22T08:21:49Z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