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58" r:id="rId4"/>
    <p:sldId id="262" r:id="rId5"/>
    <p:sldId id="260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5-4B1B-B6D0-9CA7045884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5-4B1B-B6D0-9CA7045884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E5-4B1B-B6D0-9CA704588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099240"/>
        <c:axId val="41100416"/>
      </c:barChart>
      <c:catAx>
        <c:axId val="4109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00416"/>
        <c:crosses val="autoZero"/>
        <c:auto val="1"/>
        <c:lblAlgn val="ctr"/>
        <c:lblOffset val="100"/>
        <c:noMultiLvlLbl val="0"/>
      </c:catAx>
      <c:valAx>
        <c:axId val="4110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9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84336-D0B1-4B0E-BA5C-55B2CED1D39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F87E0E-FF3E-47D3-BFF3-1936BDC1B9A7}">
      <dgm:prSet phldrT="[Text]"/>
      <dgm:spPr/>
      <dgm:t>
        <a:bodyPr/>
        <a:lstStyle/>
        <a:p>
          <a:r>
            <a:rPr lang="en-US" dirty="0"/>
            <a:t>Group Title</a:t>
          </a:r>
        </a:p>
      </dgm:t>
    </dgm:pt>
    <dgm:pt modelId="{169E7CD4-95A5-4EA3-A305-1668AA4A744D}" type="parTrans" cxnId="{98FD00BD-2599-433A-AC2F-14A7D52BA766}">
      <dgm:prSet/>
      <dgm:spPr/>
      <dgm:t>
        <a:bodyPr/>
        <a:lstStyle/>
        <a:p>
          <a:endParaRPr lang="en-US"/>
        </a:p>
      </dgm:t>
    </dgm:pt>
    <dgm:pt modelId="{9C10DDF3-A40F-4978-A049-EE2D16408C99}" type="sibTrans" cxnId="{98FD00BD-2599-433A-AC2F-14A7D52BA766}">
      <dgm:prSet/>
      <dgm:spPr/>
      <dgm:t>
        <a:bodyPr/>
        <a:lstStyle/>
        <a:p>
          <a:endParaRPr lang="en-US"/>
        </a:p>
      </dgm:t>
    </dgm:pt>
    <dgm:pt modelId="{2356E178-4180-471B-A95D-2442FCF758CB}">
      <dgm:prSet phldrT="[Text]"/>
      <dgm:spPr/>
      <dgm:t>
        <a:bodyPr/>
        <a:lstStyle/>
        <a:p>
          <a:r>
            <a:rPr lang="en-US" dirty="0"/>
            <a:t>Group A</a:t>
          </a:r>
        </a:p>
      </dgm:t>
    </dgm:pt>
    <dgm:pt modelId="{28637787-CABB-4AAD-B4EC-042A0B395341}" type="parTrans" cxnId="{3D751365-FC4E-4999-8138-5C7B52A6F84F}">
      <dgm:prSet/>
      <dgm:spPr/>
      <dgm:t>
        <a:bodyPr/>
        <a:lstStyle/>
        <a:p>
          <a:endParaRPr lang="en-US"/>
        </a:p>
      </dgm:t>
    </dgm:pt>
    <dgm:pt modelId="{419F9E5C-97BF-4A9A-8E09-71B55289B3AE}" type="sibTrans" cxnId="{3D751365-FC4E-4999-8138-5C7B52A6F84F}">
      <dgm:prSet/>
      <dgm:spPr/>
      <dgm:t>
        <a:bodyPr/>
        <a:lstStyle/>
        <a:p>
          <a:endParaRPr lang="en-US"/>
        </a:p>
      </dgm:t>
    </dgm:pt>
    <dgm:pt modelId="{D6369594-53CA-4743-BFF7-C2D904DA742C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433BCDE-D01B-4C43-9770-3BCF6A203491}" type="parTrans" cxnId="{AFAA54E3-514A-4D36-807E-9FBD4120AF30}">
      <dgm:prSet/>
      <dgm:spPr/>
      <dgm:t>
        <a:bodyPr/>
        <a:lstStyle/>
        <a:p>
          <a:endParaRPr lang="en-US"/>
        </a:p>
      </dgm:t>
    </dgm:pt>
    <dgm:pt modelId="{5B98D9CA-9FDF-44BD-98EC-0F6E2E37923A}" type="sibTrans" cxnId="{AFAA54E3-514A-4D36-807E-9FBD4120AF30}">
      <dgm:prSet/>
      <dgm:spPr/>
      <dgm:t>
        <a:bodyPr/>
        <a:lstStyle/>
        <a:p>
          <a:endParaRPr lang="en-US"/>
        </a:p>
      </dgm:t>
    </dgm:pt>
    <dgm:pt modelId="{B626C495-F3A7-4ADE-A0FE-4E7983E98359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6F2AC2C2-8163-4C6A-99C5-72A6C2B2A33F}" type="parTrans" cxnId="{13AF98FC-2DB9-4B5F-85B0-E587DE19880D}">
      <dgm:prSet/>
      <dgm:spPr/>
      <dgm:t>
        <a:bodyPr/>
        <a:lstStyle/>
        <a:p>
          <a:endParaRPr lang="en-US"/>
        </a:p>
      </dgm:t>
    </dgm:pt>
    <dgm:pt modelId="{91A8EA40-4823-4FE8-82D6-C24B81F0FC1F}" type="sibTrans" cxnId="{13AF98FC-2DB9-4B5F-85B0-E587DE19880D}">
      <dgm:prSet/>
      <dgm:spPr/>
      <dgm:t>
        <a:bodyPr/>
        <a:lstStyle/>
        <a:p>
          <a:endParaRPr lang="en-US"/>
        </a:p>
      </dgm:t>
    </dgm:pt>
    <dgm:pt modelId="{BC2DF43D-A878-4B6A-B15F-7FFBED6EC842}">
      <dgm:prSet phldrT="[Text]"/>
      <dgm:spPr/>
      <dgm:t>
        <a:bodyPr/>
        <a:lstStyle/>
        <a:p>
          <a:r>
            <a:rPr lang="en-US" dirty="0"/>
            <a:t>Group D</a:t>
          </a:r>
        </a:p>
      </dgm:t>
    </dgm:pt>
    <dgm:pt modelId="{17DD7635-F2DC-43BE-A312-49946A09DBA4}" type="parTrans" cxnId="{5C40F758-5264-4653-AF57-ED244AC8F3A3}">
      <dgm:prSet/>
      <dgm:spPr/>
      <dgm:t>
        <a:bodyPr/>
        <a:lstStyle/>
        <a:p>
          <a:endParaRPr lang="en-US"/>
        </a:p>
      </dgm:t>
    </dgm:pt>
    <dgm:pt modelId="{E6A990DC-0228-4E23-ABC6-C9EE879B9A00}" type="sibTrans" cxnId="{5C40F758-5264-4653-AF57-ED244AC8F3A3}">
      <dgm:prSet/>
      <dgm:spPr/>
      <dgm:t>
        <a:bodyPr/>
        <a:lstStyle/>
        <a:p>
          <a:endParaRPr lang="en-US"/>
        </a:p>
      </dgm:t>
    </dgm:pt>
    <dgm:pt modelId="{175F1DAC-7B7E-4D09-8DB8-99368C0C72D4}" type="pres">
      <dgm:prSet presAssocID="{62584336-D0B1-4B0E-BA5C-55B2CED1D394}" presName="composite" presStyleCnt="0">
        <dgm:presLayoutVars>
          <dgm:chMax val="1"/>
          <dgm:dir/>
          <dgm:resizeHandles val="exact"/>
        </dgm:presLayoutVars>
      </dgm:prSet>
      <dgm:spPr/>
    </dgm:pt>
    <dgm:pt modelId="{1C01A5B2-67EA-4686-B86C-CBFC598D5477}" type="pres">
      <dgm:prSet presAssocID="{62584336-D0B1-4B0E-BA5C-55B2CED1D394}" presName="radial" presStyleCnt="0">
        <dgm:presLayoutVars>
          <dgm:animLvl val="ctr"/>
        </dgm:presLayoutVars>
      </dgm:prSet>
      <dgm:spPr/>
    </dgm:pt>
    <dgm:pt modelId="{D4E6F5B5-CA2C-475F-A4B6-5AB59CD1A7CA}" type="pres">
      <dgm:prSet presAssocID="{E1F87E0E-FF3E-47D3-BFF3-1936BDC1B9A7}" presName="centerShape" presStyleLbl="vennNode1" presStyleIdx="0" presStyleCnt="5" custScaleX="98934" custScaleY="95537"/>
      <dgm:spPr/>
    </dgm:pt>
    <dgm:pt modelId="{E7BFA9EE-B858-4016-80BA-575963560F75}" type="pres">
      <dgm:prSet presAssocID="{2356E178-4180-471B-A95D-2442FCF758CB}" presName="node" presStyleLbl="vennNode1" presStyleIdx="1" presStyleCnt="5" custRadScaleRad="99493">
        <dgm:presLayoutVars>
          <dgm:bulletEnabled val="1"/>
        </dgm:presLayoutVars>
      </dgm:prSet>
      <dgm:spPr/>
    </dgm:pt>
    <dgm:pt modelId="{3255F1BD-E04A-41BF-B64D-B06E6D0468D8}" type="pres">
      <dgm:prSet presAssocID="{D6369594-53CA-4743-BFF7-C2D904DA742C}" presName="node" presStyleLbl="vennNode1" presStyleIdx="2" presStyleCnt="5">
        <dgm:presLayoutVars>
          <dgm:bulletEnabled val="1"/>
        </dgm:presLayoutVars>
      </dgm:prSet>
      <dgm:spPr/>
    </dgm:pt>
    <dgm:pt modelId="{BCC6AE36-1AA5-4143-A95B-3979139E867E}" type="pres">
      <dgm:prSet presAssocID="{B626C495-F3A7-4ADE-A0FE-4E7983E98359}" presName="node" presStyleLbl="vennNode1" presStyleIdx="3" presStyleCnt="5">
        <dgm:presLayoutVars>
          <dgm:bulletEnabled val="1"/>
        </dgm:presLayoutVars>
      </dgm:prSet>
      <dgm:spPr/>
    </dgm:pt>
    <dgm:pt modelId="{E0DEE663-04E6-49D6-A3C7-F8FB5F8BE33B}" type="pres">
      <dgm:prSet presAssocID="{BC2DF43D-A878-4B6A-B15F-7FFBED6EC84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6E83B19-5D11-44BC-AD17-99B028D996DF}" type="presOf" srcId="{B626C495-F3A7-4ADE-A0FE-4E7983E98359}" destId="{BCC6AE36-1AA5-4143-A95B-3979139E867E}" srcOrd="0" destOrd="0" presId="urn:microsoft.com/office/officeart/2005/8/layout/radial3"/>
    <dgm:cxn modelId="{AEE98D22-A9F2-4255-AFB6-A0ED2CB1873F}" type="presOf" srcId="{D6369594-53CA-4743-BFF7-C2D904DA742C}" destId="{3255F1BD-E04A-41BF-B64D-B06E6D0468D8}" srcOrd="0" destOrd="0" presId="urn:microsoft.com/office/officeart/2005/8/layout/radial3"/>
    <dgm:cxn modelId="{CCE7D73C-2F15-4D9E-9FC7-CDC0102E98DD}" type="presOf" srcId="{BC2DF43D-A878-4B6A-B15F-7FFBED6EC842}" destId="{E0DEE663-04E6-49D6-A3C7-F8FB5F8BE33B}" srcOrd="0" destOrd="0" presId="urn:microsoft.com/office/officeart/2005/8/layout/radial3"/>
    <dgm:cxn modelId="{A1085363-045E-4F47-B723-8682EAC9231F}" type="presOf" srcId="{E1F87E0E-FF3E-47D3-BFF3-1936BDC1B9A7}" destId="{D4E6F5B5-CA2C-475F-A4B6-5AB59CD1A7CA}" srcOrd="0" destOrd="0" presId="urn:microsoft.com/office/officeart/2005/8/layout/radial3"/>
    <dgm:cxn modelId="{3D751365-FC4E-4999-8138-5C7B52A6F84F}" srcId="{E1F87E0E-FF3E-47D3-BFF3-1936BDC1B9A7}" destId="{2356E178-4180-471B-A95D-2442FCF758CB}" srcOrd="0" destOrd="0" parTransId="{28637787-CABB-4AAD-B4EC-042A0B395341}" sibTransId="{419F9E5C-97BF-4A9A-8E09-71B55289B3AE}"/>
    <dgm:cxn modelId="{BAFD616A-48D4-4CE2-BE90-B473CBD27401}" type="presOf" srcId="{62584336-D0B1-4B0E-BA5C-55B2CED1D394}" destId="{175F1DAC-7B7E-4D09-8DB8-99368C0C72D4}" srcOrd="0" destOrd="0" presId="urn:microsoft.com/office/officeart/2005/8/layout/radial3"/>
    <dgm:cxn modelId="{5C40F758-5264-4653-AF57-ED244AC8F3A3}" srcId="{E1F87E0E-FF3E-47D3-BFF3-1936BDC1B9A7}" destId="{BC2DF43D-A878-4B6A-B15F-7FFBED6EC842}" srcOrd="3" destOrd="0" parTransId="{17DD7635-F2DC-43BE-A312-49946A09DBA4}" sibTransId="{E6A990DC-0228-4E23-ABC6-C9EE879B9A00}"/>
    <dgm:cxn modelId="{C7C97B5A-DAB0-425D-8190-7B36D881A196}" type="presOf" srcId="{2356E178-4180-471B-A95D-2442FCF758CB}" destId="{E7BFA9EE-B858-4016-80BA-575963560F75}" srcOrd="0" destOrd="0" presId="urn:microsoft.com/office/officeart/2005/8/layout/radial3"/>
    <dgm:cxn modelId="{98FD00BD-2599-433A-AC2F-14A7D52BA766}" srcId="{62584336-D0B1-4B0E-BA5C-55B2CED1D394}" destId="{E1F87E0E-FF3E-47D3-BFF3-1936BDC1B9A7}" srcOrd="0" destOrd="0" parTransId="{169E7CD4-95A5-4EA3-A305-1668AA4A744D}" sibTransId="{9C10DDF3-A40F-4978-A049-EE2D16408C99}"/>
    <dgm:cxn modelId="{AFAA54E3-514A-4D36-807E-9FBD4120AF30}" srcId="{E1F87E0E-FF3E-47D3-BFF3-1936BDC1B9A7}" destId="{D6369594-53CA-4743-BFF7-C2D904DA742C}" srcOrd="1" destOrd="0" parTransId="{5433BCDE-D01B-4C43-9770-3BCF6A203491}" sibTransId="{5B98D9CA-9FDF-44BD-98EC-0F6E2E37923A}"/>
    <dgm:cxn modelId="{13AF98FC-2DB9-4B5F-85B0-E587DE19880D}" srcId="{E1F87E0E-FF3E-47D3-BFF3-1936BDC1B9A7}" destId="{B626C495-F3A7-4ADE-A0FE-4E7983E98359}" srcOrd="2" destOrd="0" parTransId="{6F2AC2C2-8163-4C6A-99C5-72A6C2B2A33F}" sibTransId="{91A8EA40-4823-4FE8-82D6-C24B81F0FC1F}"/>
    <dgm:cxn modelId="{322F8310-51C0-41AC-BA86-878469AEE493}" type="presParOf" srcId="{175F1DAC-7B7E-4D09-8DB8-99368C0C72D4}" destId="{1C01A5B2-67EA-4686-B86C-CBFC598D5477}" srcOrd="0" destOrd="0" presId="urn:microsoft.com/office/officeart/2005/8/layout/radial3"/>
    <dgm:cxn modelId="{FB900D26-307F-470A-A5A9-AF75A570F909}" type="presParOf" srcId="{1C01A5B2-67EA-4686-B86C-CBFC598D5477}" destId="{D4E6F5B5-CA2C-475F-A4B6-5AB59CD1A7CA}" srcOrd="0" destOrd="0" presId="urn:microsoft.com/office/officeart/2005/8/layout/radial3"/>
    <dgm:cxn modelId="{1DC02741-8F5F-446C-82F9-5DEE6810631E}" type="presParOf" srcId="{1C01A5B2-67EA-4686-B86C-CBFC598D5477}" destId="{E7BFA9EE-B858-4016-80BA-575963560F75}" srcOrd="1" destOrd="0" presId="urn:microsoft.com/office/officeart/2005/8/layout/radial3"/>
    <dgm:cxn modelId="{E4CFE2F0-8814-4D45-A112-66C25B52A3B9}" type="presParOf" srcId="{1C01A5B2-67EA-4686-B86C-CBFC598D5477}" destId="{3255F1BD-E04A-41BF-B64D-B06E6D0468D8}" srcOrd="2" destOrd="0" presId="urn:microsoft.com/office/officeart/2005/8/layout/radial3"/>
    <dgm:cxn modelId="{D5D1BF6F-28A7-4A59-B882-B2B4B916C482}" type="presParOf" srcId="{1C01A5B2-67EA-4686-B86C-CBFC598D5477}" destId="{BCC6AE36-1AA5-4143-A95B-3979139E867E}" srcOrd="3" destOrd="0" presId="urn:microsoft.com/office/officeart/2005/8/layout/radial3"/>
    <dgm:cxn modelId="{E7218E32-519A-4638-B5DB-B4F82BB06877}" type="presParOf" srcId="{1C01A5B2-67EA-4686-B86C-CBFC598D5477}" destId="{E0DEE663-04E6-49D6-A3C7-F8FB5F8BE33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6F5B5-CA2C-475F-A4B6-5AB59CD1A7CA}">
      <dsp:nvSpPr>
        <dsp:cNvPr id="0" name=""/>
        <dsp:cNvSpPr/>
      </dsp:nvSpPr>
      <dsp:spPr>
        <a:xfrm>
          <a:off x="1904131" y="1415043"/>
          <a:ext cx="3303946" cy="31905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Group Title</a:t>
          </a:r>
        </a:p>
      </dsp:txBody>
      <dsp:txXfrm>
        <a:off x="2387983" y="1882281"/>
        <a:ext cx="2336242" cy="2256026"/>
      </dsp:txXfrm>
    </dsp:sp>
    <dsp:sp modelId="{E7BFA9EE-B858-4016-80BA-575963560F75}">
      <dsp:nvSpPr>
        <dsp:cNvPr id="0" name=""/>
        <dsp:cNvSpPr/>
      </dsp:nvSpPr>
      <dsp:spPr>
        <a:xfrm>
          <a:off x="2721218" y="11622"/>
          <a:ext cx="1669773" cy="166977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Group A</a:t>
          </a:r>
        </a:p>
      </dsp:txBody>
      <dsp:txXfrm>
        <a:off x="2965751" y="256155"/>
        <a:ext cx="1180707" cy="1180707"/>
      </dsp:txXfrm>
    </dsp:sp>
    <dsp:sp modelId="{3255F1BD-E04A-41BF-B64D-B06E6D0468D8}">
      <dsp:nvSpPr>
        <dsp:cNvPr id="0" name=""/>
        <dsp:cNvSpPr/>
      </dsp:nvSpPr>
      <dsp:spPr>
        <a:xfrm>
          <a:off x="4896030" y="2175408"/>
          <a:ext cx="1669773" cy="166977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Group B</a:t>
          </a:r>
        </a:p>
      </dsp:txBody>
      <dsp:txXfrm>
        <a:off x="5140563" y="2419941"/>
        <a:ext cx="1180707" cy="1180707"/>
      </dsp:txXfrm>
    </dsp:sp>
    <dsp:sp modelId="{BCC6AE36-1AA5-4143-A95B-3979139E867E}">
      <dsp:nvSpPr>
        <dsp:cNvPr id="0" name=""/>
        <dsp:cNvSpPr/>
      </dsp:nvSpPr>
      <dsp:spPr>
        <a:xfrm>
          <a:off x="2721218" y="4350220"/>
          <a:ext cx="1669773" cy="166977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Group C</a:t>
          </a:r>
        </a:p>
      </dsp:txBody>
      <dsp:txXfrm>
        <a:off x="2965751" y="4594753"/>
        <a:ext cx="1180707" cy="1180707"/>
      </dsp:txXfrm>
    </dsp:sp>
    <dsp:sp modelId="{E0DEE663-04E6-49D6-A3C7-F8FB5F8BE33B}">
      <dsp:nvSpPr>
        <dsp:cNvPr id="0" name=""/>
        <dsp:cNvSpPr/>
      </dsp:nvSpPr>
      <dsp:spPr>
        <a:xfrm>
          <a:off x="546406" y="2175408"/>
          <a:ext cx="1669773" cy="166977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Group D</a:t>
          </a:r>
        </a:p>
      </dsp:txBody>
      <dsp:txXfrm>
        <a:off x="790939" y="2419941"/>
        <a:ext cx="1180707" cy="118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In order to carry a positive action we must develop a positive vision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66BCC-C6FF-47CA-BA10-D4EEC5B7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7518"/>
            <a:ext cx="10474751" cy="805674"/>
          </a:xfrm>
        </p:spPr>
        <p:txBody>
          <a:bodyPr/>
          <a:lstStyle/>
          <a:p>
            <a:r>
              <a:rPr lang="en-US" dirty="0"/>
              <a:t>TEAM CURIOUS FOUR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5A7C2-3CC3-44A1-A418-6974A541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SAMATHMIKA K</a:t>
            </a:r>
          </a:p>
          <a:p>
            <a:pPr marL="320040" lvl="1" indent="0">
              <a:buNone/>
            </a:pPr>
            <a:r>
              <a:rPr lang="en-US" dirty="0"/>
              <a:t>samathmika.bk@gmail.com</a:t>
            </a:r>
          </a:p>
          <a:p>
            <a:r>
              <a:rPr lang="en-US" dirty="0"/>
              <a:t>J VISHVAJA</a:t>
            </a:r>
          </a:p>
          <a:p>
            <a:pPr marL="320040" lvl="1" indent="0">
              <a:buNone/>
            </a:pPr>
            <a:r>
              <a:rPr lang="en-US" dirty="0"/>
              <a:t>vishvaja2000@gmail.com</a:t>
            </a:r>
          </a:p>
          <a:p>
            <a:pPr>
              <a:lnSpc>
                <a:spcPct val="100000"/>
              </a:lnSpc>
            </a:pPr>
            <a:r>
              <a:rPr lang="en-US" dirty="0"/>
              <a:t>V SHANMUGA LAKSHMI</a:t>
            </a:r>
          </a:p>
          <a:p>
            <a:pPr marL="320040" lvl="1" indent="0">
              <a:lnSpc>
                <a:spcPct val="100000"/>
              </a:lnSpc>
              <a:buNone/>
            </a:pPr>
            <a:r>
              <a:rPr lang="en-US" dirty="0"/>
              <a:t>sowshan04@gmail.com</a:t>
            </a:r>
          </a:p>
        </p:txBody>
      </p:sp>
      <p:pic>
        <p:nvPicPr>
          <p:cNvPr id="8" name="Graphic 7" descr="Target Audience">
            <a:extLst>
              <a:ext uri="{FF2B5EF4-FFF2-40B4-BE49-F238E27FC236}">
                <a16:creationId xmlns:a16="http://schemas.microsoft.com/office/drawing/2014/main" id="{4CC74436-BC5A-415B-A18A-7BCE3E7C6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40" y="1877507"/>
            <a:ext cx="548640" cy="548640"/>
          </a:xfrm>
          <a:prstGeom prst="rect">
            <a:avLst/>
          </a:prstGeom>
        </p:spPr>
      </p:pic>
      <p:pic>
        <p:nvPicPr>
          <p:cNvPr id="9" name="Graphic 8" descr="Target Audience">
            <a:extLst>
              <a:ext uri="{FF2B5EF4-FFF2-40B4-BE49-F238E27FC236}">
                <a16:creationId xmlns:a16="http://schemas.microsoft.com/office/drawing/2014/main" id="{74B510B1-422D-4653-B36D-3830DFFF4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40" y="3764281"/>
            <a:ext cx="548640" cy="548640"/>
          </a:xfrm>
          <a:prstGeom prst="rect">
            <a:avLst/>
          </a:prstGeom>
        </p:spPr>
      </p:pic>
      <p:pic>
        <p:nvPicPr>
          <p:cNvPr id="10" name="Graphic 9" descr="Target Audience">
            <a:extLst>
              <a:ext uri="{FF2B5EF4-FFF2-40B4-BE49-F238E27FC236}">
                <a16:creationId xmlns:a16="http://schemas.microsoft.com/office/drawing/2014/main" id="{1F21130E-BC89-4FD2-B426-ACEB6FB2C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40" y="2763522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COVID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Unprecedented losses causing mental breakdowns</a:t>
            </a:r>
          </a:p>
          <a:p>
            <a:r>
              <a:rPr lang="en-US" sz="2800" dirty="0"/>
              <a:t>Scarcity of essentials causing hike in product cost</a:t>
            </a:r>
          </a:p>
          <a:p>
            <a:r>
              <a:rPr lang="en-US" sz="2800" dirty="0"/>
              <a:t>Increased family time decreasing stress levels</a:t>
            </a:r>
          </a:p>
          <a:p>
            <a:r>
              <a:rPr lang="en-US" sz="2800" dirty="0"/>
              <a:t>Nature is recovering from the damages caused by the human race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860801"/>
            <a:ext cx="4663440" cy="1625600"/>
          </a:xfrm>
        </p:spPr>
        <p:txBody>
          <a:bodyPr anchor="b">
            <a:normAutofit/>
          </a:bodyPr>
          <a:lstStyle/>
          <a:p>
            <a:r>
              <a:rPr lang="en-US" sz="4000" dirty="0"/>
              <a:t>UNIQUENESS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B4BF74-BC9B-42A3-B5C9-4D6A32C5B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3" r="12504"/>
          <a:stretch/>
        </p:blipFill>
        <p:spPr>
          <a:xfrm>
            <a:off x="20" y="0"/>
            <a:ext cx="6095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7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9844563"/>
              </p:ext>
            </p:extLst>
          </p:nvPr>
        </p:nvGraphicFramePr>
        <p:xfrm>
          <a:off x="801278" y="1904998"/>
          <a:ext cx="10323921" cy="44954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4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3871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871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871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871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310" y="788713"/>
            <a:ext cx="5305720" cy="1188720"/>
          </a:xfrm>
        </p:spPr>
        <p:txBody>
          <a:bodyPr/>
          <a:lstStyle/>
          <a:p>
            <a:r>
              <a:rPr lang="en-US" dirty="0"/>
              <a:t>HYBRID APPROACH -NLP</a:t>
            </a:r>
          </a:p>
        </p:txBody>
      </p:sp>
      <p:graphicFrame>
        <p:nvGraphicFramePr>
          <p:cNvPr id="5" name="Content Placeholder 4" descr="Radial venn diagram with four groups clustered around one group tit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5957732"/>
              </p:ext>
            </p:extLst>
          </p:nvPr>
        </p:nvGraphicFramePr>
        <p:xfrm>
          <a:off x="4581950" y="528320"/>
          <a:ext cx="7112210" cy="6020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041344"/>
          </a:xfrm>
        </p:spPr>
        <p:txBody>
          <a:bodyPr>
            <a:normAutofit/>
          </a:bodyPr>
          <a:lstStyle/>
          <a:p>
            <a:r>
              <a:rPr lang="en-US" dirty="0"/>
              <a:t>GRAPHICAL REPRESENTATION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753888"/>
              </p:ext>
            </p:extLst>
          </p:nvPr>
        </p:nvGraphicFramePr>
        <p:xfrm>
          <a:off x="1066800" y="1905000"/>
          <a:ext cx="10058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7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Move over Japan and Us. India Has Its Own Cherry Blossom Festival ...">
            <a:extLst>
              <a:ext uri="{FF2B5EF4-FFF2-40B4-BE49-F238E27FC236}">
                <a16:creationId xmlns:a16="http://schemas.microsoft.com/office/drawing/2014/main" id="{4AE343F1-B39B-48F2-910F-77702EDA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" y="352771"/>
            <a:ext cx="11196320" cy="608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358" y="4158118"/>
            <a:ext cx="5194326" cy="64516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anchor="b"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STAY ZING STAY HAPPY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7380-6398-4441-A8EF-546CE1EDBD82}"/>
              </a:ext>
            </a:extLst>
          </p:cNvPr>
          <p:cNvSpPr txBox="1"/>
          <p:nvPr/>
        </p:nvSpPr>
        <p:spPr>
          <a:xfrm>
            <a:off x="5101996" y="4803278"/>
            <a:ext cx="1833880" cy="64516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32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7.potx" id="{A8D831F9-2DA4-4700-B230-431725864604}" vid="{ED9A2A59-32A4-4461-8593-D9E87F204B18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</vt:lpstr>
      <vt:lpstr>Cherry Blossom 16x9</vt:lpstr>
      <vt:lpstr>COVID ANALYZER</vt:lpstr>
      <vt:lpstr>TEAM CURIOUS FOUR</vt:lpstr>
      <vt:lpstr>COVID 19</vt:lpstr>
      <vt:lpstr>UNIQUENESS</vt:lpstr>
      <vt:lpstr>DATA ACQUISITION</vt:lpstr>
      <vt:lpstr>HYBRID APPROACH -NLP</vt:lpstr>
      <vt:lpstr>GRAPHICAL REPRESENTATION</vt:lpstr>
      <vt:lpstr>STAY ZING STAY HAPPY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ANALYZER</dc:title>
  <dc:creator>Shanmuga lakshmi Viswanathan</dc:creator>
  <cp:lastModifiedBy>Shanmuga lakshmi Viswanathan</cp:lastModifiedBy>
  <cp:revision>4</cp:revision>
  <dcterms:created xsi:type="dcterms:W3CDTF">2020-07-14T13:31:46Z</dcterms:created>
  <dcterms:modified xsi:type="dcterms:W3CDTF">2020-07-14T13:51:09Z</dcterms:modified>
</cp:coreProperties>
</file>