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c1cd61e7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c1cd61e7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c1cd61e7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c1cd61e7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c1cd61e7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c1cd61e7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c1cd61e7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c1cd61e7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c1cd61e7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c1cd61e7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c1cd61e7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c1cd61e7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c1cd61e7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c1cd61e7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c1cd61e7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c1cd61e7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c1cd61e7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c1cd61e7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IBM Hack </a:t>
            </a:r>
            <a:r>
              <a:rPr lang="en"/>
              <a:t>Challenge 2020</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23850" y="866775"/>
            <a:ext cx="54504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5800"/>
              <a:t>Thank You.!!</a:t>
            </a:r>
            <a:endParaRPr b="1" sz="5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2560675" y="548925"/>
            <a:ext cx="5798100" cy="38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Team Name - Nodex</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Team leader - Vijoy Paul</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Team Members</a:t>
            </a:r>
            <a:endParaRPr>
              <a:latin typeface="Lato"/>
              <a:ea typeface="Lato"/>
              <a:cs typeface="Lato"/>
              <a:sym typeface="Lato"/>
            </a:endParaRPr>
          </a:p>
          <a:p>
            <a:pPr indent="-381000" lvl="0" marL="457200" rtl="0" algn="l">
              <a:spcBef>
                <a:spcPts val="0"/>
              </a:spcBef>
              <a:spcAft>
                <a:spcPts val="0"/>
              </a:spcAft>
              <a:buSzPts val="2400"/>
              <a:buFont typeface="Lato"/>
              <a:buChar char="●"/>
            </a:pPr>
            <a:r>
              <a:rPr lang="en">
                <a:latin typeface="Lato"/>
                <a:ea typeface="Lato"/>
                <a:cs typeface="Lato"/>
                <a:sym typeface="Lato"/>
              </a:rPr>
              <a:t>Vijoy paul</a:t>
            </a:r>
            <a:endParaRPr>
              <a:latin typeface="Lato"/>
              <a:ea typeface="Lato"/>
              <a:cs typeface="Lato"/>
              <a:sym typeface="Lato"/>
            </a:endParaRPr>
          </a:p>
          <a:p>
            <a:pPr indent="-381000" lvl="0" marL="457200" rtl="0" algn="l">
              <a:spcBef>
                <a:spcPts val="0"/>
              </a:spcBef>
              <a:spcAft>
                <a:spcPts val="0"/>
              </a:spcAft>
              <a:buSzPts val="2400"/>
              <a:buFont typeface="Lato"/>
              <a:buChar char="●"/>
            </a:pPr>
            <a:r>
              <a:rPr lang="en">
                <a:latin typeface="Lato"/>
                <a:ea typeface="Lato"/>
                <a:cs typeface="Lato"/>
                <a:sym typeface="Lato"/>
              </a:rPr>
              <a:t>Sohail Mansoori</a:t>
            </a:r>
            <a:endParaRPr>
              <a:latin typeface="Lato"/>
              <a:ea typeface="Lato"/>
              <a:cs typeface="Lato"/>
              <a:sym typeface="Lato"/>
            </a:endParaRPr>
          </a:p>
          <a:p>
            <a:pPr indent="-381000" lvl="0" marL="457200" rtl="0" algn="l">
              <a:spcBef>
                <a:spcPts val="0"/>
              </a:spcBef>
              <a:spcAft>
                <a:spcPts val="0"/>
              </a:spcAft>
              <a:buSzPts val="2400"/>
              <a:buFont typeface="Lato"/>
              <a:buChar char="●"/>
            </a:pPr>
            <a:r>
              <a:rPr lang="en">
                <a:latin typeface="Lato"/>
                <a:ea typeface="Lato"/>
                <a:cs typeface="Lato"/>
                <a:sym typeface="Lato"/>
              </a:rPr>
              <a:t>Sandesh Jain</a:t>
            </a:r>
            <a:endParaRPr>
              <a:latin typeface="Lato"/>
              <a:ea typeface="Lato"/>
              <a:cs typeface="Lato"/>
              <a:sym typeface="La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t>Our Problem Statement</a:t>
            </a:r>
            <a:endParaRPr b="1" sz="2900"/>
          </a:p>
        </p:txBody>
      </p:sp>
      <p:sp>
        <p:nvSpPr>
          <p:cNvPr id="145" name="Google Shape;145;p15"/>
          <p:cNvSpPr txBox="1"/>
          <p:nvPr>
            <p:ph idx="1" type="body"/>
          </p:nvPr>
        </p:nvSpPr>
        <p:spPr>
          <a:xfrm>
            <a:off x="1297500" y="1523200"/>
            <a:ext cx="77037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Sentiment Analysis of COVID-19 Tweets – Visualization Dashboard</a:t>
            </a:r>
            <a:endParaRPr b="1" sz="1800"/>
          </a:p>
          <a:p>
            <a:pPr indent="0" lvl="0" marL="0" rtl="0" algn="l">
              <a:spcBef>
                <a:spcPts val="1600"/>
              </a:spcBef>
              <a:spcAft>
                <a:spcPts val="0"/>
              </a:spcAft>
              <a:buNone/>
            </a:pPr>
            <a:r>
              <a:rPr lang="en" sz="1700"/>
              <a:t>Develop a twitter sentiment analysis model to understand the following</a:t>
            </a:r>
            <a:endParaRPr sz="1700"/>
          </a:p>
          <a:p>
            <a:pPr indent="0" lvl="0" marL="0" rtl="0" algn="l">
              <a:lnSpc>
                <a:spcPct val="115000"/>
              </a:lnSpc>
              <a:spcBef>
                <a:spcPts val="1600"/>
              </a:spcBef>
              <a:spcAft>
                <a:spcPts val="0"/>
              </a:spcAft>
              <a:buNone/>
            </a:pPr>
            <a:r>
              <a:rPr lang="en" sz="1700"/>
              <a:t> 1. Get to know people’s sentiment towards the epidemic</a:t>
            </a:r>
            <a:endParaRPr sz="1700"/>
          </a:p>
          <a:p>
            <a:pPr indent="0" lvl="0" marL="0" rtl="0" algn="l">
              <a:lnSpc>
                <a:spcPct val="115000"/>
              </a:lnSpc>
              <a:spcBef>
                <a:spcPts val="1600"/>
              </a:spcBef>
              <a:spcAft>
                <a:spcPts val="1600"/>
              </a:spcAft>
              <a:buNone/>
            </a:pPr>
            <a:r>
              <a:rPr lang="en" sz="1700"/>
              <a:t> 2. Understand the sentiments of people on govt. decision to extend the lockdown</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t>What is twitter Sentiment </a:t>
            </a:r>
            <a:r>
              <a:rPr b="1" lang="en" sz="3800"/>
              <a:t>Analysis ?</a:t>
            </a:r>
            <a:endParaRPr b="1" sz="3800"/>
          </a:p>
        </p:txBody>
      </p:sp>
      <p:sp>
        <p:nvSpPr>
          <p:cNvPr id="151" name="Google Shape;151;p16"/>
          <p:cNvSpPr txBox="1"/>
          <p:nvPr>
            <p:ph idx="1" type="body"/>
          </p:nvPr>
        </p:nvSpPr>
        <p:spPr>
          <a:xfrm>
            <a:off x="1297500" y="17781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Sentiment Analysis is a technique widely used in text mining. Twitter Sentiment Analysis, therefore means, using advanced text mining techniques to analyze the sentiment of the text (here, tweet) in the form of positive, negative and neutral</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Lato"/>
                <a:ea typeface="Lato"/>
                <a:cs typeface="Lato"/>
                <a:sym typeface="Lato"/>
              </a:rPr>
              <a:t>What we did..?</a:t>
            </a:r>
            <a:endParaRPr b="1" sz="3200">
              <a:latin typeface="Lato"/>
              <a:ea typeface="Lato"/>
              <a:cs typeface="Lato"/>
              <a:sym typeface="Lato"/>
            </a:endParaRPr>
          </a:p>
        </p:txBody>
      </p:sp>
      <p:sp>
        <p:nvSpPr>
          <p:cNvPr id="157" name="Google Shape;157;p17"/>
          <p:cNvSpPr txBox="1"/>
          <p:nvPr>
            <p:ph idx="1" type="body"/>
          </p:nvPr>
        </p:nvSpPr>
        <p:spPr>
          <a:xfrm>
            <a:off x="1297500" y="1567550"/>
            <a:ext cx="7038900" cy="272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we used IBM cloud platform to analysis COVID-19 data set to get the reaction/sentiment  of the user that is positive, negative, neutral towards the pandemic</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In IBM cloud firstly created Watson Studio service </a:t>
            </a:r>
            <a:r>
              <a:rPr b="1" lang="en">
                <a:latin typeface="Lato"/>
                <a:ea typeface="Lato"/>
                <a:cs typeface="Lato"/>
                <a:sym typeface="Lato"/>
              </a:rPr>
              <a:t>and</a:t>
            </a:r>
            <a:r>
              <a:rPr b="1" lang="en">
                <a:latin typeface="Lato"/>
                <a:ea typeface="Lato"/>
                <a:cs typeface="Lato"/>
                <a:sym typeface="Lato"/>
              </a:rPr>
              <a:t> Machine Learning service instance </a:t>
            </a:r>
            <a:endParaRPr b="1">
              <a:latin typeface="Lato"/>
              <a:ea typeface="Lato"/>
              <a:cs typeface="Lato"/>
              <a:sym typeface="Lato"/>
            </a:endParaRPr>
          </a:p>
        </p:txBody>
      </p:sp>
      <p:pic>
        <p:nvPicPr>
          <p:cNvPr id="163" name="Google Shape;163;p18"/>
          <p:cNvPicPr preferRelativeResize="0"/>
          <p:nvPr/>
        </p:nvPicPr>
        <p:blipFill>
          <a:blip r:embed="rId3">
            <a:alphaModFix/>
          </a:blip>
          <a:stretch>
            <a:fillRect/>
          </a:stretch>
        </p:blipFill>
        <p:spPr>
          <a:xfrm>
            <a:off x="152400" y="1970150"/>
            <a:ext cx="8839201" cy="10561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Under Watson studio service we create an AutoAI project and did the Analysis of our Data set And deployed the Model</a:t>
            </a:r>
            <a:endParaRPr b="1"/>
          </a:p>
        </p:txBody>
      </p:sp>
      <p:pic>
        <p:nvPicPr>
          <p:cNvPr id="169" name="Google Shape;169;p19"/>
          <p:cNvPicPr preferRelativeResize="0"/>
          <p:nvPr/>
        </p:nvPicPr>
        <p:blipFill>
          <a:blip r:embed="rId3">
            <a:alphaModFix/>
          </a:blip>
          <a:stretch>
            <a:fillRect/>
          </a:stretch>
        </p:blipFill>
        <p:spPr>
          <a:xfrm>
            <a:off x="1993225" y="1704125"/>
            <a:ext cx="5157549" cy="322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Lato"/>
                <a:ea typeface="Lato"/>
                <a:cs typeface="Lato"/>
                <a:sym typeface="Lato"/>
              </a:rPr>
              <a:t>Then we Created Our node-red service and worked on our flow</a:t>
            </a:r>
            <a:endParaRPr b="1" sz="3200">
              <a:latin typeface="Lato"/>
              <a:ea typeface="Lato"/>
              <a:cs typeface="Lato"/>
              <a:sym typeface="Lato"/>
            </a:endParaRPr>
          </a:p>
        </p:txBody>
      </p:sp>
      <p:pic>
        <p:nvPicPr>
          <p:cNvPr id="175" name="Google Shape;175;p20"/>
          <p:cNvPicPr preferRelativeResize="0"/>
          <p:nvPr/>
        </p:nvPicPr>
        <p:blipFill>
          <a:blip r:embed="rId3">
            <a:alphaModFix/>
          </a:blip>
          <a:stretch>
            <a:fillRect/>
          </a:stretch>
        </p:blipFill>
        <p:spPr>
          <a:xfrm>
            <a:off x="1479113" y="1482400"/>
            <a:ext cx="6675672" cy="3530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DashBoard</a:t>
            </a:r>
            <a:endParaRPr b="1" sz="3000"/>
          </a:p>
        </p:txBody>
      </p:sp>
      <p:pic>
        <p:nvPicPr>
          <p:cNvPr id="181" name="Google Shape;181;p21"/>
          <p:cNvPicPr preferRelativeResize="0"/>
          <p:nvPr/>
        </p:nvPicPr>
        <p:blipFill>
          <a:blip r:embed="rId3">
            <a:alphaModFix/>
          </a:blip>
          <a:stretch>
            <a:fillRect/>
          </a:stretch>
        </p:blipFill>
        <p:spPr>
          <a:xfrm>
            <a:off x="356550" y="1460250"/>
            <a:ext cx="8430898" cy="3530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