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2" r:id="rId5"/>
    <p:sldId id="263" r:id="rId6"/>
    <p:sldId id="267" r:id="rId7"/>
    <p:sldId id="260" r:id="rId8"/>
    <p:sldId id="265" r:id="rId9"/>
    <p:sldId id="266" r:id="rId10"/>
    <p:sldId id="258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959-4E9B-4029-88D3-20EFC81B08AC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1B9B-52D9-46FC-B7C0-40AD8621F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95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959-4E9B-4029-88D3-20EFC81B08AC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1B9B-52D9-46FC-B7C0-40AD8621F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959-4E9B-4029-88D3-20EFC81B08AC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1B9B-52D9-46FC-B7C0-40AD8621F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325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959-4E9B-4029-88D3-20EFC81B08AC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1B9B-52D9-46FC-B7C0-40AD8621F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285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959-4E9B-4029-88D3-20EFC81B08AC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1B9B-52D9-46FC-B7C0-40AD8621F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8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959-4E9B-4029-88D3-20EFC81B08AC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1B9B-52D9-46FC-B7C0-40AD8621F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062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959-4E9B-4029-88D3-20EFC81B08AC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1B9B-52D9-46FC-B7C0-40AD8621F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48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959-4E9B-4029-88D3-20EFC81B08AC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1B9B-52D9-46FC-B7C0-40AD8621F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10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959-4E9B-4029-88D3-20EFC81B08AC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1B9B-52D9-46FC-B7C0-40AD8621F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314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959-4E9B-4029-88D3-20EFC81B08AC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1B9B-52D9-46FC-B7C0-40AD8621F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44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E959-4E9B-4029-88D3-20EFC81B08AC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1B9B-52D9-46FC-B7C0-40AD8621F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605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E959-4E9B-4029-88D3-20EFC81B08AC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1B9B-52D9-46FC-B7C0-40AD8621F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568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-chat.global.assistant.watson.cloud.ibm.com/preview.html?region=eu-gb&amp;integrationID=66d920ef-b197-4b2f-8495-fba1679e2198&amp;serviceInstanceID=4ff9c732-7672-4426-aebc-6ed6b1945f52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eb-chat.global.assistant.watson.cloud.ibm.com/preview.html?region=eu-gb&amp;integrationID=a99ed292-9d7f-4551-ae5e-da3726514842&amp;serviceInstanceID=4ff9c732-7672-4426-aebc-6ed6b1945f52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IBM HACK CHALLENGE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Project		AI </a:t>
            </a:r>
            <a:r>
              <a:rPr lang="en-US" dirty="0" smtClean="0"/>
              <a:t>Recruiter</a:t>
            </a:r>
            <a:endParaRPr lang="en-US" dirty="0" smtClean="0"/>
          </a:p>
          <a:p>
            <a:pPr algn="l"/>
            <a:r>
              <a:rPr lang="en-US" dirty="0" smtClean="0"/>
              <a:t>Team Name		Moody Amygdala</a:t>
            </a:r>
          </a:p>
          <a:p>
            <a:pPr algn="l"/>
            <a:r>
              <a:rPr lang="en-US" dirty="0" smtClean="0"/>
              <a:t>Team Members	</a:t>
            </a:r>
            <a:r>
              <a:rPr lang="en-US" dirty="0" err="1" smtClean="0"/>
              <a:t>Ayushi</a:t>
            </a:r>
            <a:r>
              <a:rPr lang="en-US" dirty="0" smtClean="0"/>
              <a:t> Asthana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Dnyanraj</a:t>
            </a:r>
            <a:r>
              <a:rPr lang="en-US" dirty="0" smtClean="0"/>
              <a:t> </a:t>
            </a:r>
            <a:r>
              <a:rPr lang="en-US" dirty="0" err="1" smtClean="0"/>
              <a:t>Dhamne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839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First Level Shortlisting</a:t>
            </a:r>
          </a:p>
          <a:p>
            <a:pPr marL="0" indent="0">
              <a:buNone/>
            </a:pPr>
            <a:r>
              <a:rPr lang="en-US" dirty="0" smtClean="0"/>
              <a:t>	Applicants application data will </a:t>
            </a:r>
            <a:r>
              <a:rPr lang="en-US" dirty="0"/>
              <a:t>b</a:t>
            </a:r>
            <a:r>
              <a:rPr lang="en-US" dirty="0" smtClean="0"/>
              <a:t>e fetched and applicants are shortlist on the basis of criteria specified by the domain expert or the company.</a:t>
            </a:r>
          </a:p>
          <a:p>
            <a:pPr marL="0" indent="0">
              <a:buNone/>
            </a:pPr>
            <a:r>
              <a:rPr lang="en-US" dirty="0" smtClean="0"/>
              <a:t>The applicants who cleared this round will give bot interview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676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Second Level Shortlisting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Interview data from assistant will be fetched and it is then given to personality insight.</a:t>
            </a:r>
          </a:p>
          <a:p>
            <a:pPr marL="0" indent="0">
              <a:buNone/>
            </a:pPr>
            <a:r>
              <a:rPr lang="en-US" dirty="0" smtClean="0"/>
              <a:t>Personality insight will give the profile of the applicant, this profile is the mapped to the traits requirement given by the domain expert. </a:t>
            </a:r>
          </a:p>
          <a:p>
            <a:pPr marL="0" indent="0">
              <a:buNone/>
            </a:pPr>
            <a:r>
              <a:rPr lang="en-US" dirty="0" smtClean="0"/>
              <a:t>Applicants who satisfy the requirements will be shortlisted for human interview</a:t>
            </a:r>
          </a:p>
        </p:txBody>
      </p:sp>
    </p:spTree>
    <p:extLst>
      <p:ext uri="{BB962C8B-B14F-4D97-AF65-F5344CB8AC3E}">
        <p14:creationId xmlns:p14="http://schemas.microsoft.com/office/powerpoint/2010/main" xmlns="" val="175122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900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Registration:</a:t>
            </a:r>
          </a:p>
          <a:p>
            <a:pPr>
              <a:buNone/>
            </a:pPr>
            <a:r>
              <a:rPr lang="en-IN" sz="2400" dirty="0" smtClean="0"/>
              <a:t>In this form we are taking the basic information of user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Login:</a:t>
            </a:r>
          </a:p>
          <a:p>
            <a:pPr>
              <a:buNone/>
            </a:pPr>
            <a:r>
              <a:rPr lang="en-IN" sz="2600" dirty="0" smtClean="0"/>
              <a:t>Login page to login for </a:t>
            </a:r>
            <a:r>
              <a:rPr lang="en-IN" sz="2600" dirty="0" err="1" smtClean="0"/>
              <a:t>userusing</a:t>
            </a:r>
            <a:r>
              <a:rPr lang="en-IN" sz="2600" dirty="0" smtClean="0"/>
              <a:t> </a:t>
            </a:r>
            <a:r>
              <a:rPr lang="en-IN" sz="2600" dirty="0" smtClean="0"/>
              <a:t>there </a:t>
            </a:r>
            <a:r>
              <a:rPr lang="en-IN" sz="2600" dirty="0" err="1" smtClean="0"/>
              <a:t>mail_id</a:t>
            </a:r>
            <a:r>
              <a:rPr lang="en-IN" sz="2600" dirty="0" smtClean="0"/>
              <a:t> </a:t>
            </a:r>
            <a:endParaRPr lang="en-US" sz="2600" dirty="0" smtClean="0"/>
          </a:p>
          <a:p>
            <a:pPr>
              <a:buNone/>
            </a:pP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Application:</a:t>
            </a:r>
          </a:p>
          <a:p>
            <a:pPr>
              <a:buNone/>
            </a:pPr>
            <a:r>
              <a:rPr lang="en-IN" sz="2400" dirty="0" smtClean="0"/>
              <a:t>In this application form we are taking information about </a:t>
            </a:r>
            <a:r>
              <a:rPr lang="en-IN" sz="2400" dirty="0" smtClean="0"/>
              <a:t>the technical </a:t>
            </a:r>
            <a:r>
              <a:rPr lang="en-IN" sz="2400" dirty="0" smtClean="0"/>
              <a:t>skills of applicant .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Registration: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400" dirty="0" smtClean="0"/>
              <a:t>In this form we are taking the basic information of user</a:t>
            </a:r>
            <a:endParaRPr lang="en-US" sz="2400" dirty="0"/>
          </a:p>
        </p:txBody>
      </p:sp>
      <p:pic>
        <p:nvPicPr>
          <p:cNvPr id="5" name="Content Placeholder 4" descr="regist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4646" y="3000372"/>
            <a:ext cx="5929354" cy="366073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Login: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400" dirty="0" smtClean="0"/>
              <a:t>Login page to login for user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using there </a:t>
            </a:r>
            <a:r>
              <a:rPr lang="en-IN" sz="2400" dirty="0" err="1" smtClean="0"/>
              <a:t>mail_id</a:t>
            </a:r>
            <a:r>
              <a:rPr lang="en-IN" sz="2400" dirty="0" smtClean="0"/>
              <a:t> </a:t>
            </a:r>
            <a:endParaRPr lang="en-US" sz="2400" dirty="0"/>
          </a:p>
        </p:txBody>
      </p:sp>
      <p:pic>
        <p:nvPicPr>
          <p:cNvPr id="5" name="Content Placeholder 4" descr="login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14744" y="3357562"/>
            <a:ext cx="5186370" cy="300029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Application 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400" dirty="0" smtClean="0"/>
              <a:t>In this application form we are taking information about the technical skills of applicant .</a:t>
            </a:r>
            <a:endParaRPr lang="en-US" sz="2400" dirty="0"/>
          </a:p>
        </p:txBody>
      </p:sp>
      <p:pic>
        <p:nvPicPr>
          <p:cNvPr id="5" name="Content Placeholder 4" descr="application form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86248" y="1428736"/>
            <a:ext cx="4857752" cy="521497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Json</a:t>
            </a:r>
            <a:r>
              <a:rPr lang="en-IN" dirty="0" smtClean="0"/>
              <a:t>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This </a:t>
            </a:r>
            <a:r>
              <a:rPr lang="en-IN" dirty="0" err="1" smtClean="0"/>
              <a:t>json</a:t>
            </a:r>
            <a:r>
              <a:rPr lang="en-IN" dirty="0" smtClean="0"/>
              <a:t> document get created after the applicant fill the application form </a:t>
            </a:r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 err="1" smtClean="0"/>
              <a:t>json</a:t>
            </a:r>
            <a:r>
              <a:rPr lang="en-IN" dirty="0" smtClean="0"/>
              <a:t> data will go to our python script  for 1</a:t>
            </a:r>
            <a:r>
              <a:rPr lang="en-IN" baseline="30000" dirty="0" smtClean="0"/>
              <a:t>st</a:t>
            </a:r>
            <a:r>
              <a:rPr lang="en-IN" dirty="0" smtClean="0"/>
              <a:t> level of </a:t>
            </a:r>
            <a:r>
              <a:rPr lang="en-IN" dirty="0" err="1" smtClean="0"/>
              <a:t>shortlisting</a:t>
            </a:r>
            <a:r>
              <a:rPr lang="en-IN" dirty="0" smtClean="0"/>
              <a:t> </a:t>
            </a:r>
            <a:r>
              <a:rPr lang="en-IN" dirty="0" smtClean="0"/>
              <a:t>.</a:t>
            </a:r>
            <a:endParaRPr lang="en-US" dirty="0"/>
          </a:p>
        </p:txBody>
      </p:sp>
      <p:pic>
        <p:nvPicPr>
          <p:cNvPr id="5" name="Content Placeholder 4" descr="data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5827" y="1214422"/>
            <a:ext cx="3883346" cy="507209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Assistant’s:-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dirty="0" smtClean="0"/>
              <a:t>FAQs-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 smtClean="0"/>
              <a:t>will answer the applicants questions about job role interview process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 smtClean="0"/>
              <a:t>Interview-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 smtClean="0"/>
              <a:t>will take the interview of the applicants who passed the first level of shortlisting.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65863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FAQ Assistant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FAQs-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It </a:t>
            </a:r>
            <a:r>
              <a:rPr lang="en-US" sz="2400" dirty="0" smtClean="0"/>
              <a:t>will answer the applicants questions about job role interview process </a:t>
            </a:r>
          </a:p>
          <a:p>
            <a:r>
              <a:rPr lang="en-IN" dirty="0" smtClean="0"/>
              <a:t>Preview link for FAQ </a:t>
            </a:r>
            <a:r>
              <a:rPr lang="en-IN" dirty="0" err="1" smtClean="0"/>
              <a:t>chatbot</a:t>
            </a:r>
            <a:r>
              <a:rPr lang="en-IN" dirty="0" smtClean="0"/>
              <a:t>:</a:t>
            </a:r>
            <a:r>
              <a:rPr lang="en-US" dirty="0" smtClean="0">
                <a:hlinkClick r:id="rId2"/>
              </a:rPr>
              <a:t> https://web-chat.global.assistant.watson.cloud.ibm.com/preview.html?region=eu-gb&amp;integrationID=66d920ef-b197-4b2f-8495-fba1679e2198&amp;serviceInstanceID=4ff9c732-7672-4426-aebc-6ed6b1945f52</a:t>
            </a:r>
            <a:endParaRPr lang="en-US" dirty="0"/>
          </a:p>
        </p:txBody>
      </p:sp>
      <p:pic>
        <p:nvPicPr>
          <p:cNvPr id="5" name="Content Placeholder 4" descr="FAQ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500174"/>
            <a:ext cx="4038600" cy="514353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Interview Assistant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186106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Interview-</a:t>
            </a:r>
          </a:p>
          <a:p>
            <a:pPr marL="0" indent="0">
              <a:buNone/>
            </a:pPr>
            <a:r>
              <a:rPr lang="en-US" sz="2400" dirty="0" smtClean="0"/>
              <a:t>It </a:t>
            </a:r>
            <a:r>
              <a:rPr lang="en-US" sz="2400" dirty="0" smtClean="0"/>
              <a:t>will take the interview of the applicants who passed the first level of </a:t>
            </a:r>
            <a:r>
              <a:rPr lang="en-US" sz="2400" dirty="0" err="1" smtClean="0"/>
              <a:t>shortlisting</a:t>
            </a:r>
            <a:r>
              <a:rPr lang="en-US" sz="2400" dirty="0" smtClean="0"/>
              <a:t> . 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Preview link for Interview </a:t>
            </a:r>
            <a:r>
              <a:rPr lang="en-US" dirty="0" err="1" smtClean="0"/>
              <a:t>Chatbot</a:t>
            </a:r>
            <a:r>
              <a:rPr lang="en-US" smtClean="0"/>
              <a:t>:</a:t>
            </a:r>
            <a:r>
              <a:rPr lang="en-US" smtClean="0">
                <a:hlinkClick r:id="rId2"/>
              </a:rPr>
              <a:t> https://web-chat.global.assistant.watson.cloud.ibm.com/preview.html?region=eu-gb&amp;integrationID=a99ed292-9d7f-4551-ae5e-da3726514842&amp;serviceInstanceID=4ff9c732-7672-4426-aebc-6ed6b1945f52 </a:t>
            </a:r>
            <a:r>
              <a:rPr lang="en-US" dirty="0" smtClean="0"/>
              <a:t>	</a:t>
            </a:r>
          </a:p>
        </p:txBody>
      </p:sp>
      <p:pic>
        <p:nvPicPr>
          <p:cNvPr id="5" name="Content Placeholder 4" descr="Interview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43306" y="1428736"/>
            <a:ext cx="5043494" cy="54292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185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IBM HACK CHALLENGE   </vt:lpstr>
      <vt:lpstr>Module 1</vt:lpstr>
      <vt:lpstr>Registration</vt:lpstr>
      <vt:lpstr>Login</vt:lpstr>
      <vt:lpstr>Application Form</vt:lpstr>
      <vt:lpstr>Json document</vt:lpstr>
      <vt:lpstr>Module 2</vt:lpstr>
      <vt:lpstr> FAQ Assistant</vt:lpstr>
      <vt:lpstr>Interview Assistant</vt:lpstr>
      <vt:lpstr>Module 3</vt:lpstr>
      <vt:lpstr>Module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Dnyanraj</cp:lastModifiedBy>
  <cp:revision>7</cp:revision>
  <dcterms:created xsi:type="dcterms:W3CDTF">2020-07-14T09:50:53Z</dcterms:created>
  <dcterms:modified xsi:type="dcterms:W3CDTF">2020-07-14T12:11:49Z</dcterms:modified>
</cp:coreProperties>
</file>