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77" r:id="rId3"/>
    <p:sldId id="278" r:id="rId4"/>
    <p:sldId id="260" r:id="rId5"/>
    <p:sldId id="261" r:id="rId6"/>
    <p:sldId id="279" r:id="rId7"/>
    <p:sldId id="267" r:id="rId8"/>
    <p:sldId id="268" r:id="rId9"/>
    <p:sldId id="269" r:id="rId10"/>
    <p:sldId id="270" r:id="rId11"/>
    <p:sldId id="271" r:id="rId12"/>
    <p:sldId id="272" r:id="rId13"/>
    <p:sldId id="273" r:id="rId14"/>
    <p:sldId id="274" r:id="rId15"/>
    <p:sldId id="275" r:id="rId16"/>
    <p:sldId id="276" r:id="rId17"/>
    <p:sldId id="26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89" d="100"/>
          <a:sy n="89"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8A950-1D5B-4D8C-BC8A-AEDD97DE465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4042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8A950-1D5B-4D8C-BC8A-AEDD97DE465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12152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8A950-1D5B-4D8C-BC8A-AEDD97DE465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E85C7B-1FAD-4D18-B7E1-EB66F07561C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0663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F8A950-1D5B-4D8C-BC8A-AEDD97DE465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543639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F8A950-1D5B-4D8C-BC8A-AEDD97DE465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E85C7B-1FAD-4D18-B7E1-EB66F07561C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3322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F8A950-1D5B-4D8C-BC8A-AEDD97DE465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250010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8A950-1D5B-4D8C-BC8A-AEDD97DE465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231202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8A950-1D5B-4D8C-BC8A-AEDD97DE465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12758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8A950-1D5B-4D8C-BC8A-AEDD97DE465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411703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8A950-1D5B-4D8C-BC8A-AEDD97DE465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408988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F8A950-1D5B-4D8C-BC8A-AEDD97DE465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263461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F8A950-1D5B-4D8C-BC8A-AEDD97DE4655}" type="datetimeFigureOut">
              <a:rPr lang="en-IN" smtClean="0"/>
              <a:t>14-07-2020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368295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F8A950-1D5B-4D8C-BC8A-AEDD97DE4655}" type="datetimeFigureOut">
              <a:rPr lang="en-IN" smtClean="0"/>
              <a:t>14-07-2020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229317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8A950-1D5B-4D8C-BC8A-AEDD97DE4655}" type="datetimeFigureOut">
              <a:rPr lang="en-IN" smtClean="0"/>
              <a:t>14-07-2020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253918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8A950-1D5B-4D8C-BC8A-AEDD97DE465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321408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8A950-1D5B-4D8C-BC8A-AEDD97DE465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E85C7B-1FAD-4D18-B7E1-EB66F07561C4}" type="slidenum">
              <a:rPr lang="en-IN" smtClean="0"/>
              <a:t>‹#›</a:t>
            </a:fld>
            <a:endParaRPr lang="en-IN"/>
          </a:p>
        </p:txBody>
      </p:sp>
    </p:spTree>
    <p:extLst>
      <p:ext uri="{BB962C8B-B14F-4D97-AF65-F5344CB8AC3E}">
        <p14:creationId xmlns:p14="http://schemas.microsoft.com/office/powerpoint/2010/main" val="11071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F8A950-1D5B-4D8C-BC8A-AEDD97DE4655}" type="datetimeFigureOut">
              <a:rPr lang="en-IN" smtClean="0"/>
              <a:t>14-07-2020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E85C7B-1FAD-4D18-B7E1-EB66F07561C4}" type="slidenum">
              <a:rPr lang="en-IN" smtClean="0"/>
              <a:t>‹#›</a:t>
            </a:fld>
            <a:endParaRPr lang="en-IN"/>
          </a:p>
        </p:txBody>
      </p:sp>
    </p:spTree>
    <p:extLst>
      <p:ext uri="{BB962C8B-B14F-4D97-AF65-F5344CB8AC3E}">
        <p14:creationId xmlns:p14="http://schemas.microsoft.com/office/powerpoint/2010/main" val="45554773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effectLst>
                  <a:outerShdw blurRad="38100" dist="38100" dir="2700000" algn="tl">
                    <a:srgbClr val="000000">
                      <a:alpha val="43137"/>
                    </a:srgbClr>
                  </a:outerShdw>
                </a:effectLst>
              </a:rPr>
              <a:t>PROJECT REPORT</a:t>
            </a: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589212" y="4687230"/>
            <a:ext cx="8915399" cy="1520390"/>
          </a:xfrm>
        </p:spPr>
        <p:txBody>
          <a:bodyPr>
            <a:normAutofit fontScale="40000" lnSpcReduction="20000"/>
          </a:bodyPr>
          <a:lstStyle/>
          <a:p>
            <a:pPr algn="r"/>
            <a:r>
              <a:rPr lang="en-GB" sz="3800" b="1" dirty="0"/>
              <a:t>INTELLIGENT POST-LOCK DOWN MANAGEMENT SYSTEM FOR PUBLIC TRANSPORTATION</a:t>
            </a:r>
            <a:endParaRPr lang="en-IN" sz="3800" dirty="0"/>
          </a:p>
          <a:p>
            <a:pPr algn="r"/>
            <a:endParaRPr lang="en-US" dirty="0" smtClean="0"/>
          </a:p>
          <a:p>
            <a:pPr algn="r"/>
            <a:r>
              <a:rPr lang="en-US" sz="3500" dirty="0" smtClean="0"/>
              <a:t>CONTRIBUTORS</a:t>
            </a:r>
          </a:p>
          <a:p>
            <a:pPr algn="r"/>
            <a:r>
              <a:rPr lang="en-US" sz="3500" b="1" dirty="0" smtClean="0"/>
              <a:t>SNIGDHA</a:t>
            </a:r>
          </a:p>
          <a:p>
            <a:pPr algn="r"/>
            <a:r>
              <a:rPr lang="en-US" sz="3500" b="1" dirty="0" smtClean="0"/>
              <a:t>AKSHET PATEL</a:t>
            </a:r>
          </a:p>
        </p:txBody>
      </p:sp>
    </p:spTree>
    <p:extLst>
      <p:ext uri="{BB962C8B-B14F-4D97-AF65-F5344CB8AC3E}">
        <p14:creationId xmlns:p14="http://schemas.microsoft.com/office/powerpoint/2010/main" val="41534107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906851"/>
            <a:ext cx="8915399" cy="1431951"/>
          </a:xfrm>
        </p:spPr>
        <p:txBody>
          <a:bodyPr>
            <a:normAutofit/>
          </a:bodyPr>
          <a:lstStyle/>
          <a:p>
            <a:pPr algn="ctr"/>
            <a:r>
              <a:rPr lang="en-GB" sz="2000" dirty="0" smtClean="0"/>
              <a:t>The model </a:t>
            </a:r>
            <a:r>
              <a:rPr lang="en-GB" sz="2000" dirty="0"/>
              <a:t>detects the mask and only allows the person to enter if the mask is on. So this system can be implemented at various check points which will reduce human labour for checking the </a:t>
            </a:r>
            <a:r>
              <a:rPr lang="en-GB" sz="2000" dirty="0" smtClean="0"/>
              <a:t>masks.</a:t>
            </a:r>
            <a:endParaRPr lang="en-IN" sz="1600" dirty="0"/>
          </a:p>
        </p:txBody>
      </p:sp>
      <p:sp>
        <p:nvSpPr>
          <p:cNvPr id="2" name="Picture Placeholder 1"/>
          <p:cNvSpPr>
            <a:spLocks noGrp="1"/>
          </p:cNvSpPr>
          <p:nvPr>
            <p:ph type="pic" idx="1"/>
          </p:nvPr>
        </p:nvSpPr>
        <p:spPr/>
      </p:sp>
      <p:pic>
        <p:nvPicPr>
          <p:cNvPr id="1026" name="Picture 2" descr="Mask De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426507"/>
            <a:ext cx="8915400" cy="427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809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739425"/>
            <a:ext cx="8915399" cy="1121625"/>
          </a:xfrm>
        </p:spPr>
        <p:txBody>
          <a:bodyPr>
            <a:noAutofit/>
          </a:bodyPr>
          <a:lstStyle/>
          <a:p>
            <a:pPr algn="ctr"/>
            <a:r>
              <a:rPr lang="en-IN" sz="2000" dirty="0" smtClean="0"/>
              <a:t>It can be used to search </a:t>
            </a:r>
            <a:r>
              <a:rPr lang="en-IN" sz="2000" dirty="0"/>
              <a:t>for </a:t>
            </a:r>
            <a:r>
              <a:rPr lang="en-IN" sz="2000" dirty="0" smtClean="0"/>
              <a:t>a place </a:t>
            </a:r>
            <a:r>
              <a:rPr lang="en-IN" sz="2000" dirty="0"/>
              <a:t>and it will be shown in the map and then the user can click on it to directly get the directions </a:t>
            </a:r>
            <a:r>
              <a:rPr lang="en-IN" sz="2000" dirty="0" smtClean="0"/>
              <a:t>on </a:t>
            </a:r>
            <a:r>
              <a:rPr lang="en-IN" sz="2000" dirty="0"/>
              <a:t>the google </a:t>
            </a:r>
            <a:r>
              <a:rPr lang="en-IN" sz="2000" dirty="0" smtClean="0"/>
              <a:t>maps.</a:t>
            </a:r>
            <a:endParaRPr lang="en-IN" sz="1600" dirty="0"/>
          </a:p>
        </p:txBody>
      </p:sp>
      <p:sp>
        <p:nvSpPr>
          <p:cNvPr id="2" name="Picture Placeholder 1"/>
          <p:cNvSpPr>
            <a:spLocks noGrp="1"/>
          </p:cNvSpPr>
          <p:nvPr>
            <p:ph type="pic" idx="1"/>
          </p:nvPr>
        </p:nvSpPr>
        <p:spPr/>
      </p:sp>
      <p:pic>
        <p:nvPicPr>
          <p:cNvPr id="5" name="Picture 4"/>
          <p:cNvPicPr/>
          <p:nvPr/>
        </p:nvPicPr>
        <p:blipFill rotWithShape="1">
          <a:blip r:embed="rId2"/>
          <a:srcRect t="9816"/>
          <a:stretch/>
        </p:blipFill>
        <p:spPr bwMode="auto">
          <a:xfrm>
            <a:off x="2589212" y="634965"/>
            <a:ext cx="8915400" cy="385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3657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739425"/>
            <a:ext cx="8915399" cy="1121625"/>
          </a:xfrm>
        </p:spPr>
        <p:txBody>
          <a:bodyPr>
            <a:normAutofit/>
          </a:bodyPr>
          <a:lstStyle/>
          <a:p>
            <a:pPr algn="ctr"/>
            <a:r>
              <a:rPr lang="en-IN" sz="2000" dirty="0"/>
              <a:t>Just by clicking on the “Find Nearby Transit Stations”, the user can get all the transit station like metro stations, bus stands, railway stations, etc. and then find the directions to the nearby one.</a:t>
            </a:r>
            <a:endParaRPr lang="en-IN" sz="1600" dirty="0"/>
          </a:p>
        </p:txBody>
      </p:sp>
      <p:sp>
        <p:nvSpPr>
          <p:cNvPr id="2" name="Picture Placeholder 1"/>
          <p:cNvSpPr>
            <a:spLocks noGrp="1"/>
          </p:cNvSpPr>
          <p:nvPr>
            <p:ph type="pic" idx="1"/>
          </p:nvPr>
        </p:nvSpPr>
        <p:spPr/>
      </p:sp>
      <p:pic>
        <p:nvPicPr>
          <p:cNvPr id="5" name="Picture 4"/>
          <p:cNvPicPr/>
          <p:nvPr/>
        </p:nvPicPr>
        <p:blipFill rotWithShape="1">
          <a:blip r:embed="rId2"/>
          <a:srcRect t="9816"/>
          <a:stretch/>
        </p:blipFill>
        <p:spPr bwMode="auto">
          <a:xfrm>
            <a:off x="2589212" y="634965"/>
            <a:ext cx="8915400" cy="385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358601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739425"/>
            <a:ext cx="8915399" cy="1121625"/>
          </a:xfrm>
        </p:spPr>
        <p:txBody>
          <a:bodyPr>
            <a:normAutofit/>
          </a:bodyPr>
          <a:lstStyle/>
          <a:p>
            <a:pPr algn="ctr"/>
            <a:r>
              <a:rPr lang="en-IN" sz="2000" dirty="0"/>
              <a:t>If the user needs to find an alternative route to any destination, he/she just need to enter the origin and the destination and it will show the alternative route to reach there via public </a:t>
            </a:r>
            <a:r>
              <a:rPr lang="en-IN" sz="2000" dirty="0" smtClean="0"/>
              <a:t>transport/walking/driving.</a:t>
            </a:r>
            <a:endParaRPr lang="en-IN" sz="1600" dirty="0"/>
          </a:p>
        </p:txBody>
      </p:sp>
      <p:sp>
        <p:nvSpPr>
          <p:cNvPr id="2" name="Picture Placeholder 1"/>
          <p:cNvSpPr>
            <a:spLocks noGrp="1"/>
          </p:cNvSpPr>
          <p:nvPr>
            <p:ph type="pic" idx="1"/>
          </p:nvPr>
        </p:nvSpPr>
        <p:spPr/>
      </p:sp>
      <p:pic>
        <p:nvPicPr>
          <p:cNvPr id="5" name="Picture 4"/>
          <p:cNvPicPr/>
          <p:nvPr/>
        </p:nvPicPr>
        <p:blipFill rotWithShape="1">
          <a:blip r:embed="rId2"/>
          <a:srcRect t="10306"/>
          <a:stretch/>
        </p:blipFill>
        <p:spPr bwMode="auto">
          <a:xfrm>
            <a:off x="2589212" y="634965"/>
            <a:ext cx="8915400" cy="385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0844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739425"/>
            <a:ext cx="8915399" cy="1121625"/>
          </a:xfrm>
        </p:spPr>
        <p:txBody>
          <a:bodyPr>
            <a:normAutofit/>
          </a:bodyPr>
          <a:lstStyle/>
          <a:p>
            <a:pPr algn="ctr"/>
            <a:r>
              <a:rPr lang="en-IN" sz="2000" dirty="0"/>
              <a:t>This </a:t>
            </a:r>
            <a:r>
              <a:rPr lang="en-IN" sz="2000" dirty="0" err="1"/>
              <a:t>Chatbot</a:t>
            </a:r>
            <a:r>
              <a:rPr lang="en-IN" sz="2000" dirty="0"/>
              <a:t> </a:t>
            </a:r>
            <a:r>
              <a:rPr lang="en-IN" sz="2000" dirty="0" smtClean="0"/>
              <a:t>asks basic questions and </a:t>
            </a:r>
            <a:r>
              <a:rPr lang="en-IN" sz="2000" dirty="0"/>
              <a:t>the user has to select the most appropriate option </a:t>
            </a:r>
            <a:r>
              <a:rPr lang="en-IN" sz="2000" dirty="0" smtClean="0"/>
              <a:t>so that it can </a:t>
            </a:r>
            <a:r>
              <a:rPr lang="en-IN" sz="2000" dirty="0"/>
              <a:t>advise the user whether it is </a:t>
            </a:r>
            <a:r>
              <a:rPr lang="en-IN" sz="2000" dirty="0" smtClean="0"/>
              <a:t>safe for them </a:t>
            </a:r>
            <a:r>
              <a:rPr lang="en-IN" sz="2000" dirty="0"/>
              <a:t>to travel or </a:t>
            </a:r>
            <a:r>
              <a:rPr lang="en-IN" sz="2000" dirty="0" smtClean="0"/>
              <a:t>not.</a:t>
            </a:r>
            <a:endParaRPr lang="en-IN" sz="1600" dirty="0"/>
          </a:p>
        </p:txBody>
      </p:sp>
      <p:sp>
        <p:nvSpPr>
          <p:cNvPr id="2" name="Picture Placeholder 1"/>
          <p:cNvSpPr>
            <a:spLocks noGrp="1"/>
          </p:cNvSpPr>
          <p:nvPr>
            <p:ph type="pic" idx="1"/>
          </p:nvPr>
        </p:nvSpPr>
        <p:spPr/>
      </p:sp>
      <p:pic>
        <p:nvPicPr>
          <p:cNvPr id="5" name="Picture 4"/>
          <p:cNvPicPr/>
          <p:nvPr/>
        </p:nvPicPr>
        <p:blipFill rotWithShape="1">
          <a:blip r:embed="rId2"/>
          <a:srcRect t="9816"/>
          <a:stretch/>
        </p:blipFill>
        <p:spPr bwMode="auto">
          <a:xfrm>
            <a:off x="2589212" y="634965"/>
            <a:ext cx="8915400" cy="385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76272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4622954"/>
            <a:ext cx="8911687" cy="1280890"/>
          </a:xfrm>
        </p:spPr>
        <p:txBody>
          <a:bodyPr>
            <a:noAutofit/>
          </a:bodyPr>
          <a:lstStyle/>
          <a:p>
            <a:pPr algn="ctr"/>
            <a:r>
              <a:rPr lang="en-GB" sz="2000" dirty="0"/>
              <a:t>The service of visual recognition is used to analyse the crowd distribution. An object detection model is trained to detect the red dots in an image</a:t>
            </a:r>
            <a:r>
              <a:rPr lang="en-GB" sz="2000" dirty="0" smtClean="0"/>
              <a:t>.</a:t>
            </a:r>
            <a:r>
              <a:rPr lang="en-IN" sz="1600" dirty="0"/>
              <a:t/>
            </a:r>
            <a:br>
              <a:rPr lang="en-IN" sz="1600" dirty="0"/>
            </a:br>
            <a:endParaRPr lang="en-IN" sz="1600" dirty="0"/>
          </a:p>
        </p:txBody>
      </p:sp>
      <p:pic>
        <p:nvPicPr>
          <p:cNvPr id="10" name="Content Placeholder 9"/>
          <p:cNvPicPr>
            <a:picLocks noGrp="1" noChangeAspect="1"/>
          </p:cNvPicPr>
          <p:nvPr>
            <p:ph sz="half" idx="2"/>
          </p:nvPr>
        </p:nvPicPr>
        <p:blipFill>
          <a:blip r:embed="rId2"/>
          <a:stretch>
            <a:fillRect/>
          </a:stretch>
        </p:blipFill>
        <p:spPr>
          <a:xfrm>
            <a:off x="4325164" y="472868"/>
            <a:ext cx="5447205" cy="3869394"/>
          </a:xfrm>
          <a:prstGeom prst="rect">
            <a:avLst/>
          </a:prstGeom>
        </p:spPr>
      </p:pic>
    </p:spTree>
    <p:extLst>
      <p:ext uri="{BB962C8B-B14F-4D97-AF65-F5344CB8AC3E}">
        <p14:creationId xmlns:p14="http://schemas.microsoft.com/office/powerpoint/2010/main" val="2294431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89212" y="594663"/>
            <a:ext cx="3992732" cy="576262"/>
          </a:xfrm>
        </p:spPr>
        <p:txBody>
          <a:bodyPr/>
          <a:lstStyle/>
          <a:p>
            <a:pPr algn="ctr"/>
            <a:r>
              <a:rPr lang="en-GB" b="1" dirty="0"/>
              <a:t>ADVANTAGES</a:t>
            </a:r>
            <a:endParaRPr lang="en-IN" dirty="0"/>
          </a:p>
        </p:txBody>
      </p:sp>
      <p:sp>
        <p:nvSpPr>
          <p:cNvPr id="4" name="Content Placeholder 3"/>
          <p:cNvSpPr>
            <a:spLocks noGrp="1"/>
          </p:cNvSpPr>
          <p:nvPr>
            <p:ph sz="half" idx="2"/>
          </p:nvPr>
        </p:nvSpPr>
        <p:spPr>
          <a:xfrm>
            <a:off x="2589212" y="1389867"/>
            <a:ext cx="4342893" cy="4753356"/>
          </a:xfrm>
        </p:spPr>
        <p:txBody>
          <a:bodyPr>
            <a:normAutofit/>
          </a:bodyPr>
          <a:lstStyle/>
          <a:p>
            <a:r>
              <a:rPr lang="en-IN" dirty="0" smtClean="0"/>
              <a:t>Offers </a:t>
            </a:r>
            <a:r>
              <a:rPr lang="en-IN" dirty="0"/>
              <a:t>a real contactless way for </a:t>
            </a:r>
            <a:r>
              <a:rPr lang="en-IN" dirty="0" smtClean="0"/>
              <a:t>maintaining social distancing norms.</a:t>
            </a:r>
            <a:endParaRPr lang="en-IN" dirty="0"/>
          </a:p>
          <a:p>
            <a:r>
              <a:rPr lang="en-IN" dirty="0" smtClean="0"/>
              <a:t>Contact tracing </a:t>
            </a:r>
            <a:r>
              <a:rPr lang="en-IN" dirty="0"/>
              <a:t>is made easier and </a:t>
            </a:r>
            <a:r>
              <a:rPr lang="en-IN" dirty="0" smtClean="0"/>
              <a:t>efficient</a:t>
            </a:r>
            <a:r>
              <a:rPr lang="en-IN" dirty="0"/>
              <a:t>.</a:t>
            </a:r>
          </a:p>
          <a:p>
            <a:r>
              <a:rPr lang="en-IN" dirty="0" smtClean="0"/>
              <a:t>Gives </a:t>
            </a:r>
            <a:r>
              <a:rPr lang="en-IN" dirty="0"/>
              <a:t>information about the nearby hospitals, pharmacy, bus stands, hotels, etc.</a:t>
            </a:r>
          </a:p>
          <a:p>
            <a:r>
              <a:rPr lang="en-IN" dirty="0" smtClean="0"/>
              <a:t>User-friendly </a:t>
            </a:r>
            <a:r>
              <a:rPr lang="en-IN" dirty="0"/>
              <a:t>interface makes it easy for the user to understand and navigate through the application.</a:t>
            </a:r>
          </a:p>
          <a:p>
            <a:pPr algn="just"/>
            <a:endParaRPr lang="en-IN" dirty="0"/>
          </a:p>
          <a:p>
            <a:pPr marL="0" indent="0">
              <a:buNone/>
            </a:pPr>
            <a:endParaRPr lang="en-IN" dirty="0"/>
          </a:p>
          <a:p>
            <a:endParaRPr lang="en-IN" dirty="0"/>
          </a:p>
        </p:txBody>
      </p:sp>
      <p:sp>
        <p:nvSpPr>
          <p:cNvPr id="5" name="Text Placeholder 4"/>
          <p:cNvSpPr>
            <a:spLocks noGrp="1"/>
          </p:cNvSpPr>
          <p:nvPr>
            <p:ph type="body" sz="quarter" idx="3"/>
          </p:nvPr>
        </p:nvSpPr>
        <p:spPr>
          <a:xfrm>
            <a:off x="7336793" y="594663"/>
            <a:ext cx="3999001" cy="576262"/>
          </a:xfrm>
        </p:spPr>
        <p:txBody>
          <a:bodyPr/>
          <a:lstStyle/>
          <a:p>
            <a:pPr algn="ctr"/>
            <a:r>
              <a:rPr lang="en-GB" b="1" dirty="0"/>
              <a:t>DISADVANTAGES</a:t>
            </a:r>
            <a:endParaRPr lang="en-IN" dirty="0"/>
          </a:p>
        </p:txBody>
      </p:sp>
      <p:sp>
        <p:nvSpPr>
          <p:cNvPr id="6" name="Content Placeholder 5"/>
          <p:cNvSpPr>
            <a:spLocks noGrp="1"/>
          </p:cNvSpPr>
          <p:nvPr>
            <p:ph sz="quarter" idx="4"/>
          </p:nvPr>
        </p:nvSpPr>
        <p:spPr>
          <a:xfrm>
            <a:off x="7166956" y="1389867"/>
            <a:ext cx="4338674" cy="4753356"/>
          </a:xfrm>
        </p:spPr>
        <p:txBody>
          <a:bodyPr>
            <a:normAutofit/>
          </a:bodyPr>
          <a:lstStyle/>
          <a:p>
            <a:pPr lvl="0"/>
            <a:r>
              <a:rPr lang="en-GB" dirty="0"/>
              <a:t>The IBM services are under free trial so this cannot be implemented without buying the services.</a:t>
            </a:r>
            <a:endParaRPr lang="en-IN" dirty="0"/>
          </a:p>
          <a:p>
            <a:pPr lvl="0"/>
            <a:r>
              <a:rPr lang="en-GB" dirty="0"/>
              <a:t>The object detection model on IBM visual recognition is still a beta-version. Hence, more development is required to obtain precise </a:t>
            </a:r>
            <a:r>
              <a:rPr lang="en-GB" dirty="0" smtClean="0"/>
              <a:t>results.</a:t>
            </a:r>
            <a:endParaRPr lang="en-IN" dirty="0"/>
          </a:p>
          <a:p>
            <a:pPr lvl="0"/>
            <a:r>
              <a:rPr lang="en-GB" dirty="0"/>
              <a:t>The cost of sensors and the software can be expensive for the transport providers.</a:t>
            </a:r>
            <a:endParaRPr lang="en-IN" dirty="0"/>
          </a:p>
          <a:p>
            <a:pPr lvl="0"/>
            <a:r>
              <a:rPr lang="en-GB" dirty="0"/>
              <a:t>Application failure when the network </a:t>
            </a:r>
            <a:r>
              <a:rPr lang="en-GB" dirty="0" smtClean="0"/>
              <a:t>disconnects.</a:t>
            </a:r>
            <a:endParaRPr lang="en-IN" dirty="0"/>
          </a:p>
          <a:p>
            <a:pPr algn="just"/>
            <a:endParaRPr lang="en-IN" dirty="0"/>
          </a:p>
          <a:p>
            <a:endParaRPr lang="en-IN" dirty="0"/>
          </a:p>
        </p:txBody>
      </p:sp>
    </p:spTree>
    <p:extLst>
      <p:ext uri="{BB962C8B-B14F-4D97-AF65-F5344CB8AC3E}">
        <p14:creationId xmlns:p14="http://schemas.microsoft.com/office/powerpoint/2010/main" val="286360369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FUTURE SCOPE</a:t>
            </a:r>
            <a:r>
              <a:rPr lang="en-IN" dirty="0"/>
              <a:t/>
            </a:r>
            <a:br>
              <a:rPr lang="en-IN" dirty="0"/>
            </a:br>
            <a:endParaRPr lang="en-IN" dirty="0"/>
          </a:p>
        </p:txBody>
      </p:sp>
      <p:sp>
        <p:nvSpPr>
          <p:cNvPr id="6" name="Content Placeholder 2"/>
          <p:cNvSpPr txBox="1">
            <a:spLocks/>
          </p:cNvSpPr>
          <p:nvPr/>
        </p:nvSpPr>
        <p:spPr>
          <a:xfrm>
            <a:off x="2756637" y="1418152"/>
            <a:ext cx="8915400" cy="34886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GB" dirty="0"/>
              <a:t>The face detection system can be redesigned and can be used at airports and places of high security.</a:t>
            </a:r>
            <a:endParaRPr lang="en-IN" dirty="0"/>
          </a:p>
          <a:p>
            <a:pPr lvl="0"/>
            <a:r>
              <a:rPr lang="en-GB" dirty="0"/>
              <a:t>The other features supported by this system can be taken into use always as the users are always in need of such facilities that provide them information about the nearby paramedical centres and transport services. </a:t>
            </a:r>
            <a:endParaRPr lang="en-IN" dirty="0"/>
          </a:p>
          <a:p>
            <a:pPr lvl="0"/>
            <a:r>
              <a:rPr lang="en-GB" dirty="0"/>
              <a:t>A Chabot can serve the user with the information whenever and wherever. </a:t>
            </a:r>
            <a:endParaRPr lang="en-IN" dirty="0"/>
          </a:p>
          <a:p>
            <a:pPr lvl="0"/>
            <a:r>
              <a:rPr lang="en-GB" dirty="0"/>
              <a:t>The crowd distribution analysis model can be trained for real life scenarios and used in public spaces like bus stations, train stations, malls, offices, etc.</a:t>
            </a:r>
            <a:endParaRPr lang="en-IN" dirty="0"/>
          </a:p>
          <a:p>
            <a:pPr lvl="0"/>
            <a:r>
              <a:rPr lang="en-GB" dirty="0"/>
              <a:t>The costs associated can be reduced when the system is fully implemented</a:t>
            </a:r>
            <a:r>
              <a:rPr lang="en-GB" dirty="0" smtClean="0"/>
              <a:t>.</a:t>
            </a:r>
            <a:endParaRPr lang="en-IN" dirty="0"/>
          </a:p>
        </p:txBody>
      </p:sp>
    </p:spTree>
    <p:extLst>
      <p:ext uri="{BB962C8B-B14F-4D97-AF65-F5344CB8AC3E}">
        <p14:creationId xmlns:p14="http://schemas.microsoft.com/office/powerpoint/2010/main" val="42095947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2717442"/>
            <a:ext cx="12192000" cy="1339403"/>
          </a:xfrm>
        </p:spPr>
        <p:txBody>
          <a:bodyPr>
            <a:normAutofit/>
          </a:bodyPr>
          <a:lstStyle/>
          <a:p>
            <a:pPr algn="ctr"/>
            <a:r>
              <a:rPr lang="en-US" sz="8000" b="1" dirty="0" smtClean="0"/>
              <a:t>THANK YOU</a:t>
            </a:r>
            <a:endParaRPr lang="en-IN" sz="8000" b="1" dirty="0"/>
          </a:p>
        </p:txBody>
      </p:sp>
    </p:spTree>
    <p:extLst>
      <p:ext uri="{BB962C8B-B14F-4D97-AF65-F5344CB8AC3E}">
        <p14:creationId xmlns:p14="http://schemas.microsoft.com/office/powerpoint/2010/main" val="40101409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Existing Problem</a:t>
            </a:r>
            <a:endParaRPr lang="en-IN" b="1" dirty="0"/>
          </a:p>
        </p:txBody>
      </p:sp>
      <p:sp>
        <p:nvSpPr>
          <p:cNvPr id="3" name="Content Placeholder 2"/>
          <p:cNvSpPr>
            <a:spLocks noGrp="1"/>
          </p:cNvSpPr>
          <p:nvPr>
            <p:ph idx="1"/>
          </p:nvPr>
        </p:nvSpPr>
        <p:spPr/>
        <p:txBody>
          <a:bodyPr>
            <a:normAutofit/>
          </a:bodyPr>
          <a:lstStyle/>
          <a:p>
            <a:r>
              <a:rPr lang="en-US" dirty="0"/>
              <a:t>As per social distancing advisory issued by MOHFW, the operators have to maximize social distancing in public transport besides ensuring regular and proper disinfection of surfaces. </a:t>
            </a:r>
            <a:endParaRPr lang="en-US" dirty="0" smtClean="0"/>
          </a:p>
          <a:p>
            <a:r>
              <a:rPr lang="en-US" dirty="0" smtClean="0"/>
              <a:t>All </a:t>
            </a:r>
            <a:r>
              <a:rPr lang="en-US" dirty="0"/>
              <a:t>front-line personnel are required to be equipped with protective materials such as masks and suits, and many have been trained to prevent cross infection between staff and vehicles</a:t>
            </a:r>
            <a:r>
              <a:rPr lang="en-US" dirty="0" smtClean="0"/>
              <a:t>.</a:t>
            </a:r>
          </a:p>
          <a:p>
            <a:r>
              <a:rPr lang="en-US" dirty="0" smtClean="0"/>
              <a:t>The </a:t>
            </a:r>
            <a:r>
              <a:rPr lang="en-US" dirty="0"/>
              <a:t>Ministry of Railways has made it mandatory for passengers to download </a:t>
            </a:r>
            <a:r>
              <a:rPr lang="en-US" i="1" dirty="0" err="1"/>
              <a:t>Aarogya</a:t>
            </a:r>
            <a:r>
              <a:rPr lang="en-US" i="1" dirty="0"/>
              <a:t> </a:t>
            </a:r>
            <a:r>
              <a:rPr lang="en-US" i="1" dirty="0" err="1"/>
              <a:t>Setu</a:t>
            </a:r>
            <a:r>
              <a:rPr lang="en-US" dirty="0"/>
              <a:t> app in their mobile phones, before commencing their journey. While </a:t>
            </a:r>
            <a:r>
              <a:rPr lang="en-US" i="1" dirty="0" err="1"/>
              <a:t>Aarogya</a:t>
            </a:r>
            <a:r>
              <a:rPr lang="en-US" i="1" dirty="0"/>
              <a:t> </a:t>
            </a:r>
            <a:r>
              <a:rPr lang="en-US" i="1" dirty="0" err="1"/>
              <a:t>Setu</a:t>
            </a:r>
            <a:r>
              <a:rPr lang="en-US" dirty="0"/>
              <a:t> provides many ways to deal with the coronavirus crisis, there are still many challenges that can be expected post-lockdown. </a:t>
            </a:r>
            <a:endParaRPr lang="en-IN" dirty="0"/>
          </a:p>
        </p:txBody>
      </p:sp>
    </p:spTree>
    <p:extLst>
      <p:ext uri="{BB962C8B-B14F-4D97-AF65-F5344CB8AC3E}">
        <p14:creationId xmlns:p14="http://schemas.microsoft.com/office/powerpoint/2010/main" val="383470602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Solution</a:t>
            </a:r>
            <a:endParaRPr lang="en-IN" b="1" dirty="0"/>
          </a:p>
        </p:txBody>
      </p:sp>
      <p:sp>
        <p:nvSpPr>
          <p:cNvPr id="3" name="Content Placeholder 2"/>
          <p:cNvSpPr>
            <a:spLocks noGrp="1"/>
          </p:cNvSpPr>
          <p:nvPr>
            <p:ph idx="1"/>
          </p:nvPr>
        </p:nvSpPr>
        <p:spPr>
          <a:xfrm>
            <a:off x="2592924" y="1264555"/>
            <a:ext cx="8911688" cy="4101076"/>
          </a:xfrm>
        </p:spPr>
        <p:txBody>
          <a:bodyPr>
            <a:noAutofit/>
          </a:bodyPr>
          <a:lstStyle/>
          <a:p>
            <a:r>
              <a:rPr lang="en-GB" sz="1600" dirty="0"/>
              <a:t>Our strategy is to design a smart transit platform that can analyse crowd distribution inside public transport and public spaces in near-real time and identify two metrics- space occupancy and space utilization</a:t>
            </a:r>
            <a:r>
              <a:rPr lang="en-GB" sz="1600" dirty="0" smtClean="0"/>
              <a:t>.</a:t>
            </a:r>
          </a:p>
          <a:p>
            <a:r>
              <a:rPr lang="en-GB" sz="1600" dirty="0" smtClean="0"/>
              <a:t> As </a:t>
            </a:r>
            <a:r>
              <a:rPr lang="en-GB" sz="1600" dirty="0"/>
              <a:t>a preventive measure, a non-contact infrared thermometer can be attached in a secure location at the entrance of public transport vehicle so that temperature of each passenger is measured before </a:t>
            </a:r>
            <a:r>
              <a:rPr lang="en-GB" sz="1600" dirty="0" smtClean="0"/>
              <a:t>boarding.</a:t>
            </a:r>
          </a:p>
          <a:p>
            <a:r>
              <a:rPr lang="en-GB" sz="1600" dirty="0" smtClean="0"/>
              <a:t>A </a:t>
            </a:r>
            <a:r>
              <a:rPr lang="en-GB" sz="1600" dirty="0"/>
              <a:t>Chabot </a:t>
            </a:r>
            <a:r>
              <a:rPr lang="en-GB" sz="1600" dirty="0" smtClean="0"/>
              <a:t>is designed </a:t>
            </a:r>
            <a:r>
              <a:rPr lang="en-GB" sz="1600" dirty="0"/>
              <a:t>that can take user information and suggests the person whether he/she is fit for traveling or not.</a:t>
            </a:r>
            <a:endParaRPr lang="en-IN" sz="1600" dirty="0"/>
          </a:p>
          <a:p>
            <a:r>
              <a:rPr lang="en-GB" sz="1600" dirty="0" smtClean="0"/>
              <a:t>Our </a:t>
            </a:r>
            <a:r>
              <a:rPr lang="en-GB" sz="1600" dirty="0"/>
              <a:t>solution ensures that transportation businesses work within the hygiene and space constraints which will cause a new changed market dynamic that will be catered by the ‘vehicle sanitation’ business. </a:t>
            </a:r>
            <a:endParaRPr lang="en-GB" sz="1600" dirty="0" smtClean="0"/>
          </a:p>
          <a:p>
            <a:r>
              <a:rPr lang="en-GB" sz="1600" dirty="0"/>
              <a:t>If a passenger is a stranded in an unfamiliar place, instead of asking the people around, he/she can directly search for the place and it will be shown in the map and then the user can click on it to directly get the directions in the google maps.</a:t>
            </a:r>
            <a:endParaRPr lang="en-IN" sz="1600" dirty="0"/>
          </a:p>
          <a:p>
            <a:endParaRPr lang="en-IN" sz="1200" dirty="0"/>
          </a:p>
        </p:txBody>
      </p:sp>
    </p:spTree>
    <p:extLst>
      <p:ext uri="{BB962C8B-B14F-4D97-AF65-F5344CB8AC3E}">
        <p14:creationId xmlns:p14="http://schemas.microsoft.com/office/powerpoint/2010/main" val="16913541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t>PROJECT DELIVERABLES</a:t>
            </a:r>
            <a:endParaRPr lang="en-IN" b="1" dirty="0"/>
          </a:p>
        </p:txBody>
      </p:sp>
      <p:sp>
        <p:nvSpPr>
          <p:cNvPr id="3" name="Content Placeholder 2"/>
          <p:cNvSpPr>
            <a:spLocks noGrp="1"/>
          </p:cNvSpPr>
          <p:nvPr>
            <p:ph idx="1"/>
          </p:nvPr>
        </p:nvSpPr>
        <p:spPr>
          <a:xfrm>
            <a:off x="2872548" y="1264555"/>
            <a:ext cx="8915400" cy="4705082"/>
          </a:xfrm>
        </p:spPr>
        <p:txBody>
          <a:bodyPr>
            <a:normAutofit/>
          </a:bodyPr>
          <a:lstStyle/>
          <a:p>
            <a:pPr lvl="0" algn="just"/>
            <a:r>
              <a:rPr lang="en-GB" b="1" dirty="0"/>
              <a:t>For the passenger</a:t>
            </a:r>
            <a:endParaRPr lang="en-IN" dirty="0"/>
          </a:p>
          <a:p>
            <a:pPr lvl="1" algn="just"/>
            <a:r>
              <a:rPr lang="en-GB" dirty="0"/>
              <a:t>A smart transit platform that can analyse crowd distribution inside public transport and public spaces in near-real time. </a:t>
            </a:r>
            <a:endParaRPr lang="en-GB" dirty="0" smtClean="0"/>
          </a:p>
          <a:p>
            <a:pPr lvl="1" algn="just"/>
            <a:r>
              <a:rPr lang="en-GB" dirty="0" smtClean="0"/>
              <a:t>The </a:t>
            </a:r>
            <a:r>
              <a:rPr lang="en-GB" dirty="0"/>
              <a:t>application can also prompt the user whenever the space under consideration has an occupancy of, say, more than 55% and alert the user. </a:t>
            </a:r>
            <a:endParaRPr lang="en-IN" dirty="0"/>
          </a:p>
          <a:p>
            <a:pPr lvl="1" algn="just"/>
            <a:r>
              <a:rPr lang="en-GB" dirty="0"/>
              <a:t>Provide alternatives to the user such as alternate routes, transit stations, </a:t>
            </a:r>
            <a:r>
              <a:rPr lang="en-GB" dirty="0" smtClean="0"/>
              <a:t>etc. </a:t>
            </a:r>
            <a:r>
              <a:rPr lang="en-GB" dirty="0"/>
              <a:t>by utilizing the google maps API service.</a:t>
            </a:r>
            <a:endParaRPr lang="en-IN" dirty="0"/>
          </a:p>
          <a:p>
            <a:pPr lvl="1" algn="just"/>
            <a:r>
              <a:rPr lang="en-GB" dirty="0"/>
              <a:t>Access to useful information like current statistics related to coronavirus situation in the country, hospitals or pharmacies nearby, etc.</a:t>
            </a:r>
            <a:endParaRPr lang="en-IN" dirty="0"/>
          </a:p>
          <a:p>
            <a:pPr lvl="1" algn="just"/>
            <a:r>
              <a:rPr lang="en-GB" dirty="0"/>
              <a:t>A chat bot that can take user information and process it to intelligently suggest the person whether he/she is fit for traveling or not</a:t>
            </a:r>
            <a:r>
              <a:rPr lang="en-GB" dirty="0" smtClean="0"/>
              <a:t>.</a:t>
            </a:r>
            <a:endParaRPr lang="en-IN" dirty="0"/>
          </a:p>
        </p:txBody>
      </p:sp>
      <p:pic>
        <p:nvPicPr>
          <p:cNvPr id="5" name="Picture 2" descr="Passengers Stock Illustrations, Cliparts And Royalty Fre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8351" y="4401132"/>
            <a:ext cx="428625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52730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6790" y="1296474"/>
            <a:ext cx="8915400" cy="3481588"/>
          </a:xfrm>
        </p:spPr>
        <p:txBody>
          <a:bodyPr>
            <a:normAutofit/>
          </a:bodyPr>
          <a:lstStyle/>
          <a:p>
            <a:pPr lvl="0"/>
            <a:r>
              <a:rPr lang="en-GB" b="1" dirty="0"/>
              <a:t>For the transport provider</a:t>
            </a:r>
            <a:endParaRPr lang="en-IN" dirty="0"/>
          </a:p>
          <a:p>
            <a:pPr lvl="1" algn="just"/>
            <a:r>
              <a:rPr lang="en-GB" dirty="0"/>
              <a:t>A mask detection model that can detect if the person is wearing a mask or not, and allow only those to enter a vehicle, or any premise, if they are found to be wearing a mask.</a:t>
            </a:r>
            <a:endParaRPr lang="en-IN" dirty="0"/>
          </a:p>
          <a:p>
            <a:pPr lvl="1" algn="just"/>
            <a:r>
              <a:rPr lang="en-GB" dirty="0"/>
              <a:t>As a preventive measure, a non-contact infrared thermometer can be attached in a secure location at the entrance of public transport vehicle so that temperature of each passenger is measured before boarding and if body temperature of the person is detected to be higher than normal, it should trigger an alarm and he/she should not be allowed to board the vehicle. </a:t>
            </a:r>
            <a:endParaRPr lang="en-IN" dirty="0"/>
          </a:p>
          <a:p>
            <a:pPr lvl="1" algn="just"/>
            <a:r>
              <a:rPr lang="en-GB" dirty="0"/>
              <a:t>The data from contactless thermometer to be stored in a database along with the date and timestamp, so that it can be utilized later during contact tracing.</a:t>
            </a:r>
            <a:endParaRPr lang="en-IN" dirty="0"/>
          </a:p>
        </p:txBody>
      </p:sp>
      <p:sp>
        <p:nvSpPr>
          <p:cNvPr id="6" name="Title 1"/>
          <p:cNvSpPr>
            <a:spLocks noGrp="1"/>
          </p:cNvSpPr>
          <p:nvPr>
            <p:ph type="title"/>
          </p:nvPr>
        </p:nvSpPr>
        <p:spPr>
          <a:xfrm>
            <a:off x="2592925" y="624110"/>
            <a:ext cx="8911687" cy="1280890"/>
          </a:xfrm>
        </p:spPr>
        <p:txBody>
          <a:bodyPr>
            <a:normAutofit/>
          </a:bodyPr>
          <a:lstStyle/>
          <a:p>
            <a:pPr algn="ctr"/>
            <a:r>
              <a:rPr lang="en-GB" b="1" dirty="0" smtClean="0"/>
              <a:t>PROJECT DELIVERABLES</a:t>
            </a:r>
            <a:endParaRPr lang="en-IN" b="1" dirty="0"/>
          </a:p>
        </p:txBody>
      </p:sp>
      <p:pic>
        <p:nvPicPr>
          <p:cNvPr id="2056" name="Picture 8" descr="Transportation Clipart Ground Transportation - Travel Itinerary ..."/>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6597696" y="4394574"/>
            <a:ext cx="5164494" cy="211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267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Flowcharts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7529" y="1354345"/>
            <a:ext cx="2721239" cy="53324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262" y="1354345"/>
            <a:ext cx="1892163" cy="53324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1086" y="1354345"/>
            <a:ext cx="3071814" cy="533245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0658" y="1354346"/>
            <a:ext cx="2543643" cy="5332457"/>
          </a:xfrm>
          <a:prstGeom prst="rect">
            <a:avLst/>
          </a:prstGeom>
        </p:spPr>
      </p:pic>
    </p:spTree>
    <p:extLst>
      <p:ext uri="{BB962C8B-B14F-4D97-AF65-F5344CB8AC3E}">
        <p14:creationId xmlns:p14="http://schemas.microsoft.com/office/powerpoint/2010/main" val="310564820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739425"/>
            <a:ext cx="8915399" cy="1121625"/>
          </a:xfrm>
        </p:spPr>
        <p:txBody>
          <a:bodyPr>
            <a:noAutofit/>
          </a:bodyPr>
          <a:lstStyle/>
          <a:p>
            <a:pPr algn="ctr"/>
            <a:r>
              <a:rPr lang="en-GB" sz="2000" dirty="0"/>
              <a:t>This tab helps provide the user/traveller with all the real-time updates regarding the coronavirus throughout the world. </a:t>
            </a:r>
            <a:endParaRPr lang="en-IN" sz="1600" dirty="0"/>
          </a:p>
        </p:txBody>
      </p:sp>
      <p:sp>
        <p:nvSpPr>
          <p:cNvPr id="7" name="Picture Placeholder 6"/>
          <p:cNvSpPr>
            <a:spLocks noGrp="1"/>
          </p:cNvSpPr>
          <p:nvPr>
            <p:ph type="pic" idx="1"/>
          </p:nvPr>
        </p:nvSpPr>
        <p:spPr/>
      </p:sp>
      <p:pic>
        <p:nvPicPr>
          <p:cNvPr id="8" name="Picture Placeholder 5"/>
          <p:cNvPicPr>
            <a:picLocks/>
          </p:cNvPicPr>
          <p:nvPr/>
        </p:nvPicPr>
        <p:blipFill rotWithShape="1">
          <a:blip r:embed="rId2"/>
          <a:stretch/>
        </p:blipFill>
        <p:spPr bwMode="auto">
          <a:xfrm>
            <a:off x="2589212" y="634965"/>
            <a:ext cx="8915400" cy="38549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9989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739425"/>
            <a:ext cx="8915399" cy="1121625"/>
          </a:xfrm>
        </p:spPr>
        <p:txBody>
          <a:bodyPr>
            <a:noAutofit/>
          </a:bodyPr>
          <a:lstStyle/>
          <a:p>
            <a:pPr algn="ctr"/>
            <a:r>
              <a:rPr lang="en-IN" sz="2000" dirty="0" smtClean="0"/>
              <a:t>A </a:t>
            </a:r>
            <a:r>
              <a:rPr lang="en-IN" sz="2000" dirty="0"/>
              <a:t>simulation of a physical trigger button which </a:t>
            </a:r>
            <a:r>
              <a:rPr lang="en-IN" sz="2000" dirty="0" smtClean="0"/>
              <a:t>can be triggered </a:t>
            </a:r>
            <a:r>
              <a:rPr lang="en-IN" sz="2000" dirty="0"/>
              <a:t>as the passenger </a:t>
            </a:r>
            <a:r>
              <a:rPr lang="en-IN" sz="2000" dirty="0" smtClean="0"/>
              <a:t>enters </a:t>
            </a:r>
            <a:r>
              <a:rPr lang="en-IN" sz="2000" dirty="0"/>
              <a:t>the station. As soon as the button is triggered the temperature of the person is </a:t>
            </a:r>
            <a:r>
              <a:rPr lang="en-IN" sz="2000" dirty="0" smtClean="0"/>
              <a:t>sent to </a:t>
            </a:r>
            <a:r>
              <a:rPr lang="en-IN" sz="2000" dirty="0"/>
              <a:t>the IBM Cloudant Database. </a:t>
            </a:r>
            <a:endParaRPr lang="en-IN" sz="1600" dirty="0"/>
          </a:p>
        </p:txBody>
      </p:sp>
      <p:sp>
        <p:nvSpPr>
          <p:cNvPr id="2" name="Picture Placeholder 1"/>
          <p:cNvSpPr>
            <a:spLocks noGrp="1"/>
          </p:cNvSpPr>
          <p:nvPr>
            <p:ph type="pic" idx="1"/>
          </p:nvPr>
        </p:nvSpPr>
        <p:spPr/>
      </p:sp>
      <p:pic>
        <p:nvPicPr>
          <p:cNvPr id="7" name="Picture 6"/>
          <p:cNvPicPr/>
          <p:nvPr/>
        </p:nvPicPr>
        <p:blipFill rotWithShape="1">
          <a:blip r:embed="rId2"/>
          <a:srcRect t="9303" b="6023"/>
          <a:stretch/>
        </p:blipFill>
        <p:spPr bwMode="auto">
          <a:xfrm>
            <a:off x="2589212" y="634965"/>
            <a:ext cx="8915400" cy="385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8371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3" y="4739425"/>
            <a:ext cx="8915399" cy="1121625"/>
          </a:xfrm>
        </p:spPr>
        <p:txBody>
          <a:bodyPr>
            <a:normAutofit/>
          </a:bodyPr>
          <a:lstStyle/>
          <a:p>
            <a:pPr algn="ctr"/>
            <a:r>
              <a:rPr lang="en-IN" sz="2000" dirty="0"/>
              <a:t>The search tab will enable the authorities to access the temperature data of the passengers while contact tracing and the only input variables are the temperature and date. </a:t>
            </a:r>
            <a:endParaRPr lang="en-IN" sz="1600" dirty="0"/>
          </a:p>
        </p:txBody>
      </p:sp>
      <p:sp>
        <p:nvSpPr>
          <p:cNvPr id="2" name="Picture Placeholder 1"/>
          <p:cNvSpPr>
            <a:spLocks noGrp="1"/>
          </p:cNvSpPr>
          <p:nvPr>
            <p:ph type="pic" idx="1"/>
          </p:nvPr>
        </p:nvSpPr>
        <p:spPr/>
      </p:sp>
      <p:pic>
        <p:nvPicPr>
          <p:cNvPr id="7" name="Picture 6"/>
          <p:cNvPicPr/>
          <p:nvPr/>
        </p:nvPicPr>
        <p:blipFill rotWithShape="1">
          <a:blip r:embed="rId2"/>
          <a:srcRect t="9816"/>
          <a:stretch/>
        </p:blipFill>
        <p:spPr bwMode="auto">
          <a:xfrm>
            <a:off x="2589212" y="634965"/>
            <a:ext cx="8915400" cy="385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8760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162</TotalTime>
  <Words>1017</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PROJECT REPORT</vt:lpstr>
      <vt:lpstr>Existing Problem</vt:lpstr>
      <vt:lpstr>Solution</vt:lpstr>
      <vt:lpstr>PROJECT DELIVERABLES</vt:lpstr>
      <vt:lpstr>PROJECT DELIVERABLES</vt:lpstr>
      <vt:lpstr>Flowcharts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service of visual recognition is used to analyse the crowd distribution. An object detection model is trained to detect the red dots in an image. </vt:lpstr>
      <vt:lpstr>PowerPoint Presentation</vt:lpstr>
      <vt:lpstr>FUTURE SCOPE </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TRAINING REPORT</dc:title>
  <dc:creator>user</dc:creator>
  <cp:lastModifiedBy>Akshet Patel</cp:lastModifiedBy>
  <cp:revision>18</cp:revision>
  <dcterms:created xsi:type="dcterms:W3CDTF">2020-04-20T10:52:06Z</dcterms:created>
  <dcterms:modified xsi:type="dcterms:W3CDTF">2020-07-14T17:17:28Z</dcterms:modified>
</cp:coreProperties>
</file>