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64" r:id="rId4"/>
  </p:sldMasterIdLst>
  <p:notesMasterIdLst>
    <p:notesMasterId r:id="rId5"/>
  </p:notesMasterIdLst>
  <p:sldIdLst>
    <p:sldId id="256" r:id="rId6"/>
    <p:sldId id="257" r:id="rId7"/>
    <p:sldId id="258" r:id="rId8"/>
    <p:sldId id="259" r:id="rId9"/>
    <p:sldId id="260" r:id="rId10"/>
    <p:sldId id="261" r:id="rId11"/>
    <p:sldId id="262" r:id="rId12"/>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384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Google Shape;140;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Google Shape;146;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Google Shape;151;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Google Shape;166;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Google Shape;171;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Google Shape;176;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showMasterSp="0" type="title">
  <p:cSld name="TITLE">
    <p:spTree>
      <p:nvGrpSpPr>
        <p:cNvPr id="22" name="Shape 22"/>
        <p:cNvGrpSpPr/>
        <p:nvPr/>
      </p:nvGrpSpPr>
      <p:grpSpPr>
        <a:xfrm>
          <a:off x="0" y="0"/>
          <a:ext cx="0" cy="0"/>
          <a:chOff x="0" y="0"/>
          <a:chExt cx="0" cy="0"/>
        </a:xfrm>
      </p:grpSpPr>
      <p:grpSp>
        <p:nvGrpSpPr>
          <p:cNvPr id="23" name="Google Shape;23;p2"/>
          <p:cNvGrpSpPr/>
          <p:nvPr/>
        </p:nvGrpSpPr>
        <p:grpSpPr>
          <a:xfrm>
            <a:off x="0" y="-8467"/>
            <a:ext cx="12192000" cy="6866467"/>
            <a:chOff x="0" y="-8467"/>
            <a:chExt cx="12192000" cy="6866467"/>
          </a:xfrm>
        </p:grpSpPr>
        <p:sp>
          <p:nvSpPr>
            <p:cNvPr id="24" name="Google Shape;24;p2"/>
            <p:cNvSpPr/>
            <p:nvPr/>
          </p:nvSpPr>
          <p:spPr>
            <a:xfrm>
              <a:off x="0" y="-7862"/>
              <a:ext cx="863600" cy="5698067"/>
            </a:xfrm>
            <a:custGeom>
              <a:rect b="b" l="l" r="r" t="t"/>
              <a:pathLst>
                <a:path extrusionOk="0" h="5698067" w="863600">
                  <a:moveTo>
                    <a:pt x="0" y="8467"/>
                  </a:moveTo>
                  <a:lnTo>
                    <a:pt x="863600" y="0"/>
                  </a:lnTo>
                  <a:lnTo>
                    <a:pt x="863600" y="16934"/>
                  </a:lnTo>
                  <a:lnTo>
                    <a:pt x="0" y="5698067"/>
                  </a:lnTo>
                  <a:lnTo>
                    <a:pt x="0" y="8467"/>
                  </a:lnTo>
                  <a:close/>
                </a:path>
              </a:pathLst>
            </a:custGeom>
            <a:solidFill>
              <a:schemeClr val="accent1">
                <a:alpha val="69803"/>
              </a:schemeClr>
            </a:solidFill>
            <a:ln>
              <a:noFill/>
            </a:ln>
          </p:spPr>
        </p:sp>
        <p:cxnSp>
          <p:nvCxnSpPr>
            <p:cNvPr id="25" name="Google Shape;25;p2"/>
            <p:cNvCxnSpPr/>
            <p:nvPr/>
          </p:nvCxnSpPr>
          <p:spPr>
            <a:xfrm>
              <a:off x="9371012" y="0"/>
              <a:ext cx="1219200" cy="6858000"/>
            </a:xfrm>
            <a:prstGeom prst="straightConnector1">
              <a:avLst/>
            </a:prstGeom>
            <a:noFill/>
            <a:ln cap="flat" cmpd="sng" w="9525">
              <a:solidFill>
                <a:schemeClr val="accent1">
                  <a:alpha val="69803"/>
                </a:schemeClr>
              </a:solidFill>
              <a:prstDash val="solid"/>
              <a:round/>
              <a:headEnd len="sm" w="sm" type="none"/>
              <a:tailEnd len="sm" w="sm" type="none"/>
            </a:ln>
          </p:spPr>
        </p:cxnSp>
        <p:cxnSp>
          <p:nvCxnSpPr>
            <p:cNvPr id="26" name="Google Shape;26;p2"/>
            <p:cNvCxnSpPr/>
            <p:nvPr/>
          </p:nvCxnSpPr>
          <p:spPr>
            <a:xfrm flipH="1">
              <a:off x="7425267" y="3681413"/>
              <a:ext cx="4763558" cy="3176587"/>
            </a:xfrm>
            <a:prstGeom prst="straightConnector1">
              <a:avLst/>
            </a:prstGeom>
            <a:noFill/>
            <a:ln cap="flat" cmpd="sng" w="9525">
              <a:solidFill>
                <a:schemeClr val="accent1">
                  <a:alpha val="69803"/>
                </a:schemeClr>
              </a:solidFill>
              <a:prstDash val="solid"/>
              <a:round/>
              <a:headEnd len="sm" w="sm" type="none"/>
              <a:tailEnd len="sm" w="sm" type="none"/>
            </a:ln>
          </p:spPr>
        </p:cxnSp>
        <p:sp>
          <p:nvSpPr>
            <p:cNvPr id="27" name="Google Shape;27;p2"/>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35686"/>
              </a:schemeClr>
            </a:solidFill>
            <a:ln>
              <a:noFill/>
            </a:ln>
          </p:spPr>
        </p:sp>
        <p:sp>
          <p:nvSpPr>
            <p:cNvPr id="28" name="Google Shape;28;p2"/>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29" name="Google Shape;29;p2"/>
            <p:cNvSpPr/>
            <p:nvPr/>
          </p:nvSpPr>
          <p:spPr>
            <a:xfrm>
              <a:off x="8932333" y="3048000"/>
              <a:ext cx="3259667" cy="3810000"/>
            </a:xfrm>
            <a:prstGeom prst="triangle">
              <a:avLst>
                <a:gd fmla="val 100000" name="adj"/>
              </a:avLst>
            </a:prstGeom>
            <a:solidFill>
              <a:srgbClr val="16B0E3">
                <a:alpha val="65882"/>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2"/>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16B0E3">
                <a:alpha val="49803"/>
              </a:srgbClr>
            </a:solidFill>
            <a:ln>
              <a:noFill/>
            </a:ln>
          </p:spPr>
        </p:sp>
        <p:sp>
          <p:nvSpPr>
            <p:cNvPr id="31" name="Google Shape;31;p2"/>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chemeClr val="accent2">
                <a:alpha val="69803"/>
              </a:schemeClr>
            </a:solidFill>
            <a:ln>
              <a:noFill/>
            </a:ln>
          </p:spPr>
        </p:sp>
        <p:sp>
          <p:nvSpPr>
            <p:cNvPr id="32" name="Google Shape;32;p2"/>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rgbClr val="226292">
                <a:alpha val="80000"/>
              </a:srgbClr>
            </a:solidFill>
            <a:ln>
              <a:noFill/>
            </a:ln>
          </p:spPr>
        </p:sp>
        <p:sp>
          <p:nvSpPr>
            <p:cNvPr id="33" name="Google Shape;33;p2"/>
            <p:cNvSpPr/>
            <p:nvPr/>
          </p:nvSpPr>
          <p:spPr>
            <a:xfrm>
              <a:off x="10371666" y="3589867"/>
              <a:ext cx="1817159" cy="3268133"/>
            </a:xfrm>
            <a:prstGeom prst="triangle">
              <a:avLst>
                <a:gd fmla="val 100000" name="adj"/>
              </a:avLst>
            </a:prstGeom>
            <a:solidFill>
              <a:srgbClr val="16B0E3">
                <a:alpha val="65882"/>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507067" y="2404534"/>
            <a:ext cx="7766936" cy="1646302"/>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Clr>
                <a:schemeClr val="accent1"/>
              </a:buClr>
              <a:buSzPts val="5400"/>
              <a:buFont typeface="Trebuchet MS"/>
              <a:buNone/>
              <a:defRPr sz="5400">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2"/>
          <p:cNvSpPr txBox="1"/>
          <p:nvPr>
            <p:ph idx="1" type="subTitle"/>
          </p:nvPr>
        </p:nvSpPr>
        <p:spPr>
          <a:xfrm>
            <a:off x="1507067" y="4050833"/>
            <a:ext cx="7766936" cy="1096899"/>
          </a:xfrm>
          <a:prstGeom prst="rect">
            <a:avLst/>
          </a:prstGeom>
          <a:noFill/>
          <a:ln>
            <a:noFill/>
          </a:ln>
        </p:spPr>
        <p:txBody>
          <a:bodyPr anchorCtr="0" anchor="t" bIns="45700" lIns="91425" spcFirstLastPara="1" rIns="91425" wrap="square" tIns="45700">
            <a:noAutofit/>
          </a:bodyPr>
          <a:lstStyle>
            <a:lvl1pPr lvl="0" algn="r">
              <a:spcBef>
                <a:spcPts val="1000"/>
              </a:spcBef>
              <a:spcAft>
                <a:spcPts val="0"/>
              </a:spcAft>
              <a:buSzPts val="1440"/>
              <a:buNone/>
              <a:defRPr>
                <a:solidFill>
                  <a:srgbClr val="7F7F7F"/>
                </a:solidFill>
              </a:defRPr>
            </a:lvl1pPr>
            <a:lvl2pPr lvl="1" algn="ctr">
              <a:spcBef>
                <a:spcPts val="1000"/>
              </a:spcBef>
              <a:spcAft>
                <a:spcPts val="0"/>
              </a:spcAft>
              <a:buSzPts val="1280"/>
              <a:buNone/>
              <a:defRPr>
                <a:solidFill>
                  <a:srgbClr val="888888"/>
                </a:solidFill>
              </a:defRPr>
            </a:lvl2pPr>
            <a:lvl3pPr lvl="2" algn="ctr">
              <a:spcBef>
                <a:spcPts val="1000"/>
              </a:spcBef>
              <a:spcAft>
                <a:spcPts val="0"/>
              </a:spcAft>
              <a:buSzPts val="1120"/>
              <a:buNone/>
              <a:defRPr>
                <a:solidFill>
                  <a:srgbClr val="888888"/>
                </a:solidFill>
              </a:defRPr>
            </a:lvl3pPr>
            <a:lvl4pPr lvl="3" algn="ctr">
              <a:spcBef>
                <a:spcPts val="1000"/>
              </a:spcBef>
              <a:spcAft>
                <a:spcPts val="0"/>
              </a:spcAft>
              <a:buSzPts val="960"/>
              <a:buNone/>
              <a:defRPr>
                <a:solidFill>
                  <a:srgbClr val="888888"/>
                </a:solidFill>
              </a:defRPr>
            </a:lvl4pPr>
            <a:lvl5pPr lvl="4" algn="ctr">
              <a:spcBef>
                <a:spcPts val="1000"/>
              </a:spcBef>
              <a:spcAft>
                <a:spcPts val="0"/>
              </a:spcAft>
              <a:buSzPts val="960"/>
              <a:buNone/>
              <a:defRPr>
                <a:solidFill>
                  <a:srgbClr val="888888"/>
                </a:solidFill>
              </a:defRPr>
            </a:lvl5pPr>
            <a:lvl6pPr lvl="5" algn="ctr">
              <a:spcBef>
                <a:spcPts val="1000"/>
              </a:spcBef>
              <a:spcAft>
                <a:spcPts val="0"/>
              </a:spcAft>
              <a:buSzPts val="960"/>
              <a:buNone/>
              <a:defRPr>
                <a:solidFill>
                  <a:srgbClr val="888888"/>
                </a:solidFill>
              </a:defRPr>
            </a:lvl6pPr>
            <a:lvl7pPr lvl="6" algn="ctr">
              <a:spcBef>
                <a:spcPts val="1000"/>
              </a:spcBef>
              <a:spcAft>
                <a:spcPts val="0"/>
              </a:spcAft>
              <a:buSzPts val="960"/>
              <a:buNone/>
              <a:defRPr>
                <a:solidFill>
                  <a:srgbClr val="888888"/>
                </a:solidFill>
              </a:defRPr>
            </a:lvl7pPr>
            <a:lvl8pPr lvl="7" algn="ctr">
              <a:spcBef>
                <a:spcPts val="1000"/>
              </a:spcBef>
              <a:spcAft>
                <a:spcPts val="0"/>
              </a:spcAft>
              <a:buSzPts val="960"/>
              <a:buNone/>
              <a:defRPr>
                <a:solidFill>
                  <a:srgbClr val="888888"/>
                </a:solidFill>
              </a:defRPr>
            </a:lvl8pPr>
            <a:lvl9pPr lvl="8" algn="ctr">
              <a:spcBef>
                <a:spcPts val="1000"/>
              </a:spcBef>
              <a:spcAft>
                <a:spcPts val="0"/>
              </a:spcAft>
              <a:buSzPts val="960"/>
              <a:buNone/>
              <a:defRPr>
                <a:solidFill>
                  <a:srgbClr val="888888"/>
                </a:solidFill>
              </a:defRPr>
            </a:lvl9pPr>
          </a:lstStyle>
          <a:p/>
        </p:txBody>
      </p:sp>
      <p:sp>
        <p:nvSpPr>
          <p:cNvPr id="36" name="Google Shape;36;p2"/>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2"/>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2"/>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aption">
  <p:cSld name="Title and Caption">
    <p:spTree>
      <p:nvGrpSpPr>
        <p:cNvPr id="90" name="Shape 90"/>
        <p:cNvGrpSpPr/>
        <p:nvPr/>
      </p:nvGrpSpPr>
      <p:grpSpPr>
        <a:xfrm>
          <a:off x="0" y="0"/>
          <a:ext cx="0" cy="0"/>
          <a:chOff x="0" y="0"/>
          <a:chExt cx="0" cy="0"/>
        </a:xfrm>
      </p:grpSpPr>
      <p:sp>
        <p:nvSpPr>
          <p:cNvPr id="91" name="Google Shape;91;p11"/>
          <p:cNvSpPr txBox="1"/>
          <p:nvPr>
            <p:ph type="title"/>
          </p:nvPr>
        </p:nvSpPr>
        <p:spPr>
          <a:xfrm>
            <a:off x="677335" y="609600"/>
            <a:ext cx="8596668" cy="3403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11"/>
          <p:cNvSpPr txBox="1"/>
          <p:nvPr>
            <p:ph idx="1" type="body"/>
          </p:nvPr>
        </p:nvSpPr>
        <p:spPr>
          <a:xfrm>
            <a:off x="677335" y="4470400"/>
            <a:ext cx="8596668" cy="1570962"/>
          </a:xfrm>
          <a:prstGeom prst="rect">
            <a:avLst/>
          </a:prstGeom>
          <a:noFill/>
          <a:ln>
            <a:noFill/>
          </a:ln>
        </p:spPr>
        <p:txBody>
          <a:bodyPr anchorCtr="0" anchor="ctr" bIns="45700" lIns="91425" spcFirstLastPara="1" rIns="91425" wrap="square" tIns="45700">
            <a:noAutofit/>
          </a:bodyPr>
          <a:lstStyle>
            <a:lvl1pPr indent="-228600" lvl="0" marL="457200" algn="l">
              <a:spcBef>
                <a:spcPts val="1000"/>
              </a:spcBef>
              <a:spcAft>
                <a:spcPts val="0"/>
              </a:spcAft>
              <a:buSzPts val="1440"/>
              <a:buNone/>
              <a:defRPr sz="1800">
                <a:solidFill>
                  <a:srgbClr val="3F3F3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93" name="Google Shape;93;p11"/>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11"/>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11"/>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with Caption">
  <p:cSld name="Quote with Caption">
    <p:spTree>
      <p:nvGrpSpPr>
        <p:cNvPr id="96" name="Shape 96"/>
        <p:cNvGrpSpPr/>
        <p:nvPr/>
      </p:nvGrpSpPr>
      <p:grpSpPr>
        <a:xfrm>
          <a:off x="0" y="0"/>
          <a:ext cx="0" cy="0"/>
          <a:chOff x="0" y="0"/>
          <a:chExt cx="0" cy="0"/>
        </a:xfrm>
      </p:grpSpPr>
      <p:sp>
        <p:nvSpPr>
          <p:cNvPr id="97" name="Google Shape;97;p12"/>
          <p:cNvSpPr txBox="1"/>
          <p:nvPr>
            <p:ph type="title"/>
          </p:nvPr>
        </p:nvSpPr>
        <p:spPr>
          <a:xfrm>
            <a:off x="931334" y="609600"/>
            <a:ext cx="8094134" cy="3022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12"/>
          <p:cNvSpPr txBox="1"/>
          <p:nvPr>
            <p:ph idx="1" type="body"/>
          </p:nvPr>
        </p:nvSpPr>
        <p:spPr>
          <a:xfrm>
            <a:off x="1366139" y="3632200"/>
            <a:ext cx="7224524" cy="381000"/>
          </a:xfrm>
          <a:prstGeom prst="rect">
            <a:avLst/>
          </a:prstGeom>
          <a:noFill/>
          <a:ln>
            <a:noFill/>
          </a:ln>
        </p:spPr>
        <p:txBody>
          <a:bodyPr anchorCtr="0" anchor="ctr" bIns="45700" lIns="91425" spcFirstLastPara="1" rIns="91425" wrap="square" tIns="45700">
            <a:noAutofit/>
          </a:bodyPr>
          <a:lstStyle>
            <a:lvl1pPr indent="-228600" lvl="0" marL="457200" algn="l">
              <a:spcBef>
                <a:spcPts val="1000"/>
              </a:spcBef>
              <a:spcAft>
                <a:spcPts val="0"/>
              </a:spcAft>
              <a:buSzPts val="1280"/>
              <a:buFont typeface="Trebuchet MS"/>
              <a:buNone/>
              <a:defRPr sz="1600">
                <a:solidFill>
                  <a:srgbClr val="7F7F7F"/>
                </a:solidFill>
              </a:defRPr>
            </a:lvl1pPr>
            <a:lvl2pPr indent="-228600" lvl="1" marL="914400" algn="l">
              <a:spcBef>
                <a:spcPts val="1000"/>
              </a:spcBef>
              <a:spcAft>
                <a:spcPts val="0"/>
              </a:spcAft>
              <a:buSzPts val="1280"/>
              <a:buFont typeface="Trebuchet MS"/>
              <a:buNone/>
              <a:defRPr/>
            </a:lvl2pPr>
            <a:lvl3pPr indent="-228600" lvl="2" marL="1371600" algn="l">
              <a:spcBef>
                <a:spcPts val="1000"/>
              </a:spcBef>
              <a:spcAft>
                <a:spcPts val="0"/>
              </a:spcAft>
              <a:buSzPts val="1120"/>
              <a:buFont typeface="Trebuchet MS"/>
              <a:buNone/>
              <a:defRPr/>
            </a:lvl3pPr>
            <a:lvl4pPr indent="-228600" lvl="3" marL="1828800" algn="l">
              <a:spcBef>
                <a:spcPts val="1000"/>
              </a:spcBef>
              <a:spcAft>
                <a:spcPts val="0"/>
              </a:spcAft>
              <a:buSzPts val="960"/>
              <a:buFont typeface="Trebuchet MS"/>
              <a:buNone/>
              <a:defRPr/>
            </a:lvl4pPr>
            <a:lvl5pPr indent="-228600" lvl="4" marL="2286000" algn="l">
              <a:spcBef>
                <a:spcPts val="1000"/>
              </a:spcBef>
              <a:spcAft>
                <a:spcPts val="0"/>
              </a:spcAft>
              <a:buSzPts val="960"/>
              <a:buFont typeface="Trebuchet MS"/>
              <a:buNone/>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99" name="Google Shape;99;p12"/>
          <p:cNvSpPr txBox="1"/>
          <p:nvPr>
            <p:ph idx="2" type="body"/>
          </p:nvPr>
        </p:nvSpPr>
        <p:spPr>
          <a:xfrm>
            <a:off x="677335" y="4470400"/>
            <a:ext cx="8596668" cy="1570962"/>
          </a:xfrm>
          <a:prstGeom prst="rect">
            <a:avLst/>
          </a:prstGeom>
          <a:noFill/>
          <a:ln>
            <a:noFill/>
          </a:ln>
        </p:spPr>
        <p:txBody>
          <a:bodyPr anchorCtr="0" anchor="ctr" bIns="45700" lIns="91425" spcFirstLastPara="1" rIns="91425" wrap="square" tIns="45700">
            <a:noAutofit/>
          </a:bodyPr>
          <a:lstStyle>
            <a:lvl1pPr indent="-228600" lvl="0" marL="457200" algn="l">
              <a:spcBef>
                <a:spcPts val="1000"/>
              </a:spcBef>
              <a:spcAft>
                <a:spcPts val="0"/>
              </a:spcAft>
              <a:buSzPts val="1440"/>
              <a:buNone/>
              <a:defRPr sz="1800">
                <a:solidFill>
                  <a:srgbClr val="3F3F3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00" name="Google Shape;100;p12"/>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1" name="Google Shape;101;p12"/>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12"/>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03" name="Google Shape;103;p12"/>
          <p:cNvSpPr txBox="1"/>
          <p:nvPr/>
        </p:nvSpPr>
        <p:spPr>
          <a:xfrm>
            <a:off x="541870" y="790378"/>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8000">
                <a:solidFill>
                  <a:srgbClr val="9EDFF5"/>
                </a:solidFill>
                <a:latin typeface="Arial"/>
                <a:ea typeface="Arial"/>
                <a:cs typeface="Arial"/>
                <a:sym typeface="Arial"/>
              </a:rPr>
              <a:t>“</a:t>
            </a:r>
            <a:endParaRPr/>
          </a:p>
        </p:txBody>
      </p:sp>
      <p:sp>
        <p:nvSpPr>
          <p:cNvPr id="104" name="Google Shape;104;p12"/>
          <p:cNvSpPr txBox="1"/>
          <p:nvPr/>
        </p:nvSpPr>
        <p:spPr>
          <a:xfrm>
            <a:off x="8893011" y="2886556"/>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8000">
                <a:solidFill>
                  <a:srgbClr val="9EDFF5"/>
                </a:solidFill>
                <a:latin typeface="Arial"/>
                <a:ea typeface="Arial"/>
                <a:cs typeface="Arial"/>
                <a:sym typeface="Arial"/>
              </a:rPr>
              <a:t>”</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Name Card">
  <p:cSld name="Name Card">
    <p:spTree>
      <p:nvGrpSpPr>
        <p:cNvPr id="105" name="Shape 105"/>
        <p:cNvGrpSpPr/>
        <p:nvPr/>
      </p:nvGrpSpPr>
      <p:grpSpPr>
        <a:xfrm>
          <a:off x="0" y="0"/>
          <a:ext cx="0" cy="0"/>
          <a:chOff x="0" y="0"/>
          <a:chExt cx="0" cy="0"/>
        </a:xfrm>
      </p:grpSpPr>
      <p:sp>
        <p:nvSpPr>
          <p:cNvPr id="106" name="Google Shape;106;p13"/>
          <p:cNvSpPr txBox="1"/>
          <p:nvPr>
            <p:ph type="title"/>
          </p:nvPr>
        </p:nvSpPr>
        <p:spPr>
          <a:xfrm>
            <a:off x="677335" y="1931988"/>
            <a:ext cx="8596668" cy="25954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7" name="Google Shape;107;p13"/>
          <p:cNvSpPr txBox="1"/>
          <p:nvPr>
            <p:ph idx="1" type="body"/>
          </p:nvPr>
        </p:nvSpPr>
        <p:spPr>
          <a:xfrm>
            <a:off x="677335" y="4527448"/>
            <a:ext cx="8596668" cy="1513914"/>
          </a:xfrm>
          <a:prstGeom prst="rect">
            <a:avLst/>
          </a:prstGeom>
          <a:noFill/>
          <a:ln>
            <a:noFill/>
          </a:ln>
        </p:spPr>
        <p:txBody>
          <a:bodyPr anchorCtr="0" anchor="t" bIns="45700" lIns="91425" spcFirstLastPara="1" rIns="91425" wrap="square" tIns="45700">
            <a:noAutofit/>
          </a:bodyPr>
          <a:lstStyle>
            <a:lvl1pPr indent="-228600" lvl="0" marL="457200" algn="l">
              <a:spcBef>
                <a:spcPts val="1000"/>
              </a:spcBef>
              <a:spcAft>
                <a:spcPts val="0"/>
              </a:spcAft>
              <a:buSzPts val="1440"/>
              <a:buNone/>
              <a:defRPr sz="1800">
                <a:solidFill>
                  <a:srgbClr val="3F3F3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08" name="Google Shape;108;p13"/>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9" name="Google Shape;109;p13"/>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0" name="Google Shape;110;p13"/>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Name Card">
  <p:cSld name="Quote Name Card">
    <p:spTree>
      <p:nvGrpSpPr>
        <p:cNvPr id="111" name="Shape 111"/>
        <p:cNvGrpSpPr/>
        <p:nvPr/>
      </p:nvGrpSpPr>
      <p:grpSpPr>
        <a:xfrm>
          <a:off x="0" y="0"/>
          <a:ext cx="0" cy="0"/>
          <a:chOff x="0" y="0"/>
          <a:chExt cx="0" cy="0"/>
        </a:xfrm>
      </p:grpSpPr>
      <p:sp>
        <p:nvSpPr>
          <p:cNvPr id="112" name="Google Shape;112;p14"/>
          <p:cNvSpPr txBox="1"/>
          <p:nvPr>
            <p:ph type="title"/>
          </p:nvPr>
        </p:nvSpPr>
        <p:spPr>
          <a:xfrm>
            <a:off x="931334" y="609600"/>
            <a:ext cx="8094134" cy="3022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3" name="Google Shape;113;p14"/>
          <p:cNvSpPr txBox="1"/>
          <p:nvPr>
            <p:ph idx="1" type="body"/>
          </p:nvPr>
        </p:nvSpPr>
        <p:spPr>
          <a:xfrm>
            <a:off x="677332" y="4013200"/>
            <a:ext cx="8596669" cy="514248"/>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Font typeface="Trebuchet MS"/>
              <a:buNone/>
              <a:defRPr sz="2400">
                <a:solidFill>
                  <a:srgbClr val="3F3F3F"/>
                </a:solidFill>
              </a:defRPr>
            </a:lvl1pPr>
            <a:lvl2pPr indent="-228600" lvl="1" marL="914400" algn="l">
              <a:spcBef>
                <a:spcPts val="1000"/>
              </a:spcBef>
              <a:spcAft>
                <a:spcPts val="0"/>
              </a:spcAft>
              <a:buSzPts val="1280"/>
              <a:buFont typeface="Trebuchet MS"/>
              <a:buNone/>
              <a:defRPr/>
            </a:lvl2pPr>
            <a:lvl3pPr indent="-228600" lvl="2" marL="1371600" algn="l">
              <a:spcBef>
                <a:spcPts val="1000"/>
              </a:spcBef>
              <a:spcAft>
                <a:spcPts val="0"/>
              </a:spcAft>
              <a:buSzPts val="1120"/>
              <a:buFont typeface="Trebuchet MS"/>
              <a:buNone/>
              <a:defRPr/>
            </a:lvl3pPr>
            <a:lvl4pPr indent="-228600" lvl="3" marL="1828800" algn="l">
              <a:spcBef>
                <a:spcPts val="1000"/>
              </a:spcBef>
              <a:spcAft>
                <a:spcPts val="0"/>
              </a:spcAft>
              <a:buSzPts val="960"/>
              <a:buFont typeface="Trebuchet MS"/>
              <a:buNone/>
              <a:defRPr/>
            </a:lvl4pPr>
            <a:lvl5pPr indent="-228600" lvl="4" marL="2286000" algn="l">
              <a:spcBef>
                <a:spcPts val="1000"/>
              </a:spcBef>
              <a:spcAft>
                <a:spcPts val="0"/>
              </a:spcAft>
              <a:buSzPts val="960"/>
              <a:buFont typeface="Trebuchet MS"/>
              <a:buNone/>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14" name="Google Shape;114;p14"/>
          <p:cNvSpPr txBox="1"/>
          <p:nvPr>
            <p:ph idx="2" type="body"/>
          </p:nvPr>
        </p:nvSpPr>
        <p:spPr>
          <a:xfrm>
            <a:off x="677335" y="4527448"/>
            <a:ext cx="8596668" cy="1513914"/>
          </a:xfrm>
          <a:prstGeom prst="rect">
            <a:avLst/>
          </a:prstGeom>
          <a:noFill/>
          <a:ln>
            <a:noFill/>
          </a:ln>
        </p:spPr>
        <p:txBody>
          <a:bodyPr anchorCtr="0" anchor="t" bIns="45700" lIns="91425" spcFirstLastPara="1" rIns="91425" wrap="square" tIns="45700">
            <a:noAutofit/>
          </a:bodyPr>
          <a:lstStyle>
            <a:lvl1pPr indent="-228600" lvl="0" marL="457200" algn="l">
              <a:spcBef>
                <a:spcPts val="1000"/>
              </a:spcBef>
              <a:spcAft>
                <a:spcPts val="0"/>
              </a:spcAft>
              <a:buSzPts val="1440"/>
              <a:buNone/>
              <a:defRPr sz="1800">
                <a:solidFill>
                  <a:srgbClr val="7F7F7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15" name="Google Shape;115;p14"/>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6" name="Google Shape;116;p14"/>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 name="Google Shape;117;p14"/>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18" name="Google Shape;118;p14"/>
          <p:cNvSpPr txBox="1"/>
          <p:nvPr/>
        </p:nvSpPr>
        <p:spPr>
          <a:xfrm>
            <a:off x="541870" y="790378"/>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8000">
                <a:solidFill>
                  <a:srgbClr val="9EDFF5"/>
                </a:solidFill>
                <a:latin typeface="Arial"/>
                <a:ea typeface="Arial"/>
                <a:cs typeface="Arial"/>
                <a:sym typeface="Arial"/>
              </a:rPr>
              <a:t>“</a:t>
            </a:r>
            <a:endParaRPr/>
          </a:p>
        </p:txBody>
      </p:sp>
      <p:sp>
        <p:nvSpPr>
          <p:cNvPr id="119" name="Google Shape;119;p14"/>
          <p:cNvSpPr txBox="1"/>
          <p:nvPr/>
        </p:nvSpPr>
        <p:spPr>
          <a:xfrm>
            <a:off x="8893011" y="2886556"/>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8000">
                <a:solidFill>
                  <a:srgbClr val="9EDFF5"/>
                </a:solidFill>
                <a:latin typeface="Arial"/>
                <a:ea typeface="Arial"/>
                <a:cs typeface="Arial"/>
                <a:sym typeface="Arial"/>
              </a:rPr>
              <a:t>”</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rue or False">
  <p:cSld name="True or False">
    <p:spTree>
      <p:nvGrpSpPr>
        <p:cNvPr id="120" name="Shape 120"/>
        <p:cNvGrpSpPr/>
        <p:nvPr/>
      </p:nvGrpSpPr>
      <p:grpSpPr>
        <a:xfrm>
          <a:off x="0" y="0"/>
          <a:ext cx="0" cy="0"/>
          <a:chOff x="0" y="0"/>
          <a:chExt cx="0" cy="0"/>
        </a:xfrm>
      </p:grpSpPr>
      <p:sp>
        <p:nvSpPr>
          <p:cNvPr id="121" name="Google Shape;121;p15"/>
          <p:cNvSpPr txBox="1"/>
          <p:nvPr>
            <p:ph type="title"/>
          </p:nvPr>
        </p:nvSpPr>
        <p:spPr>
          <a:xfrm>
            <a:off x="685799" y="609600"/>
            <a:ext cx="8588203" cy="3022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2" name="Google Shape;122;p15"/>
          <p:cNvSpPr txBox="1"/>
          <p:nvPr>
            <p:ph idx="1" type="body"/>
          </p:nvPr>
        </p:nvSpPr>
        <p:spPr>
          <a:xfrm>
            <a:off x="677332" y="4013200"/>
            <a:ext cx="8596669" cy="514248"/>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Font typeface="Trebuchet MS"/>
              <a:buNone/>
              <a:defRPr sz="2400">
                <a:solidFill>
                  <a:schemeClr val="accent1"/>
                </a:solidFill>
              </a:defRPr>
            </a:lvl1pPr>
            <a:lvl2pPr indent="-228600" lvl="1" marL="914400" algn="l">
              <a:spcBef>
                <a:spcPts val="1000"/>
              </a:spcBef>
              <a:spcAft>
                <a:spcPts val="0"/>
              </a:spcAft>
              <a:buSzPts val="1280"/>
              <a:buFont typeface="Trebuchet MS"/>
              <a:buNone/>
              <a:defRPr/>
            </a:lvl2pPr>
            <a:lvl3pPr indent="-228600" lvl="2" marL="1371600" algn="l">
              <a:spcBef>
                <a:spcPts val="1000"/>
              </a:spcBef>
              <a:spcAft>
                <a:spcPts val="0"/>
              </a:spcAft>
              <a:buSzPts val="1120"/>
              <a:buFont typeface="Trebuchet MS"/>
              <a:buNone/>
              <a:defRPr/>
            </a:lvl3pPr>
            <a:lvl4pPr indent="-228600" lvl="3" marL="1828800" algn="l">
              <a:spcBef>
                <a:spcPts val="1000"/>
              </a:spcBef>
              <a:spcAft>
                <a:spcPts val="0"/>
              </a:spcAft>
              <a:buSzPts val="960"/>
              <a:buFont typeface="Trebuchet MS"/>
              <a:buNone/>
              <a:defRPr/>
            </a:lvl4pPr>
            <a:lvl5pPr indent="-228600" lvl="4" marL="2286000" algn="l">
              <a:spcBef>
                <a:spcPts val="1000"/>
              </a:spcBef>
              <a:spcAft>
                <a:spcPts val="0"/>
              </a:spcAft>
              <a:buSzPts val="960"/>
              <a:buFont typeface="Trebuchet MS"/>
              <a:buNone/>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23" name="Google Shape;123;p15"/>
          <p:cNvSpPr txBox="1"/>
          <p:nvPr>
            <p:ph idx="2" type="body"/>
          </p:nvPr>
        </p:nvSpPr>
        <p:spPr>
          <a:xfrm>
            <a:off x="677335" y="4527448"/>
            <a:ext cx="8596668" cy="1513914"/>
          </a:xfrm>
          <a:prstGeom prst="rect">
            <a:avLst/>
          </a:prstGeom>
          <a:noFill/>
          <a:ln>
            <a:noFill/>
          </a:ln>
        </p:spPr>
        <p:txBody>
          <a:bodyPr anchorCtr="0" anchor="t" bIns="45700" lIns="91425" spcFirstLastPara="1" rIns="91425" wrap="square" tIns="45700">
            <a:noAutofit/>
          </a:bodyPr>
          <a:lstStyle>
            <a:lvl1pPr indent="-228600" lvl="0" marL="457200" algn="l">
              <a:spcBef>
                <a:spcPts val="1000"/>
              </a:spcBef>
              <a:spcAft>
                <a:spcPts val="0"/>
              </a:spcAft>
              <a:buSzPts val="1440"/>
              <a:buNone/>
              <a:defRPr sz="1800">
                <a:solidFill>
                  <a:srgbClr val="7F7F7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24" name="Google Shape;124;p15"/>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5" name="Google Shape;125;p15"/>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6" name="Google Shape;126;p15"/>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127" name="Shape 127"/>
        <p:cNvGrpSpPr/>
        <p:nvPr/>
      </p:nvGrpSpPr>
      <p:grpSpPr>
        <a:xfrm>
          <a:off x="0" y="0"/>
          <a:ext cx="0" cy="0"/>
          <a:chOff x="0" y="0"/>
          <a:chExt cx="0" cy="0"/>
        </a:xfrm>
      </p:grpSpPr>
      <p:sp>
        <p:nvSpPr>
          <p:cNvPr id="128" name="Google Shape;128;p16"/>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9" name="Google Shape;129;p16"/>
          <p:cNvSpPr txBox="1"/>
          <p:nvPr>
            <p:ph idx="1" type="body"/>
          </p:nvPr>
        </p:nvSpPr>
        <p:spPr>
          <a:xfrm rot="5400000">
            <a:off x="3035282" y="-197358"/>
            <a:ext cx="3880773" cy="8596668"/>
          </a:xfrm>
          <a:prstGeom prst="rect">
            <a:avLst/>
          </a:prstGeom>
          <a:noFill/>
          <a:ln>
            <a:noFill/>
          </a:ln>
        </p:spPr>
        <p:txBody>
          <a:bodyPr anchorCtr="0" anchor="t" bIns="45700" lIns="91425" spcFirstLastPara="1" rIns="91425" wrap="square" tIns="45700">
            <a:no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30" name="Google Shape;130;p16"/>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1" name="Google Shape;131;p16"/>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2" name="Google Shape;132;p16"/>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133" name="Shape 133"/>
        <p:cNvGrpSpPr/>
        <p:nvPr/>
      </p:nvGrpSpPr>
      <p:grpSpPr>
        <a:xfrm>
          <a:off x="0" y="0"/>
          <a:ext cx="0" cy="0"/>
          <a:chOff x="0" y="0"/>
          <a:chExt cx="0" cy="0"/>
        </a:xfrm>
      </p:grpSpPr>
      <p:sp>
        <p:nvSpPr>
          <p:cNvPr id="134" name="Google Shape;134;p17"/>
          <p:cNvSpPr txBox="1"/>
          <p:nvPr>
            <p:ph type="title"/>
          </p:nvPr>
        </p:nvSpPr>
        <p:spPr>
          <a:xfrm rot="5400000">
            <a:off x="5994319" y="2582953"/>
            <a:ext cx="5251451" cy="1304743"/>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5" name="Google Shape;135;p17"/>
          <p:cNvSpPr txBox="1"/>
          <p:nvPr>
            <p:ph idx="1" type="body"/>
          </p:nvPr>
        </p:nvSpPr>
        <p:spPr>
          <a:xfrm rot="5400000">
            <a:off x="1581685" y="-294750"/>
            <a:ext cx="5251450" cy="7060150"/>
          </a:xfrm>
          <a:prstGeom prst="rect">
            <a:avLst/>
          </a:prstGeom>
          <a:noFill/>
          <a:ln>
            <a:noFill/>
          </a:ln>
        </p:spPr>
        <p:txBody>
          <a:bodyPr anchorCtr="0" anchor="t" bIns="45700" lIns="91425" spcFirstLastPara="1" rIns="91425" wrap="square" tIns="45700">
            <a:no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36" name="Google Shape;136;p17"/>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7" name="Google Shape;137;p17"/>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8" name="Google Shape;138;p17"/>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39" name="Shape 39"/>
        <p:cNvGrpSpPr/>
        <p:nvPr/>
      </p:nvGrpSpPr>
      <p:grpSpPr>
        <a:xfrm>
          <a:off x="0" y="0"/>
          <a:ext cx="0" cy="0"/>
          <a:chOff x="0" y="0"/>
          <a:chExt cx="0" cy="0"/>
        </a:xfrm>
      </p:grpSpPr>
      <p:sp>
        <p:nvSpPr>
          <p:cNvPr id="40" name="Google Shape;40;p3"/>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3"/>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42" name="Google Shape;42;p3"/>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3"/>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3"/>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45" name="Shape 45"/>
        <p:cNvGrpSpPr/>
        <p:nvPr/>
      </p:nvGrpSpPr>
      <p:grpSpPr>
        <a:xfrm>
          <a:off x="0" y="0"/>
          <a:ext cx="0" cy="0"/>
          <a:chOff x="0" y="0"/>
          <a:chExt cx="0" cy="0"/>
        </a:xfrm>
      </p:grpSpPr>
      <p:sp>
        <p:nvSpPr>
          <p:cNvPr id="46" name="Google Shape;46;p4"/>
          <p:cNvSpPr txBox="1"/>
          <p:nvPr>
            <p:ph type="title"/>
          </p:nvPr>
        </p:nvSpPr>
        <p:spPr>
          <a:xfrm>
            <a:off x="677335" y="2700867"/>
            <a:ext cx="8596668" cy="182658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accent1"/>
              </a:buClr>
              <a:buSzPts val="4000"/>
              <a:buFont typeface="Trebuchet MS"/>
              <a:buNone/>
              <a:defRPr b="0"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4"/>
          <p:cNvSpPr txBox="1"/>
          <p:nvPr>
            <p:ph idx="1" type="body"/>
          </p:nvPr>
        </p:nvSpPr>
        <p:spPr>
          <a:xfrm>
            <a:off x="677335" y="4527448"/>
            <a:ext cx="8596668" cy="860400"/>
          </a:xfrm>
          <a:prstGeom prst="rect">
            <a:avLst/>
          </a:prstGeom>
          <a:noFill/>
          <a:ln>
            <a:noFill/>
          </a:ln>
        </p:spPr>
        <p:txBody>
          <a:bodyPr anchorCtr="0" anchor="t" bIns="45700" lIns="91425" spcFirstLastPara="1" rIns="91425" wrap="square" tIns="45700">
            <a:noAutofit/>
          </a:bodyPr>
          <a:lstStyle>
            <a:lvl1pPr indent="-228600" lvl="0" marL="457200" algn="l">
              <a:spcBef>
                <a:spcPts val="1000"/>
              </a:spcBef>
              <a:spcAft>
                <a:spcPts val="0"/>
              </a:spcAft>
              <a:buSzPts val="1600"/>
              <a:buNone/>
              <a:defRPr sz="2000">
                <a:solidFill>
                  <a:srgbClr val="7F7F7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48" name="Google Shape;48;p4"/>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4"/>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4"/>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51" name="Shape 51"/>
        <p:cNvGrpSpPr/>
        <p:nvPr/>
      </p:nvGrpSpPr>
      <p:grpSpPr>
        <a:xfrm>
          <a:off x="0" y="0"/>
          <a:ext cx="0" cy="0"/>
          <a:chOff x="0" y="0"/>
          <a:chExt cx="0" cy="0"/>
        </a:xfrm>
      </p:grpSpPr>
      <p:sp>
        <p:nvSpPr>
          <p:cNvPr id="52" name="Google Shape;52;p5"/>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5"/>
          <p:cNvSpPr txBox="1"/>
          <p:nvPr>
            <p:ph idx="1" type="body"/>
          </p:nvPr>
        </p:nvSpPr>
        <p:spPr>
          <a:xfrm>
            <a:off x="677334" y="2160589"/>
            <a:ext cx="4184035" cy="3880772"/>
          </a:xfrm>
          <a:prstGeom prst="rect">
            <a:avLst/>
          </a:prstGeom>
          <a:noFill/>
          <a:ln>
            <a:noFill/>
          </a:ln>
        </p:spPr>
        <p:txBody>
          <a:bodyPr anchorCtr="0" anchor="t" bIns="45700" lIns="91425" spcFirstLastPara="1" rIns="91425" wrap="square" tIns="45700">
            <a:no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54" name="Google Shape;54;p5"/>
          <p:cNvSpPr txBox="1"/>
          <p:nvPr>
            <p:ph idx="2" type="body"/>
          </p:nvPr>
        </p:nvSpPr>
        <p:spPr>
          <a:xfrm>
            <a:off x="5089970" y="2160589"/>
            <a:ext cx="4184034" cy="3880773"/>
          </a:xfrm>
          <a:prstGeom prst="rect">
            <a:avLst/>
          </a:prstGeom>
          <a:noFill/>
          <a:ln>
            <a:noFill/>
          </a:ln>
        </p:spPr>
        <p:txBody>
          <a:bodyPr anchorCtr="0" anchor="t" bIns="45700" lIns="91425" spcFirstLastPara="1" rIns="91425" wrap="square" tIns="45700">
            <a:no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55" name="Google Shape;55;p5"/>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5"/>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5"/>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58" name="Shape 58"/>
        <p:cNvGrpSpPr/>
        <p:nvPr/>
      </p:nvGrpSpPr>
      <p:grpSpPr>
        <a:xfrm>
          <a:off x="0" y="0"/>
          <a:ext cx="0" cy="0"/>
          <a:chOff x="0" y="0"/>
          <a:chExt cx="0" cy="0"/>
        </a:xfrm>
      </p:grpSpPr>
      <p:sp>
        <p:nvSpPr>
          <p:cNvPr id="59" name="Google Shape;59;p6"/>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accent1"/>
              </a:buClr>
              <a:buSzPts val="3600"/>
              <a:buFont typeface="Trebuchet MS"/>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6"/>
          <p:cNvSpPr txBox="1"/>
          <p:nvPr>
            <p:ph idx="1" type="body"/>
          </p:nvPr>
        </p:nvSpPr>
        <p:spPr>
          <a:xfrm>
            <a:off x="675745" y="2160983"/>
            <a:ext cx="4185623"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61" name="Google Shape;61;p6"/>
          <p:cNvSpPr txBox="1"/>
          <p:nvPr>
            <p:ph idx="2" type="body"/>
          </p:nvPr>
        </p:nvSpPr>
        <p:spPr>
          <a:xfrm>
            <a:off x="675745" y="2737245"/>
            <a:ext cx="4185623" cy="3304117"/>
          </a:xfrm>
          <a:prstGeom prst="rect">
            <a:avLst/>
          </a:prstGeom>
          <a:noFill/>
          <a:ln>
            <a:noFill/>
          </a:ln>
        </p:spPr>
        <p:txBody>
          <a:bodyPr anchorCtr="0" anchor="t" bIns="45700" lIns="91425" spcFirstLastPara="1" rIns="91425" wrap="square" tIns="45700">
            <a:no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62" name="Google Shape;62;p6"/>
          <p:cNvSpPr txBox="1"/>
          <p:nvPr>
            <p:ph idx="3" type="body"/>
          </p:nvPr>
        </p:nvSpPr>
        <p:spPr>
          <a:xfrm>
            <a:off x="5088383" y="2160983"/>
            <a:ext cx="4185618"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63" name="Google Shape;63;p6"/>
          <p:cNvSpPr txBox="1"/>
          <p:nvPr>
            <p:ph idx="4" type="body"/>
          </p:nvPr>
        </p:nvSpPr>
        <p:spPr>
          <a:xfrm>
            <a:off x="5088384" y="2737245"/>
            <a:ext cx="4185617" cy="3304117"/>
          </a:xfrm>
          <a:prstGeom prst="rect">
            <a:avLst/>
          </a:prstGeom>
          <a:noFill/>
          <a:ln>
            <a:noFill/>
          </a:ln>
        </p:spPr>
        <p:txBody>
          <a:bodyPr anchorCtr="0" anchor="t" bIns="45700" lIns="91425" spcFirstLastPara="1" rIns="91425" wrap="square" tIns="45700">
            <a:no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64" name="Google Shape;64;p6"/>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6"/>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6"/>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67" name="Shape 67"/>
        <p:cNvGrpSpPr/>
        <p:nvPr/>
      </p:nvGrpSpPr>
      <p:grpSpPr>
        <a:xfrm>
          <a:off x="0" y="0"/>
          <a:ext cx="0" cy="0"/>
          <a:chOff x="0" y="0"/>
          <a:chExt cx="0" cy="0"/>
        </a:xfrm>
      </p:grpSpPr>
      <p:sp>
        <p:nvSpPr>
          <p:cNvPr id="68" name="Google Shape;68;p7"/>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7"/>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7"/>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7"/>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72" name="Shape 72"/>
        <p:cNvGrpSpPr/>
        <p:nvPr/>
      </p:nvGrpSpPr>
      <p:grpSpPr>
        <a:xfrm>
          <a:off x="0" y="0"/>
          <a:ext cx="0" cy="0"/>
          <a:chOff x="0" y="0"/>
          <a:chExt cx="0" cy="0"/>
        </a:xfrm>
      </p:grpSpPr>
      <p:sp>
        <p:nvSpPr>
          <p:cNvPr id="73" name="Google Shape;73;p8"/>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8"/>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8"/>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76" name="Shape 76"/>
        <p:cNvGrpSpPr/>
        <p:nvPr/>
      </p:nvGrpSpPr>
      <p:grpSpPr>
        <a:xfrm>
          <a:off x="0" y="0"/>
          <a:ext cx="0" cy="0"/>
          <a:chOff x="0" y="0"/>
          <a:chExt cx="0" cy="0"/>
        </a:xfrm>
      </p:grpSpPr>
      <p:sp>
        <p:nvSpPr>
          <p:cNvPr id="77" name="Google Shape;77;p9"/>
          <p:cNvSpPr txBox="1"/>
          <p:nvPr>
            <p:ph type="title"/>
          </p:nvPr>
        </p:nvSpPr>
        <p:spPr>
          <a:xfrm>
            <a:off x="677334" y="1498604"/>
            <a:ext cx="3854528" cy="1278466"/>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accent1"/>
              </a:buClr>
              <a:buSzPts val="2000"/>
              <a:buFont typeface="Trebuchet MS"/>
              <a:buNone/>
              <a:defRPr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9"/>
          <p:cNvSpPr txBox="1"/>
          <p:nvPr>
            <p:ph idx="1" type="body"/>
          </p:nvPr>
        </p:nvSpPr>
        <p:spPr>
          <a:xfrm>
            <a:off x="4760461" y="514924"/>
            <a:ext cx="4513541" cy="5526437"/>
          </a:xfrm>
          <a:prstGeom prst="rect">
            <a:avLst/>
          </a:prstGeom>
          <a:noFill/>
          <a:ln>
            <a:noFill/>
          </a:ln>
        </p:spPr>
        <p:txBody>
          <a:bodyPr anchorCtr="0" anchor="t" bIns="45700" lIns="91425" spcFirstLastPara="1" rIns="91425" wrap="square" tIns="45700">
            <a:no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79" name="Google Shape;79;p9"/>
          <p:cNvSpPr txBox="1"/>
          <p:nvPr>
            <p:ph idx="2" type="body"/>
          </p:nvPr>
        </p:nvSpPr>
        <p:spPr>
          <a:xfrm>
            <a:off x="677334" y="2777069"/>
            <a:ext cx="3854528" cy="2584449"/>
          </a:xfrm>
          <a:prstGeom prst="rect">
            <a:avLst/>
          </a:prstGeom>
          <a:noFill/>
          <a:ln>
            <a:noFill/>
          </a:ln>
        </p:spPr>
        <p:txBody>
          <a:bodyPr anchorCtr="0" anchor="t" bIns="45700" lIns="91425" spcFirstLastPara="1" rIns="91425" wrap="square" tIns="45700">
            <a:no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1120"/>
              <a:buNone/>
              <a:defRPr sz="1400"/>
            </a:lvl2pPr>
            <a:lvl3pPr indent="-228600" lvl="2" marL="1371600" algn="l">
              <a:spcBef>
                <a:spcPts val="1000"/>
              </a:spcBef>
              <a:spcAft>
                <a:spcPts val="0"/>
              </a:spcAft>
              <a:buSzPts val="960"/>
              <a:buNone/>
              <a:defRPr sz="1200"/>
            </a:lvl3pPr>
            <a:lvl4pPr indent="-228600" lvl="3" marL="1828800" algn="l">
              <a:spcBef>
                <a:spcPts val="1000"/>
              </a:spcBef>
              <a:spcAft>
                <a:spcPts val="0"/>
              </a:spcAft>
              <a:buSzPts val="800"/>
              <a:buNone/>
              <a:defRPr sz="1000"/>
            </a:lvl4pPr>
            <a:lvl5pPr indent="-228600" lvl="4" marL="2286000" algn="l">
              <a:spcBef>
                <a:spcPts val="1000"/>
              </a:spcBef>
              <a:spcAft>
                <a:spcPts val="0"/>
              </a:spcAft>
              <a:buSzPts val="800"/>
              <a:buNone/>
              <a:defRPr sz="1000"/>
            </a:lvl5pPr>
            <a:lvl6pPr indent="-228600" lvl="5" marL="2743200" algn="l">
              <a:spcBef>
                <a:spcPts val="1000"/>
              </a:spcBef>
              <a:spcAft>
                <a:spcPts val="0"/>
              </a:spcAft>
              <a:buSzPts val="800"/>
              <a:buNone/>
              <a:defRPr sz="1000"/>
            </a:lvl6pPr>
            <a:lvl7pPr indent="-228600" lvl="6" marL="3200400" algn="l">
              <a:spcBef>
                <a:spcPts val="1000"/>
              </a:spcBef>
              <a:spcAft>
                <a:spcPts val="0"/>
              </a:spcAft>
              <a:buSzPts val="800"/>
              <a:buNone/>
              <a:defRPr sz="1000"/>
            </a:lvl7pPr>
            <a:lvl8pPr indent="-228600" lvl="7" marL="3657600" algn="l">
              <a:spcBef>
                <a:spcPts val="1000"/>
              </a:spcBef>
              <a:spcAft>
                <a:spcPts val="0"/>
              </a:spcAft>
              <a:buSzPts val="800"/>
              <a:buNone/>
              <a:defRPr sz="1000"/>
            </a:lvl8pPr>
            <a:lvl9pPr indent="-228600" lvl="8" marL="4114800" algn="l">
              <a:spcBef>
                <a:spcPts val="1000"/>
              </a:spcBef>
              <a:spcAft>
                <a:spcPts val="0"/>
              </a:spcAft>
              <a:buSzPts val="800"/>
              <a:buNone/>
              <a:defRPr sz="1000"/>
            </a:lvl9pPr>
          </a:lstStyle>
          <a:p/>
        </p:txBody>
      </p:sp>
      <p:sp>
        <p:nvSpPr>
          <p:cNvPr id="80" name="Google Shape;80;p9"/>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9"/>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9"/>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83" name="Shape 83"/>
        <p:cNvGrpSpPr/>
        <p:nvPr/>
      </p:nvGrpSpPr>
      <p:grpSpPr>
        <a:xfrm>
          <a:off x="0" y="0"/>
          <a:ext cx="0" cy="0"/>
          <a:chOff x="0" y="0"/>
          <a:chExt cx="0" cy="0"/>
        </a:xfrm>
      </p:grpSpPr>
      <p:sp>
        <p:nvSpPr>
          <p:cNvPr id="84" name="Google Shape;84;p10"/>
          <p:cNvSpPr txBox="1"/>
          <p:nvPr>
            <p:ph type="title"/>
          </p:nvPr>
        </p:nvSpPr>
        <p:spPr>
          <a:xfrm>
            <a:off x="677334" y="4800600"/>
            <a:ext cx="8596667" cy="56673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accent1"/>
              </a:buClr>
              <a:buSzPts val="2400"/>
              <a:buFont typeface="Trebuchet MS"/>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10"/>
          <p:cNvSpPr/>
          <p:nvPr>
            <p:ph idx="2" type="pic"/>
          </p:nvPr>
        </p:nvSpPr>
        <p:spPr>
          <a:xfrm>
            <a:off x="677334" y="609600"/>
            <a:ext cx="8596668" cy="3845718"/>
          </a:xfrm>
          <a:prstGeom prst="rect">
            <a:avLst/>
          </a:prstGeom>
          <a:noFill/>
          <a:ln>
            <a:noFill/>
          </a:ln>
        </p:spPr>
        <p:txBody>
          <a:bodyPr anchorCtr="0" anchor="t" bIns="45700" lIns="91425" spcFirstLastPara="1" rIns="91425" wrap="square" tIns="45700">
            <a:noAutofit/>
          </a:bodyPr>
          <a:lstStyle>
            <a:lvl1pPr lvl="0" marR="0" rtl="0" algn="ctr">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1pPr>
            <a:lvl2pPr lvl="1"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2pPr>
            <a:lvl3pPr lvl="2"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3pPr>
            <a:lvl4pPr lvl="3"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4pPr>
            <a:lvl5pPr lvl="4"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5pPr>
            <a:lvl6pPr lvl="5"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6pPr>
            <a:lvl7pPr lvl="6"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7pPr>
            <a:lvl8pPr lvl="7"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8pPr>
            <a:lvl9pPr lvl="8"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9pPr>
          </a:lstStyle>
          <a:p/>
        </p:txBody>
      </p:sp>
      <p:sp>
        <p:nvSpPr>
          <p:cNvPr id="86" name="Google Shape;86;p10"/>
          <p:cNvSpPr txBox="1"/>
          <p:nvPr>
            <p:ph idx="1" type="body"/>
          </p:nvPr>
        </p:nvSpPr>
        <p:spPr>
          <a:xfrm>
            <a:off x="677334" y="5367338"/>
            <a:ext cx="8596667" cy="674024"/>
          </a:xfrm>
          <a:prstGeom prst="rect">
            <a:avLst/>
          </a:prstGeom>
          <a:noFill/>
          <a:ln>
            <a:noFill/>
          </a:ln>
        </p:spPr>
        <p:txBody>
          <a:bodyPr anchorCtr="0" anchor="t" bIns="45700" lIns="91425" spcFirstLastPara="1" rIns="91425" wrap="square" tIns="45700">
            <a:noAutofit/>
          </a:bodyPr>
          <a:lstStyle>
            <a:lvl1pPr indent="-228600" lvl="0" marL="457200" algn="l">
              <a:spcBef>
                <a:spcPts val="1000"/>
              </a:spcBef>
              <a:spcAft>
                <a:spcPts val="0"/>
              </a:spcAft>
              <a:buSzPts val="960"/>
              <a:buNone/>
              <a:defRPr sz="12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87" name="Google Shape;87;p10"/>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10"/>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89" name="Google Shape;89;p10"/>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theme" Target="../theme/theme1.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grpSp>
        <p:nvGrpSpPr>
          <p:cNvPr id="6" name="Google Shape;6;p1"/>
          <p:cNvGrpSpPr/>
          <p:nvPr/>
        </p:nvGrpSpPr>
        <p:grpSpPr>
          <a:xfrm>
            <a:off x="0" y="-8467"/>
            <a:ext cx="12192000" cy="6866467"/>
            <a:chOff x="0" y="-8467"/>
            <a:chExt cx="12192000" cy="6866467"/>
          </a:xfrm>
        </p:grpSpPr>
        <p:cxnSp>
          <p:nvCxnSpPr>
            <p:cNvPr id="7" name="Google Shape;7;p1"/>
            <p:cNvCxnSpPr/>
            <p:nvPr/>
          </p:nvCxnSpPr>
          <p:spPr>
            <a:xfrm>
              <a:off x="9371012" y="0"/>
              <a:ext cx="1219200" cy="6858000"/>
            </a:xfrm>
            <a:prstGeom prst="straightConnector1">
              <a:avLst/>
            </a:prstGeom>
            <a:noFill/>
            <a:ln cap="flat" cmpd="sng" w="9525">
              <a:solidFill>
                <a:schemeClr val="accent1">
                  <a:alpha val="69803"/>
                </a:schemeClr>
              </a:solidFill>
              <a:prstDash val="solid"/>
              <a:round/>
              <a:headEnd len="sm" w="sm" type="none"/>
              <a:tailEnd len="sm" w="sm" type="none"/>
            </a:ln>
          </p:spPr>
        </p:cxnSp>
        <p:cxnSp>
          <p:nvCxnSpPr>
            <p:cNvPr id="8" name="Google Shape;8;p1"/>
            <p:cNvCxnSpPr/>
            <p:nvPr/>
          </p:nvCxnSpPr>
          <p:spPr>
            <a:xfrm flipH="1">
              <a:off x="7425267" y="3681413"/>
              <a:ext cx="4763558" cy="3176587"/>
            </a:xfrm>
            <a:prstGeom prst="straightConnector1">
              <a:avLst/>
            </a:prstGeom>
            <a:noFill/>
            <a:ln cap="flat" cmpd="sng" w="9525">
              <a:solidFill>
                <a:schemeClr val="accent1">
                  <a:alpha val="69803"/>
                </a:schemeClr>
              </a:solidFill>
              <a:prstDash val="solid"/>
              <a:round/>
              <a:headEnd len="sm" w="sm" type="none"/>
              <a:tailEnd len="sm" w="sm" type="none"/>
            </a:ln>
          </p:spPr>
        </p:cxnSp>
        <p:sp>
          <p:nvSpPr>
            <p:cNvPr id="9" name="Google Shape;9;p1"/>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35686"/>
              </a:schemeClr>
            </a:solidFill>
            <a:ln>
              <a:noFill/>
            </a:ln>
          </p:spPr>
        </p:sp>
        <p:sp>
          <p:nvSpPr>
            <p:cNvPr id="10" name="Google Shape;10;p1"/>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11" name="Google Shape;11;p1"/>
            <p:cNvSpPr/>
            <p:nvPr/>
          </p:nvSpPr>
          <p:spPr>
            <a:xfrm>
              <a:off x="8932333" y="3048000"/>
              <a:ext cx="3259667" cy="3810000"/>
            </a:xfrm>
            <a:prstGeom prst="triangle">
              <a:avLst>
                <a:gd fmla="val 100000" name="adj"/>
              </a:avLst>
            </a:prstGeom>
            <a:solidFill>
              <a:srgbClr val="16B0E3">
                <a:alpha val="65882"/>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1"/>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16B0E3">
                <a:alpha val="49803"/>
              </a:srgbClr>
            </a:solidFill>
            <a:ln>
              <a:noFill/>
            </a:ln>
          </p:spPr>
        </p:sp>
        <p:sp>
          <p:nvSpPr>
            <p:cNvPr id="13" name="Google Shape;13;p1"/>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chemeClr val="accent2">
                <a:alpha val="69803"/>
              </a:schemeClr>
            </a:solidFill>
            <a:ln>
              <a:noFill/>
            </a:ln>
          </p:spPr>
        </p:sp>
        <p:sp>
          <p:nvSpPr>
            <p:cNvPr id="14" name="Google Shape;14;p1"/>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rgbClr val="226292">
                <a:alpha val="80000"/>
              </a:srgbClr>
            </a:solidFill>
            <a:ln>
              <a:noFill/>
            </a:ln>
          </p:spPr>
        </p:sp>
        <p:sp>
          <p:nvSpPr>
            <p:cNvPr id="15" name="Google Shape;15;p1"/>
            <p:cNvSpPr/>
            <p:nvPr/>
          </p:nvSpPr>
          <p:spPr>
            <a:xfrm>
              <a:off x="10371666" y="3589867"/>
              <a:ext cx="1817159" cy="3268133"/>
            </a:xfrm>
            <a:prstGeom prst="triangle">
              <a:avLst>
                <a:gd fmla="val 100000" name="adj"/>
              </a:avLst>
            </a:prstGeom>
            <a:solidFill>
              <a:srgbClr val="16B0E3">
                <a:alpha val="65882"/>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1"/>
            <p:cNvSpPr/>
            <p:nvPr/>
          </p:nvSpPr>
          <p:spPr>
            <a:xfrm>
              <a:off x="0" y="4013200"/>
              <a:ext cx="448733" cy="2844800"/>
            </a:xfrm>
            <a:prstGeom prst="triangle">
              <a:avLst>
                <a:gd fmla="val 0" name="adj"/>
              </a:avLst>
            </a:prstGeom>
            <a:solidFill>
              <a:schemeClr val="accent1">
                <a:alpha val="69803"/>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 name="Google Shape;17;p1"/>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Clr>
                <a:schemeClr val="accent1"/>
              </a:buClr>
              <a:buSzPts val="3600"/>
              <a:buFont typeface="Trebuchet MS"/>
              <a:buNone/>
              <a:defRPr b="0" i="0" sz="3600" u="none" cap="none" strike="noStrike">
                <a:solidFill>
                  <a:schemeClr val="accent1"/>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18" name="Google Shape;18;p1"/>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Autofit/>
          </a:bodyPr>
          <a:lstStyle>
            <a:lvl1pPr indent="-320040" lvl="0" marL="457200" marR="0" rtl="0" algn="l">
              <a:spcBef>
                <a:spcPts val="1000"/>
              </a:spcBef>
              <a:spcAft>
                <a:spcPts val="0"/>
              </a:spcAft>
              <a:buClr>
                <a:schemeClr val="accent1"/>
              </a:buClr>
              <a:buSzPts val="1440"/>
              <a:buFont typeface="Noto Sans Symbols"/>
              <a:buChar char="►"/>
              <a:defRPr b="0" i="0" sz="1800" u="none" cap="none" strike="noStrike">
                <a:solidFill>
                  <a:srgbClr val="3F3F3F"/>
                </a:solidFill>
                <a:latin typeface="Trebuchet MS"/>
                <a:ea typeface="Trebuchet MS"/>
                <a:cs typeface="Trebuchet MS"/>
                <a:sym typeface="Trebuchet MS"/>
              </a:defRPr>
            </a:lvl1pPr>
            <a:lvl2pPr indent="-309880" lvl="1" marL="914400" marR="0" rtl="0" algn="l">
              <a:spcBef>
                <a:spcPts val="1000"/>
              </a:spcBef>
              <a:spcAft>
                <a:spcPts val="0"/>
              </a:spcAft>
              <a:buClr>
                <a:schemeClr val="accent1"/>
              </a:buClr>
              <a:buSzPts val="1280"/>
              <a:buFont typeface="Noto Sans Symbols"/>
              <a:buChar char="►"/>
              <a:defRPr b="0" i="0" sz="1600" u="none" cap="none" strike="noStrike">
                <a:solidFill>
                  <a:srgbClr val="3F3F3F"/>
                </a:solidFill>
                <a:latin typeface="Trebuchet MS"/>
                <a:ea typeface="Trebuchet MS"/>
                <a:cs typeface="Trebuchet MS"/>
                <a:sym typeface="Trebuchet MS"/>
              </a:defRPr>
            </a:lvl2pPr>
            <a:lvl3pPr indent="-299719" lvl="2" marL="1371600" marR="0" rtl="0" algn="l">
              <a:spcBef>
                <a:spcPts val="1000"/>
              </a:spcBef>
              <a:spcAft>
                <a:spcPts val="0"/>
              </a:spcAft>
              <a:buClr>
                <a:schemeClr val="accent1"/>
              </a:buClr>
              <a:buSzPts val="1120"/>
              <a:buFont typeface="Noto Sans Symbols"/>
              <a:buChar char="►"/>
              <a:defRPr b="0" i="0" sz="1400" u="none" cap="none" strike="noStrike">
                <a:solidFill>
                  <a:srgbClr val="3F3F3F"/>
                </a:solidFill>
                <a:latin typeface="Trebuchet MS"/>
                <a:ea typeface="Trebuchet MS"/>
                <a:cs typeface="Trebuchet MS"/>
                <a:sym typeface="Trebuchet MS"/>
              </a:defRPr>
            </a:lvl3pPr>
            <a:lvl4pPr indent="-289560" lvl="3" marL="18288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4pPr>
            <a:lvl5pPr indent="-289560" lvl="4" marL="22860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5pPr>
            <a:lvl6pPr indent="-289560" lvl="5" marL="27432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6pPr>
            <a:lvl7pPr indent="-289560" lvl="6" marL="32004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7pPr>
            <a:lvl8pPr indent="-289559" lvl="7" marL="36576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8pPr>
            <a:lvl9pPr indent="-289559" lvl="8" marL="41148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9pPr>
          </a:lstStyle>
          <a:p/>
        </p:txBody>
      </p:sp>
      <p:sp>
        <p:nvSpPr>
          <p:cNvPr id="19" name="Google Shape;19;p1"/>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900" u="none" cap="none" strike="noStrike">
                <a:solidFill>
                  <a:srgbClr val="888888"/>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20" name="Google Shape;20;p1"/>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900" u="none" cap="none" strike="noStrike">
                <a:solidFill>
                  <a:srgbClr val="888888"/>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21" name="Google Shape;21;p1"/>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chemeClr val="accent1"/>
                </a:solidFill>
                <a:latin typeface="Trebuchet MS"/>
                <a:ea typeface="Trebuchet MS"/>
                <a:cs typeface="Trebuchet MS"/>
                <a:sym typeface="Trebuchet MS"/>
              </a:defRPr>
            </a:lvl1pPr>
            <a:lvl2pPr indent="0" lvl="1" marL="0" marR="0" rtl="0" algn="r">
              <a:spcBef>
                <a:spcPts val="0"/>
              </a:spcBef>
              <a:buNone/>
              <a:defRPr b="0" i="0" sz="900" u="none" cap="none" strike="noStrike">
                <a:solidFill>
                  <a:schemeClr val="accent1"/>
                </a:solidFill>
                <a:latin typeface="Trebuchet MS"/>
                <a:ea typeface="Trebuchet MS"/>
                <a:cs typeface="Trebuchet MS"/>
                <a:sym typeface="Trebuchet MS"/>
              </a:defRPr>
            </a:lvl2pPr>
            <a:lvl3pPr indent="0" lvl="2" marL="0" marR="0" rtl="0" algn="r">
              <a:spcBef>
                <a:spcPts val="0"/>
              </a:spcBef>
              <a:buNone/>
              <a:defRPr b="0" i="0" sz="900" u="none" cap="none" strike="noStrike">
                <a:solidFill>
                  <a:schemeClr val="accent1"/>
                </a:solidFill>
                <a:latin typeface="Trebuchet MS"/>
                <a:ea typeface="Trebuchet MS"/>
                <a:cs typeface="Trebuchet MS"/>
                <a:sym typeface="Trebuchet MS"/>
              </a:defRPr>
            </a:lvl3pPr>
            <a:lvl4pPr indent="0" lvl="3" marL="0" marR="0" rtl="0" algn="r">
              <a:spcBef>
                <a:spcPts val="0"/>
              </a:spcBef>
              <a:buNone/>
              <a:defRPr b="0" i="0" sz="900" u="none" cap="none" strike="noStrike">
                <a:solidFill>
                  <a:schemeClr val="accent1"/>
                </a:solidFill>
                <a:latin typeface="Trebuchet MS"/>
                <a:ea typeface="Trebuchet MS"/>
                <a:cs typeface="Trebuchet MS"/>
                <a:sym typeface="Trebuchet MS"/>
              </a:defRPr>
            </a:lvl4pPr>
            <a:lvl5pPr indent="0" lvl="4" marL="0" marR="0" rtl="0" algn="r">
              <a:spcBef>
                <a:spcPts val="0"/>
              </a:spcBef>
              <a:buNone/>
              <a:defRPr b="0" i="0" sz="900" u="none" cap="none" strike="noStrike">
                <a:solidFill>
                  <a:schemeClr val="accent1"/>
                </a:solidFill>
                <a:latin typeface="Trebuchet MS"/>
                <a:ea typeface="Trebuchet MS"/>
                <a:cs typeface="Trebuchet MS"/>
                <a:sym typeface="Trebuchet MS"/>
              </a:defRPr>
            </a:lvl5pPr>
            <a:lvl6pPr indent="0" lvl="5" marL="0" marR="0" rtl="0" algn="r">
              <a:spcBef>
                <a:spcPts val="0"/>
              </a:spcBef>
              <a:buNone/>
              <a:defRPr b="0" i="0" sz="900" u="none" cap="none" strike="noStrike">
                <a:solidFill>
                  <a:schemeClr val="accent1"/>
                </a:solidFill>
                <a:latin typeface="Trebuchet MS"/>
                <a:ea typeface="Trebuchet MS"/>
                <a:cs typeface="Trebuchet MS"/>
                <a:sym typeface="Trebuchet MS"/>
              </a:defRPr>
            </a:lvl6pPr>
            <a:lvl7pPr indent="0" lvl="6" marL="0" marR="0" rtl="0" algn="r">
              <a:spcBef>
                <a:spcPts val="0"/>
              </a:spcBef>
              <a:buNone/>
              <a:defRPr b="0" i="0" sz="900" u="none" cap="none" strike="noStrike">
                <a:solidFill>
                  <a:schemeClr val="accent1"/>
                </a:solidFill>
                <a:latin typeface="Trebuchet MS"/>
                <a:ea typeface="Trebuchet MS"/>
                <a:cs typeface="Trebuchet MS"/>
                <a:sym typeface="Trebuchet MS"/>
              </a:defRPr>
            </a:lvl7pPr>
            <a:lvl8pPr indent="0" lvl="7" marL="0" marR="0" rtl="0" algn="r">
              <a:spcBef>
                <a:spcPts val="0"/>
              </a:spcBef>
              <a:buNone/>
              <a:defRPr b="0" i="0" sz="900" u="none" cap="none" strike="noStrike">
                <a:solidFill>
                  <a:schemeClr val="accent1"/>
                </a:solidFill>
                <a:latin typeface="Trebuchet MS"/>
                <a:ea typeface="Trebuchet MS"/>
                <a:cs typeface="Trebuchet MS"/>
                <a:sym typeface="Trebuchet MS"/>
              </a:defRPr>
            </a:lvl8pPr>
            <a:lvl9pPr indent="0" lvl="8" marL="0" marR="0" rtl="0" algn="r">
              <a:spcBef>
                <a:spcPts val="0"/>
              </a:spcBef>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jpg"/><Relationship Id="rId4" Type="http://schemas.openxmlformats.org/officeDocument/2006/relationships/hyperlink" Target="https://covid19-sentiments-analysis.herokuapp.com/" TargetMode="External"/><Relationship Id="rId5" Type="http://schemas.openxmlformats.org/officeDocument/2006/relationships/hyperlink" Target="https://covid19-sentiments-analysis.herokuapp.co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6.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6.jpg"/><Relationship Id="rId4" Type="http://schemas.openxmlformats.org/officeDocument/2006/relationships/image" Target="../media/image5.png"/><Relationship Id="rId5" Type="http://schemas.openxmlformats.org/officeDocument/2006/relationships/image" Target="../media/image4.png"/><Relationship Id="rId6"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6.jp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6.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6.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6.jpg"/><Relationship Id="rId4" Type="http://schemas.openxmlformats.org/officeDocument/2006/relationships/hyperlink" Target="https://flask.palletsprojects.com/en/1.1.x/" TargetMode="External"/><Relationship Id="rId5" Type="http://schemas.openxmlformats.org/officeDocument/2006/relationships/hyperlink" Target="https://www.ncbi.nlm.nih.gov/pmc/articles/PMC7152888" TargetMode="External"/><Relationship Id="rId6" Type="http://schemas.openxmlformats.org/officeDocument/2006/relationships/hyperlink" Target="http://docs.tweepy.org/en/latest/" TargetMode="External"/><Relationship Id="rId7"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rotWithShape="1">
          <a:blip r:embed="rId3">
            <a:alphaModFix amt="7000"/>
          </a:blip>
          <a:tile algn="tl" flip="none" tx="0" sx="100000" ty="0" sy="100000"/>
        </a:blipFill>
      </p:bgPr>
    </p:bg>
    <p:spTree>
      <p:nvGrpSpPr>
        <p:cNvPr id="142" name="Shape 142"/>
        <p:cNvGrpSpPr/>
        <p:nvPr/>
      </p:nvGrpSpPr>
      <p:grpSpPr>
        <a:xfrm>
          <a:off x="0" y="0"/>
          <a:ext cx="0" cy="0"/>
          <a:chOff x="0" y="0"/>
          <a:chExt cx="0" cy="0"/>
        </a:xfrm>
      </p:grpSpPr>
      <p:sp>
        <p:nvSpPr>
          <p:cNvPr id="143" name="Google Shape;143;p18"/>
          <p:cNvSpPr txBox="1"/>
          <p:nvPr>
            <p:ph idx="1" type="subTitle"/>
          </p:nvPr>
        </p:nvSpPr>
        <p:spPr>
          <a:xfrm>
            <a:off x="505225" y="809900"/>
            <a:ext cx="11523300" cy="60480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1000"/>
              </a:spcBef>
              <a:spcAft>
                <a:spcPts val="0"/>
              </a:spcAft>
              <a:buSzPts val="2240"/>
              <a:buNone/>
            </a:pPr>
            <a:r>
              <a:rPr b="1" lang="en-US" sz="2800">
                <a:solidFill>
                  <a:srgbClr val="0070C0"/>
                </a:solidFill>
                <a:latin typeface="Times New Roman"/>
                <a:ea typeface="Times New Roman"/>
                <a:cs typeface="Times New Roman"/>
                <a:sym typeface="Times New Roman"/>
              </a:rPr>
              <a:t>Project ID               </a:t>
            </a:r>
            <a:r>
              <a:rPr lang="en-US" sz="2800">
                <a:solidFill>
                  <a:schemeClr val="dk1"/>
                </a:solidFill>
                <a:latin typeface="Times New Roman"/>
                <a:ea typeface="Times New Roman"/>
                <a:cs typeface="Times New Roman"/>
                <a:sym typeface="Times New Roman"/>
              </a:rPr>
              <a:t>:</a:t>
            </a:r>
            <a:r>
              <a:rPr b="1" lang="en-US" sz="2800">
                <a:latin typeface="Times New Roman"/>
                <a:ea typeface="Times New Roman"/>
                <a:cs typeface="Times New Roman"/>
                <a:sym typeface="Times New Roman"/>
              </a:rPr>
              <a:t>  </a:t>
            </a:r>
            <a:r>
              <a:rPr lang="en-US" sz="2400">
                <a:solidFill>
                  <a:schemeClr val="dk1"/>
                </a:solidFill>
                <a:latin typeface="Times New Roman"/>
                <a:ea typeface="Times New Roman"/>
                <a:cs typeface="Times New Roman"/>
                <a:sym typeface="Times New Roman"/>
              </a:rPr>
              <a:t>SPS_PRO_1081</a:t>
            </a:r>
            <a:br>
              <a:rPr b="1" lang="en-US" sz="2800">
                <a:latin typeface="Times New Roman"/>
                <a:ea typeface="Times New Roman"/>
                <a:cs typeface="Times New Roman"/>
                <a:sym typeface="Times New Roman"/>
              </a:rPr>
            </a:br>
            <a:r>
              <a:rPr b="1" lang="en-US" sz="2800">
                <a:solidFill>
                  <a:srgbClr val="0070C0"/>
                </a:solidFill>
                <a:latin typeface="Times New Roman"/>
                <a:ea typeface="Times New Roman"/>
                <a:cs typeface="Times New Roman"/>
                <a:sym typeface="Times New Roman"/>
              </a:rPr>
              <a:t>Project Title		  </a:t>
            </a:r>
            <a:r>
              <a:rPr lang="en-US" sz="2800">
                <a:solidFill>
                  <a:schemeClr val="dk1"/>
                </a:solidFill>
                <a:latin typeface="Times New Roman"/>
                <a:ea typeface="Times New Roman"/>
                <a:cs typeface="Times New Roman"/>
                <a:sym typeface="Times New Roman"/>
              </a:rPr>
              <a:t>:</a:t>
            </a:r>
            <a:r>
              <a:rPr b="1" lang="en-US" sz="2800">
                <a:solidFill>
                  <a:srgbClr val="0070C0"/>
                </a:solidFill>
                <a:latin typeface="Times New Roman"/>
                <a:ea typeface="Times New Roman"/>
                <a:cs typeface="Times New Roman"/>
                <a:sym typeface="Times New Roman"/>
              </a:rPr>
              <a:t>  </a:t>
            </a:r>
            <a:r>
              <a:rPr lang="en-US" sz="2400">
                <a:solidFill>
                  <a:schemeClr val="dk1"/>
                </a:solidFill>
                <a:latin typeface="Times New Roman"/>
                <a:ea typeface="Times New Roman"/>
                <a:cs typeface="Times New Roman"/>
                <a:sym typeface="Times New Roman"/>
              </a:rPr>
              <a:t>Sentiment Analysis of COVID-19 Tweets   –  Visualization 								 	 Dashboard.  </a:t>
            </a:r>
            <a:r>
              <a:rPr b="1" lang="en-US">
                <a:latin typeface="Times New Roman"/>
                <a:ea typeface="Times New Roman"/>
                <a:cs typeface="Times New Roman"/>
                <a:sym typeface="Times New Roman"/>
              </a:rPr>
              <a:t>	</a:t>
            </a:r>
            <a:r>
              <a:rPr b="1" lang="en-US" sz="2800">
                <a:latin typeface="Times New Roman"/>
                <a:ea typeface="Times New Roman"/>
                <a:cs typeface="Times New Roman"/>
                <a:sym typeface="Times New Roman"/>
              </a:rPr>
              <a:t>	         </a:t>
            </a:r>
            <a:br>
              <a:rPr b="1" lang="en-US" sz="2800">
                <a:latin typeface="Times New Roman"/>
                <a:ea typeface="Times New Roman"/>
                <a:cs typeface="Times New Roman"/>
                <a:sym typeface="Times New Roman"/>
              </a:rPr>
            </a:br>
            <a:r>
              <a:rPr b="1" lang="en-US" sz="2800">
                <a:solidFill>
                  <a:srgbClr val="0070C0"/>
                </a:solidFill>
                <a:latin typeface="Times New Roman"/>
                <a:ea typeface="Times New Roman"/>
                <a:cs typeface="Times New Roman"/>
                <a:sym typeface="Times New Roman"/>
              </a:rPr>
              <a:t>Team Name             </a:t>
            </a:r>
            <a:r>
              <a:rPr lang="en-US" sz="2800">
                <a:solidFill>
                  <a:schemeClr val="dk1"/>
                </a:solidFill>
                <a:latin typeface="Times New Roman"/>
                <a:ea typeface="Times New Roman"/>
                <a:cs typeface="Times New Roman"/>
                <a:sym typeface="Times New Roman"/>
              </a:rPr>
              <a:t>:</a:t>
            </a:r>
            <a:r>
              <a:rPr b="1" lang="en-US" sz="2800">
                <a:latin typeface="Times New Roman"/>
                <a:ea typeface="Times New Roman"/>
                <a:cs typeface="Times New Roman"/>
                <a:sym typeface="Times New Roman"/>
              </a:rPr>
              <a:t> </a:t>
            </a:r>
            <a:r>
              <a:rPr lang="en-US" sz="2400">
                <a:solidFill>
                  <a:schemeClr val="dk1"/>
                </a:solidFill>
                <a:latin typeface="Times New Roman"/>
                <a:ea typeface="Times New Roman"/>
                <a:cs typeface="Times New Roman"/>
                <a:sym typeface="Times New Roman"/>
              </a:rPr>
              <a:t>Covid19 Warriors</a:t>
            </a:r>
            <a:endParaRPr sz="2400">
              <a:solidFill>
                <a:schemeClr val="dk1"/>
              </a:solidFill>
              <a:latin typeface="Times New Roman"/>
              <a:ea typeface="Times New Roman"/>
              <a:cs typeface="Times New Roman"/>
              <a:sym typeface="Times New Roman"/>
            </a:endParaRPr>
          </a:p>
          <a:p>
            <a:pPr indent="0" lvl="0" marL="0" rtl="0" algn="l">
              <a:lnSpc>
                <a:spcPct val="90000"/>
              </a:lnSpc>
              <a:spcBef>
                <a:spcPts val="1000"/>
              </a:spcBef>
              <a:spcAft>
                <a:spcPts val="0"/>
              </a:spcAft>
              <a:buSzPts val="2240"/>
              <a:buNone/>
            </a:pPr>
            <a:r>
              <a:rPr b="1" lang="en-US" sz="2800">
                <a:solidFill>
                  <a:srgbClr val="0070C0"/>
                </a:solidFill>
                <a:latin typeface="Times New Roman"/>
                <a:ea typeface="Times New Roman"/>
                <a:cs typeface="Times New Roman"/>
                <a:sym typeface="Times New Roman"/>
              </a:rPr>
              <a:t>Problem</a:t>
            </a:r>
            <a:r>
              <a:rPr b="1" lang="en-US" sz="2800">
                <a:latin typeface="Times New Roman"/>
                <a:ea typeface="Times New Roman"/>
                <a:cs typeface="Times New Roman"/>
                <a:sym typeface="Times New Roman"/>
              </a:rPr>
              <a:t> </a:t>
            </a:r>
            <a:r>
              <a:rPr b="1" lang="en-US" sz="2800">
                <a:solidFill>
                  <a:srgbClr val="0070C0"/>
                </a:solidFill>
                <a:latin typeface="Times New Roman"/>
                <a:ea typeface="Times New Roman"/>
                <a:cs typeface="Times New Roman"/>
                <a:sym typeface="Times New Roman"/>
              </a:rPr>
              <a:t>Statement</a:t>
            </a:r>
            <a:r>
              <a:rPr lang="en-US" sz="2800">
                <a:solidFill>
                  <a:schemeClr val="dk1"/>
                </a:solidFill>
                <a:latin typeface="Times New Roman"/>
                <a:ea typeface="Times New Roman"/>
                <a:cs typeface="Times New Roman"/>
                <a:sym typeface="Times New Roman"/>
              </a:rPr>
              <a:t>:</a:t>
            </a:r>
            <a:r>
              <a:rPr b="1" lang="en-US" sz="2000">
                <a:latin typeface="Times New Roman"/>
                <a:ea typeface="Times New Roman"/>
                <a:cs typeface="Times New Roman"/>
                <a:sym typeface="Times New Roman"/>
              </a:rPr>
              <a:t> </a:t>
            </a:r>
            <a:r>
              <a:rPr lang="en-US" sz="2200">
                <a:solidFill>
                  <a:schemeClr val="dk1"/>
                </a:solidFill>
                <a:latin typeface="Times New Roman"/>
                <a:ea typeface="Times New Roman"/>
                <a:cs typeface="Times New Roman"/>
                <a:sym typeface="Times New Roman"/>
              </a:rPr>
              <a:t>The sentiment analysis of Indians after the extension of lockdown 				       		      announcements to be analyzed with the relevant #tags on twitter and  		                    	            build a predictive analytics model to understand the behavior of 				                                people if the lockdown is further extended. Also develop a dashboard  		                                with visualization of people reaction to the govt announcements on  				                          lockdown extension.</a:t>
            </a:r>
            <a:endParaRPr/>
          </a:p>
          <a:p>
            <a:pPr indent="0" lvl="0" marL="0" rtl="0" algn="l">
              <a:lnSpc>
                <a:spcPct val="90000"/>
              </a:lnSpc>
              <a:spcBef>
                <a:spcPts val="1000"/>
              </a:spcBef>
              <a:spcAft>
                <a:spcPts val="0"/>
              </a:spcAft>
              <a:buSzPts val="2240"/>
              <a:buNone/>
            </a:pPr>
            <a:r>
              <a:rPr b="1" lang="en-US" sz="2800">
                <a:solidFill>
                  <a:srgbClr val="0070C0"/>
                </a:solidFill>
                <a:latin typeface="Times New Roman"/>
                <a:ea typeface="Times New Roman"/>
                <a:cs typeface="Times New Roman"/>
                <a:sym typeface="Times New Roman"/>
              </a:rPr>
              <a:t>Objective</a:t>
            </a:r>
            <a:r>
              <a:rPr lang="en-US" sz="2200">
                <a:latin typeface="Times New Roman"/>
                <a:ea typeface="Times New Roman"/>
                <a:cs typeface="Times New Roman"/>
                <a:sym typeface="Times New Roman"/>
              </a:rPr>
              <a:t>    		         </a:t>
            </a:r>
            <a:r>
              <a:rPr lang="en-US" sz="2800">
                <a:solidFill>
                  <a:schemeClr val="dk1"/>
                </a:solidFill>
                <a:latin typeface="Times New Roman"/>
                <a:ea typeface="Times New Roman"/>
                <a:cs typeface="Times New Roman"/>
                <a:sym typeface="Times New Roman"/>
              </a:rPr>
              <a:t>:</a:t>
            </a:r>
            <a:r>
              <a:rPr lang="en-US" sz="2200">
                <a:latin typeface="Times New Roman"/>
                <a:ea typeface="Times New Roman"/>
                <a:cs typeface="Times New Roman"/>
                <a:sym typeface="Times New Roman"/>
              </a:rPr>
              <a:t> </a:t>
            </a:r>
            <a:r>
              <a:rPr lang="en-US" sz="2200">
                <a:solidFill>
                  <a:schemeClr val="dk1"/>
                </a:solidFill>
                <a:latin typeface="Times New Roman"/>
                <a:ea typeface="Times New Roman"/>
                <a:cs typeface="Times New Roman"/>
                <a:sym typeface="Times New Roman"/>
              </a:rPr>
              <a:t>1. To develop a software solution which can analyze the sentiments 				           			    and reaction of people on current pandemic situation.</a:t>
            </a:r>
            <a:endParaRPr sz="2200">
              <a:solidFill>
                <a:schemeClr val="dk1"/>
              </a:solidFill>
              <a:latin typeface="Times New Roman"/>
              <a:ea typeface="Times New Roman"/>
              <a:cs typeface="Times New Roman"/>
              <a:sym typeface="Times New Roman"/>
            </a:endParaRPr>
          </a:p>
          <a:p>
            <a:pPr indent="0" lvl="0" marL="0" rtl="0" algn="l">
              <a:lnSpc>
                <a:spcPct val="90000"/>
              </a:lnSpc>
              <a:spcBef>
                <a:spcPts val="1000"/>
              </a:spcBef>
              <a:spcAft>
                <a:spcPts val="0"/>
              </a:spcAft>
              <a:buSzPts val="1760"/>
              <a:buNone/>
            </a:pPr>
            <a:r>
              <a:rPr lang="en-US" sz="2200">
                <a:solidFill>
                  <a:schemeClr val="dk1"/>
                </a:solidFill>
                <a:latin typeface="Times New Roman"/>
                <a:ea typeface="Times New Roman"/>
                <a:cs typeface="Times New Roman"/>
                <a:sym typeface="Times New Roman"/>
              </a:rPr>
              <a:t>                                             2. To develop a visualization dashboard to visualize the live 					           				    sentiments of people. </a:t>
            </a:r>
            <a:endParaRPr sz="2200">
              <a:latin typeface="Times New Roman"/>
              <a:ea typeface="Times New Roman"/>
              <a:cs typeface="Times New Roman"/>
              <a:sym typeface="Times New Roman"/>
            </a:endParaRPr>
          </a:p>
          <a:p>
            <a:pPr indent="0" lvl="0" marL="0" rtl="0" algn="l">
              <a:lnSpc>
                <a:spcPct val="90000"/>
              </a:lnSpc>
              <a:spcBef>
                <a:spcPts val="1000"/>
              </a:spcBef>
              <a:spcAft>
                <a:spcPts val="0"/>
              </a:spcAft>
              <a:buSzPts val="1760"/>
              <a:buNone/>
            </a:pPr>
            <a:r>
              <a:rPr lang="en-US" sz="2200">
                <a:solidFill>
                  <a:srgbClr val="9EDFF5"/>
                </a:solidFill>
                <a:latin typeface="Times New Roman"/>
                <a:ea typeface="Times New Roman"/>
                <a:cs typeface="Times New Roman"/>
                <a:sym typeface="Times New Roman"/>
              </a:rPr>
              <a:t> </a:t>
            </a:r>
            <a:r>
              <a:rPr b="1" lang="en-US" sz="2200">
                <a:solidFill>
                  <a:srgbClr val="0070C0"/>
                </a:solidFill>
                <a:latin typeface="Times New Roman"/>
                <a:ea typeface="Times New Roman"/>
                <a:cs typeface="Times New Roman"/>
                <a:sym typeface="Times New Roman"/>
              </a:rPr>
              <a:t>WebSite </a:t>
            </a:r>
            <a:r>
              <a:rPr lang="en-US" sz="2200">
                <a:solidFill>
                  <a:srgbClr val="9EDFF5"/>
                </a:solidFill>
                <a:latin typeface="Times New Roman"/>
                <a:ea typeface="Times New Roman"/>
                <a:cs typeface="Times New Roman"/>
                <a:sym typeface="Times New Roman"/>
              </a:rPr>
              <a:t>                         </a:t>
            </a:r>
            <a:r>
              <a:rPr lang="en-US" sz="2200">
                <a:solidFill>
                  <a:schemeClr val="dk1"/>
                </a:solidFill>
                <a:latin typeface="Times New Roman"/>
                <a:ea typeface="Times New Roman"/>
                <a:cs typeface="Times New Roman"/>
                <a:sym typeface="Times New Roman"/>
              </a:rPr>
              <a:t>:</a:t>
            </a:r>
            <a:r>
              <a:rPr lang="en-US" sz="2200">
                <a:latin typeface="Times New Roman"/>
                <a:ea typeface="Times New Roman"/>
                <a:cs typeface="Times New Roman"/>
                <a:sym typeface="Times New Roman"/>
              </a:rPr>
              <a:t>    </a:t>
            </a:r>
            <a:r>
              <a:rPr lang="en-US" sz="1600" u="sng">
                <a:solidFill>
                  <a:schemeClr val="hlink"/>
                </a:solidFill>
                <a:hlinkClick r:id="rId4"/>
              </a:rPr>
              <a:t>https://covid19-sentiments-analysis.herokuapp.com/</a:t>
            </a:r>
            <a:r>
              <a:rPr lang="en-US" sz="1600" u="sng">
                <a:solidFill>
                  <a:schemeClr val="hlink"/>
                </a:solidFill>
                <a:latin typeface="Times New Roman"/>
                <a:ea typeface="Times New Roman"/>
                <a:cs typeface="Times New Roman"/>
                <a:sym typeface="Times New Roman"/>
                <a:hlinkClick r:id="rId5"/>
              </a:rPr>
              <a:t>   </a:t>
            </a:r>
            <a:endParaRPr sz="1600">
              <a:solidFill>
                <a:schemeClr val="dk2"/>
              </a:solidFill>
              <a:latin typeface="Times New Roman"/>
              <a:ea typeface="Times New Roman"/>
              <a:cs typeface="Times New Roman"/>
              <a:sym typeface="Times New Roman"/>
            </a:endParaRPr>
          </a:p>
          <a:p>
            <a:pPr indent="0" lvl="0" marL="0" rtl="0" algn="l">
              <a:lnSpc>
                <a:spcPct val="90000"/>
              </a:lnSpc>
              <a:spcBef>
                <a:spcPts val="1000"/>
              </a:spcBef>
              <a:spcAft>
                <a:spcPts val="0"/>
              </a:spcAft>
              <a:buSzPts val="1760"/>
              <a:buNone/>
            </a:pPr>
            <a:r>
              <a:t/>
            </a:r>
            <a:endParaRPr sz="2200">
              <a:latin typeface="Times New Roman"/>
              <a:ea typeface="Times New Roman"/>
              <a:cs typeface="Times New Roman"/>
              <a:sym typeface="Times New Roman"/>
            </a:endParaRPr>
          </a:p>
          <a:p>
            <a:pPr indent="0" lvl="0" marL="0" rtl="0" algn="l">
              <a:lnSpc>
                <a:spcPct val="90000"/>
              </a:lnSpc>
              <a:spcBef>
                <a:spcPts val="1000"/>
              </a:spcBef>
              <a:spcAft>
                <a:spcPts val="0"/>
              </a:spcAft>
              <a:buSzPts val="1760"/>
              <a:buNone/>
            </a:pPr>
            <a:r>
              <a:t/>
            </a:r>
            <a:endParaRPr sz="2200">
              <a:latin typeface="Times New Roman"/>
              <a:ea typeface="Times New Roman"/>
              <a:cs typeface="Times New Roman"/>
              <a:sym typeface="Times New Roman"/>
            </a:endParaRPr>
          </a:p>
          <a:p>
            <a:pPr indent="0" lvl="0" marL="0" rtl="0" algn="l">
              <a:lnSpc>
                <a:spcPct val="90000"/>
              </a:lnSpc>
              <a:spcBef>
                <a:spcPts val="1000"/>
              </a:spcBef>
              <a:spcAft>
                <a:spcPts val="0"/>
              </a:spcAft>
              <a:buSzPts val="1440"/>
              <a:buNone/>
            </a:pPr>
            <a:r>
              <a:t/>
            </a:r>
            <a:endParaRPr>
              <a:latin typeface="Times New Roman"/>
              <a:ea typeface="Times New Roman"/>
              <a:cs typeface="Times New Roman"/>
              <a:sym typeface="Times New Roman"/>
            </a:endParaRPr>
          </a:p>
        </p:txBody>
      </p:sp>
      <p:sp>
        <p:nvSpPr>
          <p:cNvPr id="144" name="Google Shape;144;p18"/>
          <p:cNvSpPr txBox="1"/>
          <p:nvPr/>
        </p:nvSpPr>
        <p:spPr>
          <a:xfrm>
            <a:off x="2168425" y="209000"/>
            <a:ext cx="7498200" cy="600900"/>
          </a:xfrm>
          <a:prstGeom prst="rect">
            <a:avLst/>
          </a:prstGeom>
          <a:noFill/>
          <a:ln>
            <a:noFill/>
          </a:ln>
        </p:spPr>
        <p:txBody>
          <a:bodyPr anchorCtr="0" anchor="t" bIns="91425" lIns="91425" spcFirstLastPara="1" rIns="91425" wrap="square" tIns="91425">
            <a:noAutofit/>
          </a:bodyPr>
          <a:lstStyle/>
          <a:p>
            <a:pPr indent="0" lvl="0" marL="0" rtl="0" algn="ctr">
              <a:lnSpc>
                <a:spcPct val="90000"/>
              </a:lnSpc>
              <a:spcBef>
                <a:spcPts val="0"/>
              </a:spcBef>
              <a:spcAft>
                <a:spcPts val="0"/>
              </a:spcAft>
              <a:buClr>
                <a:schemeClr val="dk1"/>
              </a:buClr>
              <a:buSzPts val="2240"/>
              <a:buFont typeface="Arial"/>
              <a:buNone/>
            </a:pPr>
            <a:r>
              <a:rPr lang="en-US" sz="2700">
                <a:solidFill>
                  <a:schemeClr val="dk1"/>
                </a:solidFill>
                <a:latin typeface="Times New Roman"/>
                <a:ea typeface="Times New Roman"/>
                <a:cs typeface="Times New Roman"/>
                <a:sym typeface="Times New Roman"/>
              </a:rPr>
              <a:t>IBM Hack Challenge 2020</a:t>
            </a:r>
            <a:endParaRPr sz="1700">
              <a:latin typeface="Trebuchet MS"/>
              <a:ea typeface="Trebuchet MS"/>
              <a:cs typeface="Trebuchet MS"/>
              <a:sym typeface="Trebuchet M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rotWithShape="1">
          <a:blip r:embed="rId3">
            <a:alphaModFix amt="7000"/>
          </a:blip>
          <a:tile algn="tl" flip="none" tx="0" sx="100000" ty="0" sy="100000"/>
        </a:blipFill>
      </p:bgPr>
    </p:bg>
    <p:spTree>
      <p:nvGrpSpPr>
        <p:cNvPr id="148" name="Shape 148"/>
        <p:cNvGrpSpPr/>
        <p:nvPr/>
      </p:nvGrpSpPr>
      <p:grpSpPr>
        <a:xfrm>
          <a:off x="0" y="0"/>
          <a:ext cx="0" cy="0"/>
          <a:chOff x="0" y="0"/>
          <a:chExt cx="0" cy="0"/>
        </a:xfrm>
      </p:grpSpPr>
      <p:sp>
        <p:nvSpPr>
          <p:cNvPr id="149" name="Google Shape;149;p19"/>
          <p:cNvSpPr txBox="1"/>
          <p:nvPr>
            <p:ph idx="1" type="body"/>
          </p:nvPr>
        </p:nvSpPr>
        <p:spPr>
          <a:xfrm>
            <a:off x="70373" y="78419"/>
            <a:ext cx="10596239" cy="655172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440"/>
              <a:buNone/>
            </a:pPr>
            <a:r>
              <a:rPr lang="en-US" sz="1800">
                <a:latin typeface="Times New Roman"/>
                <a:ea typeface="Times New Roman"/>
                <a:cs typeface="Times New Roman"/>
                <a:sym typeface="Times New Roman"/>
              </a:rPr>
              <a:t>			</a:t>
            </a:r>
            <a:r>
              <a:rPr b="1" lang="en-US" sz="2800">
                <a:latin typeface="Times New Roman"/>
                <a:ea typeface="Times New Roman"/>
                <a:cs typeface="Times New Roman"/>
                <a:sym typeface="Times New Roman"/>
              </a:rPr>
              <a:t>              </a:t>
            </a:r>
            <a:r>
              <a:rPr b="1" lang="en-US" sz="2800">
                <a:solidFill>
                  <a:srgbClr val="0070C0"/>
                </a:solidFill>
                <a:latin typeface="Times New Roman"/>
                <a:ea typeface="Times New Roman"/>
                <a:cs typeface="Times New Roman"/>
                <a:sym typeface="Times New Roman"/>
              </a:rPr>
              <a:t>Existing Problem </a:t>
            </a:r>
            <a:endParaRPr sz="1800">
              <a:latin typeface="Times New Roman"/>
              <a:ea typeface="Times New Roman"/>
              <a:cs typeface="Times New Roman"/>
              <a:sym typeface="Times New Roman"/>
            </a:endParaRPr>
          </a:p>
          <a:p>
            <a:pPr indent="-342900" lvl="0" marL="342900" rtl="0" algn="l">
              <a:spcBef>
                <a:spcPts val="1000"/>
              </a:spcBef>
              <a:spcAft>
                <a:spcPts val="0"/>
              </a:spcAft>
              <a:buClr>
                <a:srgbClr val="164161"/>
              </a:buClr>
              <a:buSzPts val="1440"/>
              <a:buFont typeface="Noto Sans Symbols"/>
              <a:buChar char="⮚"/>
            </a:pPr>
            <a:r>
              <a:rPr lang="en-US" sz="1800">
                <a:solidFill>
                  <a:schemeClr val="dk1"/>
                </a:solidFill>
                <a:latin typeface="Times New Roman"/>
                <a:ea typeface="Times New Roman"/>
                <a:cs typeface="Times New Roman"/>
                <a:sym typeface="Times New Roman"/>
              </a:rPr>
              <a:t>India is a population rich country. In order to get </a:t>
            </a:r>
            <a:r>
              <a:rPr lang="en-US">
                <a:solidFill>
                  <a:schemeClr val="dk1"/>
                </a:solidFill>
                <a:latin typeface="Times New Roman"/>
                <a:ea typeface="Times New Roman"/>
                <a:cs typeface="Times New Roman"/>
                <a:sym typeface="Times New Roman"/>
              </a:rPr>
              <a:t>reactions over any decision</a:t>
            </a:r>
            <a:r>
              <a:rPr lang="en-US" sz="1800">
                <a:solidFill>
                  <a:schemeClr val="dk1"/>
                </a:solidFill>
                <a:latin typeface="Times New Roman"/>
                <a:ea typeface="Times New Roman"/>
                <a:cs typeface="Times New Roman"/>
                <a:sym typeface="Times New Roman"/>
              </a:rPr>
              <a:t> from people the Government used to depend highly on News Channels, Social Media, etc.</a:t>
            </a:r>
            <a:endParaRPr sz="1800">
              <a:solidFill>
                <a:schemeClr val="dk1"/>
              </a:solidFill>
              <a:latin typeface="Times New Roman"/>
              <a:ea typeface="Times New Roman"/>
              <a:cs typeface="Times New Roman"/>
              <a:sym typeface="Times New Roman"/>
            </a:endParaRPr>
          </a:p>
          <a:p>
            <a:pPr indent="-342900" lvl="0" marL="342900" rtl="0" algn="l">
              <a:spcBef>
                <a:spcPts val="1000"/>
              </a:spcBef>
              <a:spcAft>
                <a:spcPts val="0"/>
              </a:spcAft>
              <a:buClr>
                <a:srgbClr val="164161"/>
              </a:buClr>
              <a:buSzPts val="1440"/>
              <a:buFont typeface="Noto Sans Symbols"/>
              <a:buChar char="⮚"/>
            </a:pPr>
            <a:r>
              <a:rPr lang="en-US" sz="1800">
                <a:solidFill>
                  <a:schemeClr val="dk1"/>
                </a:solidFill>
                <a:latin typeface="Times New Roman"/>
                <a:ea typeface="Times New Roman"/>
                <a:cs typeface="Times New Roman"/>
                <a:sym typeface="Times New Roman"/>
              </a:rPr>
              <a:t>The Limitation of News Channels is that they cannot cover whole country and  it becomes very difficult for Government to track  people on Social Media.</a:t>
            </a:r>
            <a:endParaRPr sz="1800">
              <a:solidFill>
                <a:schemeClr val="dk1"/>
              </a:solidFill>
              <a:latin typeface="Times New Roman"/>
              <a:ea typeface="Times New Roman"/>
              <a:cs typeface="Times New Roman"/>
              <a:sym typeface="Times New Roman"/>
            </a:endParaRPr>
          </a:p>
          <a:p>
            <a:pPr indent="-342900" lvl="0" marL="342900" rtl="0" algn="l">
              <a:spcBef>
                <a:spcPts val="1000"/>
              </a:spcBef>
              <a:spcAft>
                <a:spcPts val="0"/>
              </a:spcAft>
              <a:buClr>
                <a:srgbClr val="164161"/>
              </a:buClr>
              <a:buSzPts val="1440"/>
              <a:buFont typeface="Noto Sans Symbols"/>
              <a:buChar char="⮚"/>
            </a:pPr>
            <a:r>
              <a:rPr lang="en-US" sz="1800">
                <a:solidFill>
                  <a:schemeClr val="dk1"/>
                </a:solidFill>
                <a:latin typeface="Times New Roman"/>
                <a:ea typeface="Times New Roman"/>
                <a:cs typeface="Times New Roman"/>
                <a:sym typeface="Times New Roman"/>
              </a:rPr>
              <a:t>If negative </a:t>
            </a:r>
            <a:r>
              <a:rPr lang="en-US">
                <a:solidFill>
                  <a:schemeClr val="dk1"/>
                </a:solidFill>
                <a:latin typeface="Times New Roman"/>
                <a:ea typeface="Times New Roman"/>
                <a:cs typeface="Times New Roman"/>
                <a:sym typeface="Times New Roman"/>
              </a:rPr>
              <a:t>reactions</a:t>
            </a:r>
            <a:r>
              <a:rPr lang="en-US" sz="1800">
                <a:solidFill>
                  <a:schemeClr val="dk1"/>
                </a:solidFill>
                <a:latin typeface="Times New Roman"/>
                <a:ea typeface="Times New Roman"/>
                <a:cs typeface="Times New Roman"/>
                <a:sym typeface="Times New Roman"/>
              </a:rPr>
              <a:t> of the people increases beyond a certain limit then it becomes very difficult to handle the situation of huge population with respect to government decision.</a:t>
            </a:r>
            <a:endParaRPr/>
          </a:p>
          <a:p>
            <a:pPr indent="0" lvl="0" marL="0" rtl="0" algn="l">
              <a:spcBef>
                <a:spcPts val="1000"/>
              </a:spcBef>
              <a:spcAft>
                <a:spcPts val="0"/>
              </a:spcAft>
              <a:buSzPts val="1440"/>
              <a:buNone/>
            </a:pPr>
            <a:r>
              <a:rPr lang="en-US" sz="1800">
                <a:latin typeface="Times New Roman"/>
                <a:ea typeface="Times New Roman"/>
                <a:cs typeface="Times New Roman"/>
                <a:sym typeface="Times New Roman"/>
              </a:rPr>
              <a:t>			</a:t>
            </a:r>
            <a:r>
              <a:rPr b="1" lang="en-US" sz="1800">
                <a:latin typeface="Times New Roman"/>
                <a:ea typeface="Times New Roman"/>
                <a:cs typeface="Times New Roman"/>
                <a:sym typeface="Times New Roman"/>
              </a:rPr>
              <a:t>            </a:t>
            </a:r>
            <a:endParaRPr/>
          </a:p>
          <a:p>
            <a:pPr indent="0" lvl="0" marL="0" rtl="0" algn="l">
              <a:spcBef>
                <a:spcPts val="1000"/>
              </a:spcBef>
              <a:spcAft>
                <a:spcPts val="0"/>
              </a:spcAft>
              <a:buSzPts val="1440"/>
              <a:buNone/>
            </a:pPr>
            <a:r>
              <a:rPr b="1" lang="en-US" sz="1800">
                <a:solidFill>
                  <a:srgbClr val="0070C0"/>
                </a:solidFill>
                <a:latin typeface="Times New Roman"/>
                <a:ea typeface="Times New Roman"/>
                <a:cs typeface="Times New Roman"/>
                <a:sym typeface="Times New Roman"/>
              </a:rPr>
              <a:t>				             </a:t>
            </a:r>
            <a:r>
              <a:rPr b="1" lang="en-US" sz="2800">
                <a:solidFill>
                  <a:srgbClr val="0070C0"/>
                </a:solidFill>
                <a:latin typeface="Times New Roman"/>
                <a:ea typeface="Times New Roman"/>
                <a:cs typeface="Times New Roman"/>
                <a:sym typeface="Times New Roman"/>
              </a:rPr>
              <a:t>Proposed Solution </a:t>
            </a:r>
            <a:endParaRPr sz="1800">
              <a:latin typeface="Times New Roman"/>
              <a:ea typeface="Times New Roman"/>
              <a:cs typeface="Times New Roman"/>
              <a:sym typeface="Times New Roman"/>
            </a:endParaRPr>
          </a:p>
          <a:p>
            <a:pPr indent="-342900" lvl="0" marL="342900" rtl="0" algn="l">
              <a:spcBef>
                <a:spcPts val="1000"/>
              </a:spcBef>
              <a:spcAft>
                <a:spcPts val="0"/>
              </a:spcAft>
              <a:buClr>
                <a:srgbClr val="164161"/>
              </a:buClr>
              <a:buSzPts val="1440"/>
              <a:buFont typeface="Noto Sans Symbols"/>
              <a:buChar char="⮚"/>
            </a:pPr>
            <a:r>
              <a:rPr lang="en-US" sz="1800">
                <a:solidFill>
                  <a:schemeClr val="dk1"/>
                </a:solidFill>
                <a:latin typeface="Times New Roman"/>
                <a:ea typeface="Times New Roman"/>
                <a:cs typeface="Times New Roman"/>
                <a:sym typeface="Times New Roman"/>
              </a:rPr>
              <a:t>In order to solve above problem, We have build predictive system to understand the reactions from sentiments of people from Live Tweets. For building this model we have used sentiment140 dataset. It contains 1,600,000 tweets extracted using the Twitter API. The tweets have been annotated (positive = 1 ,neutral = 0 ,negative= -1)</a:t>
            </a:r>
            <a:endParaRPr sz="1800">
              <a:solidFill>
                <a:schemeClr val="dk1"/>
              </a:solidFill>
              <a:latin typeface="Times New Roman"/>
              <a:ea typeface="Times New Roman"/>
              <a:cs typeface="Times New Roman"/>
              <a:sym typeface="Times New Roman"/>
            </a:endParaRPr>
          </a:p>
          <a:p>
            <a:pPr indent="-342900" lvl="0" marL="342900" rtl="0" algn="l">
              <a:spcBef>
                <a:spcPts val="1000"/>
              </a:spcBef>
              <a:spcAft>
                <a:spcPts val="0"/>
              </a:spcAft>
              <a:buClr>
                <a:srgbClr val="164161"/>
              </a:buClr>
              <a:buSzPts val="1440"/>
              <a:buFont typeface="Noto Sans Symbols"/>
              <a:buChar char="⮚"/>
            </a:pPr>
            <a:r>
              <a:rPr lang="en-US">
                <a:solidFill>
                  <a:schemeClr val="dk1"/>
                </a:solidFill>
                <a:latin typeface="Times New Roman"/>
                <a:ea typeface="Times New Roman"/>
                <a:cs typeface="Times New Roman"/>
                <a:sym typeface="Times New Roman"/>
              </a:rPr>
              <a:t>The system automatically extract tweets on a live basics and analysis it accordingly positive ,negative or neutral sentiment.</a:t>
            </a:r>
            <a:r>
              <a:rPr lang="en-US" sz="1800">
                <a:solidFill>
                  <a:schemeClr val="dk1"/>
                </a:solidFill>
                <a:latin typeface="Times New Roman"/>
                <a:ea typeface="Times New Roman"/>
                <a:cs typeface="Times New Roman"/>
                <a:sym typeface="Times New Roman"/>
              </a:rPr>
              <a:t>           </a:t>
            </a:r>
            <a:endParaRPr sz="1800">
              <a:solidFill>
                <a:schemeClr val="dk1"/>
              </a:solidFill>
              <a:latin typeface="Times New Roman"/>
              <a:ea typeface="Times New Roman"/>
              <a:cs typeface="Times New Roman"/>
              <a:sym typeface="Times New Roman"/>
            </a:endParaRPr>
          </a:p>
          <a:p>
            <a:pPr indent="-342900" lvl="0" marL="342900" rtl="0" algn="l">
              <a:spcBef>
                <a:spcPts val="1000"/>
              </a:spcBef>
              <a:spcAft>
                <a:spcPts val="0"/>
              </a:spcAft>
              <a:buClr>
                <a:srgbClr val="164161"/>
              </a:buClr>
              <a:buSzPts val="1440"/>
              <a:buFont typeface="Noto Sans Symbols"/>
              <a:buChar char="⮚"/>
            </a:pPr>
            <a:r>
              <a:rPr lang="en-US" sz="1800">
                <a:solidFill>
                  <a:schemeClr val="dk1"/>
                </a:solidFill>
                <a:latin typeface="Times New Roman"/>
                <a:ea typeface="Times New Roman"/>
                <a:cs typeface="Times New Roman"/>
                <a:sym typeface="Times New Roman"/>
              </a:rPr>
              <a:t>So, with the help of visualization of these Live sentiments we get </a:t>
            </a:r>
            <a:r>
              <a:rPr b="1" lang="en-US" sz="1800">
                <a:solidFill>
                  <a:schemeClr val="dk1"/>
                </a:solidFill>
                <a:latin typeface="Times New Roman"/>
                <a:ea typeface="Times New Roman"/>
                <a:cs typeface="Times New Roman"/>
                <a:sym typeface="Times New Roman"/>
              </a:rPr>
              <a:t>prior notice</a:t>
            </a:r>
            <a:r>
              <a:rPr lang="en-US" sz="1800">
                <a:solidFill>
                  <a:schemeClr val="dk1"/>
                </a:solidFill>
                <a:latin typeface="Times New Roman"/>
                <a:ea typeface="Times New Roman"/>
                <a:cs typeface="Times New Roman"/>
                <a:sym typeface="Times New Roman"/>
              </a:rPr>
              <a:t> of increasing negative sentiments </a:t>
            </a:r>
            <a:r>
              <a:rPr lang="en-US">
                <a:solidFill>
                  <a:schemeClr val="dk1"/>
                </a:solidFill>
                <a:latin typeface="Times New Roman"/>
                <a:ea typeface="Times New Roman"/>
                <a:cs typeface="Times New Roman"/>
                <a:sym typeface="Times New Roman"/>
              </a:rPr>
              <a:t>percentage</a:t>
            </a:r>
            <a:r>
              <a:rPr lang="en-US" sz="1800">
                <a:solidFill>
                  <a:schemeClr val="dk1"/>
                </a:solidFill>
                <a:latin typeface="Times New Roman"/>
                <a:ea typeface="Times New Roman"/>
                <a:cs typeface="Times New Roman"/>
                <a:sym typeface="Times New Roman"/>
              </a:rPr>
              <a: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bg>
      <p:bgPr>
        <a:blipFill rotWithShape="1">
          <a:blip r:embed="rId3">
            <a:alphaModFix amt="14000"/>
          </a:blip>
          <a:tile algn="tl" flip="none" tx="0" sx="100000" ty="0" sy="100000"/>
        </a:blipFill>
      </p:bgPr>
    </p:bg>
    <p:spTree>
      <p:nvGrpSpPr>
        <p:cNvPr id="153" name="Shape 153"/>
        <p:cNvGrpSpPr/>
        <p:nvPr/>
      </p:nvGrpSpPr>
      <p:grpSpPr>
        <a:xfrm>
          <a:off x="0" y="0"/>
          <a:ext cx="0" cy="0"/>
          <a:chOff x="0" y="0"/>
          <a:chExt cx="0" cy="0"/>
        </a:xfrm>
      </p:grpSpPr>
      <p:sp>
        <p:nvSpPr>
          <p:cNvPr id="154" name="Google Shape;154;p20"/>
          <p:cNvSpPr txBox="1"/>
          <p:nvPr>
            <p:ph type="title"/>
          </p:nvPr>
        </p:nvSpPr>
        <p:spPr>
          <a:xfrm>
            <a:off x="1129928" y="100512"/>
            <a:ext cx="10515600" cy="72682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1"/>
              </a:buClr>
              <a:buSzPts val="3200"/>
              <a:buFont typeface="Times New Roman"/>
              <a:buNone/>
            </a:pPr>
            <a:r>
              <a:rPr lang="en-US" sz="3200">
                <a:latin typeface="Times New Roman"/>
                <a:ea typeface="Times New Roman"/>
                <a:cs typeface="Times New Roman"/>
                <a:sym typeface="Times New Roman"/>
              </a:rPr>
              <a:t>					</a:t>
            </a:r>
            <a:r>
              <a:rPr b="1" lang="en-US" sz="3200">
                <a:solidFill>
                  <a:srgbClr val="0070C0"/>
                </a:solidFill>
                <a:latin typeface="Times New Roman"/>
                <a:ea typeface="Times New Roman"/>
                <a:cs typeface="Times New Roman"/>
                <a:sym typeface="Times New Roman"/>
              </a:rPr>
              <a:t>Technology</a:t>
            </a:r>
            <a:r>
              <a:rPr b="1" lang="en-US" sz="3200">
                <a:latin typeface="Times New Roman"/>
                <a:ea typeface="Times New Roman"/>
                <a:cs typeface="Times New Roman"/>
                <a:sym typeface="Times New Roman"/>
              </a:rPr>
              <a:t> </a:t>
            </a:r>
            <a:r>
              <a:rPr b="1" lang="en-US" sz="3200">
                <a:solidFill>
                  <a:srgbClr val="0070C0"/>
                </a:solidFill>
                <a:latin typeface="Times New Roman"/>
                <a:ea typeface="Times New Roman"/>
                <a:cs typeface="Times New Roman"/>
                <a:sym typeface="Times New Roman"/>
              </a:rPr>
              <a:t>Stack</a:t>
            </a:r>
            <a:r>
              <a:rPr b="1" lang="en-US" sz="3200">
                <a:latin typeface="Times New Roman"/>
                <a:ea typeface="Times New Roman"/>
                <a:cs typeface="Times New Roman"/>
                <a:sym typeface="Times New Roman"/>
              </a:rPr>
              <a:t> </a:t>
            </a:r>
            <a:endParaRPr/>
          </a:p>
        </p:txBody>
      </p:sp>
      <p:sp>
        <p:nvSpPr>
          <p:cNvPr id="155" name="Google Shape;155;p20"/>
          <p:cNvSpPr txBox="1"/>
          <p:nvPr>
            <p:ph idx="1" type="body"/>
          </p:nvPr>
        </p:nvSpPr>
        <p:spPr>
          <a:xfrm>
            <a:off x="154620" y="955104"/>
            <a:ext cx="10515600" cy="5351339"/>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440"/>
              <a:buNone/>
            </a:pPr>
            <a:r>
              <a:rPr lang="en-US">
                <a:latin typeface="Times New Roman"/>
                <a:ea typeface="Times New Roman"/>
                <a:cs typeface="Times New Roman"/>
                <a:sym typeface="Times New Roman"/>
              </a:rPr>
              <a:t> </a:t>
            </a:r>
            <a:r>
              <a:rPr lang="en-US" sz="2400">
                <a:latin typeface="Times New Roman"/>
                <a:ea typeface="Times New Roman"/>
                <a:cs typeface="Times New Roman"/>
                <a:sym typeface="Times New Roman"/>
              </a:rPr>
              <a:t>Frontend –</a:t>
            </a:r>
            <a:endParaRPr/>
          </a:p>
          <a:p>
            <a:pPr indent="0" lvl="0" marL="0" rtl="0" algn="l">
              <a:spcBef>
                <a:spcPts val="1000"/>
              </a:spcBef>
              <a:spcAft>
                <a:spcPts val="0"/>
              </a:spcAft>
              <a:buSzPts val="1920"/>
              <a:buNone/>
            </a:pPr>
            <a:r>
              <a:rPr lang="en-US" sz="2400">
                <a:latin typeface="Times New Roman"/>
                <a:ea typeface="Times New Roman"/>
                <a:cs typeface="Times New Roman"/>
                <a:sym typeface="Times New Roman"/>
              </a:rPr>
              <a:t>	HTML &amp; CSS</a:t>
            </a:r>
            <a:endParaRPr/>
          </a:p>
          <a:p>
            <a:pPr indent="0" lvl="0" marL="0" rtl="0" algn="l">
              <a:spcBef>
                <a:spcPts val="1000"/>
              </a:spcBef>
              <a:spcAft>
                <a:spcPts val="0"/>
              </a:spcAft>
              <a:buSzPts val="1920"/>
              <a:buNone/>
            </a:pPr>
            <a:r>
              <a:rPr lang="en-US" sz="2400">
                <a:latin typeface="Times New Roman"/>
                <a:ea typeface="Times New Roman"/>
                <a:cs typeface="Times New Roman"/>
                <a:sym typeface="Times New Roman"/>
              </a:rPr>
              <a:t>	js</a:t>
            </a:r>
            <a:endParaRPr sz="2400">
              <a:latin typeface="Times New Roman"/>
              <a:ea typeface="Times New Roman"/>
              <a:cs typeface="Times New Roman"/>
              <a:sym typeface="Times New Roman"/>
            </a:endParaRPr>
          </a:p>
          <a:p>
            <a:pPr indent="0" lvl="0" marL="0" rtl="0" algn="l">
              <a:spcBef>
                <a:spcPts val="1000"/>
              </a:spcBef>
              <a:spcAft>
                <a:spcPts val="0"/>
              </a:spcAft>
              <a:buSzPts val="1920"/>
              <a:buNone/>
            </a:pPr>
            <a:r>
              <a:rPr lang="en-US" sz="2400">
                <a:latin typeface="Times New Roman"/>
                <a:ea typeface="Times New Roman"/>
                <a:cs typeface="Times New Roman"/>
                <a:sym typeface="Times New Roman"/>
              </a:rPr>
              <a:t> Backend –</a:t>
            </a:r>
            <a:endParaRPr/>
          </a:p>
          <a:p>
            <a:pPr indent="0" lvl="0" marL="0" rtl="0" algn="l">
              <a:spcBef>
                <a:spcPts val="1000"/>
              </a:spcBef>
              <a:spcAft>
                <a:spcPts val="0"/>
              </a:spcAft>
              <a:buSzPts val="1920"/>
              <a:buNone/>
            </a:pPr>
            <a:r>
              <a:rPr lang="en-US" sz="2400">
                <a:latin typeface="Times New Roman"/>
                <a:ea typeface="Times New Roman"/>
                <a:cs typeface="Times New Roman"/>
                <a:sym typeface="Times New Roman"/>
              </a:rPr>
              <a:t>	Python</a:t>
            </a:r>
            <a:endParaRPr/>
          </a:p>
          <a:p>
            <a:pPr indent="0" lvl="0" marL="0" rtl="0" algn="l">
              <a:spcBef>
                <a:spcPts val="1000"/>
              </a:spcBef>
              <a:spcAft>
                <a:spcPts val="0"/>
              </a:spcAft>
              <a:buSzPts val="1920"/>
              <a:buNone/>
            </a:pPr>
            <a:r>
              <a:rPr lang="en-US" sz="2400">
                <a:latin typeface="Times New Roman"/>
                <a:ea typeface="Times New Roman"/>
                <a:cs typeface="Times New Roman"/>
                <a:sym typeface="Times New Roman"/>
              </a:rPr>
              <a:t>	Flask Framework</a:t>
            </a:r>
            <a:endParaRPr sz="2400">
              <a:latin typeface="Times New Roman"/>
              <a:ea typeface="Times New Roman"/>
              <a:cs typeface="Times New Roman"/>
              <a:sym typeface="Times New Roman"/>
            </a:endParaRPr>
          </a:p>
          <a:p>
            <a:pPr indent="0" lvl="0" marL="0" rtl="0" algn="l">
              <a:spcBef>
                <a:spcPts val="1000"/>
              </a:spcBef>
              <a:spcAft>
                <a:spcPts val="0"/>
              </a:spcAft>
              <a:buSzPts val="1920"/>
              <a:buNone/>
            </a:pPr>
            <a:r>
              <a:rPr lang="en-US" sz="2400">
                <a:latin typeface="Times New Roman"/>
                <a:ea typeface="Times New Roman"/>
                <a:cs typeface="Times New Roman"/>
                <a:sym typeface="Times New Roman"/>
              </a:rPr>
              <a:t>      Tensorflow</a:t>
            </a:r>
            <a:endParaRPr sz="2400">
              <a:latin typeface="Times New Roman"/>
              <a:ea typeface="Times New Roman"/>
              <a:cs typeface="Times New Roman"/>
              <a:sym typeface="Times New Roman"/>
            </a:endParaRPr>
          </a:p>
          <a:p>
            <a:pPr indent="0" lvl="0" marL="0" rtl="0" algn="l">
              <a:spcBef>
                <a:spcPts val="1000"/>
              </a:spcBef>
              <a:spcAft>
                <a:spcPts val="0"/>
              </a:spcAft>
              <a:buSzPts val="1920"/>
              <a:buNone/>
            </a:pPr>
            <a:r>
              <a:rPr lang="en-US" sz="2400">
                <a:latin typeface="Times New Roman"/>
                <a:ea typeface="Times New Roman"/>
                <a:cs typeface="Times New Roman"/>
                <a:sym typeface="Times New Roman"/>
              </a:rPr>
              <a:t>       Keras</a:t>
            </a:r>
            <a:endParaRPr sz="2400">
              <a:latin typeface="Times New Roman"/>
              <a:ea typeface="Times New Roman"/>
              <a:cs typeface="Times New Roman"/>
              <a:sym typeface="Times New Roman"/>
            </a:endParaRPr>
          </a:p>
          <a:p>
            <a:pPr indent="0" lvl="0" marL="0" rtl="0" algn="l">
              <a:spcBef>
                <a:spcPts val="1000"/>
              </a:spcBef>
              <a:spcAft>
                <a:spcPts val="0"/>
              </a:spcAft>
              <a:buSzPts val="1920"/>
              <a:buNone/>
            </a:pPr>
            <a:r>
              <a:rPr lang="en-US" sz="2400">
                <a:latin typeface="Times New Roman"/>
                <a:ea typeface="Times New Roman"/>
                <a:cs typeface="Times New Roman"/>
                <a:sym typeface="Times New Roman"/>
              </a:rPr>
              <a:t>       MySql Database</a:t>
            </a:r>
            <a:endParaRPr sz="2400">
              <a:latin typeface="Times New Roman"/>
              <a:ea typeface="Times New Roman"/>
              <a:cs typeface="Times New Roman"/>
              <a:sym typeface="Times New Roman"/>
            </a:endParaRPr>
          </a:p>
        </p:txBody>
      </p:sp>
      <p:pic>
        <p:nvPicPr>
          <p:cNvPr id="156" name="Google Shape;156;p20"/>
          <p:cNvPicPr preferRelativeResize="0"/>
          <p:nvPr/>
        </p:nvPicPr>
        <p:blipFill rotWithShape="1">
          <a:blip r:embed="rId4">
            <a:alphaModFix/>
          </a:blip>
          <a:srcRect b="0" l="0" r="0" t="0"/>
          <a:stretch/>
        </p:blipFill>
        <p:spPr>
          <a:xfrm>
            <a:off x="8198778" y="1121777"/>
            <a:ext cx="2312497" cy="2205904"/>
          </a:xfrm>
          <a:prstGeom prst="rect">
            <a:avLst/>
          </a:prstGeom>
          <a:noFill/>
          <a:ln>
            <a:noFill/>
          </a:ln>
        </p:spPr>
      </p:pic>
      <p:pic>
        <p:nvPicPr>
          <p:cNvPr id="157" name="Google Shape;157;p20"/>
          <p:cNvPicPr preferRelativeResize="0"/>
          <p:nvPr/>
        </p:nvPicPr>
        <p:blipFill rotWithShape="1">
          <a:blip r:embed="rId5">
            <a:alphaModFix/>
          </a:blip>
          <a:srcRect b="0" l="0" r="0" t="0"/>
          <a:stretch/>
        </p:blipFill>
        <p:spPr>
          <a:xfrm>
            <a:off x="6000108" y="2728287"/>
            <a:ext cx="1829360" cy="2253932"/>
          </a:xfrm>
          <a:prstGeom prst="rect">
            <a:avLst/>
          </a:prstGeom>
          <a:noFill/>
          <a:ln>
            <a:noFill/>
          </a:ln>
        </p:spPr>
      </p:pic>
      <p:pic>
        <p:nvPicPr>
          <p:cNvPr id="158" name="Google Shape;158;p20"/>
          <p:cNvPicPr preferRelativeResize="0"/>
          <p:nvPr/>
        </p:nvPicPr>
        <p:blipFill rotWithShape="1">
          <a:blip r:embed="rId6">
            <a:alphaModFix/>
          </a:blip>
          <a:srcRect b="0" l="0" r="0" t="0"/>
          <a:stretch/>
        </p:blipFill>
        <p:spPr>
          <a:xfrm>
            <a:off x="8455631" y="4358766"/>
            <a:ext cx="2810490" cy="198877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bg>
      <p:bgPr>
        <a:blipFill rotWithShape="1">
          <a:blip r:embed="rId3">
            <a:alphaModFix amt="14000"/>
          </a:blip>
          <a:tile algn="tl" flip="none" tx="0" sx="100000" ty="0" sy="100000"/>
        </a:blipFill>
      </p:bgPr>
    </p:bg>
    <p:spTree>
      <p:nvGrpSpPr>
        <p:cNvPr id="162" name="Shape 162"/>
        <p:cNvGrpSpPr/>
        <p:nvPr/>
      </p:nvGrpSpPr>
      <p:grpSpPr>
        <a:xfrm>
          <a:off x="0" y="0"/>
          <a:ext cx="0" cy="0"/>
          <a:chOff x="0" y="0"/>
          <a:chExt cx="0" cy="0"/>
        </a:xfrm>
      </p:grpSpPr>
      <p:sp>
        <p:nvSpPr>
          <p:cNvPr id="163" name="Google Shape;163;p21"/>
          <p:cNvSpPr txBox="1"/>
          <p:nvPr/>
        </p:nvSpPr>
        <p:spPr>
          <a:xfrm>
            <a:off x="4802818" y="-96503"/>
            <a:ext cx="2778712" cy="5847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en-US" sz="3200" u="none" cap="none" strike="noStrike">
                <a:solidFill>
                  <a:srgbClr val="0070C0"/>
                </a:solidFill>
                <a:latin typeface="Times New Roman"/>
                <a:ea typeface="Times New Roman"/>
                <a:cs typeface="Times New Roman"/>
                <a:sym typeface="Times New Roman"/>
              </a:rPr>
              <a:t>Flowchart</a:t>
            </a:r>
            <a:r>
              <a:rPr b="0" i="0" lang="en-US" sz="3200" u="none" cap="none" strike="noStrike">
                <a:solidFill>
                  <a:schemeClr val="dk1"/>
                </a:solidFill>
                <a:latin typeface="Times New Roman"/>
                <a:ea typeface="Times New Roman"/>
                <a:cs typeface="Times New Roman"/>
                <a:sym typeface="Times New Roman"/>
              </a:rPr>
              <a:t> </a:t>
            </a:r>
            <a:endParaRPr/>
          </a:p>
        </p:txBody>
      </p:sp>
      <p:pic>
        <p:nvPicPr>
          <p:cNvPr descr="flow.png" id="164" name="Google Shape;164;p21"/>
          <p:cNvPicPr preferRelativeResize="0"/>
          <p:nvPr/>
        </p:nvPicPr>
        <p:blipFill rotWithShape="1">
          <a:blip r:embed="rId4">
            <a:alphaModFix/>
          </a:blip>
          <a:srcRect b="0" l="0" r="0" t="0"/>
          <a:stretch/>
        </p:blipFill>
        <p:spPr>
          <a:xfrm>
            <a:off x="318499" y="513707"/>
            <a:ext cx="11712539" cy="6344293"/>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rotWithShape="1">
          <a:blip r:embed="rId3">
            <a:alphaModFix amt="14000"/>
          </a:blip>
          <a:tile algn="tl" flip="none" tx="0" sx="100000" ty="0" sy="100000"/>
        </a:blipFill>
      </p:bgPr>
    </p:bg>
    <p:spTree>
      <p:nvGrpSpPr>
        <p:cNvPr id="168" name="Shape 168"/>
        <p:cNvGrpSpPr/>
        <p:nvPr/>
      </p:nvGrpSpPr>
      <p:grpSpPr>
        <a:xfrm>
          <a:off x="0" y="0"/>
          <a:ext cx="0" cy="0"/>
          <a:chOff x="0" y="0"/>
          <a:chExt cx="0" cy="0"/>
        </a:xfrm>
      </p:grpSpPr>
      <p:sp>
        <p:nvSpPr>
          <p:cNvPr id="169" name="Google Shape;169;p22"/>
          <p:cNvSpPr txBox="1"/>
          <p:nvPr>
            <p:ph idx="1" type="body"/>
          </p:nvPr>
        </p:nvSpPr>
        <p:spPr>
          <a:xfrm>
            <a:off x="104775" y="400142"/>
            <a:ext cx="10515600" cy="5786346"/>
          </a:xfrm>
          <a:prstGeom prst="rect">
            <a:avLst/>
          </a:prstGeom>
          <a:noFill/>
          <a:ln>
            <a:noFill/>
          </a:ln>
        </p:spPr>
        <p:txBody>
          <a:bodyPr anchorCtr="0" anchor="t" bIns="45700" lIns="91425" spcFirstLastPara="1" rIns="91425" wrap="square" tIns="45700">
            <a:noAutofit/>
          </a:bodyPr>
          <a:lstStyle/>
          <a:p>
            <a:pPr indent="-457200" lvl="0" marL="457200" rtl="0" algn="l">
              <a:spcBef>
                <a:spcPts val="0"/>
              </a:spcBef>
              <a:spcAft>
                <a:spcPts val="0"/>
              </a:spcAft>
              <a:buSzPts val="1600"/>
              <a:buNone/>
            </a:pPr>
            <a:r>
              <a:rPr b="1" lang="en-US" sz="2000">
                <a:latin typeface="Times New Roman"/>
                <a:ea typeface="Times New Roman"/>
                <a:cs typeface="Times New Roman"/>
                <a:sym typeface="Times New Roman"/>
              </a:rPr>
              <a:t>				</a:t>
            </a:r>
            <a:r>
              <a:rPr b="1" lang="en-US" sz="3200">
                <a:solidFill>
                  <a:srgbClr val="0070C0"/>
                </a:solidFill>
                <a:latin typeface="Times New Roman"/>
                <a:ea typeface="Times New Roman"/>
                <a:cs typeface="Times New Roman"/>
                <a:sym typeface="Times New Roman"/>
              </a:rPr>
              <a:t>Advantages</a:t>
            </a:r>
            <a:r>
              <a:rPr lang="en-US">
                <a:latin typeface="Times New Roman"/>
                <a:ea typeface="Times New Roman"/>
                <a:cs typeface="Times New Roman"/>
                <a:sym typeface="Times New Roman"/>
              </a:rPr>
              <a:t> </a:t>
            </a:r>
            <a:endParaRPr>
              <a:latin typeface="Times New Roman"/>
              <a:ea typeface="Times New Roman"/>
              <a:cs typeface="Times New Roman"/>
              <a:sym typeface="Times New Roman"/>
            </a:endParaRPr>
          </a:p>
          <a:p>
            <a:pPr indent="-457200" lvl="0" marL="457200" rtl="0" algn="l">
              <a:spcBef>
                <a:spcPts val="1000"/>
              </a:spcBef>
              <a:spcAft>
                <a:spcPts val="0"/>
              </a:spcAft>
              <a:buClr>
                <a:srgbClr val="000000"/>
              </a:buClr>
              <a:buSzPts val="1440"/>
              <a:buFont typeface="Trebuchet MS"/>
              <a:buAutoNum type="arabicPeriod"/>
            </a:pPr>
            <a:r>
              <a:rPr lang="en-US">
                <a:solidFill>
                  <a:schemeClr val="dk1"/>
                </a:solidFill>
                <a:latin typeface="Times New Roman"/>
                <a:ea typeface="Times New Roman"/>
                <a:cs typeface="Times New Roman"/>
                <a:sym typeface="Times New Roman"/>
              </a:rPr>
              <a:t>By using sentiment analysis, one can analyze different areas of a particular situation without having to depend on thousands of sources at once.</a:t>
            </a:r>
            <a:endParaRPr/>
          </a:p>
          <a:p>
            <a:pPr indent="-342900" lvl="0" marL="342900" rtl="0" algn="l">
              <a:spcBef>
                <a:spcPts val="1000"/>
              </a:spcBef>
              <a:spcAft>
                <a:spcPts val="0"/>
              </a:spcAft>
              <a:buClr>
                <a:srgbClr val="000000"/>
              </a:buClr>
              <a:buSzPts val="1440"/>
              <a:buFont typeface="Trebuchet MS"/>
              <a:buAutoNum type="arabicPeriod"/>
            </a:pPr>
            <a:r>
              <a:rPr lang="en-US">
                <a:solidFill>
                  <a:schemeClr val="dk1"/>
                </a:solidFill>
                <a:latin typeface="Times New Roman"/>
                <a:ea typeface="Times New Roman"/>
                <a:cs typeface="Times New Roman"/>
                <a:sym typeface="Times New Roman"/>
              </a:rPr>
              <a:t>  The Sentiments can be visualized on a live basics </a:t>
            </a:r>
            <a:endParaRPr/>
          </a:p>
          <a:p>
            <a:pPr indent="-342900" lvl="0" marL="342900" rtl="0" algn="l">
              <a:spcBef>
                <a:spcPts val="1000"/>
              </a:spcBef>
              <a:spcAft>
                <a:spcPts val="0"/>
              </a:spcAft>
              <a:buClr>
                <a:srgbClr val="000000"/>
              </a:buClr>
              <a:buSzPts val="1440"/>
              <a:buFont typeface="Trebuchet MS"/>
              <a:buAutoNum type="arabicPeriod"/>
            </a:pPr>
            <a:r>
              <a:rPr lang="en-US">
                <a:solidFill>
                  <a:schemeClr val="dk1"/>
                </a:solidFill>
                <a:latin typeface="Times New Roman"/>
                <a:ea typeface="Times New Roman"/>
                <a:cs typeface="Times New Roman"/>
                <a:sym typeface="Times New Roman"/>
              </a:rPr>
              <a:t>  It gives an detailed analysis over the situation</a:t>
            </a:r>
            <a:endParaRPr/>
          </a:p>
          <a:p>
            <a:pPr indent="-342900" lvl="0" marL="342900" rtl="0" algn="l">
              <a:spcBef>
                <a:spcPts val="1000"/>
              </a:spcBef>
              <a:spcAft>
                <a:spcPts val="0"/>
              </a:spcAft>
              <a:buClr>
                <a:srgbClr val="000000"/>
              </a:buClr>
              <a:buSzPts val="1440"/>
              <a:buFont typeface="Trebuchet MS"/>
              <a:buAutoNum type="arabicPeriod"/>
            </a:pPr>
            <a:r>
              <a:rPr lang="en-US">
                <a:solidFill>
                  <a:schemeClr val="dk1"/>
                </a:solidFill>
                <a:latin typeface="Times New Roman"/>
                <a:ea typeface="Times New Roman"/>
                <a:cs typeface="Times New Roman"/>
                <a:sym typeface="Times New Roman"/>
              </a:rPr>
              <a:t>  The Dashboard is easily accessible from </a:t>
            </a:r>
            <a:r>
              <a:rPr lang="en-US">
                <a:solidFill>
                  <a:schemeClr val="dk1"/>
                </a:solidFill>
                <a:latin typeface="Times New Roman"/>
                <a:ea typeface="Times New Roman"/>
                <a:cs typeface="Times New Roman"/>
                <a:sym typeface="Times New Roman"/>
              </a:rPr>
              <a:t>anywhere</a:t>
            </a:r>
            <a:r>
              <a:rPr lang="en-US">
                <a:solidFill>
                  <a:schemeClr val="dk1"/>
                </a:solidFill>
                <a:latin typeface="Times New Roman"/>
                <a:ea typeface="Times New Roman"/>
                <a:cs typeface="Times New Roman"/>
                <a:sym typeface="Times New Roman"/>
              </a:rPr>
              <a:t> in the world</a:t>
            </a:r>
            <a:endParaRPr>
              <a:solidFill>
                <a:schemeClr val="dk1"/>
              </a:solidFill>
              <a:latin typeface="Times New Roman"/>
              <a:ea typeface="Times New Roman"/>
              <a:cs typeface="Times New Roman"/>
              <a:sym typeface="Times New Roman"/>
            </a:endParaRPr>
          </a:p>
          <a:p>
            <a:pPr indent="0" lvl="0" marL="0" rtl="0" algn="l">
              <a:spcBef>
                <a:spcPts val="1000"/>
              </a:spcBef>
              <a:spcAft>
                <a:spcPts val="0"/>
              </a:spcAft>
              <a:buSzPts val="1600"/>
              <a:buNone/>
            </a:pPr>
            <a:r>
              <a:t/>
            </a:r>
            <a:endParaRPr b="1" sz="2000">
              <a:solidFill>
                <a:srgbClr val="0070C0"/>
              </a:solidFill>
              <a:latin typeface="Times New Roman"/>
              <a:ea typeface="Times New Roman"/>
              <a:cs typeface="Times New Roman"/>
              <a:sym typeface="Times New Roman"/>
            </a:endParaRPr>
          </a:p>
          <a:p>
            <a:pPr indent="0" lvl="0" marL="0" rtl="0" algn="l">
              <a:spcBef>
                <a:spcPts val="1000"/>
              </a:spcBef>
              <a:spcAft>
                <a:spcPts val="0"/>
              </a:spcAft>
              <a:buSzPts val="1600"/>
              <a:buNone/>
            </a:pPr>
            <a:r>
              <a:rPr b="1" lang="en-US" sz="2000">
                <a:solidFill>
                  <a:srgbClr val="0070C0"/>
                </a:solidFill>
                <a:latin typeface="Times New Roman"/>
                <a:ea typeface="Times New Roman"/>
                <a:cs typeface="Times New Roman"/>
                <a:sym typeface="Times New Roman"/>
              </a:rPr>
              <a:t>				</a:t>
            </a:r>
            <a:r>
              <a:rPr b="1" lang="en-US" sz="3200">
                <a:solidFill>
                  <a:srgbClr val="0070C0"/>
                </a:solidFill>
                <a:latin typeface="Times New Roman"/>
                <a:ea typeface="Times New Roman"/>
                <a:cs typeface="Times New Roman"/>
                <a:sym typeface="Times New Roman"/>
              </a:rPr>
              <a:t>Disadvantages</a:t>
            </a:r>
            <a:r>
              <a:rPr lang="en-US">
                <a:latin typeface="Times New Roman"/>
                <a:ea typeface="Times New Roman"/>
                <a:cs typeface="Times New Roman"/>
                <a:sym typeface="Times New Roman"/>
              </a:rPr>
              <a:t> </a:t>
            </a:r>
            <a:endParaRPr>
              <a:latin typeface="Times New Roman"/>
              <a:ea typeface="Times New Roman"/>
              <a:cs typeface="Times New Roman"/>
              <a:sym typeface="Times New Roman"/>
            </a:endParaRPr>
          </a:p>
          <a:p>
            <a:pPr indent="0" lvl="0" marL="0" rtl="0" algn="l">
              <a:spcBef>
                <a:spcPts val="1000"/>
              </a:spcBef>
              <a:spcAft>
                <a:spcPts val="0"/>
              </a:spcAft>
              <a:buSzPts val="1600"/>
              <a:buNone/>
            </a:pPr>
            <a:r>
              <a:t/>
            </a:r>
            <a:endParaRPr sz="2000">
              <a:latin typeface="Times New Roman"/>
              <a:ea typeface="Times New Roman"/>
              <a:cs typeface="Times New Roman"/>
              <a:sym typeface="Times New Roman"/>
            </a:endParaRPr>
          </a:p>
          <a:p>
            <a:pPr indent="-457200" lvl="0" marL="457200" rtl="0" algn="l">
              <a:spcBef>
                <a:spcPts val="1000"/>
              </a:spcBef>
              <a:spcAft>
                <a:spcPts val="0"/>
              </a:spcAft>
              <a:buClr>
                <a:schemeClr val="dk1"/>
              </a:buClr>
              <a:buSzPts val="1440"/>
              <a:buFont typeface="Trebuchet MS"/>
              <a:buAutoNum type="arabicPeriod"/>
            </a:pPr>
            <a:r>
              <a:rPr lang="en-US" sz="1800">
                <a:solidFill>
                  <a:schemeClr val="dk1"/>
                </a:solidFill>
                <a:latin typeface="Times New Roman"/>
                <a:ea typeface="Times New Roman"/>
                <a:cs typeface="Times New Roman"/>
                <a:sym typeface="Times New Roman"/>
              </a:rPr>
              <a:t>The Model will only predict sentiments of English Language</a:t>
            </a:r>
            <a:endParaRPr/>
          </a:p>
          <a:p>
            <a:pPr indent="-457200" lvl="0" marL="457200" rtl="0" algn="l">
              <a:spcBef>
                <a:spcPts val="1000"/>
              </a:spcBef>
              <a:spcAft>
                <a:spcPts val="0"/>
              </a:spcAft>
              <a:buClr>
                <a:schemeClr val="dk1"/>
              </a:buClr>
              <a:buSzPts val="1440"/>
              <a:buFont typeface="Trebuchet MS"/>
              <a:buAutoNum type="arabicPeriod"/>
            </a:pPr>
            <a:r>
              <a:rPr lang="en-US">
                <a:solidFill>
                  <a:schemeClr val="dk1"/>
                </a:solidFill>
                <a:latin typeface="Times New Roman"/>
                <a:ea typeface="Times New Roman"/>
                <a:cs typeface="Times New Roman"/>
                <a:sym typeface="Times New Roman"/>
              </a:rPr>
              <a:t>While sentiment analysis is useful, it is not a complete replacement for news and other media. Often, there are useful nuances in the comments themselves. Where sentiment analysis can help you further is by identifying which of these comments you should read</a:t>
            </a:r>
            <a:r>
              <a:rPr lang="en-US"/>
              <a:t>.</a:t>
            </a: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rotWithShape="1">
          <a:blip r:embed="rId3">
            <a:alphaModFix amt="14000"/>
          </a:blip>
          <a:tile algn="tl" flip="none" tx="0" sx="100000" ty="0" sy="100000"/>
        </a:blipFill>
      </p:bgPr>
    </p:bg>
    <p:spTree>
      <p:nvGrpSpPr>
        <p:cNvPr id="173" name="Shape 173"/>
        <p:cNvGrpSpPr/>
        <p:nvPr/>
      </p:nvGrpSpPr>
      <p:grpSpPr>
        <a:xfrm>
          <a:off x="0" y="0"/>
          <a:ext cx="0" cy="0"/>
          <a:chOff x="0" y="0"/>
          <a:chExt cx="0" cy="0"/>
        </a:xfrm>
      </p:grpSpPr>
      <p:sp>
        <p:nvSpPr>
          <p:cNvPr id="174" name="Google Shape;174;p23"/>
          <p:cNvSpPr txBox="1"/>
          <p:nvPr>
            <p:ph idx="1" type="body"/>
          </p:nvPr>
        </p:nvSpPr>
        <p:spPr>
          <a:xfrm>
            <a:off x="123825" y="544705"/>
            <a:ext cx="10515600" cy="576859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440"/>
              <a:buNone/>
            </a:pPr>
            <a:r>
              <a:rPr b="1" lang="en-US" sz="1800">
                <a:latin typeface="Times New Roman"/>
                <a:ea typeface="Times New Roman"/>
                <a:cs typeface="Times New Roman"/>
                <a:sym typeface="Times New Roman"/>
              </a:rPr>
              <a:t>				  </a:t>
            </a:r>
            <a:r>
              <a:rPr b="1" lang="en-US" sz="3200">
                <a:solidFill>
                  <a:srgbClr val="0070C0"/>
                </a:solidFill>
                <a:latin typeface="Times New Roman"/>
                <a:ea typeface="Times New Roman"/>
                <a:cs typeface="Times New Roman"/>
                <a:sym typeface="Times New Roman"/>
              </a:rPr>
              <a:t>Application</a:t>
            </a:r>
            <a:endParaRPr sz="3200">
              <a:solidFill>
                <a:srgbClr val="0070C0"/>
              </a:solidFill>
              <a:latin typeface="Times New Roman"/>
              <a:ea typeface="Times New Roman"/>
              <a:cs typeface="Times New Roman"/>
              <a:sym typeface="Times New Roman"/>
            </a:endParaRPr>
          </a:p>
          <a:p>
            <a:pPr indent="-251459" lvl="0" marL="342900" rtl="0" algn="l">
              <a:spcBef>
                <a:spcPts val="1000"/>
              </a:spcBef>
              <a:spcAft>
                <a:spcPts val="0"/>
              </a:spcAft>
              <a:buSzPts val="1440"/>
              <a:buNone/>
            </a:pPr>
            <a:r>
              <a:t/>
            </a:r>
            <a:endParaRPr sz="1800">
              <a:latin typeface="Times New Roman"/>
              <a:ea typeface="Times New Roman"/>
              <a:cs typeface="Times New Roman"/>
              <a:sym typeface="Times New Roman"/>
            </a:endParaRPr>
          </a:p>
          <a:p>
            <a:pPr indent="-457200" lvl="0" marL="457200" rtl="0" algn="l">
              <a:spcBef>
                <a:spcPts val="1000"/>
              </a:spcBef>
              <a:spcAft>
                <a:spcPts val="0"/>
              </a:spcAft>
              <a:buClr>
                <a:schemeClr val="dk1"/>
              </a:buClr>
              <a:buSzPts val="1600"/>
              <a:buFont typeface="Trebuchet MS"/>
              <a:buAutoNum type="arabicPeriod"/>
            </a:pPr>
            <a:r>
              <a:rPr lang="en-US" sz="2000">
                <a:latin typeface="Times New Roman"/>
                <a:ea typeface="Times New Roman"/>
                <a:cs typeface="Times New Roman"/>
                <a:sym typeface="Times New Roman"/>
              </a:rPr>
              <a:t>The main Application of this project is to analyze current situation of public and their reaction towards the pandemic situation.</a:t>
            </a:r>
            <a:endParaRPr sz="2000">
              <a:latin typeface="Times New Roman"/>
              <a:ea typeface="Times New Roman"/>
              <a:cs typeface="Times New Roman"/>
              <a:sym typeface="Times New Roman"/>
            </a:endParaRPr>
          </a:p>
          <a:p>
            <a:pPr indent="-457200" lvl="0" marL="457200" rtl="0" algn="l">
              <a:spcBef>
                <a:spcPts val="1000"/>
              </a:spcBef>
              <a:spcAft>
                <a:spcPts val="0"/>
              </a:spcAft>
              <a:buClr>
                <a:schemeClr val="dk1"/>
              </a:buClr>
              <a:buSzPts val="1600"/>
              <a:buFont typeface="Trebuchet MS"/>
              <a:buAutoNum type="arabicPeriod"/>
            </a:pPr>
            <a:r>
              <a:rPr lang="en-US" sz="2000">
                <a:latin typeface="Times New Roman"/>
                <a:ea typeface="Times New Roman"/>
                <a:cs typeface="Times New Roman"/>
                <a:sym typeface="Times New Roman"/>
              </a:rPr>
              <a:t>As the Model is Robust, it can be used on any other application of Sentiment Prediction.</a:t>
            </a:r>
            <a:endParaRPr sz="2000">
              <a:latin typeface="Times New Roman"/>
              <a:ea typeface="Times New Roman"/>
              <a:cs typeface="Times New Roman"/>
              <a:sym typeface="Times New Roman"/>
            </a:endParaRPr>
          </a:p>
          <a:p>
            <a:pPr indent="0" lvl="0" marL="0" rtl="0" algn="l">
              <a:spcBef>
                <a:spcPts val="1000"/>
              </a:spcBef>
              <a:spcAft>
                <a:spcPts val="0"/>
              </a:spcAft>
              <a:buSzPts val="1440"/>
              <a:buNone/>
            </a:pPr>
            <a:r>
              <a:rPr lang="en-US">
                <a:latin typeface="Times New Roman"/>
                <a:ea typeface="Times New Roman"/>
                <a:cs typeface="Times New Roman"/>
                <a:sym typeface="Times New Roman"/>
              </a:rPr>
              <a:t>				 </a:t>
            </a:r>
            <a:r>
              <a:rPr b="1" lang="en-US" sz="3200">
                <a:solidFill>
                  <a:srgbClr val="0070C0"/>
                </a:solidFill>
                <a:latin typeface="Times New Roman"/>
                <a:ea typeface="Times New Roman"/>
                <a:cs typeface="Times New Roman"/>
                <a:sym typeface="Times New Roman"/>
              </a:rPr>
              <a:t>Future</a:t>
            </a:r>
            <a:r>
              <a:rPr b="1" lang="en-US">
                <a:latin typeface="Times New Roman"/>
                <a:ea typeface="Times New Roman"/>
                <a:cs typeface="Times New Roman"/>
                <a:sym typeface="Times New Roman"/>
              </a:rPr>
              <a:t> </a:t>
            </a:r>
            <a:r>
              <a:rPr b="1" lang="en-US" sz="3200">
                <a:solidFill>
                  <a:srgbClr val="0070C0"/>
                </a:solidFill>
                <a:latin typeface="Times New Roman"/>
                <a:ea typeface="Times New Roman"/>
                <a:cs typeface="Times New Roman"/>
                <a:sym typeface="Times New Roman"/>
              </a:rPr>
              <a:t>scope</a:t>
            </a:r>
            <a:endParaRPr sz="1800">
              <a:latin typeface="Times New Roman"/>
              <a:ea typeface="Times New Roman"/>
              <a:cs typeface="Times New Roman"/>
              <a:sym typeface="Times New Roman"/>
            </a:endParaRPr>
          </a:p>
          <a:p>
            <a:pPr indent="-457200" lvl="0" marL="457200" rtl="0" algn="l">
              <a:spcBef>
                <a:spcPts val="1000"/>
              </a:spcBef>
              <a:spcAft>
                <a:spcPts val="0"/>
              </a:spcAft>
              <a:buClr>
                <a:schemeClr val="dk1"/>
              </a:buClr>
              <a:buSzPts val="1600"/>
              <a:buFont typeface="Trebuchet MS"/>
              <a:buAutoNum type="arabicPeriod"/>
            </a:pPr>
            <a:r>
              <a:rPr lang="en-US" sz="2000">
                <a:latin typeface="Times New Roman"/>
                <a:ea typeface="Times New Roman"/>
                <a:cs typeface="Times New Roman"/>
                <a:sym typeface="Times New Roman"/>
              </a:rPr>
              <a:t>Currently, We have developed system which can analyze the Live tweets and predicts sentiment of people across the India through Twitter but this can be extended to other social media platform as well as across the Globe.</a:t>
            </a:r>
            <a:endParaRPr sz="2000">
              <a:latin typeface="Times New Roman"/>
              <a:ea typeface="Times New Roman"/>
              <a:cs typeface="Times New Roman"/>
              <a:sym typeface="Times New Roman"/>
            </a:endParaRPr>
          </a:p>
          <a:p>
            <a:pPr indent="-457200" lvl="0" marL="457200" rtl="0" algn="l">
              <a:spcBef>
                <a:spcPts val="1000"/>
              </a:spcBef>
              <a:spcAft>
                <a:spcPts val="0"/>
              </a:spcAft>
              <a:buClr>
                <a:schemeClr val="dk1"/>
              </a:buClr>
              <a:buSzPts val="1600"/>
              <a:buFont typeface="Trebuchet MS"/>
              <a:buAutoNum type="arabicPeriod"/>
            </a:pPr>
            <a:r>
              <a:rPr lang="en-US" sz="2000">
                <a:latin typeface="Times New Roman"/>
                <a:ea typeface="Times New Roman"/>
                <a:cs typeface="Times New Roman"/>
                <a:sym typeface="Times New Roman"/>
              </a:rPr>
              <a:t>This system is not only based for Coronavirus health issue but it can also predict sentiment for the future similar cases as well as on any other Sentiment Prediction.</a:t>
            </a:r>
            <a:endParaRPr/>
          </a:p>
          <a:p>
            <a:pPr indent="-457200" lvl="0" marL="457200" rtl="0" algn="l">
              <a:spcBef>
                <a:spcPts val="1000"/>
              </a:spcBef>
              <a:spcAft>
                <a:spcPts val="0"/>
              </a:spcAft>
              <a:buClr>
                <a:schemeClr val="dk1"/>
              </a:buClr>
              <a:buSzPts val="1600"/>
              <a:buFont typeface="Trebuchet MS"/>
              <a:buAutoNum type="arabicPeriod"/>
            </a:pPr>
            <a:r>
              <a:rPr lang="en-US" sz="2000">
                <a:latin typeface="Times New Roman"/>
                <a:ea typeface="Times New Roman"/>
                <a:cs typeface="Times New Roman"/>
                <a:sym typeface="Times New Roman"/>
              </a:rPr>
              <a:t>Using Time Series Analysis number of future patients can be predicted.</a:t>
            </a:r>
            <a:endParaRPr sz="2000">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rotWithShape="1">
          <a:blip r:embed="rId3">
            <a:alphaModFix amt="14000"/>
          </a:blip>
          <a:tile algn="tl" flip="none" tx="0" sx="100000" ty="0" sy="100000"/>
        </a:blipFill>
      </p:bgPr>
    </p:bg>
    <p:spTree>
      <p:nvGrpSpPr>
        <p:cNvPr id="178" name="Shape 178"/>
        <p:cNvGrpSpPr/>
        <p:nvPr/>
      </p:nvGrpSpPr>
      <p:grpSpPr>
        <a:xfrm>
          <a:off x="0" y="0"/>
          <a:ext cx="0" cy="0"/>
          <a:chOff x="0" y="0"/>
          <a:chExt cx="0" cy="0"/>
        </a:xfrm>
      </p:grpSpPr>
      <p:sp>
        <p:nvSpPr>
          <p:cNvPr id="179" name="Google Shape;179;p24"/>
          <p:cNvSpPr txBox="1"/>
          <p:nvPr>
            <p:ph idx="1" type="subTitle"/>
          </p:nvPr>
        </p:nvSpPr>
        <p:spPr>
          <a:xfrm>
            <a:off x="698377" y="887767"/>
            <a:ext cx="10795245" cy="4671874"/>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240"/>
              <a:buNone/>
            </a:pPr>
            <a:r>
              <a:rPr lang="en-US" sz="2800">
                <a:latin typeface="Times New Roman"/>
                <a:ea typeface="Times New Roman"/>
                <a:cs typeface="Times New Roman"/>
                <a:sym typeface="Times New Roman"/>
              </a:rPr>
              <a:t>                                           </a:t>
            </a:r>
            <a:r>
              <a:rPr b="1" lang="en-US" sz="3200">
                <a:solidFill>
                  <a:srgbClr val="0070C0"/>
                </a:solidFill>
                <a:latin typeface="Times New Roman"/>
                <a:ea typeface="Times New Roman"/>
                <a:cs typeface="Times New Roman"/>
                <a:sym typeface="Times New Roman"/>
              </a:rPr>
              <a:t>References</a:t>
            </a:r>
            <a:endParaRPr/>
          </a:p>
          <a:p>
            <a:pPr indent="0" lvl="0" marL="0" rtl="0" algn="l">
              <a:spcBef>
                <a:spcPts val="1000"/>
              </a:spcBef>
              <a:spcAft>
                <a:spcPts val="0"/>
              </a:spcAft>
              <a:buSzPts val="2240"/>
              <a:buNone/>
            </a:pPr>
            <a:r>
              <a:t/>
            </a:r>
            <a:endParaRPr sz="2800">
              <a:latin typeface="Times New Roman"/>
              <a:ea typeface="Times New Roman"/>
              <a:cs typeface="Times New Roman"/>
              <a:sym typeface="Times New Roman"/>
            </a:endParaRPr>
          </a:p>
          <a:p>
            <a:pPr indent="-285750" lvl="0" marL="285750" rtl="0" algn="l">
              <a:spcBef>
                <a:spcPts val="1000"/>
              </a:spcBef>
              <a:spcAft>
                <a:spcPts val="0"/>
              </a:spcAft>
              <a:buClr>
                <a:srgbClr val="164161"/>
              </a:buClr>
              <a:buSzPts val="1280"/>
              <a:buFont typeface="Arial"/>
              <a:buChar char="•"/>
            </a:pPr>
            <a:r>
              <a:rPr lang="en-US" sz="1600" u="sng">
                <a:solidFill>
                  <a:schemeClr val="hlink"/>
                </a:solidFill>
                <a:latin typeface="Times New Roman"/>
                <a:ea typeface="Times New Roman"/>
                <a:cs typeface="Times New Roman"/>
                <a:sym typeface="Times New Roman"/>
                <a:hlinkClick r:id="rId4"/>
              </a:rPr>
              <a:t>https://flask.palletsprojects.com/en/1.1.x/</a:t>
            </a:r>
            <a:endParaRPr sz="1600">
              <a:solidFill>
                <a:schemeClr val="dk1"/>
              </a:solidFill>
              <a:latin typeface="Times New Roman"/>
              <a:ea typeface="Times New Roman"/>
              <a:cs typeface="Times New Roman"/>
              <a:sym typeface="Times New Roman"/>
            </a:endParaRPr>
          </a:p>
          <a:p>
            <a:pPr indent="-285750" lvl="0" marL="285750" rtl="0" algn="l">
              <a:spcBef>
                <a:spcPts val="1000"/>
              </a:spcBef>
              <a:spcAft>
                <a:spcPts val="0"/>
              </a:spcAft>
              <a:buClr>
                <a:srgbClr val="164161"/>
              </a:buClr>
              <a:buSzPts val="1280"/>
              <a:buFont typeface="Arial"/>
              <a:buChar char="•"/>
            </a:pPr>
            <a:r>
              <a:rPr lang="en-US" sz="1600" u="sng">
                <a:solidFill>
                  <a:schemeClr val="hlink"/>
                </a:solidFill>
                <a:latin typeface="Times New Roman"/>
                <a:ea typeface="Times New Roman"/>
                <a:cs typeface="Times New Roman"/>
                <a:sym typeface="Times New Roman"/>
                <a:hlinkClick r:id="rId5"/>
              </a:rPr>
              <a:t>https://www.ncbi.nlm.nih.gov/pmc/articles/PMC7152888</a:t>
            </a:r>
            <a:endParaRPr sz="1600">
              <a:solidFill>
                <a:schemeClr val="dk1"/>
              </a:solidFill>
              <a:latin typeface="Times New Roman"/>
              <a:ea typeface="Times New Roman"/>
              <a:cs typeface="Times New Roman"/>
              <a:sym typeface="Times New Roman"/>
            </a:endParaRPr>
          </a:p>
          <a:p>
            <a:pPr indent="-285750" lvl="0" marL="285750" rtl="0" algn="l">
              <a:spcBef>
                <a:spcPts val="1000"/>
              </a:spcBef>
              <a:spcAft>
                <a:spcPts val="0"/>
              </a:spcAft>
              <a:buClr>
                <a:srgbClr val="164161"/>
              </a:buClr>
              <a:buSzPts val="1280"/>
              <a:buFont typeface="Arial"/>
              <a:buChar char="•"/>
            </a:pPr>
            <a:r>
              <a:rPr lang="en-US" sz="1600" u="sng">
                <a:solidFill>
                  <a:schemeClr val="hlink"/>
                </a:solidFill>
                <a:latin typeface="Times New Roman"/>
                <a:ea typeface="Times New Roman"/>
                <a:cs typeface="Times New Roman"/>
                <a:sym typeface="Times New Roman"/>
                <a:hlinkClick r:id="rId6"/>
              </a:rPr>
              <a:t>http://docs.tweepy.org/en/latest/</a:t>
            </a:r>
            <a:endParaRPr sz="1600">
              <a:solidFill>
                <a:schemeClr val="dk1"/>
              </a:solidFill>
              <a:latin typeface="Times New Roman"/>
              <a:ea typeface="Times New Roman"/>
              <a:cs typeface="Times New Roman"/>
              <a:sym typeface="Times New Roman"/>
            </a:endParaRPr>
          </a:p>
          <a:p>
            <a:pPr indent="0" lvl="0" marL="0" rtl="0" algn="l">
              <a:spcBef>
                <a:spcPts val="1000"/>
              </a:spcBef>
              <a:spcAft>
                <a:spcPts val="0"/>
              </a:spcAft>
              <a:buSzPts val="1280"/>
              <a:buNone/>
            </a:pPr>
            <a:r>
              <a:t/>
            </a:r>
            <a:endParaRPr sz="1600">
              <a:solidFill>
                <a:schemeClr val="accent1"/>
              </a:solidFill>
              <a:latin typeface="Times New Roman"/>
              <a:ea typeface="Times New Roman"/>
              <a:cs typeface="Times New Roman"/>
              <a:sym typeface="Times New Roman"/>
            </a:endParaRPr>
          </a:p>
        </p:txBody>
      </p:sp>
      <p:pic>
        <p:nvPicPr>
          <p:cNvPr id="180" name="Google Shape;180;p24"/>
          <p:cNvPicPr preferRelativeResize="0"/>
          <p:nvPr/>
        </p:nvPicPr>
        <p:blipFill rotWithShape="1">
          <a:blip r:embed="rId7">
            <a:alphaModFix/>
          </a:blip>
          <a:srcRect b="0" l="0" r="0" t="0"/>
          <a:stretch/>
        </p:blipFill>
        <p:spPr>
          <a:xfrm>
            <a:off x="822202" y="3704578"/>
            <a:ext cx="1219662" cy="2083663"/>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Facet">
  <a:themeElements>
    <a:clrScheme name="Facet">
      <a:dk1>
        <a:srgbClr val="000000"/>
      </a:dk1>
      <a:lt1>
        <a:srgbClr val="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