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3.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esh Bherwani" userId="01ec6ab8ce40fef1" providerId="LiveId" clId="{C3833F23-A42D-42DE-BE48-D9A28B306553}"/>
    <pc:docChg chg="undo redo custSel addSld delSld modSld">
      <pc:chgData name="Bhavyesh Bherwani" userId="01ec6ab8ce40fef1" providerId="LiveId" clId="{C3833F23-A42D-42DE-BE48-D9A28B306553}" dt="2020-07-15T19:38:31.827" v="3080" actId="47"/>
      <pc:docMkLst>
        <pc:docMk/>
      </pc:docMkLst>
      <pc:sldChg chg="addSp delSp modSp mod delDesignElem">
        <pc:chgData name="Bhavyesh Bherwani" userId="01ec6ab8ce40fef1" providerId="LiveId" clId="{C3833F23-A42D-42DE-BE48-D9A28B306553}" dt="2020-07-15T18:16:51.544" v="404"/>
        <pc:sldMkLst>
          <pc:docMk/>
          <pc:sldMk cId="711808675" sldId="256"/>
        </pc:sldMkLst>
        <pc:spChg chg="mod">
          <ac:chgData name="Bhavyesh Bherwani" userId="01ec6ab8ce40fef1" providerId="LiveId" clId="{C3833F23-A42D-42DE-BE48-D9A28B306553}" dt="2020-07-15T18:16:51.544" v="404"/>
          <ac:spMkLst>
            <pc:docMk/>
            <pc:sldMk cId="711808675" sldId="256"/>
            <ac:spMk id="2" creationId="{219019A5-D0D7-4FEE-ADDD-879A77FEA0CE}"/>
          </ac:spMkLst>
        </pc:spChg>
        <pc:spChg chg="mod">
          <ac:chgData name="Bhavyesh Bherwani" userId="01ec6ab8ce40fef1" providerId="LiveId" clId="{C3833F23-A42D-42DE-BE48-D9A28B306553}" dt="2020-07-15T18:04:00.052" v="30" actId="1076"/>
          <ac:spMkLst>
            <pc:docMk/>
            <pc:sldMk cId="711808675" sldId="256"/>
            <ac:spMk id="3" creationId="{02E5EE7A-E87A-4A50-A320-E87BD2859113}"/>
          </ac:spMkLst>
        </pc:spChg>
        <pc:spChg chg="add del">
          <ac:chgData name="Bhavyesh Bherwani" userId="01ec6ab8ce40fef1" providerId="LiveId" clId="{C3833F23-A42D-42DE-BE48-D9A28B306553}" dt="2020-07-15T18:16:51.544" v="404"/>
          <ac:spMkLst>
            <pc:docMk/>
            <pc:sldMk cId="711808675" sldId="256"/>
            <ac:spMk id="9" creationId="{06DA9DF9-31F7-4056-B42E-878CC92417B8}"/>
          </ac:spMkLst>
        </pc:spChg>
        <pc:picChg chg="add del mod">
          <ac:chgData name="Bhavyesh Bherwani" userId="01ec6ab8ce40fef1" providerId="LiveId" clId="{C3833F23-A42D-42DE-BE48-D9A28B306553}" dt="2020-07-15T18:16:48.404" v="398" actId="1076"/>
          <ac:picMkLst>
            <pc:docMk/>
            <pc:sldMk cId="711808675" sldId="256"/>
            <ac:picMk id="4" creationId="{554F24EB-99E8-498E-AC19-619A9870D8D7}"/>
          </ac:picMkLst>
        </pc:picChg>
      </pc:sldChg>
      <pc:sldChg chg="modSp new mod">
        <pc:chgData name="Bhavyesh Bherwani" userId="01ec6ab8ce40fef1" providerId="LiveId" clId="{C3833F23-A42D-42DE-BE48-D9A28B306553}" dt="2020-07-15T18:34:04.537" v="1508" actId="123"/>
        <pc:sldMkLst>
          <pc:docMk/>
          <pc:sldMk cId="3157577583" sldId="257"/>
        </pc:sldMkLst>
        <pc:spChg chg="mod">
          <ac:chgData name="Bhavyesh Bherwani" userId="01ec6ab8ce40fef1" providerId="LiveId" clId="{C3833F23-A42D-42DE-BE48-D9A28B306553}" dt="2020-07-15T18:16:51.544" v="404"/>
          <ac:spMkLst>
            <pc:docMk/>
            <pc:sldMk cId="3157577583" sldId="257"/>
            <ac:spMk id="2" creationId="{309A091E-8BE8-43C1-9204-6F83355498FE}"/>
          </ac:spMkLst>
        </pc:spChg>
        <pc:spChg chg="mod">
          <ac:chgData name="Bhavyesh Bherwani" userId="01ec6ab8ce40fef1" providerId="LiveId" clId="{C3833F23-A42D-42DE-BE48-D9A28B306553}" dt="2020-07-15T18:34:04.537" v="1508" actId="123"/>
          <ac:spMkLst>
            <pc:docMk/>
            <pc:sldMk cId="3157577583" sldId="257"/>
            <ac:spMk id="3" creationId="{D129E82B-0A8B-4BDF-8D0B-71B2353A5AC5}"/>
          </ac:spMkLst>
        </pc:spChg>
      </pc:sldChg>
      <pc:sldChg chg="modSp new mod">
        <pc:chgData name="Bhavyesh Bherwani" userId="01ec6ab8ce40fef1" providerId="LiveId" clId="{C3833F23-A42D-42DE-BE48-D9A28B306553}" dt="2020-07-15T18:33:59.474" v="1507" actId="123"/>
        <pc:sldMkLst>
          <pc:docMk/>
          <pc:sldMk cId="1396267083" sldId="258"/>
        </pc:sldMkLst>
        <pc:spChg chg="mod">
          <ac:chgData name="Bhavyesh Bherwani" userId="01ec6ab8ce40fef1" providerId="LiveId" clId="{C3833F23-A42D-42DE-BE48-D9A28B306553}" dt="2020-07-15T18:17:51.040" v="571" actId="20577"/>
          <ac:spMkLst>
            <pc:docMk/>
            <pc:sldMk cId="1396267083" sldId="258"/>
            <ac:spMk id="2" creationId="{F8F3F6D1-6463-4BAE-9E57-60F276065C3E}"/>
          </ac:spMkLst>
        </pc:spChg>
        <pc:spChg chg="mod">
          <ac:chgData name="Bhavyesh Bherwani" userId="01ec6ab8ce40fef1" providerId="LiveId" clId="{C3833F23-A42D-42DE-BE48-D9A28B306553}" dt="2020-07-15T18:33:59.474" v="1507" actId="123"/>
          <ac:spMkLst>
            <pc:docMk/>
            <pc:sldMk cId="1396267083" sldId="258"/>
            <ac:spMk id="3" creationId="{B39FF731-1158-4634-91E3-8B69255C1756}"/>
          </ac:spMkLst>
        </pc:spChg>
      </pc:sldChg>
      <pc:sldChg chg="modSp new mod">
        <pc:chgData name="Bhavyesh Bherwani" userId="01ec6ab8ce40fef1" providerId="LiveId" clId="{C3833F23-A42D-42DE-BE48-D9A28B306553}" dt="2020-07-15T18:33:48.449" v="1506" actId="123"/>
        <pc:sldMkLst>
          <pc:docMk/>
          <pc:sldMk cId="4231443531" sldId="259"/>
        </pc:sldMkLst>
        <pc:spChg chg="mod">
          <ac:chgData name="Bhavyesh Bherwani" userId="01ec6ab8ce40fef1" providerId="LiveId" clId="{C3833F23-A42D-42DE-BE48-D9A28B306553}" dt="2020-07-15T18:24:20.898" v="1063" actId="20577"/>
          <ac:spMkLst>
            <pc:docMk/>
            <pc:sldMk cId="4231443531" sldId="259"/>
            <ac:spMk id="2" creationId="{6DEBF464-EE54-4926-A28F-44A8F9D487B4}"/>
          </ac:spMkLst>
        </pc:spChg>
        <pc:spChg chg="mod">
          <ac:chgData name="Bhavyesh Bherwani" userId="01ec6ab8ce40fef1" providerId="LiveId" clId="{C3833F23-A42D-42DE-BE48-D9A28B306553}" dt="2020-07-15T18:33:48.449" v="1506" actId="123"/>
          <ac:spMkLst>
            <pc:docMk/>
            <pc:sldMk cId="4231443531" sldId="259"/>
            <ac:spMk id="3" creationId="{B1202AA9-3DFF-427F-908D-FC03A5E58A01}"/>
          </ac:spMkLst>
        </pc:spChg>
      </pc:sldChg>
      <pc:sldChg chg="modSp new mod">
        <pc:chgData name="Bhavyesh Bherwani" userId="01ec6ab8ce40fef1" providerId="LiveId" clId="{C3833F23-A42D-42DE-BE48-D9A28B306553}" dt="2020-07-15T18:34:10.694" v="1509" actId="5793"/>
        <pc:sldMkLst>
          <pc:docMk/>
          <pc:sldMk cId="4028963633" sldId="260"/>
        </pc:sldMkLst>
        <pc:spChg chg="mod">
          <ac:chgData name="Bhavyesh Bherwani" userId="01ec6ab8ce40fef1" providerId="LiveId" clId="{C3833F23-A42D-42DE-BE48-D9A28B306553}" dt="2020-07-15T18:32:35.047" v="1502" actId="20577"/>
          <ac:spMkLst>
            <pc:docMk/>
            <pc:sldMk cId="4028963633" sldId="260"/>
            <ac:spMk id="2" creationId="{D6AEE10E-6FF6-44EC-85F3-CF6C28CEFAF2}"/>
          </ac:spMkLst>
        </pc:spChg>
        <pc:spChg chg="mod">
          <ac:chgData name="Bhavyesh Bherwani" userId="01ec6ab8ce40fef1" providerId="LiveId" clId="{C3833F23-A42D-42DE-BE48-D9A28B306553}" dt="2020-07-15T18:34:10.694" v="1509" actId="5793"/>
          <ac:spMkLst>
            <pc:docMk/>
            <pc:sldMk cId="4028963633" sldId="260"/>
            <ac:spMk id="3" creationId="{798747D3-3A1A-4FA9-9982-3A481C680D67}"/>
          </ac:spMkLst>
        </pc:spChg>
      </pc:sldChg>
      <pc:sldChg chg="modSp new mod">
        <pc:chgData name="Bhavyesh Bherwani" userId="01ec6ab8ce40fef1" providerId="LiveId" clId="{C3833F23-A42D-42DE-BE48-D9A28B306553}" dt="2020-07-15T18:35:32.523" v="1535" actId="5793"/>
        <pc:sldMkLst>
          <pc:docMk/>
          <pc:sldMk cId="3738267675" sldId="261"/>
        </pc:sldMkLst>
        <pc:spChg chg="mod">
          <ac:chgData name="Bhavyesh Bherwani" userId="01ec6ab8ce40fef1" providerId="LiveId" clId="{C3833F23-A42D-42DE-BE48-D9A28B306553}" dt="2020-07-15T18:34:40.376" v="1530" actId="20577"/>
          <ac:spMkLst>
            <pc:docMk/>
            <pc:sldMk cId="3738267675" sldId="261"/>
            <ac:spMk id="2" creationId="{2528A749-CFB6-4D1C-8C7D-AC358E55EFA8}"/>
          </ac:spMkLst>
        </pc:spChg>
        <pc:spChg chg="mod">
          <ac:chgData name="Bhavyesh Bherwani" userId="01ec6ab8ce40fef1" providerId="LiveId" clId="{C3833F23-A42D-42DE-BE48-D9A28B306553}" dt="2020-07-15T18:35:32.523" v="1535" actId="5793"/>
          <ac:spMkLst>
            <pc:docMk/>
            <pc:sldMk cId="3738267675" sldId="261"/>
            <ac:spMk id="3" creationId="{8304C369-F0CC-4DCE-93A0-4F6D99855ABE}"/>
          </ac:spMkLst>
        </pc:spChg>
      </pc:sldChg>
      <pc:sldChg chg="modSp new mod">
        <pc:chgData name="Bhavyesh Bherwani" userId="01ec6ab8ce40fef1" providerId="LiveId" clId="{C3833F23-A42D-42DE-BE48-D9A28B306553}" dt="2020-07-15T18:38:50.249" v="1623" actId="20577"/>
        <pc:sldMkLst>
          <pc:docMk/>
          <pc:sldMk cId="2633508059" sldId="262"/>
        </pc:sldMkLst>
        <pc:spChg chg="mod">
          <ac:chgData name="Bhavyesh Bherwani" userId="01ec6ab8ce40fef1" providerId="LiveId" clId="{C3833F23-A42D-42DE-BE48-D9A28B306553}" dt="2020-07-15T18:36:04.415" v="1558" actId="20577"/>
          <ac:spMkLst>
            <pc:docMk/>
            <pc:sldMk cId="2633508059" sldId="262"/>
            <ac:spMk id="2" creationId="{B0DAF98F-52DC-4D69-B676-B43587196F01}"/>
          </ac:spMkLst>
        </pc:spChg>
        <pc:spChg chg="mod">
          <ac:chgData name="Bhavyesh Bherwani" userId="01ec6ab8ce40fef1" providerId="LiveId" clId="{C3833F23-A42D-42DE-BE48-D9A28B306553}" dt="2020-07-15T18:38:50.249" v="1623" actId="20577"/>
          <ac:spMkLst>
            <pc:docMk/>
            <pc:sldMk cId="2633508059" sldId="262"/>
            <ac:spMk id="3" creationId="{39298DB8-F888-45AA-A60C-C46EFF55C2C7}"/>
          </ac:spMkLst>
        </pc:spChg>
      </pc:sldChg>
      <pc:sldChg chg="addSp delSp modSp new mod">
        <pc:chgData name="Bhavyesh Bherwani" userId="01ec6ab8ce40fef1" providerId="LiveId" clId="{C3833F23-A42D-42DE-BE48-D9A28B306553}" dt="2020-07-15T18:47:57.288" v="1801" actId="1076"/>
        <pc:sldMkLst>
          <pc:docMk/>
          <pc:sldMk cId="1698873417" sldId="263"/>
        </pc:sldMkLst>
        <pc:spChg chg="mod">
          <ac:chgData name="Bhavyesh Bherwani" userId="01ec6ab8ce40fef1" providerId="LiveId" clId="{C3833F23-A42D-42DE-BE48-D9A28B306553}" dt="2020-07-15T18:47:31.930" v="1798" actId="20577"/>
          <ac:spMkLst>
            <pc:docMk/>
            <pc:sldMk cId="1698873417" sldId="263"/>
            <ac:spMk id="2" creationId="{C0D095D4-A142-4EEF-A450-2E7A1EE1C908}"/>
          </ac:spMkLst>
        </pc:spChg>
        <pc:spChg chg="del">
          <ac:chgData name="Bhavyesh Bherwani" userId="01ec6ab8ce40fef1" providerId="LiveId" clId="{C3833F23-A42D-42DE-BE48-D9A28B306553}" dt="2020-07-15T18:43:29.106" v="1643"/>
          <ac:spMkLst>
            <pc:docMk/>
            <pc:sldMk cId="1698873417" sldId="263"/>
            <ac:spMk id="3" creationId="{CA96FC8D-EC72-4D53-B918-1855A41AD394}"/>
          </ac:spMkLst>
        </pc:spChg>
        <pc:picChg chg="add mod">
          <ac:chgData name="Bhavyesh Bherwani" userId="01ec6ab8ce40fef1" providerId="LiveId" clId="{C3833F23-A42D-42DE-BE48-D9A28B306553}" dt="2020-07-15T18:47:57.288" v="1801" actId="1076"/>
          <ac:picMkLst>
            <pc:docMk/>
            <pc:sldMk cId="1698873417" sldId="263"/>
            <ac:picMk id="5" creationId="{AD4BF2C6-2BEE-4D34-82C7-4A2F973C050D}"/>
          </ac:picMkLst>
        </pc:picChg>
        <pc:picChg chg="add del mod">
          <ac:chgData name="Bhavyesh Bherwani" userId="01ec6ab8ce40fef1" providerId="LiveId" clId="{C3833F23-A42D-42DE-BE48-D9A28B306553}" dt="2020-07-15T18:44:03.130" v="1648" actId="478"/>
          <ac:picMkLst>
            <pc:docMk/>
            <pc:sldMk cId="1698873417" sldId="263"/>
            <ac:picMk id="7" creationId="{26444F94-8176-4A0D-9BFE-5DEA28F29B26}"/>
          </ac:picMkLst>
        </pc:picChg>
      </pc:sldChg>
      <pc:sldChg chg="addSp delSp modSp new mod">
        <pc:chgData name="Bhavyesh Bherwani" userId="01ec6ab8ce40fef1" providerId="LiveId" clId="{C3833F23-A42D-42DE-BE48-D9A28B306553}" dt="2020-07-15T18:48:10.686" v="1802" actId="1440"/>
        <pc:sldMkLst>
          <pc:docMk/>
          <pc:sldMk cId="2933032384" sldId="264"/>
        </pc:sldMkLst>
        <pc:spChg chg="mod">
          <ac:chgData name="Bhavyesh Bherwani" userId="01ec6ab8ce40fef1" providerId="LiveId" clId="{C3833F23-A42D-42DE-BE48-D9A28B306553}" dt="2020-07-15T18:47:00.246" v="1745" actId="20577"/>
          <ac:spMkLst>
            <pc:docMk/>
            <pc:sldMk cId="2933032384" sldId="264"/>
            <ac:spMk id="2" creationId="{602255F1-D1BB-435C-AD90-BA3C105FBA9E}"/>
          </ac:spMkLst>
        </pc:spChg>
        <pc:spChg chg="del">
          <ac:chgData name="Bhavyesh Bherwani" userId="01ec6ab8ce40fef1" providerId="LiveId" clId="{C3833F23-A42D-42DE-BE48-D9A28B306553}" dt="2020-07-15T18:44:14.920" v="1650"/>
          <ac:spMkLst>
            <pc:docMk/>
            <pc:sldMk cId="2933032384" sldId="264"/>
            <ac:spMk id="3" creationId="{92ABFBCF-311E-4B27-8AD5-B00139169981}"/>
          </ac:spMkLst>
        </pc:spChg>
        <pc:picChg chg="add mod">
          <ac:chgData name="Bhavyesh Bherwani" userId="01ec6ab8ce40fef1" providerId="LiveId" clId="{C3833F23-A42D-42DE-BE48-D9A28B306553}" dt="2020-07-15T18:48:10.686" v="1802" actId="1440"/>
          <ac:picMkLst>
            <pc:docMk/>
            <pc:sldMk cId="2933032384" sldId="264"/>
            <ac:picMk id="5" creationId="{6BF38D69-2FF5-4BA2-B96B-A7E0F116E9E6}"/>
          </ac:picMkLst>
        </pc:picChg>
      </pc:sldChg>
      <pc:sldChg chg="addSp delSp modSp new mod modClrScheme chgLayout">
        <pc:chgData name="Bhavyesh Bherwani" userId="01ec6ab8ce40fef1" providerId="LiveId" clId="{C3833F23-A42D-42DE-BE48-D9A28B306553}" dt="2020-07-15T18:54:39.115" v="2060" actId="1036"/>
        <pc:sldMkLst>
          <pc:docMk/>
          <pc:sldMk cId="2518332213" sldId="265"/>
        </pc:sldMkLst>
        <pc:spChg chg="mod ord">
          <ac:chgData name="Bhavyesh Bherwani" userId="01ec6ab8ce40fef1" providerId="LiveId" clId="{C3833F23-A42D-42DE-BE48-D9A28B306553}" dt="2020-07-15T18:54:39.115" v="2060" actId="1036"/>
          <ac:spMkLst>
            <pc:docMk/>
            <pc:sldMk cId="2518332213" sldId="265"/>
            <ac:spMk id="2" creationId="{51B79374-97B6-4714-9E94-79DEE14BFDC9}"/>
          </ac:spMkLst>
        </pc:spChg>
        <pc:spChg chg="del">
          <ac:chgData name="Bhavyesh Bherwani" userId="01ec6ab8ce40fef1" providerId="LiveId" clId="{C3833F23-A42D-42DE-BE48-D9A28B306553}" dt="2020-07-15T18:48:51.231" v="1830"/>
          <ac:spMkLst>
            <pc:docMk/>
            <pc:sldMk cId="2518332213" sldId="265"/>
            <ac:spMk id="3" creationId="{7D3F58C2-8444-4146-B72F-177AFD110B6D}"/>
          </ac:spMkLst>
        </pc:spChg>
        <pc:spChg chg="add del mod ord">
          <ac:chgData name="Bhavyesh Bherwani" userId="01ec6ab8ce40fef1" providerId="LiveId" clId="{C3833F23-A42D-42DE-BE48-D9A28B306553}" dt="2020-07-15T18:51:31.864" v="1850" actId="700"/>
          <ac:spMkLst>
            <pc:docMk/>
            <pc:sldMk cId="2518332213" sldId="265"/>
            <ac:spMk id="6" creationId="{4639B8E4-CC39-4CFE-B0FF-1CEE2487C93F}"/>
          </ac:spMkLst>
        </pc:spChg>
        <pc:spChg chg="add mod">
          <ac:chgData name="Bhavyesh Bherwani" userId="01ec6ab8ce40fef1" providerId="LiveId" clId="{C3833F23-A42D-42DE-BE48-D9A28B306553}" dt="2020-07-15T18:54:07.198" v="1984" actId="1076"/>
          <ac:spMkLst>
            <pc:docMk/>
            <pc:sldMk cId="2518332213" sldId="265"/>
            <ac:spMk id="7" creationId="{8A07F1AA-A770-4DDD-9E8E-02E9465E93F1}"/>
          </ac:spMkLst>
        </pc:spChg>
        <pc:picChg chg="add mod ord">
          <ac:chgData name="Bhavyesh Bherwani" userId="01ec6ab8ce40fef1" providerId="LiveId" clId="{C3833F23-A42D-42DE-BE48-D9A28B306553}" dt="2020-07-15T18:51:31.864" v="1850" actId="700"/>
          <ac:picMkLst>
            <pc:docMk/>
            <pc:sldMk cId="2518332213" sldId="265"/>
            <ac:picMk id="5" creationId="{496B2FDF-DF69-4120-AB54-4BBC2CA30D24}"/>
          </ac:picMkLst>
        </pc:picChg>
      </pc:sldChg>
      <pc:sldChg chg="modSp new mod">
        <pc:chgData name="Bhavyesh Bherwani" userId="01ec6ab8ce40fef1" providerId="LiveId" clId="{C3833F23-A42D-42DE-BE48-D9A28B306553}" dt="2020-07-15T19:35:24.314" v="3015" actId="20577"/>
        <pc:sldMkLst>
          <pc:docMk/>
          <pc:sldMk cId="3498110162" sldId="266"/>
        </pc:sldMkLst>
        <pc:spChg chg="mod">
          <ac:chgData name="Bhavyesh Bherwani" userId="01ec6ab8ce40fef1" providerId="LiveId" clId="{C3833F23-A42D-42DE-BE48-D9A28B306553}" dt="2020-07-15T18:56:00.765" v="2078" actId="20577"/>
          <ac:spMkLst>
            <pc:docMk/>
            <pc:sldMk cId="3498110162" sldId="266"/>
            <ac:spMk id="2" creationId="{94DEFF15-D032-4F9B-9D6F-7E9A9231F4AD}"/>
          </ac:spMkLst>
        </pc:spChg>
        <pc:spChg chg="mod">
          <ac:chgData name="Bhavyesh Bherwani" userId="01ec6ab8ce40fef1" providerId="LiveId" clId="{C3833F23-A42D-42DE-BE48-D9A28B306553}" dt="2020-07-15T19:35:24.314" v="3015" actId="20577"/>
          <ac:spMkLst>
            <pc:docMk/>
            <pc:sldMk cId="3498110162" sldId="266"/>
            <ac:spMk id="3" creationId="{8B8D7049-A911-4B35-8615-9F8060999746}"/>
          </ac:spMkLst>
        </pc:spChg>
      </pc:sldChg>
      <pc:sldChg chg="modSp new mod">
        <pc:chgData name="Bhavyesh Bherwani" userId="01ec6ab8ce40fef1" providerId="LiveId" clId="{C3833F23-A42D-42DE-BE48-D9A28B306553}" dt="2020-07-15T19:19:45.034" v="2566" actId="5793"/>
        <pc:sldMkLst>
          <pc:docMk/>
          <pc:sldMk cId="1573930295" sldId="267"/>
        </pc:sldMkLst>
        <pc:spChg chg="mod">
          <ac:chgData name="Bhavyesh Bherwani" userId="01ec6ab8ce40fef1" providerId="LiveId" clId="{C3833F23-A42D-42DE-BE48-D9A28B306553}" dt="2020-07-15T19:13:38.200" v="2322" actId="20577"/>
          <ac:spMkLst>
            <pc:docMk/>
            <pc:sldMk cId="1573930295" sldId="267"/>
            <ac:spMk id="2" creationId="{A2CC7DF4-8FBA-43F0-87CD-12FC4C2BC199}"/>
          </ac:spMkLst>
        </pc:spChg>
        <pc:spChg chg="mod">
          <ac:chgData name="Bhavyesh Bherwani" userId="01ec6ab8ce40fef1" providerId="LiveId" clId="{C3833F23-A42D-42DE-BE48-D9A28B306553}" dt="2020-07-15T19:19:45.034" v="2566" actId="5793"/>
          <ac:spMkLst>
            <pc:docMk/>
            <pc:sldMk cId="1573930295" sldId="267"/>
            <ac:spMk id="3" creationId="{3E6B1B35-51F3-4131-B707-CF3D7F815D0C}"/>
          </ac:spMkLst>
        </pc:spChg>
      </pc:sldChg>
      <pc:sldChg chg="modSp new mod">
        <pc:chgData name="Bhavyesh Bherwani" userId="01ec6ab8ce40fef1" providerId="LiveId" clId="{C3833F23-A42D-42DE-BE48-D9A28B306553}" dt="2020-07-15T19:21:30.759" v="2595" actId="27636"/>
        <pc:sldMkLst>
          <pc:docMk/>
          <pc:sldMk cId="1837687184" sldId="268"/>
        </pc:sldMkLst>
        <pc:spChg chg="mod">
          <ac:chgData name="Bhavyesh Bherwani" userId="01ec6ab8ce40fef1" providerId="LiveId" clId="{C3833F23-A42D-42DE-BE48-D9A28B306553}" dt="2020-07-15T19:20:34.699" v="2579" actId="20577"/>
          <ac:spMkLst>
            <pc:docMk/>
            <pc:sldMk cId="1837687184" sldId="268"/>
            <ac:spMk id="2" creationId="{A9E843C1-B8F4-49E0-8F7B-787D9F52C95C}"/>
          </ac:spMkLst>
        </pc:spChg>
        <pc:spChg chg="mod">
          <ac:chgData name="Bhavyesh Bherwani" userId="01ec6ab8ce40fef1" providerId="LiveId" clId="{C3833F23-A42D-42DE-BE48-D9A28B306553}" dt="2020-07-15T19:21:30.759" v="2595" actId="27636"/>
          <ac:spMkLst>
            <pc:docMk/>
            <pc:sldMk cId="1837687184" sldId="268"/>
            <ac:spMk id="3" creationId="{BA617AAF-0B24-4C03-9B6B-537B21F4DDE5}"/>
          </ac:spMkLst>
        </pc:spChg>
      </pc:sldChg>
      <pc:sldChg chg="modSp new mod">
        <pc:chgData name="Bhavyesh Bherwani" userId="01ec6ab8ce40fef1" providerId="LiveId" clId="{C3833F23-A42D-42DE-BE48-D9A28B306553}" dt="2020-07-15T19:28:06.886" v="2812" actId="20577"/>
        <pc:sldMkLst>
          <pc:docMk/>
          <pc:sldMk cId="1094857195" sldId="269"/>
        </pc:sldMkLst>
        <pc:spChg chg="mod">
          <ac:chgData name="Bhavyesh Bherwani" userId="01ec6ab8ce40fef1" providerId="LiveId" clId="{C3833F23-A42D-42DE-BE48-D9A28B306553}" dt="2020-07-15T19:22:24.806" v="2610" actId="20577"/>
          <ac:spMkLst>
            <pc:docMk/>
            <pc:sldMk cId="1094857195" sldId="269"/>
            <ac:spMk id="2" creationId="{09960B23-E89B-42C5-9FB5-1121198F70FF}"/>
          </ac:spMkLst>
        </pc:spChg>
        <pc:spChg chg="mod">
          <ac:chgData name="Bhavyesh Bherwani" userId="01ec6ab8ce40fef1" providerId="LiveId" clId="{C3833F23-A42D-42DE-BE48-D9A28B306553}" dt="2020-07-15T19:28:06.886" v="2812" actId="20577"/>
          <ac:spMkLst>
            <pc:docMk/>
            <pc:sldMk cId="1094857195" sldId="269"/>
            <ac:spMk id="3" creationId="{8A635A64-EF75-4ED6-9678-1EDF4A78F844}"/>
          </ac:spMkLst>
        </pc:spChg>
      </pc:sldChg>
      <pc:sldChg chg="modSp new mod">
        <pc:chgData name="Bhavyesh Bherwani" userId="01ec6ab8ce40fef1" providerId="LiveId" clId="{C3833F23-A42D-42DE-BE48-D9A28B306553}" dt="2020-07-15T19:33:06.437" v="2951" actId="20577"/>
        <pc:sldMkLst>
          <pc:docMk/>
          <pc:sldMk cId="4145366691" sldId="270"/>
        </pc:sldMkLst>
        <pc:spChg chg="mod">
          <ac:chgData name="Bhavyesh Bherwani" userId="01ec6ab8ce40fef1" providerId="LiveId" clId="{C3833F23-A42D-42DE-BE48-D9A28B306553}" dt="2020-07-15T19:28:34.678" v="2827" actId="20577"/>
          <ac:spMkLst>
            <pc:docMk/>
            <pc:sldMk cId="4145366691" sldId="270"/>
            <ac:spMk id="2" creationId="{F71F3B83-611F-44C7-9F5D-79D0504F8EAD}"/>
          </ac:spMkLst>
        </pc:spChg>
        <pc:spChg chg="mod">
          <ac:chgData name="Bhavyesh Bherwani" userId="01ec6ab8ce40fef1" providerId="LiveId" clId="{C3833F23-A42D-42DE-BE48-D9A28B306553}" dt="2020-07-15T19:33:06.437" v="2951" actId="20577"/>
          <ac:spMkLst>
            <pc:docMk/>
            <pc:sldMk cId="4145366691" sldId="270"/>
            <ac:spMk id="3" creationId="{53055A0E-E9C3-48DE-A2FE-DCE51DE9F60D}"/>
          </ac:spMkLst>
        </pc:spChg>
      </pc:sldChg>
      <pc:sldChg chg="delSp modSp new del mod modClrScheme chgLayout">
        <pc:chgData name="Bhavyesh Bherwani" userId="01ec6ab8ce40fef1" providerId="LiveId" clId="{C3833F23-A42D-42DE-BE48-D9A28B306553}" dt="2020-07-15T19:38:31.827" v="3080" actId="47"/>
        <pc:sldMkLst>
          <pc:docMk/>
          <pc:sldMk cId="726246947" sldId="271"/>
        </pc:sldMkLst>
        <pc:spChg chg="mod ord">
          <ac:chgData name="Bhavyesh Bherwani" userId="01ec6ab8ce40fef1" providerId="LiveId" clId="{C3833F23-A42D-42DE-BE48-D9A28B306553}" dt="2020-07-15T19:37:31.499" v="3067" actId="700"/>
          <ac:spMkLst>
            <pc:docMk/>
            <pc:sldMk cId="726246947" sldId="271"/>
            <ac:spMk id="2" creationId="{63F55BDE-6123-49C5-8D03-B2371258A9F5}"/>
          </ac:spMkLst>
        </pc:spChg>
        <pc:spChg chg="del mod">
          <ac:chgData name="Bhavyesh Bherwani" userId="01ec6ab8ce40fef1" providerId="LiveId" clId="{C3833F23-A42D-42DE-BE48-D9A28B306553}" dt="2020-07-15T19:37:31.499" v="3067" actId="700"/>
          <ac:spMkLst>
            <pc:docMk/>
            <pc:sldMk cId="726246947" sldId="271"/>
            <ac:spMk id="3" creationId="{46708363-C7E1-42F1-B131-5F1DEBCB8998}"/>
          </ac:spMkLst>
        </pc:spChg>
      </pc:sldChg>
      <pc:sldChg chg="new del">
        <pc:chgData name="Bhavyesh Bherwani" userId="01ec6ab8ce40fef1" providerId="LiveId" clId="{C3833F23-A42D-42DE-BE48-D9A28B306553}" dt="2020-07-15T19:38:30.646" v="3079" actId="47"/>
        <pc:sldMkLst>
          <pc:docMk/>
          <pc:sldMk cId="1310239602" sldId="272"/>
        </pc:sldMkLst>
      </pc:sldChg>
      <pc:sldChg chg="modSp new mod">
        <pc:chgData name="Bhavyesh Bherwani" userId="01ec6ab8ce40fef1" providerId="LiveId" clId="{C3833F23-A42D-42DE-BE48-D9A28B306553}" dt="2020-07-15T19:38:22.820" v="3078" actId="20577"/>
        <pc:sldMkLst>
          <pc:docMk/>
          <pc:sldMk cId="3435974387" sldId="273"/>
        </pc:sldMkLst>
        <pc:spChg chg="mod">
          <ac:chgData name="Bhavyesh Bherwani" userId="01ec6ab8ce40fef1" providerId="LiveId" clId="{C3833F23-A42D-42DE-BE48-D9A28B306553}" dt="2020-07-15T19:38:22.820" v="3078" actId="20577"/>
          <ac:spMkLst>
            <pc:docMk/>
            <pc:sldMk cId="3435974387" sldId="273"/>
            <ac:spMk id="2" creationId="{AF3DE59B-B304-4EDC-9B2D-84609707DA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704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33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1747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4957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855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920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2156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197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174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0050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0713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7/15/2020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080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7/15/2020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7905512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25" r:id="rId6"/>
    <p:sldLayoutId id="2147483720" r:id="rId7"/>
    <p:sldLayoutId id="2147483721" r:id="rId8"/>
    <p:sldLayoutId id="2147483722" r:id="rId9"/>
    <p:sldLayoutId id="2147483723" r:id="rId10"/>
    <p:sldLayoutId id="2147483724" r:id="rId11"/>
    <p:sldLayoutId id="214748372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019A5-D0D7-4FEE-ADDD-879A77FEA0CE}"/>
              </a:ext>
            </a:extLst>
          </p:cNvPr>
          <p:cNvSpPr>
            <a:spLocks noGrp="1"/>
          </p:cNvSpPr>
          <p:nvPr>
            <p:ph type="ctrTitle"/>
          </p:nvPr>
        </p:nvSpPr>
        <p:spPr>
          <a:xfrm>
            <a:off x="180754" y="508158"/>
            <a:ext cx="6701742" cy="2069154"/>
          </a:xfrm>
        </p:spPr>
        <p:txBody>
          <a:bodyPr>
            <a:normAutofit/>
          </a:bodyPr>
          <a:lstStyle/>
          <a:p>
            <a:r>
              <a:rPr lang="en-US" i="0" dirty="0">
                <a:latin typeface="Calibri" panose="020F0502020204030204" pitchFamily="34" charset="0"/>
                <a:cs typeface="Calibri" panose="020F0502020204030204" pitchFamily="34" charset="0"/>
              </a:rPr>
              <a:t>AI Recruiter – Shortlist a Suitable candidate for specific Job Role</a:t>
            </a:r>
            <a:endParaRPr lang="en-IN" i="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2E5EE7A-E87A-4A50-A320-E87BD2859113}"/>
              </a:ext>
            </a:extLst>
          </p:cNvPr>
          <p:cNvSpPr>
            <a:spLocks noGrp="1"/>
          </p:cNvSpPr>
          <p:nvPr>
            <p:ph type="subTitle" idx="1"/>
          </p:nvPr>
        </p:nvSpPr>
        <p:spPr>
          <a:xfrm>
            <a:off x="54826" y="2653506"/>
            <a:ext cx="4620584" cy="775494"/>
          </a:xfrm>
        </p:spPr>
        <p:txBody>
          <a:bodyPr>
            <a:normAutofit/>
          </a:bodyPr>
          <a:lstStyle/>
          <a:p>
            <a:r>
              <a:rPr lang="en-IN" dirty="0"/>
              <a:t>Team : </a:t>
            </a:r>
            <a:r>
              <a:rPr lang="en-IN" b="1" dirty="0"/>
              <a:t>Code Legion</a:t>
            </a:r>
          </a:p>
        </p:txBody>
      </p:sp>
      <p:pic>
        <p:nvPicPr>
          <p:cNvPr id="4" name="Picture 3">
            <a:extLst>
              <a:ext uri="{FF2B5EF4-FFF2-40B4-BE49-F238E27FC236}">
                <a16:creationId xmlns:a16="http://schemas.microsoft.com/office/drawing/2014/main" id="{554F24EB-99E8-498E-AC19-619A9870D8D7}"/>
              </a:ext>
            </a:extLst>
          </p:cNvPr>
          <p:cNvPicPr>
            <a:picLocks noChangeAspect="1"/>
          </p:cNvPicPr>
          <p:nvPr/>
        </p:nvPicPr>
        <p:blipFill rotWithShape="1">
          <a:blip r:embed="rId2"/>
          <a:srcRect l="13103" r="2885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8" name="TextBox 7">
            <a:extLst>
              <a:ext uri="{FF2B5EF4-FFF2-40B4-BE49-F238E27FC236}">
                <a16:creationId xmlns:a16="http://schemas.microsoft.com/office/drawing/2014/main" id="{71C332C9-3255-47FE-A5A7-8C79BAB29761}"/>
              </a:ext>
            </a:extLst>
          </p:cNvPr>
          <p:cNvSpPr txBox="1"/>
          <p:nvPr/>
        </p:nvSpPr>
        <p:spPr>
          <a:xfrm>
            <a:off x="54826" y="4133851"/>
            <a:ext cx="4088911" cy="2215991"/>
          </a:xfrm>
          <a:prstGeom prst="rect">
            <a:avLst/>
          </a:prstGeom>
          <a:noFill/>
        </p:spPr>
        <p:txBody>
          <a:bodyPr wrap="square" rtlCol="0">
            <a:spAutoFit/>
          </a:bodyPr>
          <a:lstStyle/>
          <a:p>
            <a:r>
              <a:rPr lang="en-IN" sz="2000" dirty="0">
                <a:latin typeface="Adobe Devanagari" panose="02040503050201020203" pitchFamily="18" charset="0"/>
                <a:cs typeface="Adobe Devanagari" panose="02040503050201020203" pitchFamily="18" charset="0"/>
              </a:rPr>
              <a:t>Submitted By :</a:t>
            </a:r>
            <a:endParaRPr lang="en-IN" dirty="0">
              <a:latin typeface="Adobe Devanagari" panose="02040503050201020203" pitchFamily="18" charset="0"/>
              <a:cs typeface="Adobe Devanagari" panose="02040503050201020203" pitchFamily="18" charset="0"/>
            </a:endParaRPr>
          </a:p>
          <a:p>
            <a:r>
              <a:rPr lang="en-IN" sz="2500" dirty="0">
                <a:latin typeface="Adobe Devanagari" panose="02040503050201020203" pitchFamily="18" charset="0"/>
                <a:cs typeface="Adobe Devanagari" panose="02040503050201020203" pitchFamily="18" charset="0"/>
              </a:rPr>
              <a:t>Ayush Saxena (Team Leader)</a:t>
            </a:r>
          </a:p>
          <a:p>
            <a:r>
              <a:rPr lang="en-IN" sz="2500" dirty="0">
                <a:latin typeface="Adobe Devanagari" panose="02040503050201020203" pitchFamily="18" charset="0"/>
                <a:cs typeface="Adobe Devanagari" panose="02040503050201020203" pitchFamily="18" charset="0"/>
              </a:rPr>
              <a:t>Denish Vaghasia</a:t>
            </a:r>
          </a:p>
          <a:p>
            <a:r>
              <a:rPr lang="en-IN" sz="2500" dirty="0">
                <a:latin typeface="Adobe Devanagari" panose="02040503050201020203" pitchFamily="18" charset="0"/>
                <a:cs typeface="Adobe Devanagari" panose="02040503050201020203" pitchFamily="18" charset="0"/>
              </a:rPr>
              <a:t>Bhavyesh Bherwani</a:t>
            </a:r>
          </a:p>
          <a:p>
            <a:r>
              <a:rPr lang="en-IN" sz="2500" dirty="0">
                <a:latin typeface="Adobe Devanagari" panose="02040503050201020203" pitchFamily="18" charset="0"/>
                <a:cs typeface="Adobe Devanagari" panose="02040503050201020203" pitchFamily="18" charset="0"/>
              </a:rPr>
              <a:t>Krunal Thumar</a:t>
            </a:r>
          </a:p>
          <a:p>
            <a:endParaRPr lang="en-IN" dirty="0"/>
          </a:p>
        </p:txBody>
      </p:sp>
    </p:spTree>
    <p:extLst>
      <p:ext uri="{BB962C8B-B14F-4D97-AF65-F5344CB8AC3E}">
        <p14:creationId xmlns:p14="http://schemas.microsoft.com/office/powerpoint/2010/main" val="71180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9374-97B6-4714-9E94-79DEE14BFDC9}"/>
              </a:ext>
            </a:extLst>
          </p:cNvPr>
          <p:cNvSpPr>
            <a:spLocks noGrp="1"/>
          </p:cNvSpPr>
          <p:nvPr>
            <p:ph type="title"/>
          </p:nvPr>
        </p:nvSpPr>
        <p:spPr>
          <a:xfrm>
            <a:off x="583016" y="2874422"/>
            <a:ext cx="10515600" cy="1325563"/>
          </a:xfrm>
        </p:spPr>
        <p:txBody>
          <a:bodyPr/>
          <a:lstStyle/>
          <a:p>
            <a:r>
              <a:rPr lang="en-IN" i="0" dirty="0">
                <a:latin typeface="Calibri" panose="020F0502020204030204" pitchFamily="34" charset="0"/>
                <a:cs typeface="Calibri" panose="020F0502020204030204" pitchFamily="34" charset="0"/>
              </a:rPr>
              <a:t>Flowchart for Website</a:t>
            </a:r>
          </a:p>
        </p:txBody>
      </p:sp>
      <p:pic>
        <p:nvPicPr>
          <p:cNvPr id="5" name="Content Placeholder 4">
            <a:extLst>
              <a:ext uri="{FF2B5EF4-FFF2-40B4-BE49-F238E27FC236}">
                <a16:creationId xmlns:a16="http://schemas.microsoft.com/office/drawing/2014/main" id="{496B2FDF-DF69-4120-AB54-4BBC2CA30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8484" y="111039"/>
            <a:ext cx="2775097" cy="6689393"/>
          </a:xfrm>
        </p:spPr>
      </p:pic>
      <p:sp>
        <p:nvSpPr>
          <p:cNvPr id="7" name="TextBox 6">
            <a:extLst>
              <a:ext uri="{FF2B5EF4-FFF2-40B4-BE49-F238E27FC236}">
                <a16:creationId xmlns:a16="http://schemas.microsoft.com/office/drawing/2014/main" id="{8A07F1AA-A770-4DDD-9E8E-02E9465E93F1}"/>
              </a:ext>
            </a:extLst>
          </p:cNvPr>
          <p:cNvSpPr txBox="1"/>
          <p:nvPr/>
        </p:nvSpPr>
        <p:spPr>
          <a:xfrm>
            <a:off x="544033" y="4053414"/>
            <a:ext cx="5551967" cy="646331"/>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This is the flowchart of our website which shows the overview of both the candidate as well as the company. </a:t>
            </a:r>
          </a:p>
        </p:txBody>
      </p:sp>
    </p:spTree>
    <p:extLst>
      <p:ext uri="{BB962C8B-B14F-4D97-AF65-F5344CB8AC3E}">
        <p14:creationId xmlns:p14="http://schemas.microsoft.com/office/powerpoint/2010/main" val="251833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FF15-D032-4F9B-9D6F-7E9A9231F4AD}"/>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8B8D7049-A911-4B35-8615-9F8060999746}"/>
              </a:ext>
            </a:extLst>
          </p:cNvPr>
          <p:cNvSpPr>
            <a:spLocks noGrp="1"/>
          </p:cNvSpPr>
          <p:nvPr>
            <p:ph idx="1"/>
          </p:nvPr>
        </p:nvSpPr>
        <p:spPr/>
        <p:txBody>
          <a:bodyPr>
            <a:normAutofit fontScale="92500" lnSpcReduction="10000"/>
          </a:bodyPr>
          <a:lstStyle/>
          <a:p>
            <a:r>
              <a:rPr lang="en-IN" dirty="0">
                <a:latin typeface="Calibri" panose="020F0502020204030204" pitchFamily="34" charset="0"/>
                <a:cs typeface="Calibri" panose="020F0502020204030204" pitchFamily="34" charset="0"/>
              </a:rPr>
              <a:t>Frontend</a:t>
            </a:r>
          </a:p>
          <a:p>
            <a:pPr marL="457200" indent="-457200">
              <a:buFont typeface="+mj-lt"/>
              <a:buAutoNum type="arabicPeriod"/>
            </a:pPr>
            <a:r>
              <a:rPr lang="en-IN" sz="2000" dirty="0">
                <a:latin typeface="Calibri" panose="020F0502020204030204" pitchFamily="34" charset="0"/>
                <a:cs typeface="Calibri" panose="020F0502020204030204" pitchFamily="34" charset="0"/>
              </a:rPr>
              <a:t>HTML5</a:t>
            </a:r>
          </a:p>
          <a:p>
            <a:pPr marL="457200" indent="-457200">
              <a:buFont typeface="+mj-lt"/>
              <a:buAutoNum type="arabicPeriod"/>
            </a:pPr>
            <a:r>
              <a:rPr lang="en-IN" sz="2000" dirty="0">
                <a:latin typeface="Calibri" panose="020F0502020204030204" pitchFamily="34" charset="0"/>
                <a:cs typeface="Calibri" panose="020F0502020204030204" pitchFamily="34" charset="0"/>
              </a:rPr>
              <a:t>CSS3</a:t>
            </a:r>
          </a:p>
          <a:p>
            <a:pPr marL="457200" indent="-457200">
              <a:buFont typeface="+mj-lt"/>
              <a:buAutoNum type="arabicPeriod"/>
            </a:pPr>
            <a:r>
              <a:rPr lang="en-IN" sz="2000" dirty="0">
                <a:latin typeface="Calibri" panose="020F0502020204030204" pitchFamily="34" charset="0"/>
                <a:cs typeface="Calibri" panose="020F0502020204030204" pitchFamily="34" charset="0"/>
              </a:rPr>
              <a:t>JavaScript </a:t>
            </a:r>
          </a:p>
          <a:p>
            <a:pPr marL="457200" indent="-457200">
              <a:buFont typeface="+mj-lt"/>
              <a:buAutoNum type="arabicPeriod"/>
            </a:pPr>
            <a:r>
              <a:rPr lang="en-IN" sz="2000" dirty="0">
                <a:latin typeface="Calibri" panose="020F0502020204030204" pitchFamily="34" charset="0"/>
                <a:cs typeface="Calibri" panose="020F0502020204030204" pitchFamily="34" charset="0"/>
              </a:rPr>
              <a:t>Bootstrap</a:t>
            </a:r>
          </a:p>
          <a:p>
            <a:r>
              <a:rPr lang="en-IN" sz="2000"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Backend</a:t>
            </a:r>
          </a:p>
          <a:p>
            <a:pPr marL="514350" indent="-514350">
              <a:buFont typeface="+mj-lt"/>
              <a:buAutoNum type="arabicPeriod"/>
            </a:pPr>
            <a:r>
              <a:rPr lang="en-IN" sz="2000" dirty="0">
                <a:latin typeface="Calibri" panose="020F0502020204030204" pitchFamily="34" charset="0"/>
                <a:cs typeface="Calibri" panose="020F0502020204030204" pitchFamily="34" charset="0"/>
              </a:rPr>
              <a:t>Python3 (Backend Framework - Django)</a:t>
            </a:r>
          </a:p>
          <a:p>
            <a:pPr marL="514350" indent="-514350">
              <a:buFont typeface="+mj-lt"/>
              <a:buAutoNum type="arabicPeriod"/>
            </a:pPr>
            <a:r>
              <a:rPr lang="en-IN" sz="2000" dirty="0">
                <a:latin typeface="Calibri" panose="020F0502020204030204" pitchFamily="34" charset="0"/>
                <a:cs typeface="Calibri" panose="020F0502020204030204" pitchFamily="34" charset="0"/>
              </a:rPr>
              <a:t>Node red</a:t>
            </a:r>
          </a:p>
          <a:p>
            <a:pPr marL="514350" indent="-514350">
              <a:buFont typeface="+mj-lt"/>
              <a:buAutoNum type="arabicPeriod"/>
            </a:pPr>
            <a:r>
              <a:rPr lang="en-IN" sz="2000" dirty="0" err="1">
                <a:latin typeface="Calibri" panose="020F0502020204030204" pitchFamily="34" charset="0"/>
                <a:cs typeface="Calibri" panose="020F0502020204030204" pitchFamily="34" charset="0"/>
              </a:rPr>
              <a:t>Cloudant</a:t>
            </a:r>
            <a:endParaRPr lang="en-IN" sz="2000" dirty="0">
              <a:latin typeface="Calibri" panose="020F0502020204030204" pitchFamily="34" charset="0"/>
              <a:cs typeface="Calibri" panose="020F0502020204030204" pitchFamily="34" charset="0"/>
            </a:endParaRPr>
          </a:p>
          <a:p>
            <a:pPr marL="514350" indent="-514350">
              <a:buFont typeface="+mj-lt"/>
              <a:buAutoNum type="arabicPeriod"/>
            </a:pPr>
            <a:r>
              <a:rPr lang="en-IN" sz="2000" dirty="0">
                <a:latin typeface="Calibri" panose="020F0502020204030204" pitchFamily="34" charset="0"/>
                <a:cs typeface="Calibri" panose="020F0502020204030204" pitchFamily="34" charset="0"/>
              </a:rPr>
              <a:t>MySQL</a:t>
            </a:r>
          </a:p>
          <a:p>
            <a:pPr marL="514350" indent="-514350">
              <a:buFont typeface="+mj-lt"/>
              <a:buAutoNum type="arabicPeriod"/>
            </a:pPr>
            <a:endParaRPr lang="en-IN" dirty="0">
              <a:latin typeface="Calibri" panose="020F0502020204030204" pitchFamily="34" charset="0"/>
              <a:cs typeface="Calibri" panose="020F0502020204030204" pitchFamily="34" charset="0"/>
            </a:endParaRPr>
          </a:p>
          <a:p>
            <a:pPr marL="0" indent="0">
              <a:buNone/>
            </a:pPr>
            <a:endParaRPr lang="en-IN" dirty="0"/>
          </a:p>
          <a:p>
            <a:pPr marL="0" indent="0">
              <a:buNone/>
            </a:pPr>
            <a:endParaRPr lang="en-IN" sz="2000" dirty="0">
              <a:latin typeface="Calibri" panose="020F0502020204030204" pitchFamily="34" charset="0"/>
              <a:cs typeface="Calibri" panose="020F0502020204030204" pitchFamily="34" charset="0"/>
            </a:endParaRPr>
          </a:p>
          <a:p>
            <a:pPr marL="514350" indent="-514350">
              <a:buFont typeface="+mj-lt"/>
              <a:buAutoNum type="arabicPeriod"/>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811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7DF4-8FBA-43F0-87CD-12FC4C2BC199}"/>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Result</a:t>
            </a:r>
          </a:p>
        </p:txBody>
      </p:sp>
      <p:sp>
        <p:nvSpPr>
          <p:cNvPr id="3" name="Content Placeholder 2">
            <a:extLst>
              <a:ext uri="{FF2B5EF4-FFF2-40B4-BE49-F238E27FC236}">
                <a16:creationId xmlns:a16="http://schemas.microsoft.com/office/drawing/2014/main" id="{3E6B1B35-51F3-4131-B707-CF3D7F815D0C}"/>
              </a:ext>
            </a:extLst>
          </p:cNvPr>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Using our website, the company can save an ample amount of money and time, which they have to give from screening the resume to scheduling the candidate by giving them service 24x7. </a:t>
            </a:r>
          </a:p>
          <a:p>
            <a:pPr algn="just"/>
            <a:r>
              <a:rPr lang="en-US" sz="2000" dirty="0">
                <a:latin typeface="Calibri" panose="020F0502020204030204" pitchFamily="34" charset="0"/>
                <a:cs typeface="Calibri" panose="020F0502020204030204" pitchFamily="34" charset="0"/>
              </a:rPr>
              <a:t>Screening the resume.</a:t>
            </a:r>
          </a:p>
          <a:p>
            <a:pPr algn="just"/>
            <a:r>
              <a:rPr lang="en-IN" sz="2000" dirty="0">
                <a:latin typeface="Calibri" panose="020F0502020204030204" pitchFamily="34" charset="0"/>
                <a:cs typeface="Calibri" panose="020F0502020204030204" pitchFamily="34" charset="0"/>
              </a:rPr>
              <a:t>AI chat bot for analysing skills and personality traits.</a:t>
            </a:r>
          </a:p>
          <a:p>
            <a:pPr algn="just"/>
            <a:r>
              <a:rPr lang="en-IN" sz="2000" dirty="0">
                <a:latin typeface="Calibri" panose="020F0502020204030204" pitchFamily="34" charset="0"/>
                <a:cs typeface="Calibri" panose="020F0502020204030204" pitchFamily="34" charset="0"/>
              </a:rPr>
              <a:t>Bridge between the candidate and the company.</a:t>
            </a:r>
          </a:p>
          <a:p>
            <a:pPr marL="0" indent="0" algn="just">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3930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43C1-B8F4-49E0-8F7B-787D9F52C95C}"/>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Advantages</a:t>
            </a:r>
          </a:p>
        </p:txBody>
      </p:sp>
      <p:sp>
        <p:nvSpPr>
          <p:cNvPr id="3" name="Content Placeholder 2">
            <a:extLst>
              <a:ext uri="{FF2B5EF4-FFF2-40B4-BE49-F238E27FC236}">
                <a16:creationId xmlns:a16="http://schemas.microsoft.com/office/drawing/2014/main" id="{BA617AAF-0B24-4C03-9B6B-537B21F4DDE5}"/>
              </a:ext>
            </a:extLst>
          </p:cNvPr>
          <p:cNvSpPr>
            <a:spLocks noGrp="1"/>
          </p:cNvSpPr>
          <p:nvPr>
            <p:ph idx="1"/>
          </p:nvPr>
        </p:nvSpPr>
        <p:spPr/>
        <p:txBody>
          <a:bodyPr>
            <a:normAutofit/>
          </a:bodyPr>
          <a:lstStyle/>
          <a:p>
            <a:pPr lvl="0"/>
            <a:r>
              <a:rPr lang="en-IN" dirty="0">
                <a:latin typeface="Calibri" panose="020F0502020204030204" pitchFamily="34" charset="0"/>
                <a:cs typeface="Calibri" panose="020F0502020204030204" pitchFamily="34" charset="0"/>
              </a:rPr>
              <a:t>As the recruiting can take up to 23 hours for screening and scheduling for the interview by the HR, AI induced recruiting app bot can screen and schedule the interview without consuming hefty amount of time.</a:t>
            </a:r>
          </a:p>
          <a:p>
            <a:pPr lvl="0"/>
            <a:r>
              <a:rPr lang="en-IN" dirty="0">
                <a:latin typeface="Calibri" panose="020F0502020204030204" pitchFamily="34" charset="0"/>
                <a:cs typeface="Calibri" panose="020F0502020204030204" pitchFamily="34" charset="0"/>
              </a:rPr>
              <a:t>The recruiting chat bot can screen the resume and select the candidates based on their skill without needing the human to check it.</a:t>
            </a:r>
          </a:p>
          <a:p>
            <a:pPr lvl="0"/>
            <a:r>
              <a:rPr lang="en-IN" dirty="0">
                <a:latin typeface="Calibri" panose="020F0502020204030204" pitchFamily="34" charset="0"/>
                <a:cs typeface="Calibri" panose="020F0502020204030204" pitchFamily="34" charset="0"/>
              </a:rPr>
              <a:t>Using AI for recruiting can reduce the cost of screening and turn over up to 75% and 35% respectively.</a:t>
            </a:r>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768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B23-E89B-42C5-9FB5-1121198F70FF}"/>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8A635A64-EF75-4ED6-9678-1EDF4A78F844}"/>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So, we can conclude that the chatbot can screen the resume and analyze skills and personality traits through conversation using NLP and shortlist the candidate for the interview. By using AI recruiting chat bot the company as well as candidate can save money and time and the turn over of the company can reduce up to 35%.</a:t>
            </a:r>
          </a:p>
          <a:p>
            <a:pPr marL="0" indent="0">
              <a:buNone/>
            </a:pP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485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3B83-611F-44C7-9F5D-79D0504F8EAD}"/>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Future Scope</a:t>
            </a:r>
          </a:p>
        </p:txBody>
      </p:sp>
      <p:sp>
        <p:nvSpPr>
          <p:cNvPr id="3" name="Content Placeholder 2">
            <a:extLst>
              <a:ext uri="{FF2B5EF4-FFF2-40B4-BE49-F238E27FC236}">
                <a16:creationId xmlns:a16="http://schemas.microsoft.com/office/drawing/2014/main" id="{53055A0E-E9C3-48DE-A2FE-DCE51DE9F60D}"/>
              </a:ext>
            </a:extLst>
          </p:cNvPr>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The AI recruiting chatbot is going to have huge scope in future, as a human cannot consult every applicant and check their skill in a short time. Using the AI recruiting chatbot can remove the menial tasks done by the human by screening the resumes to scheduling the interview with the company.</a:t>
            </a:r>
          </a:p>
        </p:txBody>
      </p:sp>
    </p:spTree>
    <p:extLst>
      <p:ext uri="{BB962C8B-B14F-4D97-AF65-F5344CB8AC3E}">
        <p14:creationId xmlns:p14="http://schemas.microsoft.com/office/powerpoint/2010/main" val="414536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E59B-B304-4EDC-9B2D-84609707DA1F}"/>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43597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091E-8BE8-43C1-9204-6F83355498FE}"/>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What is AI?</a:t>
            </a:r>
          </a:p>
        </p:txBody>
      </p:sp>
      <p:sp>
        <p:nvSpPr>
          <p:cNvPr id="3" name="Content Placeholder 2">
            <a:extLst>
              <a:ext uri="{FF2B5EF4-FFF2-40B4-BE49-F238E27FC236}">
                <a16:creationId xmlns:a16="http://schemas.microsoft.com/office/drawing/2014/main" id="{D129E82B-0A8B-4BDF-8D0B-71B2353A5AC5}"/>
              </a:ext>
            </a:extLst>
          </p:cNvPr>
          <p:cNvSpPr>
            <a:spLocks noGrp="1"/>
          </p:cNvSpPr>
          <p:nvPr>
            <p:ph idx="1"/>
          </p:nvPr>
        </p:nvSpPr>
        <p:spPr/>
        <p:txBody>
          <a:bodyPr/>
          <a:lstStyle/>
          <a:p>
            <a:pPr algn="just"/>
            <a:r>
              <a:rPr lang="en-US" dirty="0">
                <a:latin typeface="Calibri" panose="020F0502020204030204" pitchFamily="34" charset="0"/>
                <a:cs typeface="Calibri" panose="020F0502020204030204" pitchFamily="34" charset="0"/>
              </a:rPr>
              <a:t>AI is an “umbrella term” for a branch of computer science focused on creating machines capable of thinking and learning. Based on their experiences, AIs learn to make better decisions in the </a:t>
            </a:r>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It is also a branch of computer science that deals with the simulation of intelligence behaviour in computers.</a:t>
            </a:r>
          </a:p>
        </p:txBody>
      </p:sp>
    </p:spTree>
    <p:extLst>
      <p:ext uri="{BB962C8B-B14F-4D97-AF65-F5344CB8AC3E}">
        <p14:creationId xmlns:p14="http://schemas.microsoft.com/office/powerpoint/2010/main" val="315757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F6D1-6463-4BAE-9E57-60F276065C3E}"/>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Recruitment Process</a:t>
            </a:r>
          </a:p>
        </p:txBody>
      </p:sp>
      <p:sp>
        <p:nvSpPr>
          <p:cNvPr id="3" name="Content Placeholder 2">
            <a:extLst>
              <a:ext uri="{FF2B5EF4-FFF2-40B4-BE49-F238E27FC236}">
                <a16:creationId xmlns:a16="http://schemas.microsoft.com/office/drawing/2014/main" id="{B39FF731-1158-4634-91E3-8B69255C1756}"/>
              </a:ext>
            </a:extLst>
          </p:cNvPr>
          <p:cNvSpPr>
            <a:spLocks noGrp="1"/>
          </p:cNvSpPr>
          <p:nvPr>
            <p:ph idx="1"/>
          </p:nvPr>
        </p:nvSpPr>
        <p:spPr/>
        <p:txBody>
          <a:bodyPr/>
          <a:lstStyle/>
          <a:p>
            <a:pPr algn="just"/>
            <a:r>
              <a:rPr lang="en-IN" dirty="0"/>
              <a:t>Recruitment is the process of searching of a prospective employees and stimulating and encouraging to apply for a job. </a:t>
            </a:r>
          </a:p>
          <a:p>
            <a:pPr algn="just"/>
            <a:r>
              <a:rPr lang="en-IN" dirty="0"/>
              <a:t>Recruitment is the process to discover the sources of manpower to meet the requirement of staffing schedule and to employ effective for attracting that manpower in adequate number to facilitate effective selection of an efficient working force.</a:t>
            </a:r>
          </a:p>
        </p:txBody>
      </p:sp>
    </p:spTree>
    <p:extLst>
      <p:ext uri="{BB962C8B-B14F-4D97-AF65-F5344CB8AC3E}">
        <p14:creationId xmlns:p14="http://schemas.microsoft.com/office/powerpoint/2010/main" val="139626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F464-EE54-4926-A28F-44A8F9D487B4}"/>
              </a:ext>
            </a:extLst>
          </p:cNvPr>
          <p:cNvSpPr>
            <a:spLocks noGrp="1"/>
          </p:cNvSpPr>
          <p:nvPr>
            <p:ph type="title"/>
          </p:nvPr>
        </p:nvSpPr>
        <p:spPr/>
        <p:txBody>
          <a:bodyPr/>
          <a:lstStyle/>
          <a:p>
            <a:r>
              <a:rPr lang="en-US" i="0" dirty="0">
                <a:latin typeface="Calibri" panose="020F0502020204030204" pitchFamily="34" charset="0"/>
                <a:cs typeface="Calibri" panose="020F0502020204030204" pitchFamily="34" charset="0"/>
              </a:rPr>
              <a:t>How AI is going to transform recruitment?</a:t>
            </a:r>
            <a:endParaRPr lang="en-IN" i="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1202AA9-3DFF-427F-908D-FC03A5E58A01}"/>
              </a:ext>
            </a:extLst>
          </p:cNvPr>
          <p:cNvSpPr>
            <a:spLocks noGrp="1"/>
          </p:cNvSpPr>
          <p:nvPr>
            <p:ph idx="1"/>
          </p:nvPr>
        </p:nvSpPr>
        <p:spPr/>
        <p:txBody>
          <a:bodyPr/>
          <a:lstStyle/>
          <a:p>
            <a:pPr algn="just"/>
            <a:r>
              <a:rPr lang="en-IN" dirty="0"/>
              <a:t>Artificial Intelligence for recruitment is the next generation of software intended to improve or automate parts of the talent acquisition.</a:t>
            </a:r>
          </a:p>
          <a:p>
            <a:pPr algn="just"/>
            <a:r>
              <a:rPr lang="en-IN" dirty="0"/>
              <a:t>AI can be used in recruitment for the following:</a:t>
            </a:r>
          </a:p>
          <a:p>
            <a:pPr marL="514350" indent="-514350" algn="just">
              <a:buFont typeface="+mj-lt"/>
              <a:buAutoNum type="arabicPeriod"/>
            </a:pPr>
            <a:r>
              <a:rPr lang="en-IN" dirty="0"/>
              <a:t>Initial screening of resume</a:t>
            </a:r>
          </a:p>
          <a:p>
            <a:pPr marL="514350" indent="-514350" algn="just">
              <a:buFont typeface="+mj-lt"/>
              <a:buAutoNum type="arabicPeriod"/>
            </a:pPr>
            <a:r>
              <a:rPr lang="en-IN" dirty="0"/>
              <a:t>Scheduling interview with the help of chat bot</a:t>
            </a:r>
          </a:p>
          <a:p>
            <a:pPr marL="514350" indent="-514350" algn="just">
              <a:buFont typeface="+mj-lt"/>
              <a:buAutoNum type="arabicPeriod"/>
            </a:pPr>
            <a:r>
              <a:rPr lang="en-IN" dirty="0"/>
              <a:t>Analyse the result if the candidate would fit into the given role</a:t>
            </a:r>
          </a:p>
        </p:txBody>
      </p:sp>
    </p:spTree>
    <p:extLst>
      <p:ext uri="{BB962C8B-B14F-4D97-AF65-F5344CB8AC3E}">
        <p14:creationId xmlns:p14="http://schemas.microsoft.com/office/powerpoint/2010/main" val="42314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E10E-6FF6-44EC-85F3-CF6C28CEFAF2}"/>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Purpose</a:t>
            </a:r>
          </a:p>
        </p:txBody>
      </p:sp>
      <p:sp>
        <p:nvSpPr>
          <p:cNvPr id="3" name="Content Placeholder 2">
            <a:extLst>
              <a:ext uri="{FF2B5EF4-FFF2-40B4-BE49-F238E27FC236}">
                <a16:creationId xmlns:a16="http://schemas.microsoft.com/office/drawing/2014/main" id="{798747D3-3A1A-4FA9-9982-3A481C680D67}"/>
              </a:ext>
            </a:extLst>
          </p:cNvPr>
          <p:cNvSpPr>
            <a:spLocks noGrp="1"/>
          </p:cNvSpPr>
          <p:nvPr>
            <p:ph idx="1"/>
          </p:nvPr>
        </p:nvSpPr>
        <p:spPr/>
        <p:txBody>
          <a:bodyPr/>
          <a:lstStyle/>
          <a:p>
            <a:pPr marL="0" indent="0" algn="just">
              <a:buNone/>
            </a:pPr>
            <a:r>
              <a:rPr lang="en-IN" dirty="0">
                <a:latin typeface="Calibri" panose="020F0502020204030204" pitchFamily="34" charset="0"/>
                <a:cs typeface="Calibri" panose="020F0502020204030204" pitchFamily="34" charset="0"/>
              </a:rPr>
              <a:t>Our purpose is to increase the efficiency of the recruiting and reduce the time that is taken by the recruiter to minimal and speed up the parts of recruiting through automation so that the companies can find the best talent for their job and can increase the recruiting chances by 50% or more. </a:t>
            </a:r>
          </a:p>
          <a:p>
            <a:endParaRPr lang="en-IN" dirty="0"/>
          </a:p>
        </p:txBody>
      </p:sp>
    </p:spTree>
    <p:extLst>
      <p:ext uri="{BB962C8B-B14F-4D97-AF65-F5344CB8AC3E}">
        <p14:creationId xmlns:p14="http://schemas.microsoft.com/office/powerpoint/2010/main" val="402896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A749-CFB6-4D1C-8C7D-AC358E55EFA8}"/>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Existing Problem</a:t>
            </a:r>
          </a:p>
        </p:txBody>
      </p:sp>
      <p:sp>
        <p:nvSpPr>
          <p:cNvPr id="3" name="Content Placeholder 2">
            <a:extLst>
              <a:ext uri="{FF2B5EF4-FFF2-40B4-BE49-F238E27FC236}">
                <a16:creationId xmlns:a16="http://schemas.microsoft.com/office/drawing/2014/main" id="{8304C369-F0CC-4DCE-93A0-4F6D99855ABE}"/>
              </a:ext>
            </a:extLst>
          </p:cNvPr>
          <p:cNvSpPr>
            <a:spLocks noGrp="1"/>
          </p:cNvSpPr>
          <p:nvPr>
            <p:ph idx="1"/>
          </p:nvPr>
        </p:nvSpPr>
        <p:spPr/>
        <p:txBody>
          <a:bodyPr>
            <a:normAutofit lnSpcReduction="10000"/>
          </a:bodyPr>
          <a:lstStyle/>
          <a:p>
            <a:pPr marL="0" indent="0" algn="just">
              <a:buNone/>
            </a:pPr>
            <a:r>
              <a:rPr lang="en-US" dirty="0"/>
              <a:t>52% of talent acquisition leaders say that the most difficult part of their job is to shortlist the right candidate and 3% of candidates never hear back from a company after one touchpoint. On the flip side, it’s a challenge for employers to communicate well with all their candidates. For high volume recruiting, this would require communicating with thousands of candidates, in addition to a recruiter’s normal screening functions and other duties. Artificial Intelligence enabled software bots can definitely provide a solution for this problem.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26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F98F-52DC-4D69-B676-B43587196F01}"/>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Proposed Solution</a:t>
            </a:r>
          </a:p>
        </p:txBody>
      </p:sp>
      <p:sp>
        <p:nvSpPr>
          <p:cNvPr id="3" name="Content Placeholder 2">
            <a:extLst>
              <a:ext uri="{FF2B5EF4-FFF2-40B4-BE49-F238E27FC236}">
                <a16:creationId xmlns:a16="http://schemas.microsoft.com/office/drawing/2014/main" id="{39298DB8-F888-45AA-A60C-C46EFF55C2C7}"/>
              </a:ext>
            </a:extLst>
          </p:cNvPr>
          <p:cNvSpPr>
            <a:spLocks noGrp="1"/>
          </p:cNvSpPr>
          <p:nvPr>
            <p:ph idx="1"/>
          </p:nvPr>
        </p:nvSpPr>
        <p:spPr/>
        <p:txBody>
          <a:bodyPr/>
          <a:lstStyle/>
          <a:p>
            <a:pPr marL="0" indent="0" algn="just">
              <a:buNone/>
            </a:pPr>
            <a:r>
              <a:rPr lang="en-IN" dirty="0"/>
              <a:t>When the candidate will submit his/her resume, our artificial intelligence induced chatbot will screen the resume and will look for the skills required for the job and if the candidate is eligible for the  job the bot will ask the candidate some general questions and the bot will identify the skills and personality traits through conversation and will schedule interview with the company.</a:t>
            </a:r>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350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95D4-A142-4EEF-A450-2E7A1EE1C908}"/>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Block Diagram for Sorting Resume</a:t>
            </a:r>
          </a:p>
        </p:txBody>
      </p:sp>
      <p:pic>
        <p:nvPicPr>
          <p:cNvPr id="5" name="Content Placeholder 4">
            <a:extLst>
              <a:ext uri="{FF2B5EF4-FFF2-40B4-BE49-F238E27FC236}">
                <a16:creationId xmlns:a16="http://schemas.microsoft.com/office/drawing/2014/main" id="{AD4BF2C6-2BEE-4D34-82C7-4A2F973C0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715" y="1690688"/>
            <a:ext cx="4464570" cy="4716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887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55F1-D1BB-435C-AD90-BA3C105FBA9E}"/>
              </a:ext>
            </a:extLst>
          </p:cNvPr>
          <p:cNvSpPr>
            <a:spLocks noGrp="1"/>
          </p:cNvSpPr>
          <p:nvPr>
            <p:ph type="title"/>
          </p:nvPr>
        </p:nvSpPr>
        <p:spPr/>
        <p:txBody>
          <a:bodyPr/>
          <a:lstStyle/>
          <a:p>
            <a:r>
              <a:rPr lang="en-IN" i="0" dirty="0">
                <a:latin typeface="Calibri" panose="020F0502020204030204" pitchFamily="34" charset="0"/>
                <a:cs typeface="Calibri" panose="020F0502020204030204" pitchFamily="34" charset="0"/>
              </a:rPr>
              <a:t>Architectural Flow </a:t>
            </a:r>
          </a:p>
        </p:txBody>
      </p:sp>
      <p:pic>
        <p:nvPicPr>
          <p:cNvPr id="5" name="Content Placeholder 4">
            <a:extLst>
              <a:ext uri="{FF2B5EF4-FFF2-40B4-BE49-F238E27FC236}">
                <a16:creationId xmlns:a16="http://schemas.microsoft.com/office/drawing/2014/main" id="{6BF38D69-2FF5-4BA2-B96B-A7E0F116E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145" y="1759177"/>
            <a:ext cx="8502602" cy="4787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33032384"/>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242D41"/>
      </a:dk2>
      <a:lt2>
        <a:srgbClr val="E8E2E3"/>
      </a:lt2>
      <a:accent1>
        <a:srgbClr val="20B4A0"/>
      </a:accent1>
      <a:accent2>
        <a:srgbClr val="179FD5"/>
      </a:accent2>
      <a:accent3>
        <a:srgbClr val="2962E7"/>
      </a:accent3>
      <a:accent4>
        <a:srgbClr val="523FDC"/>
      </a:accent4>
      <a:accent5>
        <a:srgbClr val="8E29E7"/>
      </a:accent5>
      <a:accent6>
        <a:srgbClr val="CB17D5"/>
      </a:accent6>
      <a:hlink>
        <a:srgbClr val="C44E5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107</TotalTime>
  <Words>747</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Adobe Devanagari</vt:lpstr>
      <vt:lpstr>Arial</vt:lpstr>
      <vt:lpstr>Calibri</vt:lpstr>
      <vt:lpstr>Century Gothic</vt:lpstr>
      <vt:lpstr>Elephant</vt:lpstr>
      <vt:lpstr>BrushVTI</vt:lpstr>
      <vt:lpstr>AI Recruiter – Shortlist a Suitable candidate for specific Job Role</vt:lpstr>
      <vt:lpstr>What is AI?</vt:lpstr>
      <vt:lpstr>Recruitment Process</vt:lpstr>
      <vt:lpstr>How AI is going to transform recruitment?</vt:lpstr>
      <vt:lpstr>Purpose</vt:lpstr>
      <vt:lpstr>Existing Problem</vt:lpstr>
      <vt:lpstr>Proposed Solution</vt:lpstr>
      <vt:lpstr>Block Diagram for Sorting Resume</vt:lpstr>
      <vt:lpstr>Architectural Flow </vt:lpstr>
      <vt:lpstr>Flowchart for Website</vt:lpstr>
      <vt:lpstr>Technology Stack</vt:lpstr>
      <vt:lpstr>Result</vt:lpstr>
      <vt:lpstr>Advantages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Recruiter – Shortlist a Suitable candidate for specific Job Role</dc:title>
  <dc:creator>Bhavyesh Bherwani</dc:creator>
  <cp:lastModifiedBy>Bhavyesh Bherwani</cp:lastModifiedBy>
  <cp:revision>12</cp:revision>
  <dcterms:created xsi:type="dcterms:W3CDTF">2020-07-15T17:51:09Z</dcterms:created>
  <dcterms:modified xsi:type="dcterms:W3CDTF">2020-07-15T19:38:40Z</dcterms:modified>
</cp:coreProperties>
</file>