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3"/>
  </p:notesMasterIdLst>
  <p:sldIdLst>
    <p:sldId id="257" r:id="rId2"/>
    <p:sldId id="258" r:id="rId3"/>
    <p:sldId id="279" r:id="rId4"/>
    <p:sldId id="259" r:id="rId5"/>
    <p:sldId id="260" r:id="rId6"/>
    <p:sldId id="280" r:id="rId7"/>
    <p:sldId id="263" r:id="rId8"/>
    <p:sldId id="264" r:id="rId9"/>
    <p:sldId id="265" r:id="rId10"/>
    <p:sldId id="266" r:id="rId11"/>
    <p:sldId id="267"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01A1"/>
    <a:srgbClr val="1201E9"/>
    <a:srgbClr val="3112EE"/>
    <a:srgbClr val="1459AC"/>
  </p:clrMru>
</p:presentationPr>
</file>

<file path=ppt/tableStyles.xml><?xml version="1.0" encoding="utf-8"?>
<a:tblStyleLst xmlns:a="http://schemas.openxmlformats.org/drawingml/2006/main" def="{5C22544A-7EE6-4342-B048-85BDC9FD1C3A}">
  <a:tblStyle styleId="{04AD6118-E2A3-4B2E-8215-4B0000D75AC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4" d="100"/>
          <a:sy n="84" d="100"/>
        </p:scale>
        <p:origin x="-96" y="-19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648"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49"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1048607" name="Google Shape;6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08" name="Google Shape;6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1048615"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16"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1048623" name="Google Shape;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24"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48628" name="Google Shape;10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29" name="Google Shape;11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048644" name="Google Shape;139;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5" name="Google Shape;140;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048596" name="Google Shape;148;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97" name="Google Shape;149;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1048587" name="Google Shape;23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88" name="Google Shape;24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1048581" name="Google Shape;359;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82" name="Google Shape;360;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2"/>
        <p:cNvGrpSpPr/>
        <p:nvPr/>
      </p:nvGrpSpPr>
      <p:grpSpPr>
        <a:xfrm>
          <a:off x="0" y="0"/>
          <a:ext cx="0" cy="0"/>
          <a:chOff x="0" y="0"/>
          <a:chExt cx="0" cy="0"/>
        </a:xfrm>
      </p:grpSpPr>
      <p:pic>
        <p:nvPicPr>
          <p:cNvPr id="2097158" name="Google Shape;13;p3" descr="paint_transparent4.png"/>
          <p:cNvPicPr preferRelativeResize="0">
            <a:picLocks/>
          </p:cNvPicPr>
          <p:nvPr/>
        </p:nvPicPr>
        <p:blipFill rotWithShape="1">
          <a:blip r:embed="rId3">
            <a:alphaModFix/>
          </a:blip>
          <a:srcRect r="49954"/>
          <a:stretch>
            <a:fillRect/>
          </a:stretch>
        </p:blipFill>
        <p:spPr>
          <a:xfrm>
            <a:off x="4567925" y="0"/>
            <a:ext cx="4576075" cy="5143524"/>
          </a:xfrm>
          <a:prstGeom prst="rect">
            <a:avLst/>
          </a:prstGeom>
          <a:noFill/>
          <a:ln>
            <a:noFill/>
          </a:ln>
        </p:spPr>
      </p:pic>
      <p:sp>
        <p:nvSpPr>
          <p:cNvPr id="1048609" name="Google Shape;14;p3"/>
          <p:cNvSpPr/>
          <p:nvPr/>
        </p:nvSpPr>
        <p:spPr>
          <a:xfrm>
            <a:off x="0" y="-150"/>
            <a:ext cx="53007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0" name="Google Shape;15;p3"/>
          <p:cNvSpPr txBox="1">
            <a:spLocks noGrp="1"/>
          </p:cNvSpPr>
          <p:nvPr>
            <p:ph type="ctrTitle"/>
          </p:nvPr>
        </p:nvSpPr>
        <p:spPr>
          <a:xfrm>
            <a:off x="685800" y="2878750"/>
            <a:ext cx="39147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048611" name="Google Shape;16;p3"/>
          <p:cNvSpPr txBox="1">
            <a:spLocks noGrp="1"/>
          </p:cNvSpPr>
          <p:nvPr>
            <p:ph type="subTitle" idx="1"/>
          </p:nvPr>
        </p:nvSpPr>
        <p:spPr>
          <a:xfrm>
            <a:off x="685800" y="4135454"/>
            <a:ext cx="39147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400"/>
              <a:buNone/>
              <a:defRPr sz="1400">
                <a:solidFill>
                  <a:schemeClr val="dk2"/>
                </a:solidFill>
              </a:defRPr>
            </a:lvl1pPr>
            <a:lvl2pPr lvl="1" rtl="0">
              <a:spcBef>
                <a:spcPts val="0"/>
              </a:spcBef>
              <a:spcAft>
                <a:spcPts val="0"/>
              </a:spcAft>
              <a:buClr>
                <a:schemeClr val="dk2"/>
              </a:buClr>
              <a:buSzPts val="1400"/>
              <a:buNone/>
              <a:defRPr sz="1400">
                <a:solidFill>
                  <a:schemeClr val="dk2"/>
                </a:solidFill>
              </a:defRPr>
            </a:lvl2pPr>
            <a:lvl3pPr lvl="2" rtl="0">
              <a:spcBef>
                <a:spcPts val="0"/>
              </a:spcBef>
              <a:spcAft>
                <a:spcPts val="0"/>
              </a:spcAft>
              <a:buClr>
                <a:schemeClr val="dk2"/>
              </a:buClr>
              <a:buSzPts val="1400"/>
              <a:buNone/>
              <a:defRPr sz="1400">
                <a:solidFill>
                  <a:schemeClr val="dk2"/>
                </a:solidFill>
              </a:defRPr>
            </a:lvl3pPr>
            <a:lvl4pPr lvl="3" rtl="0">
              <a:spcBef>
                <a:spcPts val="0"/>
              </a:spcBef>
              <a:spcAft>
                <a:spcPts val="0"/>
              </a:spcAft>
              <a:buClr>
                <a:schemeClr val="dk2"/>
              </a:buClr>
              <a:buSzPts val="1400"/>
              <a:buNone/>
              <a:defRPr sz="1400">
                <a:solidFill>
                  <a:schemeClr val="dk2"/>
                </a:solidFill>
              </a:defRPr>
            </a:lvl4pPr>
            <a:lvl5pPr lvl="4" rtl="0">
              <a:spcBef>
                <a:spcPts val="0"/>
              </a:spcBef>
              <a:spcAft>
                <a:spcPts val="0"/>
              </a:spcAft>
              <a:buClr>
                <a:schemeClr val="dk2"/>
              </a:buClr>
              <a:buSzPts val="1400"/>
              <a:buNone/>
              <a:defRPr sz="1400">
                <a:solidFill>
                  <a:schemeClr val="dk2"/>
                </a:solidFill>
              </a:defRPr>
            </a:lvl5pPr>
            <a:lvl6pPr lvl="5" rtl="0">
              <a:spcBef>
                <a:spcPts val="0"/>
              </a:spcBef>
              <a:spcAft>
                <a:spcPts val="0"/>
              </a:spcAft>
              <a:buClr>
                <a:schemeClr val="dk2"/>
              </a:buClr>
              <a:buSzPts val="1400"/>
              <a:buNone/>
              <a:defRPr sz="1400">
                <a:solidFill>
                  <a:schemeClr val="dk2"/>
                </a:solidFill>
              </a:defRPr>
            </a:lvl6pPr>
            <a:lvl7pPr lvl="6" rtl="0">
              <a:spcBef>
                <a:spcPts val="0"/>
              </a:spcBef>
              <a:spcAft>
                <a:spcPts val="0"/>
              </a:spcAft>
              <a:buClr>
                <a:schemeClr val="dk2"/>
              </a:buClr>
              <a:buSzPts val="1400"/>
              <a:buNone/>
              <a:defRPr sz="1400">
                <a:solidFill>
                  <a:schemeClr val="dk2"/>
                </a:solidFill>
              </a:defRPr>
            </a:lvl7pPr>
            <a:lvl8pPr lvl="7" rtl="0">
              <a:spcBef>
                <a:spcPts val="0"/>
              </a:spcBef>
              <a:spcAft>
                <a:spcPts val="0"/>
              </a:spcAft>
              <a:buClr>
                <a:schemeClr val="dk2"/>
              </a:buClr>
              <a:buSzPts val="1400"/>
              <a:buNone/>
              <a:defRPr sz="1400">
                <a:solidFill>
                  <a:schemeClr val="dk2"/>
                </a:solidFill>
              </a:defRPr>
            </a:lvl8pPr>
            <a:lvl9pPr lvl="8" rtl="0">
              <a:spcBef>
                <a:spcPts val="0"/>
              </a:spcBef>
              <a:spcAft>
                <a:spcPts val="0"/>
              </a:spcAft>
              <a:buClr>
                <a:schemeClr val="dk2"/>
              </a:buClr>
              <a:buSzPts val="1400"/>
              <a:buNone/>
              <a:defRPr sz="14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21"/>
        <p:cNvGrpSpPr/>
        <p:nvPr/>
      </p:nvGrpSpPr>
      <p:grpSpPr>
        <a:xfrm>
          <a:off x="0" y="0"/>
          <a:ext cx="0" cy="0"/>
          <a:chOff x="0" y="0"/>
          <a:chExt cx="0" cy="0"/>
        </a:xfrm>
      </p:grpSpPr>
      <p:pic>
        <p:nvPicPr>
          <p:cNvPr id="2097159" name="Google Shape;22;p5" descr="paint_transparent1.png"/>
          <p:cNvPicPr preferRelativeResize="0">
            <a:picLocks/>
          </p:cNvPicPr>
          <p:nvPr/>
        </p:nvPicPr>
        <p:blipFill>
          <a:blip r:embed="rId3">
            <a:alphaModFix/>
          </a:blip>
          <a:stretch>
            <a:fillRect/>
          </a:stretch>
        </p:blipFill>
        <p:spPr>
          <a:xfrm>
            <a:off x="0" y="0"/>
            <a:ext cx="9144000" cy="5143500"/>
          </a:xfrm>
          <a:prstGeom prst="rect">
            <a:avLst/>
          </a:prstGeom>
          <a:noFill/>
          <a:ln>
            <a:noFill/>
          </a:ln>
        </p:spPr>
      </p:pic>
      <p:sp>
        <p:nvSpPr>
          <p:cNvPr id="1048617" name="Google Shape;23;p5"/>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lvl1pPr lvl="0">
              <a:spcBef>
                <a:spcPts val="0"/>
              </a:spcBef>
              <a:spcAft>
                <a:spcPts val="0"/>
              </a:spcAft>
              <a:buSzPts val="4800"/>
              <a:buFont typeface="Lato Hairline"/>
              <a:buNone/>
              <a:defRPr>
                <a:latin typeface="Lato Hairline"/>
                <a:ea typeface="Lato Hairline"/>
                <a:cs typeface="Lato Hairline"/>
                <a:sym typeface="Lato Hairline"/>
              </a:defRPr>
            </a:lvl1pPr>
            <a:lvl2pPr lvl="1">
              <a:spcBef>
                <a:spcPts val="0"/>
              </a:spcBef>
              <a:spcAft>
                <a:spcPts val="0"/>
              </a:spcAft>
              <a:buSzPts val="4800"/>
              <a:buFont typeface="Lato Hairline"/>
              <a:buNone/>
              <a:defRPr>
                <a:latin typeface="Lato Hairline"/>
                <a:ea typeface="Lato Hairline"/>
                <a:cs typeface="Lato Hairline"/>
                <a:sym typeface="Lato Hairline"/>
              </a:defRPr>
            </a:lvl2pPr>
            <a:lvl3pPr lvl="2">
              <a:spcBef>
                <a:spcPts val="0"/>
              </a:spcBef>
              <a:spcAft>
                <a:spcPts val="0"/>
              </a:spcAft>
              <a:buSzPts val="4800"/>
              <a:buFont typeface="Lato Hairline"/>
              <a:buNone/>
              <a:defRPr>
                <a:latin typeface="Lato Hairline"/>
                <a:ea typeface="Lato Hairline"/>
                <a:cs typeface="Lato Hairline"/>
                <a:sym typeface="Lato Hairline"/>
              </a:defRPr>
            </a:lvl3pPr>
            <a:lvl4pPr lvl="3">
              <a:spcBef>
                <a:spcPts val="0"/>
              </a:spcBef>
              <a:spcAft>
                <a:spcPts val="0"/>
              </a:spcAft>
              <a:buSzPts val="4800"/>
              <a:buFont typeface="Lato Hairline"/>
              <a:buNone/>
              <a:defRPr>
                <a:latin typeface="Lato Hairline"/>
                <a:ea typeface="Lato Hairline"/>
                <a:cs typeface="Lato Hairline"/>
                <a:sym typeface="Lato Hairline"/>
              </a:defRPr>
            </a:lvl4pPr>
            <a:lvl5pPr lvl="4">
              <a:spcBef>
                <a:spcPts val="0"/>
              </a:spcBef>
              <a:spcAft>
                <a:spcPts val="0"/>
              </a:spcAft>
              <a:buSzPts val="4800"/>
              <a:buFont typeface="Lato Hairline"/>
              <a:buNone/>
              <a:defRPr>
                <a:latin typeface="Lato Hairline"/>
                <a:ea typeface="Lato Hairline"/>
                <a:cs typeface="Lato Hairline"/>
                <a:sym typeface="Lato Hairline"/>
              </a:defRPr>
            </a:lvl5pPr>
            <a:lvl6pPr lvl="5">
              <a:spcBef>
                <a:spcPts val="0"/>
              </a:spcBef>
              <a:spcAft>
                <a:spcPts val="0"/>
              </a:spcAft>
              <a:buSzPts val="4800"/>
              <a:buFont typeface="Lato Hairline"/>
              <a:buNone/>
              <a:defRPr>
                <a:latin typeface="Lato Hairline"/>
                <a:ea typeface="Lato Hairline"/>
                <a:cs typeface="Lato Hairline"/>
                <a:sym typeface="Lato Hairline"/>
              </a:defRPr>
            </a:lvl6pPr>
            <a:lvl7pPr lvl="6">
              <a:spcBef>
                <a:spcPts val="0"/>
              </a:spcBef>
              <a:spcAft>
                <a:spcPts val="0"/>
              </a:spcAft>
              <a:buSzPts val="4800"/>
              <a:buFont typeface="Lato Hairline"/>
              <a:buNone/>
              <a:defRPr>
                <a:latin typeface="Lato Hairline"/>
                <a:ea typeface="Lato Hairline"/>
                <a:cs typeface="Lato Hairline"/>
                <a:sym typeface="Lato Hairline"/>
              </a:defRPr>
            </a:lvl7pPr>
            <a:lvl8pPr lvl="7">
              <a:spcBef>
                <a:spcPts val="0"/>
              </a:spcBef>
              <a:spcAft>
                <a:spcPts val="0"/>
              </a:spcAft>
              <a:buSzPts val="4800"/>
              <a:buFont typeface="Lato Hairline"/>
              <a:buNone/>
              <a:defRPr>
                <a:latin typeface="Lato Hairline"/>
                <a:ea typeface="Lato Hairline"/>
                <a:cs typeface="Lato Hairline"/>
                <a:sym typeface="Lato Hairline"/>
              </a:defRPr>
            </a:lvl8pPr>
            <a:lvl9pPr lvl="8">
              <a:spcBef>
                <a:spcPts val="0"/>
              </a:spcBef>
              <a:spcAft>
                <a:spcPts val="0"/>
              </a:spcAft>
              <a:buSzPts val="4800"/>
              <a:buFont typeface="Lato Hairline"/>
              <a:buNone/>
              <a:defRPr>
                <a:latin typeface="Lato Hairline"/>
                <a:ea typeface="Lato Hairline"/>
                <a:cs typeface="Lato Hairline"/>
                <a:sym typeface="Lato Hairline"/>
              </a:defRPr>
            </a:lvl9pPr>
          </a:lstStyle>
          <a:p>
            <a:endParaRPr/>
          </a:p>
        </p:txBody>
      </p:sp>
      <p:sp>
        <p:nvSpPr>
          <p:cNvPr id="1048618" name="Google Shape;24;p5"/>
          <p:cNvSpPr txBox="1">
            <a:spLocks noGrp="1"/>
          </p:cNvSpPr>
          <p:nvPr>
            <p:ph type="body" idx="1"/>
          </p:nvPr>
        </p:nvSpPr>
        <p:spPr>
          <a:xfrm>
            <a:off x="457200" y="2244400"/>
            <a:ext cx="5511300" cy="26052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lvl1pPr>
            <a:lvl2pPr marL="914400" lvl="1" indent="-342900">
              <a:spcBef>
                <a:spcPts val="0"/>
              </a:spcBef>
              <a:spcAft>
                <a:spcPts val="0"/>
              </a:spcAft>
              <a:buSzPts val="1800"/>
              <a:buChar char="×"/>
            </a:lvl2pPr>
            <a:lvl3pPr marL="1371600" lvl="2" indent="-342900">
              <a:spcBef>
                <a:spcPts val="0"/>
              </a:spcBef>
              <a:spcAft>
                <a:spcPts val="0"/>
              </a:spcAft>
              <a:buSzPts val="1800"/>
              <a:buChar char="×"/>
            </a:lvl3pPr>
            <a:lvl4pPr marL="1828800" lvl="3" indent="-342900">
              <a:spcBef>
                <a:spcPts val="0"/>
              </a:spcBef>
              <a:spcAft>
                <a:spcPts val="0"/>
              </a:spcAft>
              <a:buSzPts val="1800"/>
              <a:buChar char="×"/>
            </a:lvl4pPr>
            <a:lvl5pPr marL="2286000" lvl="4" indent="-342900">
              <a:spcBef>
                <a:spcPts val="0"/>
              </a:spcBef>
              <a:spcAft>
                <a:spcPts val="0"/>
              </a:spcAft>
              <a:buSzPts val="1800"/>
              <a:buChar char="○"/>
            </a:lvl5pPr>
            <a:lvl6pPr marL="2743200" lvl="5" indent="-342900">
              <a:spcBef>
                <a:spcPts val="0"/>
              </a:spcBef>
              <a:spcAft>
                <a:spcPts val="0"/>
              </a:spcAft>
              <a:buSzPts val="1800"/>
              <a:buChar char="■"/>
            </a:lvl6pPr>
            <a:lvl7pPr marL="3200400" lvl="6" indent="-342900">
              <a:spcBef>
                <a:spcPts val="0"/>
              </a:spcBef>
              <a:spcAft>
                <a:spcPts val="0"/>
              </a:spcAft>
              <a:buSzPts val="1800"/>
              <a:buChar char="●"/>
            </a:lvl7pPr>
            <a:lvl8pPr marL="3657600" lvl="7" indent="-342900">
              <a:spcBef>
                <a:spcPts val="0"/>
              </a:spcBef>
              <a:spcAft>
                <a:spcPts val="0"/>
              </a:spcAft>
              <a:buSzPts val="1800"/>
              <a:buChar char="○"/>
            </a:lvl8pPr>
            <a:lvl9pPr marL="4114800" lvl="8" indent="-342900">
              <a:spcBef>
                <a:spcPts val="0"/>
              </a:spcBef>
              <a:spcAft>
                <a:spcPts val="0"/>
              </a:spcAft>
              <a:buSzPts val="1800"/>
              <a:buChar char="■"/>
            </a:lvl9pPr>
          </a:lstStyle>
          <a:p>
            <a:endParaRPr/>
          </a:p>
        </p:txBody>
      </p:sp>
      <p:sp>
        <p:nvSpPr>
          <p:cNvPr id="1048619" name="Google Shape;25;p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26"/>
        <p:cNvGrpSpPr/>
        <p:nvPr/>
      </p:nvGrpSpPr>
      <p:grpSpPr>
        <a:xfrm>
          <a:off x="0" y="0"/>
          <a:ext cx="0" cy="0"/>
          <a:chOff x="0" y="0"/>
          <a:chExt cx="0" cy="0"/>
        </a:xfrm>
      </p:grpSpPr>
      <p:pic>
        <p:nvPicPr>
          <p:cNvPr id="2097156" name="Google Shape;27;p6" descr="paint_transparent1.png"/>
          <p:cNvPicPr preferRelativeResize="0">
            <a:picLocks/>
          </p:cNvPicPr>
          <p:nvPr/>
        </p:nvPicPr>
        <p:blipFill>
          <a:blip r:embed="rId3">
            <a:alphaModFix/>
          </a:blip>
          <a:stretch>
            <a:fillRect/>
          </a:stretch>
        </p:blipFill>
        <p:spPr>
          <a:xfrm>
            <a:off x="0" y="0"/>
            <a:ext cx="9144000" cy="5143500"/>
          </a:xfrm>
          <a:prstGeom prst="rect">
            <a:avLst/>
          </a:prstGeom>
          <a:noFill/>
          <a:ln>
            <a:noFill/>
          </a:ln>
        </p:spPr>
      </p:pic>
      <p:sp>
        <p:nvSpPr>
          <p:cNvPr id="1048598" name="Google Shape;28;p6"/>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lvl1pPr>
            <a:lvl2pPr lvl="1">
              <a:spcBef>
                <a:spcPts val="0"/>
              </a:spcBef>
              <a:spcAft>
                <a:spcPts val="0"/>
              </a:spcAft>
              <a:buSzPts val="4800"/>
              <a:buNone/>
            </a:lvl2pPr>
            <a:lvl3pPr lvl="2">
              <a:spcBef>
                <a:spcPts val="0"/>
              </a:spcBef>
              <a:spcAft>
                <a:spcPts val="0"/>
              </a:spcAft>
              <a:buSzPts val="4800"/>
              <a:buNone/>
            </a:lvl3pPr>
            <a:lvl4pPr lvl="3">
              <a:spcBef>
                <a:spcPts val="0"/>
              </a:spcBef>
              <a:spcAft>
                <a:spcPts val="0"/>
              </a:spcAft>
              <a:buSzPts val="4800"/>
              <a:buNone/>
            </a:lvl4pPr>
            <a:lvl5pPr lvl="4">
              <a:spcBef>
                <a:spcPts val="0"/>
              </a:spcBef>
              <a:spcAft>
                <a:spcPts val="0"/>
              </a:spcAft>
              <a:buSzPts val="4800"/>
              <a:buNone/>
            </a:lvl5pPr>
            <a:lvl6pPr lvl="5">
              <a:spcBef>
                <a:spcPts val="0"/>
              </a:spcBef>
              <a:spcAft>
                <a:spcPts val="0"/>
              </a:spcAft>
              <a:buSzPts val="4800"/>
              <a:buNone/>
            </a:lvl6pPr>
            <a:lvl7pPr lvl="6">
              <a:spcBef>
                <a:spcPts val="0"/>
              </a:spcBef>
              <a:spcAft>
                <a:spcPts val="0"/>
              </a:spcAft>
              <a:buSzPts val="4800"/>
              <a:buNone/>
            </a:lvl7pPr>
            <a:lvl8pPr lvl="7">
              <a:spcBef>
                <a:spcPts val="0"/>
              </a:spcBef>
              <a:spcAft>
                <a:spcPts val="0"/>
              </a:spcAft>
              <a:buSzPts val="4800"/>
              <a:buNone/>
            </a:lvl8pPr>
            <a:lvl9pPr lvl="8">
              <a:spcBef>
                <a:spcPts val="0"/>
              </a:spcBef>
              <a:spcAft>
                <a:spcPts val="0"/>
              </a:spcAft>
              <a:buSzPts val="4800"/>
              <a:buNone/>
            </a:lvl9pPr>
          </a:lstStyle>
          <a:p>
            <a:endParaRPr/>
          </a:p>
        </p:txBody>
      </p:sp>
      <p:sp>
        <p:nvSpPr>
          <p:cNvPr id="1048599" name="Google Shape;29;p6"/>
          <p:cNvSpPr txBox="1">
            <a:spLocks noGrp="1"/>
          </p:cNvSpPr>
          <p:nvPr>
            <p:ph type="body" idx="1"/>
          </p:nvPr>
        </p:nvSpPr>
        <p:spPr>
          <a:xfrm>
            <a:off x="457200" y="2211825"/>
            <a:ext cx="2675100" cy="263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1048600" name="Google Shape;30;p6"/>
          <p:cNvSpPr txBox="1">
            <a:spLocks noGrp="1"/>
          </p:cNvSpPr>
          <p:nvPr>
            <p:ph type="body" idx="2"/>
          </p:nvPr>
        </p:nvSpPr>
        <p:spPr>
          <a:xfrm>
            <a:off x="3293406" y="2211825"/>
            <a:ext cx="2675100" cy="263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1048601" name="Google Shape;31;p6"/>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39"/>
        <p:cNvGrpSpPr/>
        <p:nvPr/>
      </p:nvGrpSpPr>
      <p:grpSpPr>
        <a:xfrm>
          <a:off x="0" y="0"/>
          <a:ext cx="0" cy="0"/>
          <a:chOff x="0" y="0"/>
          <a:chExt cx="0" cy="0"/>
        </a:xfrm>
      </p:grpSpPr>
      <p:pic>
        <p:nvPicPr>
          <p:cNvPr id="2097155" name="Google Shape;40;p8" descr="paint_transparent1.png"/>
          <p:cNvPicPr preferRelativeResize="0">
            <a:picLocks/>
          </p:cNvPicPr>
          <p:nvPr/>
        </p:nvPicPr>
        <p:blipFill>
          <a:blip r:embed="rId3">
            <a:alphaModFix/>
          </a:blip>
          <a:stretch>
            <a:fillRect/>
          </a:stretch>
        </p:blipFill>
        <p:spPr>
          <a:xfrm>
            <a:off x="0" y="0"/>
            <a:ext cx="9144000" cy="5143500"/>
          </a:xfrm>
          <a:prstGeom prst="rect">
            <a:avLst/>
          </a:prstGeom>
          <a:noFill/>
          <a:ln>
            <a:noFill/>
          </a:ln>
        </p:spPr>
      </p:pic>
      <p:sp>
        <p:nvSpPr>
          <p:cNvPr id="1048589" name="Google Shape;41;p8"/>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lvl1pPr>
            <a:lvl2pPr lvl="1">
              <a:spcBef>
                <a:spcPts val="0"/>
              </a:spcBef>
              <a:spcAft>
                <a:spcPts val="0"/>
              </a:spcAft>
              <a:buSzPts val="4800"/>
              <a:buNone/>
            </a:lvl2pPr>
            <a:lvl3pPr lvl="2">
              <a:spcBef>
                <a:spcPts val="0"/>
              </a:spcBef>
              <a:spcAft>
                <a:spcPts val="0"/>
              </a:spcAft>
              <a:buSzPts val="4800"/>
              <a:buNone/>
            </a:lvl3pPr>
            <a:lvl4pPr lvl="3">
              <a:spcBef>
                <a:spcPts val="0"/>
              </a:spcBef>
              <a:spcAft>
                <a:spcPts val="0"/>
              </a:spcAft>
              <a:buSzPts val="4800"/>
              <a:buNone/>
            </a:lvl4pPr>
            <a:lvl5pPr lvl="4">
              <a:spcBef>
                <a:spcPts val="0"/>
              </a:spcBef>
              <a:spcAft>
                <a:spcPts val="0"/>
              </a:spcAft>
              <a:buSzPts val="4800"/>
              <a:buNone/>
            </a:lvl5pPr>
            <a:lvl6pPr lvl="5">
              <a:spcBef>
                <a:spcPts val="0"/>
              </a:spcBef>
              <a:spcAft>
                <a:spcPts val="0"/>
              </a:spcAft>
              <a:buSzPts val="4800"/>
              <a:buNone/>
            </a:lvl6pPr>
            <a:lvl7pPr lvl="6">
              <a:spcBef>
                <a:spcPts val="0"/>
              </a:spcBef>
              <a:spcAft>
                <a:spcPts val="0"/>
              </a:spcAft>
              <a:buSzPts val="4800"/>
              <a:buNone/>
            </a:lvl7pPr>
            <a:lvl8pPr lvl="7">
              <a:spcBef>
                <a:spcPts val="0"/>
              </a:spcBef>
              <a:spcAft>
                <a:spcPts val="0"/>
              </a:spcAft>
              <a:buSzPts val="4800"/>
              <a:buNone/>
            </a:lvl8pPr>
            <a:lvl9pPr lvl="8">
              <a:spcBef>
                <a:spcPts val="0"/>
              </a:spcBef>
              <a:spcAft>
                <a:spcPts val="0"/>
              </a:spcAft>
              <a:buSzPts val="4800"/>
              <a:buNone/>
            </a:lvl9pPr>
          </a:lstStyle>
          <a:p>
            <a:endParaRPr/>
          </a:p>
        </p:txBody>
      </p:sp>
      <p:sp>
        <p:nvSpPr>
          <p:cNvPr id="1048590" name="Google Shape;42;p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43"/>
        <p:cNvGrpSpPr/>
        <p:nvPr/>
      </p:nvGrpSpPr>
      <p:grpSpPr>
        <a:xfrm>
          <a:off x="0" y="0"/>
          <a:ext cx="0" cy="0"/>
          <a:chOff x="0" y="0"/>
          <a:chExt cx="0" cy="0"/>
        </a:xfrm>
      </p:grpSpPr>
      <p:pic>
        <p:nvPicPr>
          <p:cNvPr id="2097165" name="Google Shape;44;p9" descr="paint_transparent1.png"/>
          <p:cNvPicPr preferRelativeResize="0">
            <a:picLocks/>
          </p:cNvPicPr>
          <p:nvPr/>
        </p:nvPicPr>
        <p:blipFill>
          <a:blip r:embed="rId3">
            <a:alphaModFix/>
          </a:blip>
          <a:stretch>
            <a:fillRect/>
          </a:stretch>
        </p:blipFill>
        <p:spPr>
          <a:xfrm>
            <a:off x="0" y="0"/>
            <a:ext cx="9144000" cy="5143500"/>
          </a:xfrm>
          <a:prstGeom prst="rect">
            <a:avLst/>
          </a:prstGeom>
          <a:noFill/>
          <a:ln>
            <a:noFill/>
          </a:ln>
        </p:spPr>
      </p:pic>
      <p:sp>
        <p:nvSpPr>
          <p:cNvPr id="1048646" name="Google Shape;45;p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400"/>
              <a:buNone/>
              <a:defRPr sz="1400"/>
            </a:lvl1pPr>
          </a:lstStyle>
          <a:p>
            <a:endParaRPr/>
          </a:p>
        </p:txBody>
      </p:sp>
      <p:sp>
        <p:nvSpPr>
          <p:cNvPr id="1048647" name="Google Shape;46;p9"/>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rectangle">
  <p:cSld name="BLANK_1">
    <p:bg>
      <p:bgPr>
        <a:blipFill>
          <a:blip r:embed="rId2">
            <a:alphaModFix/>
          </a:blip>
          <a:stretch>
            <a:fillRect/>
          </a:stretch>
        </a:blipFill>
        <a:effectLst/>
      </p:bgPr>
    </p:bg>
    <p:spTree>
      <p:nvGrpSpPr>
        <p:cNvPr id="1" name="Shape 50"/>
        <p:cNvGrpSpPr/>
        <p:nvPr/>
      </p:nvGrpSpPr>
      <p:grpSpPr>
        <a:xfrm>
          <a:off x="0" y="0"/>
          <a:ext cx="0" cy="0"/>
          <a:chOff x="0" y="0"/>
          <a:chExt cx="0" cy="0"/>
        </a:xfrm>
      </p:grpSpPr>
      <p:pic>
        <p:nvPicPr>
          <p:cNvPr id="2097152" name="Google Shape;51;p11" descr="paint_transparent3.png"/>
          <p:cNvPicPr preferRelativeResize="0">
            <a:picLocks/>
          </p:cNvPicPr>
          <p:nvPr/>
        </p:nvPicPr>
        <p:blipFill>
          <a:blip r:embed="rId3">
            <a:alphaModFix/>
          </a:blip>
          <a:stretch>
            <a:fillRect/>
          </a:stretch>
        </p:blipFill>
        <p:spPr>
          <a:xfrm>
            <a:off x="0" y="0"/>
            <a:ext cx="9144000" cy="5143503"/>
          </a:xfrm>
          <a:prstGeom prst="rect">
            <a:avLst/>
          </a:prstGeom>
          <a:noFill/>
          <a:ln>
            <a:noFill/>
          </a:ln>
        </p:spPr>
      </p:pic>
      <p:sp>
        <p:nvSpPr>
          <p:cNvPr id="1048579" name="Google Shape;52;p11"/>
          <p:cNvSpPr txBox="1">
            <a:spLocks noGrp="1"/>
          </p:cNvSpPr>
          <p:nvPr>
            <p:ph type="sldNum" idx="12"/>
          </p:nvPr>
        </p:nvSpPr>
        <p:spPr>
          <a:xfrm>
            <a:off x="4297650" y="4447973"/>
            <a:ext cx="548700" cy="393600"/>
          </a:xfrm>
          <a:prstGeom prst="rect">
            <a:avLst/>
          </a:prstGeom>
        </p:spPr>
        <p:txBody>
          <a:bodyPr spcFirstLastPara="1" wrap="square" lIns="91425" tIns="91425" rIns="91425" bIns="91425" anchor="ctr" anchorCtr="0">
            <a:noAutofit/>
          </a:bodyPr>
          <a:lstStyle>
            <a:lvl1pPr lvl="0" algn="ctr" rtl="0">
              <a:buNone/>
              <a:defRPr>
                <a:solidFill>
                  <a:srgbClr val="999999"/>
                </a:solidFill>
              </a:defRPr>
            </a:lvl1pPr>
            <a:lvl2pPr lvl="1" algn="ctr" rtl="0">
              <a:buNone/>
              <a:defRPr>
                <a:solidFill>
                  <a:srgbClr val="999999"/>
                </a:solidFill>
              </a:defRPr>
            </a:lvl2pPr>
            <a:lvl3pPr lvl="2" algn="ctr" rtl="0">
              <a:buNone/>
              <a:defRPr>
                <a:solidFill>
                  <a:srgbClr val="999999"/>
                </a:solidFill>
              </a:defRPr>
            </a:lvl3pPr>
            <a:lvl4pPr lvl="3" algn="ctr" rtl="0">
              <a:buNone/>
              <a:defRPr>
                <a:solidFill>
                  <a:srgbClr val="999999"/>
                </a:solidFill>
              </a:defRPr>
            </a:lvl4pPr>
            <a:lvl5pPr lvl="4" algn="ctr" rtl="0">
              <a:buNone/>
              <a:defRPr>
                <a:solidFill>
                  <a:srgbClr val="999999"/>
                </a:solidFill>
              </a:defRPr>
            </a:lvl5pPr>
            <a:lvl6pPr lvl="5" algn="ctr" rtl="0">
              <a:buNone/>
              <a:defRPr>
                <a:solidFill>
                  <a:srgbClr val="999999"/>
                </a:solidFill>
              </a:defRPr>
            </a:lvl6pPr>
            <a:lvl7pPr lvl="6" algn="ctr" rtl="0">
              <a:buNone/>
              <a:defRPr>
                <a:solidFill>
                  <a:srgbClr val="999999"/>
                </a:solidFill>
              </a:defRPr>
            </a:lvl7pPr>
            <a:lvl8pPr lvl="7" algn="ctr" rtl="0">
              <a:buNone/>
              <a:defRPr>
                <a:solidFill>
                  <a:srgbClr val="999999"/>
                </a:solidFill>
              </a:defRPr>
            </a:lvl8pPr>
            <a:lvl9pPr lvl="8" algn="ctr" rtl="0">
              <a:buNone/>
              <a:defRPr>
                <a:solidFill>
                  <a:srgbClr val="999999"/>
                </a:solidFil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half">
  <p:cSld name="BLANK_1_1">
    <p:bg>
      <p:bgPr>
        <a:blipFill>
          <a:blip r:embed="rId2">
            <a:alphaModFix/>
          </a:blip>
          <a:stretch>
            <a:fillRect/>
          </a:stretch>
        </a:blipFill>
        <a:effectLst/>
      </p:bgPr>
    </p:bg>
    <p:spTree>
      <p:nvGrpSpPr>
        <p:cNvPr id="1" name="Shape 53"/>
        <p:cNvGrpSpPr/>
        <p:nvPr/>
      </p:nvGrpSpPr>
      <p:grpSpPr>
        <a:xfrm>
          <a:off x="0" y="0"/>
          <a:ext cx="0" cy="0"/>
          <a:chOff x="0" y="0"/>
          <a:chExt cx="0" cy="0"/>
        </a:xfrm>
      </p:grpSpPr>
      <p:sp>
        <p:nvSpPr>
          <p:cNvPr id="1048583" name="Google Shape;54;p12"/>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pic>
        <p:nvPicPr>
          <p:cNvPr id="2097154" name="Google Shape;55;p12" descr="paint_transparent1.png"/>
          <p:cNvPicPr preferRelativeResize="0">
            <a:picLocks/>
          </p:cNvPicPr>
          <p:nvPr/>
        </p:nvPicPr>
        <p:blipFill rotWithShape="1">
          <a:blip r:embed="rId3">
            <a:alphaModFix/>
          </a:blip>
          <a:srcRect l="27161"/>
          <a:stretch>
            <a:fillRect/>
          </a:stretch>
        </p:blipFill>
        <p:spPr>
          <a:xfrm>
            <a:off x="0" y="0"/>
            <a:ext cx="6660552"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CCCCCC"/>
        </a:solidFill>
        <a:effectLst/>
      </p:bgPr>
    </p:bg>
    <p:spTree>
      <p:nvGrpSpPr>
        <p:cNvPr id="1" name="Shape 5"/>
        <p:cNvGrpSpPr/>
        <p:nvPr/>
      </p:nvGrpSpPr>
      <p:grpSpPr>
        <a:xfrm>
          <a:off x="0" y="0"/>
          <a:ext cx="0" cy="0"/>
          <a:chOff x="0" y="0"/>
          <a:chExt cx="0" cy="0"/>
        </a:xfrm>
      </p:grpSpPr>
      <p:sp>
        <p:nvSpPr>
          <p:cNvPr id="1048576" name="Google Shape;6;p1"/>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1pPr>
            <a:lvl2pPr lvl="1">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2pPr>
            <a:lvl3pPr lvl="2">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3pPr>
            <a:lvl4pPr lvl="3">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4pPr>
            <a:lvl5pPr lvl="4">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5pPr>
            <a:lvl6pPr lvl="5">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6pPr>
            <a:lvl7pPr lvl="6">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7pPr>
            <a:lvl8pPr lvl="7">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8pPr>
            <a:lvl9pPr lvl="8">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9pPr>
          </a:lstStyle>
          <a:p>
            <a:endParaRPr/>
          </a:p>
        </p:txBody>
      </p:sp>
      <p:sp>
        <p:nvSpPr>
          <p:cNvPr id="1048577" name="Google Shape;7;p1"/>
          <p:cNvSpPr txBox="1">
            <a:spLocks noGrp="1"/>
          </p:cNvSpPr>
          <p:nvPr>
            <p:ph type="body" idx="1"/>
          </p:nvPr>
        </p:nvSpPr>
        <p:spPr>
          <a:xfrm>
            <a:off x="457200" y="2244400"/>
            <a:ext cx="5511300" cy="26052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lt2"/>
              </a:buClr>
              <a:buSzPts val="1800"/>
              <a:buFont typeface="Lato Light"/>
              <a:buChar char="×"/>
              <a:defRPr sz="1800">
                <a:solidFill>
                  <a:schemeClr val="dk2"/>
                </a:solidFill>
                <a:latin typeface="Lato Light"/>
                <a:ea typeface="Lato Light"/>
                <a:cs typeface="Lato Light"/>
                <a:sym typeface="Lato Light"/>
              </a:defRPr>
            </a:lvl1pPr>
            <a:lvl2pPr marL="914400" lvl="1" indent="-342900">
              <a:spcBef>
                <a:spcPts val="0"/>
              </a:spcBef>
              <a:spcAft>
                <a:spcPts val="0"/>
              </a:spcAft>
              <a:buClr>
                <a:schemeClr val="lt2"/>
              </a:buClr>
              <a:buSzPts val="1800"/>
              <a:buFont typeface="Lato Light"/>
              <a:buChar char="×"/>
              <a:defRPr sz="1800">
                <a:solidFill>
                  <a:schemeClr val="dk2"/>
                </a:solidFill>
                <a:latin typeface="Lato Light"/>
                <a:ea typeface="Lato Light"/>
                <a:cs typeface="Lato Light"/>
                <a:sym typeface="Lato Light"/>
              </a:defRPr>
            </a:lvl2pPr>
            <a:lvl3pPr marL="1371600" lvl="2" indent="-342900">
              <a:spcBef>
                <a:spcPts val="0"/>
              </a:spcBef>
              <a:spcAft>
                <a:spcPts val="0"/>
              </a:spcAft>
              <a:buClr>
                <a:schemeClr val="lt2"/>
              </a:buClr>
              <a:buSzPts val="1800"/>
              <a:buFont typeface="Lato Light"/>
              <a:buChar char="×"/>
              <a:defRPr sz="1800">
                <a:solidFill>
                  <a:schemeClr val="dk2"/>
                </a:solidFill>
                <a:latin typeface="Lato Light"/>
                <a:ea typeface="Lato Light"/>
                <a:cs typeface="Lato Light"/>
                <a:sym typeface="Lato Light"/>
              </a:defRPr>
            </a:lvl3pPr>
            <a:lvl4pPr marL="1828800" lvl="3"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4pPr>
            <a:lvl5pPr marL="2286000" lvl="4"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5pPr>
            <a:lvl6pPr marL="2743200" lvl="5"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6pPr>
            <a:lvl7pPr marL="3200400" lvl="6"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7pPr>
            <a:lvl8pPr marL="3657600" lvl="7"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8pPr>
            <a:lvl9pPr marL="4114800" lvl="8"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9pPr>
          </a:lstStyle>
          <a:p>
            <a:endParaRPr/>
          </a:p>
        </p:txBody>
      </p:sp>
      <p:sp>
        <p:nvSpPr>
          <p:cNvPr id="1048578" name="Google Shape;8;p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lvl="0" algn="r">
              <a:buNone/>
              <a:defRPr sz="1800">
                <a:solidFill>
                  <a:schemeClr val="lt1"/>
                </a:solidFill>
                <a:latin typeface="Lato Light"/>
                <a:ea typeface="Lato Light"/>
                <a:cs typeface="Lato Light"/>
                <a:sym typeface="Lato Light"/>
              </a:defRPr>
            </a:lvl1pPr>
            <a:lvl2pPr lvl="1" algn="r">
              <a:buNone/>
              <a:defRPr sz="1800">
                <a:solidFill>
                  <a:schemeClr val="lt1"/>
                </a:solidFill>
                <a:latin typeface="Lato Light"/>
                <a:ea typeface="Lato Light"/>
                <a:cs typeface="Lato Light"/>
                <a:sym typeface="Lato Light"/>
              </a:defRPr>
            </a:lvl2pPr>
            <a:lvl3pPr lvl="2" algn="r">
              <a:buNone/>
              <a:defRPr sz="1800">
                <a:solidFill>
                  <a:schemeClr val="lt1"/>
                </a:solidFill>
                <a:latin typeface="Lato Light"/>
                <a:ea typeface="Lato Light"/>
                <a:cs typeface="Lato Light"/>
                <a:sym typeface="Lato Light"/>
              </a:defRPr>
            </a:lvl3pPr>
            <a:lvl4pPr lvl="3" algn="r">
              <a:buNone/>
              <a:defRPr sz="1800">
                <a:solidFill>
                  <a:schemeClr val="lt1"/>
                </a:solidFill>
                <a:latin typeface="Lato Light"/>
                <a:ea typeface="Lato Light"/>
                <a:cs typeface="Lato Light"/>
                <a:sym typeface="Lato Light"/>
              </a:defRPr>
            </a:lvl4pPr>
            <a:lvl5pPr lvl="4" algn="r">
              <a:buNone/>
              <a:defRPr sz="1800">
                <a:solidFill>
                  <a:schemeClr val="lt1"/>
                </a:solidFill>
                <a:latin typeface="Lato Light"/>
                <a:ea typeface="Lato Light"/>
                <a:cs typeface="Lato Light"/>
                <a:sym typeface="Lato Light"/>
              </a:defRPr>
            </a:lvl5pPr>
            <a:lvl6pPr lvl="5" algn="r">
              <a:buNone/>
              <a:defRPr sz="1800">
                <a:solidFill>
                  <a:schemeClr val="lt1"/>
                </a:solidFill>
                <a:latin typeface="Lato Light"/>
                <a:ea typeface="Lato Light"/>
                <a:cs typeface="Lato Light"/>
                <a:sym typeface="Lato Light"/>
              </a:defRPr>
            </a:lvl6pPr>
            <a:lvl7pPr lvl="6" algn="r">
              <a:buNone/>
              <a:defRPr sz="1800">
                <a:solidFill>
                  <a:schemeClr val="lt1"/>
                </a:solidFill>
                <a:latin typeface="Lato Light"/>
                <a:ea typeface="Lato Light"/>
                <a:cs typeface="Lato Light"/>
                <a:sym typeface="Lato Light"/>
              </a:defRPr>
            </a:lvl7pPr>
            <a:lvl8pPr lvl="7" algn="r">
              <a:buNone/>
              <a:defRPr sz="1800">
                <a:solidFill>
                  <a:schemeClr val="lt1"/>
                </a:solidFill>
                <a:latin typeface="Lato Light"/>
                <a:ea typeface="Lato Light"/>
                <a:cs typeface="Lato Light"/>
                <a:sym typeface="Lato Light"/>
              </a:defRPr>
            </a:lvl8pPr>
            <a:lvl9pPr lvl="8" algn="r">
              <a:buNone/>
              <a:defRPr sz="1800">
                <a:solidFill>
                  <a:schemeClr val="lt1"/>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hyperlink" Target="https://youtube.com/" TargetMode="External"/><Relationship Id="rId5" Type="http://schemas.openxmlformats.org/officeDocument/2006/relationships/hyperlink" Target="https://ideal.com/recruitment-chatbot/" TargetMode="External"/><Relationship Id="rId4" Type="http://schemas.openxmlformats.org/officeDocument/2006/relationships/hyperlink" Target="https://cloud.ibm.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2.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048605" name="Google Shape;69;p14"/>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a:t>
            </a:fld>
            <a:endParaRPr lang="en"/>
          </a:p>
        </p:txBody>
      </p:sp>
      <p:sp>
        <p:nvSpPr>
          <p:cNvPr id="1048606" name="Rectangle 11"/>
          <p:cNvSpPr/>
          <p:nvPr/>
        </p:nvSpPr>
        <p:spPr>
          <a:xfrm>
            <a:off x="571472" y="142858"/>
            <a:ext cx="8072494" cy="4478149"/>
          </a:xfrm>
          <a:prstGeom prst="rect">
            <a:avLst/>
          </a:prstGeom>
        </p:spPr>
        <p:txBody>
          <a:bodyPr wrap="square">
            <a:spAutoFit/>
          </a:bodyPr>
          <a:lstStyle/>
          <a:p>
            <a:pPr algn="ctr">
              <a:lnSpc>
                <a:spcPct val="150000"/>
              </a:lnSpc>
            </a:pPr>
            <a:r>
              <a:rPr lang="en-US" sz="2000" dirty="0" smtClean="0">
                <a:solidFill>
                  <a:schemeClr val="tx1">
                    <a:lumMod val="50000"/>
                  </a:schemeClr>
                </a:solidFill>
                <a:latin typeface="Times New Roman" pitchFamily="18" charset="0"/>
                <a:cs typeface="Times New Roman" pitchFamily="18" charset="0"/>
              </a:rPr>
              <a:t>A PRESENTATION</a:t>
            </a:r>
          </a:p>
          <a:p>
            <a:pPr algn="ctr">
              <a:lnSpc>
                <a:spcPct val="150000"/>
              </a:lnSpc>
            </a:pPr>
            <a:r>
              <a:rPr lang="en-US" sz="2000" dirty="0" smtClean="0">
                <a:solidFill>
                  <a:schemeClr val="tx1">
                    <a:lumMod val="50000"/>
                  </a:schemeClr>
                </a:solidFill>
                <a:latin typeface="Times New Roman" pitchFamily="18" charset="0"/>
                <a:cs typeface="Times New Roman" pitchFamily="18" charset="0"/>
              </a:rPr>
              <a:t>ON</a:t>
            </a:r>
          </a:p>
          <a:p>
            <a:pPr algn="ctr">
              <a:lnSpc>
                <a:spcPct val="150000"/>
              </a:lnSpc>
            </a:pPr>
            <a:r>
              <a:rPr lang="en-US" sz="2400" dirty="0" smtClean="0">
                <a:solidFill>
                  <a:srgbClr val="0000FF"/>
                </a:solidFill>
                <a:latin typeface="Times New Roman" pitchFamily="18" charset="0"/>
                <a:cs typeface="Times New Roman" pitchFamily="18" charset="0"/>
              </a:rPr>
              <a:t>“</a:t>
            </a:r>
            <a:r>
              <a:rPr lang="en-US" sz="2400" b="1" dirty="0" smtClean="0">
                <a:solidFill>
                  <a:srgbClr val="0000FF"/>
                </a:solidFill>
                <a:effectLst>
                  <a:glow rad="63500">
                    <a:schemeClr val="accent1">
                      <a:satMod val="175000"/>
                      <a:alpha val="40000"/>
                    </a:schemeClr>
                  </a:glow>
                  <a:outerShdw sx="1000" sy="1000" algn="ctr" rotWithShape="0">
                    <a:srgbClr val="000000"/>
                  </a:outerShdw>
                </a:effectLst>
                <a:latin typeface="Castellar" pitchFamily="18" charset="0"/>
                <a:cs typeface="Times New Roman" pitchFamily="18" charset="0"/>
              </a:rPr>
              <a:t>ARTIFICIAL INTELLIGENCE RECRUITER</a:t>
            </a:r>
            <a:r>
              <a:rPr lang="en-US" sz="2400" dirty="0" smtClean="0">
                <a:solidFill>
                  <a:srgbClr val="0000FF"/>
                </a:solidFill>
                <a:latin typeface="Times New Roman" pitchFamily="18" charset="0"/>
                <a:cs typeface="Times New Roman" pitchFamily="18" charset="0"/>
              </a:rPr>
              <a:t>”</a:t>
            </a:r>
          </a:p>
          <a:p>
            <a:pPr algn="ctr">
              <a:lnSpc>
                <a:spcPct val="150000"/>
              </a:lnSpc>
            </a:pPr>
            <a:r>
              <a:rPr lang="en-US" sz="1800" dirty="0" smtClean="0">
                <a:solidFill>
                  <a:srgbClr val="1459AC"/>
                </a:solidFill>
                <a:latin typeface="Times New Roman" pitchFamily="18" charset="0"/>
                <a:cs typeface="Times New Roman" pitchFamily="18" charset="0"/>
              </a:rPr>
              <a:t>(Using Node-RED)</a:t>
            </a:r>
          </a:p>
          <a:p>
            <a:pPr algn="ctr"/>
            <a:endParaRPr lang="en-US" sz="1800" u="sng" dirty="0" smtClean="0">
              <a:solidFill>
                <a:schemeClr val="tx1">
                  <a:lumMod val="50000"/>
                </a:schemeClr>
              </a:solidFill>
              <a:latin typeface="Times New Roman" pitchFamily="18" charset="0"/>
              <a:cs typeface="Times New Roman" pitchFamily="18" charset="0"/>
            </a:endParaRPr>
          </a:p>
          <a:p>
            <a:pPr algn="ctr"/>
            <a:endParaRPr lang="en-US" sz="1800" u="sng" dirty="0" smtClean="0">
              <a:solidFill>
                <a:schemeClr val="tx1">
                  <a:lumMod val="50000"/>
                </a:schemeClr>
              </a:solidFill>
              <a:latin typeface="Times New Roman" pitchFamily="18" charset="0"/>
              <a:cs typeface="Times New Roman" pitchFamily="18" charset="0"/>
            </a:endParaRPr>
          </a:p>
          <a:p>
            <a:pPr algn="ctr"/>
            <a:r>
              <a:rPr lang="en-US" sz="1800" b="1" u="sng" dirty="0" smtClean="0">
                <a:solidFill>
                  <a:schemeClr val="tx1">
                    <a:lumMod val="50000"/>
                  </a:schemeClr>
                </a:solidFill>
                <a:latin typeface="Times New Roman" pitchFamily="18" charset="0"/>
                <a:cs typeface="Times New Roman" pitchFamily="18" charset="0"/>
              </a:rPr>
              <a:t>BY</a:t>
            </a:r>
          </a:p>
          <a:p>
            <a:pPr algn="ctr"/>
            <a:r>
              <a:rPr lang="en-US" sz="1800" dirty="0" smtClean="0">
                <a:solidFill>
                  <a:schemeClr val="tx1">
                    <a:lumMod val="50000"/>
                  </a:schemeClr>
                </a:solidFill>
                <a:latin typeface="Times New Roman" pitchFamily="18" charset="0"/>
                <a:cs typeface="Times New Roman" pitchFamily="18" charset="0"/>
              </a:rPr>
              <a:t>TEAM NAME: </a:t>
            </a:r>
            <a:r>
              <a:rPr lang="en-US" sz="1800" b="1" dirty="0" smtClean="0">
                <a:solidFill>
                  <a:srgbClr val="1201E9"/>
                </a:solidFill>
                <a:latin typeface="Times New Roman" pitchFamily="18" charset="0"/>
                <a:cs typeface="Times New Roman" pitchFamily="18" charset="0"/>
              </a:rPr>
              <a:t>TEAM STAR</a:t>
            </a:r>
          </a:p>
          <a:p>
            <a:r>
              <a:rPr lang="en-US" sz="1800" b="1" dirty="0" smtClean="0">
                <a:solidFill>
                  <a:schemeClr val="tx1">
                    <a:lumMod val="50000"/>
                  </a:schemeClr>
                </a:solidFill>
                <a:latin typeface="Times New Roman" pitchFamily="18" charset="0"/>
                <a:cs typeface="Times New Roman" pitchFamily="18" charset="0"/>
              </a:rPr>
              <a:t>                                     </a:t>
            </a:r>
            <a:r>
              <a:rPr lang="en-US" sz="1800" dirty="0" smtClean="0">
                <a:solidFill>
                  <a:schemeClr val="tx1">
                    <a:lumMod val="50000"/>
                  </a:schemeClr>
                </a:solidFill>
                <a:latin typeface="Times New Roman" pitchFamily="18" charset="0"/>
                <a:cs typeface="Times New Roman" pitchFamily="18" charset="0"/>
              </a:rPr>
              <a:t>TEAM HEAD: </a:t>
            </a:r>
            <a:r>
              <a:rPr lang="en-US" sz="1600" b="1" dirty="0" smtClean="0">
                <a:solidFill>
                  <a:srgbClr val="1201E9"/>
                </a:solidFill>
                <a:latin typeface="Times New Roman" pitchFamily="18" charset="0"/>
                <a:cs typeface="Times New Roman" pitchFamily="18" charset="0"/>
              </a:rPr>
              <a:t>P. SAI SAVITHRU MOHAN</a:t>
            </a:r>
          </a:p>
          <a:p>
            <a:endParaRPr lang="en-US" sz="1600" b="1" dirty="0" smtClean="0">
              <a:solidFill>
                <a:schemeClr val="tx1">
                  <a:lumMod val="50000"/>
                </a:schemeClr>
              </a:solidFill>
              <a:latin typeface="Times New Roman" pitchFamily="18" charset="0"/>
              <a:cs typeface="Times New Roman" pitchFamily="18" charset="0"/>
            </a:endParaRPr>
          </a:p>
          <a:p>
            <a:endParaRPr lang="en-US" sz="1600" b="1" dirty="0" smtClean="0">
              <a:solidFill>
                <a:schemeClr val="tx1">
                  <a:lumMod val="50000"/>
                </a:schemeClr>
              </a:solidFill>
              <a:latin typeface="Times New Roman" pitchFamily="18" charset="0"/>
              <a:cs typeface="Times New Roman" pitchFamily="18" charset="0"/>
            </a:endParaRPr>
          </a:p>
          <a:p>
            <a:r>
              <a:rPr lang="en-US" sz="1600" b="1" dirty="0" smtClean="0">
                <a:solidFill>
                  <a:schemeClr val="tx1">
                    <a:lumMod val="50000"/>
                  </a:schemeClr>
                </a:solidFill>
                <a:latin typeface="Times New Roman" pitchFamily="18" charset="0"/>
                <a:cs typeface="Times New Roman" pitchFamily="18" charset="0"/>
              </a:rPr>
              <a:t>                                                   </a:t>
            </a:r>
            <a:r>
              <a:rPr lang="en-US" sz="1600" b="1" u="sng" dirty="0" smtClean="0">
                <a:solidFill>
                  <a:schemeClr val="tx1">
                    <a:lumMod val="50000"/>
                  </a:schemeClr>
                </a:solidFill>
                <a:latin typeface="Times New Roman" pitchFamily="18" charset="0"/>
                <a:cs typeface="Times New Roman" pitchFamily="18" charset="0"/>
              </a:rPr>
              <a:t>UNDER THE GUIDANCE OF </a:t>
            </a:r>
          </a:p>
          <a:p>
            <a:pPr>
              <a:lnSpc>
                <a:spcPct val="150000"/>
              </a:lnSpc>
            </a:pPr>
            <a:r>
              <a:rPr lang="en-US" sz="1600" b="1" dirty="0" smtClean="0">
                <a:solidFill>
                  <a:schemeClr val="tx1">
                    <a:lumMod val="50000"/>
                  </a:schemeClr>
                </a:solidFill>
                <a:latin typeface="Times New Roman" pitchFamily="18" charset="0"/>
                <a:cs typeface="Times New Roman" pitchFamily="18" charset="0"/>
              </a:rPr>
              <a:t>                                                             </a:t>
            </a:r>
            <a:r>
              <a:rPr lang="en-US" sz="1600" b="1" dirty="0" smtClean="0">
                <a:solidFill>
                  <a:srgbClr val="1201E9"/>
                </a:solidFill>
                <a:latin typeface="Times New Roman" pitchFamily="18" charset="0"/>
                <a:cs typeface="Times New Roman" pitchFamily="18" charset="0"/>
              </a:rPr>
              <a:t>SMART BRIDGE</a:t>
            </a:r>
            <a:endParaRPr lang="en-IN" sz="1600" b="1" dirty="0" smtClean="0">
              <a:solidFill>
                <a:srgbClr val="1201E9"/>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1"/>
        <p:cNvGrpSpPr/>
        <p:nvPr/>
      </p:nvGrpSpPr>
      <p:grpSpPr>
        <a:xfrm>
          <a:off x="0" y="0"/>
          <a:ext cx="0" cy="0"/>
          <a:chOff x="0" y="0"/>
          <a:chExt cx="0" cy="0"/>
        </a:xfrm>
      </p:grpSpPr>
      <p:sp>
        <p:nvSpPr>
          <p:cNvPr id="1048584" name="Google Shape;244;p3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lang="en"/>
          </a:p>
        </p:txBody>
      </p:sp>
      <p:sp>
        <p:nvSpPr>
          <p:cNvPr id="1048585" name="Rectangle 5"/>
          <p:cNvSpPr/>
          <p:nvPr/>
        </p:nvSpPr>
        <p:spPr>
          <a:xfrm>
            <a:off x="3000364" y="428610"/>
            <a:ext cx="2037080" cy="447040"/>
          </a:xfrm>
          <a:prstGeom prst="rect">
            <a:avLst/>
          </a:prstGeom>
        </p:spPr>
        <p:txBody>
          <a:bodyPr wrap="none">
            <a:spAutoFit/>
          </a:bodyPr>
          <a:lstStyle/>
          <a:p>
            <a:r>
              <a:rPr lang="en-US" altLang="zh-CN" sz="2400" b="1" dirty="0" smtClean="0">
                <a:gradFill>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scaled="0"/>
                </a:gradFill>
                <a:effectLst>
                  <a:reflection blurRad="6350" stA="55000" endA="50" endPos="85000" dir="5400000" sy="-100000" algn="bl" rotWithShape="0"/>
                </a:effectLst>
                <a:latin typeface="Times New Roman" pitchFamily="18" charset="0"/>
                <a:ea typeface="Arial Unicode MS" pitchFamily="34" charset="-122"/>
                <a:cs typeface="Times New Roman" pitchFamily="18" charset="0"/>
              </a:rPr>
              <a:t>REFERENCES</a:t>
            </a:r>
            <a:endParaRPr lang="en-IN" sz="2400" dirty="0"/>
          </a:p>
        </p:txBody>
      </p:sp>
      <p:sp>
        <p:nvSpPr>
          <p:cNvPr id="1048586" name="Rectangle 6"/>
          <p:cNvSpPr/>
          <p:nvPr/>
        </p:nvSpPr>
        <p:spPr>
          <a:xfrm>
            <a:off x="642910" y="1285866"/>
            <a:ext cx="7858180" cy="1754326"/>
          </a:xfrm>
          <a:prstGeom prst="rect">
            <a:avLst/>
          </a:prstGeom>
        </p:spPr>
        <p:txBody>
          <a:bodyPr wrap="square">
            <a:spAutoFit/>
          </a:bodyPr>
          <a:lstStyle/>
          <a:p>
            <a:pPr lvl="0">
              <a:buFont typeface="Arial" pitchFamily="34" charset="0"/>
              <a:buChar char="•"/>
            </a:pPr>
            <a:r>
              <a:rPr lang="en-IN" sz="1800" u="sng" dirty="0" smtClean="0">
                <a:latin typeface="Times New Roman" pitchFamily="18" charset="0"/>
                <a:cs typeface="Times New Roman" pitchFamily="18" charset="0"/>
                <a:hlinkClick r:id="rId4"/>
              </a:rPr>
              <a:t>https://cloud.ibm.com/</a:t>
            </a:r>
            <a:endParaRPr lang="en-IN" sz="1800" u="sng" dirty="0" smtClean="0">
              <a:latin typeface="Times New Roman" pitchFamily="18" charset="0"/>
              <a:cs typeface="Times New Roman" pitchFamily="18" charset="0"/>
            </a:endParaRPr>
          </a:p>
          <a:p>
            <a:pPr lvl="0"/>
            <a:endParaRPr lang="en-IN" sz="1800" dirty="0" smtClean="0">
              <a:latin typeface="Times New Roman" pitchFamily="18" charset="0"/>
              <a:cs typeface="Times New Roman" pitchFamily="18" charset="0"/>
            </a:endParaRPr>
          </a:p>
          <a:p>
            <a:pPr lvl="0">
              <a:buFont typeface="Arial" pitchFamily="34" charset="0"/>
              <a:buChar char="•"/>
            </a:pPr>
            <a:r>
              <a:rPr lang="en-IN" sz="1800" u="sng" dirty="0" smtClean="0">
                <a:latin typeface="Times New Roman" pitchFamily="18" charset="0"/>
                <a:cs typeface="Times New Roman" pitchFamily="18" charset="0"/>
                <a:hlinkClick r:id="rId5"/>
              </a:rPr>
              <a:t>https://ideal.com/recruitment-chatbot/</a:t>
            </a:r>
            <a:endParaRPr lang="en-IN" sz="1800" u="sng" dirty="0" smtClean="0">
              <a:latin typeface="Times New Roman" pitchFamily="18" charset="0"/>
              <a:cs typeface="Times New Roman" pitchFamily="18" charset="0"/>
            </a:endParaRPr>
          </a:p>
          <a:p>
            <a:pPr lvl="0"/>
            <a:endParaRPr lang="en-IN" sz="1800" dirty="0" smtClean="0">
              <a:latin typeface="Times New Roman" pitchFamily="18" charset="0"/>
              <a:cs typeface="Times New Roman" pitchFamily="18" charset="0"/>
            </a:endParaRPr>
          </a:p>
          <a:p>
            <a:pPr lvl="0">
              <a:buFont typeface="Arial" pitchFamily="34" charset="0"/>
              <a:buChar char="•"/>
            </a:pPr>
            <a:r>
              <a:rPr lang="en-IN" sz="1800" u="sng" dirty="0" smtClean="0">
                <a:latin typeface="Times New Roman" pitchFamily="18" charset="0"/>
                <a:cs typeface="Times New Roman" pitchFamily="18" charset="0"/>
                <a:hlinkClick r:id="rId6"/>
              </a:rPr>
              <a:t>https://youtube.com/</a:t>
            </a:r>
            <a:r>
              <a:rPr lang="en-IN" sz="1800" dirty="0" smtClean="0">
                <a:latin typeface="Times New Roman" pitchFamily="18" charset="0"/>
                <a:cs typeface="Times New Roman" pitchFamily="18" charset="0"/>
              </a:rPr>
              <a:t> (IBM Channel &amp; </a:t>
            </a:r>
            <a:r>
              <a:rPr lang="en-IN" sz="1800" dirty="0" err="1" smtClean="0">
                <a:latin typeface="Times New Roman" pitchFamily="18" charset="0"/>
                <a:cs typeface="Times New Roman" pitchFamily="18" charset="0"/>
              </a:rPr>
              <a:t>SmartBridge</a:t>
            </a:r>
            <a:r>
              <a:rPr lang="en-IN" sz="1800" dirty="0" smtClean="0">
                <a:latin typeface="Times New Roman" pitchFamily="18" charset="0"/>
                <a:cs typeface="Times New Roman" pitchFamily="18" charset="0"/>
              </a:rPr>
              <a:t> Channel)</a:t>
            </a:r>
          </a:p>
          <a:p>
            <a:endParaRPr lang="en-IN" sz="1800" dirty="0" smtClean="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1"/>
        <p:cNvGrpSpPr/>
        <p:nvPr/>
      </p:nvGrpSpPr>
      <p:grpSpPr>
        <a:xfrm>
          <a:off x="0" y="0"/>
          <a:ext cx="0" cy="0"/>
          <a:chOff x="0" y="0"/>
          <a:chExt cx="0" cy="0"/>
        </a:xfrm>
      </p:grpSpPr>
      <p:sp>
        <p:nvSpPr>
          <p:cNvPr id="1048580" name="Google Shape;365;p40"/>
          <p:cNvSpPr txBox="1">
            <a:spLocks noGrp="1"/>
          </p:cNvSpPr>
          <p:nvPr>
            <p:ph type="sldNum" idx="12"/>
          </p:nvPr>
        </p:nvSpPr>
        <p:spPr>
          <a:xfrm>
            <a:off x="4297650" y="4447973"/>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999999"/>
                </a:solidFill>
              </a:rPr>
              <a:pPr marL="0" lvl="0" indent="0" algn="ctr" rtl="0">
                <a:spcBef>
                  <a:spcPts val="0"/>
                </a:spcBef>
                <a:spcAft>
                  <a:spcPts val="0"/>
                </a:spcAft>
                <a:buNone/>
              </a:pPr>
              <a:t>11</a:t>
            </a:fld>
            <a:endParaRPr>
              <a:solidFill>
                <a:srgbClr val="999999"/>
              </a:solidFill>
            </a:endParaRPr>
          </a:p>
        </p:txBody>
      </p:sp>
      <p:pic>
        <p:nvPicPr>
          <p:cNvPr id="2097153" name="Picture 2" descr="C:\Users\Lenovo\Downloads\giphy.gif"/>
          <p:cNvPicPr>
            <a:picLocks noChangeAspect="1" noChangeArrowheads="1" noCrop="1"/>
          </p:cNvPicPr>
          <p:nvPr/>
        </p:nvPicPr>
        <p:blipFill>
          <a:blip r:embed="rId4"/>
          <a:srcRect/>
          <a:stretch>
            <a:fillRect/>
          </a:stretch>
        </p:blipFill>
        <p:spPr bwMode="auto">
          <a:xfrm>
            <a:off x="1714480" y="1000114"/>
            <a:ext cx="5857916" cy="3048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1048612" name="Google Shape;83;p16"/>
          <p:cNvSpPr txBox="1">
            <a:spLocks noGrp="1"/>
          </p:cNvSpPr>
          <p:nvPr>
            <p:ph type="sldNum" idx="4294967295"/>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lang="en"/>
          </a:p>
        </p:txBody>
      </p:sp>
      <p:sp>
        <p:nvSpPr>
          <p:cNvPr id="1048613" name="Rectangle 5"/>
          <p:cNvSpPr/>
          <p:nvPr/>
        </p:nvSpPr>
        <p:spPr>
          <a:xfrm>
            <a:off x="3214678" y="500048"/>
            <a:ext cx="1928826" cy="461665"/>
          </a:xfrm>
          <a:prstGeom prst="rect">
            <a:avLst/>
          </a:prstGeom>
        </p:spPr>
        <p:txBody>
          <a:bodyPr wrap="square">
            <a:spAutoFit/>
          </a:bodyPr>
          <a:lstStyle/>
          <a:p>
            <a:r>
              <a:rPr lang="en-US" altLang="zh-CN" sz="2400" b="1" dirty="0" smtClean="0">
                <a:gradFill>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scaled="0"/>
                </a:gradFill>
                <a:effectLst>
                  <a:reflection blurRad="6350" stA="55000" endA="50" endPos="85000" dir="5400000" sy="-100000" algn="bl" rotWithShape="0"/>
                </a:effectLst>
                <a:latin typeface="Times New Roman" pitchFamily="18" charset="0"/>
                <a:ea typeface="Arial Unicode MS" pitchFamily="34" charset="-122"/>
                <a:cs typeface="Times New Roman" pitchFamily="18" charset="0"/>
              </a:rPr>
              <a:t>OVERVIEW</a:t>
            </a:r>
            <a:r>
              <a:rPr lang="en-US" altLang="zh-CN" b="1" dirty="0" smtClean="0">
                <a:gradFill>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scaled="0"/>
                </a:gradFill>
                <a:effectLst>
                  <a:reflection blurRad="6350" stA="55000" endA="50" endPos="85000" dir="5400000" sy="-100000" algn="bl" rotWithShape="0"/>
                </a:effectLst>
                <a:latin typeface="Times New Roman" pitchFamily="18" charset="0"/>
                <a:ea typeface="Arial Unicode MS" pitchFamily="34" charset="-122"/>
                <a:cs typeface="Times New Roman" pitchFamily="18" charset="0"/>
              </a:rPr>
              <a:t> </a:t>
            </a:r>
            <a:endParaRPr lang="en-IN" dirty="0"/>
          </a:p>
        </p:txBody>
      </p:sp>
      <p:sp>
        <p:nvSpPr>
          <p:cNvPr id="1048614" name="Rectangle 6"/>
          <p:cNvSpPr/>
          <p:nvPr/>
        </p:nvSpPr>
        <p:spPr>
          <a:xfrm>
            <a:off x="714348" y="1285866"/>
            <a:ext cx="4572000" cy="2400657"/>
          </a:xfrm>
          <a:prstGeom prst="rect">
            <a:avLst/>
          </a:prstGeom>
        </p:spPr>
        <p:txBody>
          <a:bodyPr wrap="square">
            <a:spAutoFit/>
          </a:bodyPr>
          <a:lstStyle/>
          <a:p>
            <a:pPr marL="457200" indent="-457200">
              <a:lnSpc>
                <a:spcPct val="150000"/>
              </a:lnSpc>
              <a:buFont typeface="Arial" pitchFamily="34" charset="0"/>
              <a:buChar char="•"/>
            </a:pPr>
            <a:r>
              <a:rPr lang="en-US" altLang="zh-CN" sz="2000" dirty="0" smtClean="0">
                <a:solidFill>
                  <a:schemeClr val="tx1">
                    <a:lumMod val="50000"/>
                  </a:schemeClr>
                </a:solidFill>
                <a:latin typeface="Times New Roman" pitchFamily="18" charset="0"/>
                <a:ea typeface="Arial Unicode MS" pitchFamily="34" charset="-122"/>
                <a:cs typeface="Times New Roman" pitchFamily="18" charset="0"/>
              </a:rPr>
              <a:t>Introduction</a:t>
            </a:r>
          </a:p>
          <a:p>
            <a:pPr marL="457200" indent="-457200">
              <a:lnSpc>
                <a:spcPct val="150000"/>
              </a:lnSpc>
              <a:buFont typeface="Arial" pitchFamily="34" charset="0"/>
              <a:buChar char="•"/>
            </a:pPr>
            <a:r>
              <a:rPr lang="en-US" altLang="zh-CN" sz="2000" dirty="0" smtClean="0">
                <a:solidFill>
                  <a:schemeClr val="tx1">
                    <a:lumMod val="50000"/>
                  </a:schemeClr>
                </a:solidFill>
                <a:latin typeface="Times New Roman" pitchFamily="18" charset="0"/>
                <a:ea typeface="Arial Unicode MS" pitchFamily="34" charset="-122"/>
                <a:cs typeface="Times New Roman" pitchFamily="18" charset="0"/>
              </a:rPr>
              <a:t>Working</a:t>
            </a:r>
          </a:p>
          <a:p>
            <a:pPr marL="457200" indent="-457200">
              <a:lnSpc>
                <a:spcPct val="150000"/>
              </a:lnSpc>
              <a:buFont typeface="Arial" pitchFamily="34" charset="0"/>
              <a:buChar char="•"/>
            </a:pPr>
            <a:r>
              <a:rPr lang="en-US" altLang="zh-CN" sz="2000" dirty="0" smtClean="0">
                <a:solidFill>
                  <a:schemeClr val="tx1">
                    <a:lumMod val="50000"/>
                  </a:schemeClr>
                </a:solidFill>
                <a:latin typeface="Times New Roman" pitchFamily="18" charset="0"/>
                <a:ea typeface="Arial Unicode MS" pitchFamily="34" charset="-122"/>
                <a:cs typeface="Times New Roman" pitchFamily="18" charset="0"/>
              </a:rPr>
              <a:t>Advantages</a:t>
            </a:r>
          </a:p>
          <a:p>
            <a:pPr marL="457200" indent="-457200">
              <a:lnSpc>
                <a:spcPct val="150000"/>
              </a:lnSpc>
              <a:buFont typeface="Arial" pitchFamily="34" charset="0"/>
              <a:buChar char="•"/>
            </a:pPr>
            <a:r>
              <a:rPr lang="en-US" altLang="zh-CN" sz="2000" dirty="0" smtClean="0">
                <a:solidFill>
                  <a:schemeClr val="tx1">
                    <a:lumMod val="50000"/>
                  </a:schemeClr>
                </a:solidFill>
                <a:latin typeface="Times New Roman" pitchFamily="18" charset="0"/>
                <a:ea typeface="Arial Unicode MS" pitchFamily="34" charset="-122"/>
                <a:cs typeface="Times New Roman" pitchFamily="18" charset="0"/>
              </a:rPr>
              <a:t>Disadvantages</a:t>
            </a:r>
          </a:p>
          <a:p>
            <a:pPr marL="457200" indent="-457200">
              <a:lnSpc>
                <a:spcPct val="150000"/>
              </a:lnSpc>
              <a:buFont typeface="Arial" pitchFamily="34" charset="0"/>
              <a:buChar char="•"/>
            </a:pPr>
            <a:r>
              <a:rPr lang="en-US" altLang="zh-CN" sz="2000" dirty="0" smtClean="0">
                <a:solidFill>
                  <a:schemeClr val="tx1">
                    <a:lumMod val="50000"/>
                  </a:schemeClr>
                </a:solidFill>
                <a:latin typeface="Times New Roman" pitchFamily="18" charset="0"/>
                <a:ea typeface="Arial Unicode MS" pitchFamily="34" charset="-122"/>
                <a:cs typeface="Times New Roman" pitchFamily="18" charset="0"/>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a:t>
            </a:fld>
            <a:endParaRPr lang="en"/>
          </a:p>
        </p:txBody>
      </p:sp>
      <p:pic>
        <p:nvPicPr>
          <p:cNvPr id="5" name="Picture 2" descr="C:\Users\Lenovo\Desktop\7.jpg"/>
          <p:cNvPicPr>
            <a:picLocks noChangeAspect="1" noChangeArrowheads="1"/>
          </p:cNvPicPr>
          <p:nvPr/>
        </p:nvPicPr>
        <p:blipFill>
          <a:blip r:embed="rId2"/>
          <a:srcRect/>
          <a:stretch>
            <a:fillRect/>
          </a:stretch>
        </p:blipFill>
        <p:spPr bwMode="auto">
          <a:xfrm>
            <a:off x="357158" y="357172"/>
            <a:ext cx="8429683" cy="4357718"/>
          </a:xfrm>
          <a:prstGeom prst="rect">
            <a:avLst/>
          </a:prstGeom>
          <a:noFill/>
        </p:spPr>
      </p:pic>
      <p:sp>
        <p:nvSpPr>
          <p:cNvPr id="6" name="Rectangle 5"/>
          <p:cNvSpPr/>
          <p:nvPr/>
        </p:nvSpPr>
        <p:spPr>
          <a:xfrm>
            <a:off x="2143108" y="1928808"/>
            <a:ext cx="184730" cy="646331"/>
          </a:xfrm>
          <a:prstGeom prst="rect">
            <a:avLst/>
          </a:prstGeom>
          <a:noFill/>
        </p:spPr>
        <p:txBody>
          <a:bodyPr wrap="none" lIns="91440" tIns="45720" rIns="91440" bIns="45720">
            <a:spAutoFit/>
          </a:bodyPr>
          <a:lstStyle/>
          <a:p>
            <a:pPr algn="ctr"/>
            <a:endParaRPr lang="en-US" sz="3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itchFamily="18" charset="0"/>
              <a:cs typeface="Times New Roman" pitchFamily="18" charset="0"/>
            </a:endParaRPr>
          </a:p>
        </p:txBody>
      </p:sp>
      <p:sp>
        <p:nvSpPr>
          <p:cNvPr id="7" name="Rectangle 6"/>
          <p:cNvSpPr/>
          <p:nvPr/>
        </p:nvSpPr>
        <p:spPr>
          <a:xfrm>
            <a:off x="2714612" y="1000114"/>
            <a:ext cx="3812262" cy="646331"/>
          </a:xfrm>
          <a:prstGeom prst="rect">
            <a:avLst/>
          </a:prstGeom>
          <a:noFill/>
        </p:spPr>
        <p:txBody>
          <a:bodyPr wrap="none" lIns="91440" tIns="45720" rIns="91440" bIns="45720">
            <a:spAutoFit/>
          </a:bodyPr>
          <a:lstStyle/>
          <a:p>
            <a:pPr algn="ctr"/>
            <a:r>
              <a:rPr lang="en-US" sz="3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ooper Black" pitchFamily="18" charset="0"/>
                <a:ea typeface="Cambria Math" pitchFamily="18" charset="0"/>
                <a:cs typeface="Times New Roman" pitchFamily="18" charset="0"/>
              </a:rPr>
              <a:t>AI RECRUITER</a:t>
            </a:r>
            <a:endParaRPr lang="en-US" sz="3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ooper Black" pitchFamily="18" charset="0"/>
              <a:ea typeface="Cambria Math"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1048620" name="Google Shape;96;p1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lang="en"/>
          </a:p>
        </p:txBody>
      </p:sp>
      <p:sp>
        <p:nvSpPr>
          <p:cNvPr id="1048621" name="Rectangle 8"/>
          <p:cNvSpPr/>
          <p:nvPr/>
        </p:nvSpPr>
        <p:spPr>
          <a:xfrm>
            <a:off x="642910" y="1246052"/>
            <a:ext cx="5572164" cy="2862322"/>
          </a:xfrm>
          <a:prstGeom prst="rect">
            <a:avLst/>
          </a:prstGeom>
        </p:spPr>
        <p:txBody>
          <a:bodyPr wrap="square">
            <a:spAutoFit/>
          </a:bodyPr>
          <a:lstStyle/>
          <a:p>
            <a:pPr>
              <a:buFont typeface="Arial" pitchFamily="34" charset="0"/>
              <a:buChar char="•"/>
            </a:pPr>
            <a:r>
              <a:rPr lang="en-US" sz="1800" dirty="0" smtClean="0">
                <a:latin typeface="Times New Roman" pitchFamily="18" charset="0"/>
                <a:cs typeface="Times New Roman" pitchFamily="18" charset="0"/>
              </a:rPr>
              <a:t>AI Recruiter is an Artificial Intelligence enabled system that can interact with candidates and bring Insights that can help human recruiter to select the best candidate.  </a:t>
            </a:r>
            <a:endParaRPr lang="en-IN" sz="1800" dirty="0" smtClean="0">
              <a:latin typeface="Times New Roman" pitchFamily="18" charset="0"/>
              <a:cs typeface="Times New Roman" pitchFamily="18" charset="0"/>
            </a:endParaRPr>
          </a:p>
          <a:p>
            <a:pPr>
              <a:buFont typeface="Arial" pitchFamily="34" charset="0"/>
              <a:buChar char="•"/>
            </a:pPr>
            <a:endParaRPr lang="en-IN" sz="1800" dirty="0" smtClean="0">
              <a:latin typeface="Times New Roman" pitchFamily="18" charset="0"/>
              <a:cs typeface="Times New Roman" pitchFamily="18" charset="0"/>
            </a:endParaRPr>
          </a:p>
          <a:p>
            <a:pPr>
              <a:buFont typeface="Arial" pitchFamily="34" charset="0"/>
              <a:buChar char="•"/>
            </a:pPr>
            <a:r>
              <a:rPr lang="en-IN" sz="1800" dirty="0" smtClean="0">
                <a:latin typeface="Times New Roman" pitchFamily="18" charset="0"/>
                <a:cs typeface="Times New Roman" pitchFamily="18" charset="0"/>
              </a:rPr>
              <a:t>AI Recruiter uses IBM services like Node-RED, Personality Insights and </a:t>
            </a:r>
            <a:r>
              <a:rPr lang="en-IN" sz="1800" dirty="0" err="1" smtClean="0">
                <a:latin typeface="Times New Roman" pitchFamily="18" charset="0"/>
                <a:cs typeface="Times New Roman" pitchFamily="18" charset="0"/>
              </a:rPr>
              <a:t>Cloudant</a:t>
            </a:r>
            <a:r>
              <a:rPr lang="en-IN" sz="1800" dirty="0" smtClean="0">
                <a:latin typeface="Times New Roman" pitchFamily="18" charset="0"/>
                <a:cs typeface="Times New Roman" pitchFamily="18" charset="0"/>
              </a:rPr>
              <a:t>.</a:t>
            </a:r>
          </a:p>
          <a:p>
            <a:pPr>
              <a:buFont typeface="Arial" pitchFamily="34" charset="0"/>
              <a:buChar char="•"/>
            </a:pPr>
            <a:endParaRPr lang="en-IN" sz="1800" dirty="0" smtClean="0">
              <a:latin typeface="Times New Roman" pitchFamily="18" charset="0"/>
              <a:cs typeface="Times New Roman" pitchFamily="18" charset="0"/>
            </a:endParaRPr>
          </a:p>
          <a:p>
            <a:pPr>
              <a:buFont typeface="Arial" pitchFamily="34" charset="0"/>
              <a:buChar char="•"/>
            </a:pPr>
            <a:r>
              <a:rPr lang="en-IN" sz="1800" dirty="0" smtClean="0">
                <a:latin typeface="Times New Roman" pitchFamily="18" charset="0"/>
                <a:cs typeface="Times New Roman" pitchFamily="18" charset="0"/>
              </a:rPr>
              <a:t>Candidates can interact with user-friendly User Interface and provide the gist of one’s career.</a:t>
            </a:r>
            <a:br>
              <a:rPr lang="en-IN" sz="1800" dirty="0" smtClean="0">
                <a:latin typeface="Times New Roman" pitchFamily="18" charset="0"/>
                <a:cs typeface="Times New Roman" pitchFamily="18" charset="0"/>
              </a:rPr>
            </a:br>
            <a:endParaRPr lang="en-IN" sz="1800" dirty="0">
              <a:latin typeface="Times New Roman" pitchFamily="18" charset="0"/>
              <a:cs typeface="Times New Roman" pitchFamily="18" charset="0"/>
            </a:endParaRPr>
          </a:p>
        </p:txBody>
      </p:sp>
      <p:sp>
        <p:nvSpPr>
          <p:cNvPr id="1048622" name="Rectangle 10"/>
          <p:cNvSpPr/>
          <p:nvPr/>
        </p:nvSpPr>
        <p:spPr>
          <a:xfrm>
            <a:off x="2928926" y="500048"/>
            <a:ext cx="2379981" cy="447040"/>
          </a:xfrm>
          <a:prstGeom prst="rect">
            <a:avLst/>
          </a:prstGeom>
        </p:spPr>
        <p:txBody>
          <a:bodyPr wrap="none">
            <a:spAutoFit/>
          </a:bodyPr>
          <a:lstStyle/>
          <a:p>
            <a:r>
              <a:rPr lang="en-US" altLang="zh-CN" sz="2400" b="1" dirty="0" smtClean="0">
                <a:gradFill>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scaled="0"/>
                </a:gradFill>
                <a:effectLst>
                  <a:reflection blurRad="6350" stA="55000" endA="50" endPos="85000" dir="5400000" sy="-100000" algn="bl" rotWithShape="0"/>
                </a:effectLst>
                <a:latin typeface="Times New Roman" pitchFamily="18" charset="0"/>
                <a:ea typeface="Arial Unicode MS" pitchFamily="34" charset="-122"/>
                <a:cs typeface="Times New Roman" pitchFamily="18" charset="0"/>
              </a:rPr>
              <a:t>INTRODUCTION</a:t>
            </a:r>
            <a:endParaRPr lang="en-IN"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048625" name="Google Shape;115;p20"/>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lang="en"/>
          </a:p>
        </p:txBody>
      </p:sp>
      <p:sp>
        <p:nvSpPr>
          <p:cNvPr id="1048627" name="Rectangle 9"/>
          <p:cNvSpPr/>
          <p:nvPr/>
        </p:nvSpPr>
        <p:spPr>
          <a:xfrm>
            <a:off x="3425812" y="500048"/>
            <a:ext cx="1774845" cy="461665"/>
          </a:xfrm>
          <a:prstGeom prst="rect">
            <a:avLst/>
          </a:prstGeom>
        </p:spPr>
        <p:txBody>
          <a:bodyPr wrap="none">
            <a:spAutoFit/>
          </a:bodyPr>
          <a:lstStyle/>
          <a:p>
            <a:r>
              <a:rPr lang="en-US" sz="2400" b="1" dirty="0" smtClean="0">
                <a:gradFill>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scaled="0"/>
                </a:gradFill>
                <a:effectLst>
                  <a:reflection blurRad="6350" stA="55000" endA="50" endPos="85000" dir="5400000" sy="-100000" algn="bl" rotWithShape="0"/>
                </a:effectLst>
                <a:latin typeface="Times New Roman" pitchFamily="18" charset="0"/>
                <a:ea typeface="Arial Unicode MS" pitchFamily="34" charset="-122"/>
                <a:cs typeface="Times New Roman" pitchFamily="18" charset="0"/>
              </a:rPr>
              <a:t>WORKING</a:t>
            </a:r>
            <a:endParaRPr lang="en-IN" sz="2400" dirty="0"/>
          </a:p>
        </p:txBody>
      </p:sp>
      <p:pic>
        <p:nvPicPr>
          <p:cNvPr id="2050" name="Picture 2" descr="flow_Node-RED"/>
          <p:cNvPicPr>
            <a:picLocks noChangeAspect="1" noChangeArrowheads="1"/>
          </p:cNvPicPr>
          <p:nvPr/>
        </p:nvPicPr>
        <p:blipFill>
          <a:blip r:embed="rId3"/>
          <a:srcRect/>
          <a:stretch>
            <a:fillRect/>
          </a:stretch>
        </p:blipFill>
        <p:spPr bwMode="auto">
          <a:xfrm>
            <a:off x="1000101" y="1165742"/>
            <a:ext cx="7072362" cy="3538034"/>
          </a:xfrm>
          <a:prstGeom prst="rect">
            <a:avLst/>
          </a:prstGeom>
          <a:noFill/>
          <a:ln w="9525">
            <a:noFill/>
            <a:miter lim="800000"/>
            <a:headEnd/>
            <a:tailEnd/>
          </a:ln>
        </p:spPr>
      </p:pic>
      <p:sp>
        <p:nvSpPr>
          <p:cNvPr id="5" name="Rectangle 4"/>
          <p:cNvSpPr/>
          <p:nvPr/>
        </p:nvSpPr>
        <p:spPr>
          <a:xfrm>
            <a:off x="857224" y="1142990"/>
            <a:ext cx="7215238" cy="3571900"/>
          </a:xfrm>
          <a:prstGeom prst="rect">
            <a:avLst/>
          </a:prstGeom>
          <a:noFill/>
          <a:ln>
            <a:solidFill>
              <a:srgbClr val="FFFF00"/>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Lenovo\Desktop\Hack Challenge\Node-RED\15.PNG"/>
          <p:cNvPicPr>
            <a:picLocks noChangeAspect="1" noChangeArrowheads="1"/>
          </p:cNvPicPr>
          <p:nvPr/>
        </p:nvPicPr>
        <p:blipFill>
          <a:blip r:embed="rId2"/>
          <a:srcRect/>
          <a:stretch>
            <a:fillRect/>
          </a:stretch>
        </p:blipFill>
        <p:spPr bwMode="auto">
          <a:xfrm>
            <a:off x="1428728" y="428610"/>
            <a:ext cx="5786478" cy="4357718"/>
          </a:xfrm>
          <a:prstGeom prst="rect">
            <a:avLst/>
          </a:prstGeom>
          <a:noFill/>
        </p:spPr>
      </p:pic>
      <p:sp>
        <p:nvSpPr>
          <p:cNvPr id="5" name="Rectangle 4"/>
          <p:cNvSpPr/>
          <p:nvPr/>
        </p:nvSpPr>
        <p:spPr>
          <a:xfrm>
            <a:off x="1500165" y="428610"/>
            <a:ext cx="5715041" cy="4429156"/>
          </a:xfrm>
          <a:prstGeom prst="rect">
            <a:avLst/>
          </a:prstGeom>
          <a:noFill/>
          <a:ln>
            <a:solidFill>
              <a:srgbClr val="0C01A1"/>
            </a:solidFill>
          </a:ln>
          <a:effectLst>
            <a:glow rad="101600">
              <a:srgbClr val="0C01A1">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8715404" y="4702748"/>
            <a:ext cx="285752" cy="369332"/>
          </a:xfrm>
          <a:prstGeom prst="rect">
            <a:avLst/>
          </a:prstGeom>
          <a:noFill/>
        </p:spPr>
        <p:txBody>
          <a:bodyPr wrap="square" rtlCol="0">
            <a:spAutoFit/>
          </a:bodyPr>
          <a:lstStyle/>
          <a:p>
            <a:r>
              <a:rPr lang="en-US" sz="1800" dirty="0" smtClean="0">
                <a:solidFill>
                  <a:schemeClr val="bg1"/>
                </a:solidFill>
              </a:rPr>
              <a:t>6</a:t>
            </a:r>
            <a:endParaRPr lang="en-IN" sz="1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048641" name="Google Shape;143;p24"/>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lang="en"/>
          </a:p>
        </p:txBody>
      </p:sp>
      <p:sp>
        <p:nvSpPr>
          <p:cNvPr id="1048642" name="Rectangle 7"/>
          <p:cNvSpPr/>
          <p:nvPr/>
        </p:nvSpPr>
        <p:spPr>
          <a:xfrm>
            <a:off x="3071802" y="571486"/>
            <a:ext cx="2342308" cy="461665"/>
          </a:xfrm>
          <a:prstGeom prst="rect">
            <a:avLst/>
          </a:prstGeom>
        </p:spPr>
        <p:txBody>
          <a:bodyPr wrap="none">
            <a:spAutoFit/>
          </a:bodyPr>
          <a:lstStyle/>
          <a:p>
            <a:r>
              <a:rPr lang="en-US" altLang="zh-CN" sz="2400" b="1" dirty="0" smtClean="0">
                <a:gradFill>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scaled="0"/>
                </a:gradFill>
                <a:effectLst>
                  <a:reflection blurRad="6350" stA="55000" endA="50" endPos="85000" dir="5400000" sy="-100000" algn="bl" rotWithShape="0"/>
                </a:effectLst>
                <a:latin typeface="Times New Roman" pitchFamily="18" charset="0"/>
                <a:ea typeface="Arial Unicode MS" pitchFamily="34" charset="-122"/>
                <a:cs typeface="Times New Roman" pitchFamily="18" charset="0"/>
              </a:rPr>
              <a:t>ADVANTAGES</a:t>
            </a:r>
            <a:endParaRPr lang="en-IN" sz="2400" dirty="0"/>
          </a:p>
        </p:txBody>
      </p:sp>
      <p:sp>
        <p:nvSpPr>
          <p:cNvPr id="1048643" name="Rectangle 8"/>
          <p:cNvSpPr/>
          <p:nvPr/>
        </p:nvSpPr>
        <p:spPr>
          <a:xfrm>
            <a:off x="714348" y="1071552"/>
            <a:ext cx="6000792" cy="3693319"/>
          </a:xfrm>
          <a:prstGeom prst="rect">
            <a:avLst/>
          </a:prstGeom>
        </p:spPr>
        <p:txBody>
          <a:bodyPr wrap="square">
            <a:spAutoFit/>
          </a:bodyPr>
          <a:lstStyle/>
          <a:p>
            <a:pPr lvl="0">
              <a:buFont typeface="Arial" pitchFamily="34" charset="0"/>
              <a:buChar char="•"/>
            </a:pPr>
            <a:r>
              <a:rPr lang="en-IN" sz="1800" dirty="0" smtClean="0">
                <a:latin typeface="Times New Roman" pitchFamily="18" charset="0"/>
                <a:cs typeface="Times New Roman" pitchFamily="18" charset="0"/>
              </a:rPr>
              <a:t>It is cost-efficient.</a:t>
            </a:r>
          </a:p>
          <a:p>
            <a:pPr lvl="0"/>
            <a:endParaRPr lang="en-IN" sz="1800" dirty="0" smtClean="0">
              <a:latin typeface="Times New Roman" pitchFamily="18" charset="0"/>
              <a:cs typeface="Times New Roman" pitchFamily="18" charset="0"/>
            </a:endParaRPr>
          </a:p>
          <a:p>
            <a:pPr lvl="0">
              <a:buFont typeface="Arial" pitchFamily="34" charset="0"/>
              <a:buChar char="•"/>
            </a:pPr>
            <a:r>
              <a:rPr lang="en-IN" sz="1800" dirty="0" smtClean="0">
                <a:latin typeface="Times New Roman" pitchFamily="18" charset="0"/>
                <a:cs typeface="Times New Roman" pitchFamily="18" charset="0"/>
              </a:rPr>
              <a:t>It brings valuable insights about the characteristics of a person which a human cannot.</a:t>
            </a:r>
          </a:p>
          <a:p>
            <a:pPr lvl="0">
              <a:buFont typeface="Arial" pitchFamily="34" charset="0"/>
              <a:buChar char="•"/>
            </a:pPr>
            <a:endParaRPr lang="en-IN" sz="1800" dirty="0" smtClean="0">
              <a:latin typeface="Times New Roman" pitchFamily="18" charset="0"/>
              <a:cs typeface="Times New Roman" pitchFamily="18" charset="0"/>
            </a:endParaRPr>
          </a:p>
          <a:p>
            <a:pPr lvl="0">
              <a:buFont typeface="Arial" pitchFamily="34" charset="0"/>
              <a:buChar char="•"/>
            </a:pPr>
            <a:r>
              <a:rPr lang="en-IN" sz="1800" dirty="0" smtClean="0">
                <a:latin typeface="Times New Roman" pitchFamily="18" charset="0"/>
                <a:cs typeface="Times New Roman" pitchFamily="18" charset="0"/>
              </a:rPr>
              <a:t>Reduce the involvement of human recruiters.</a:t>
            </a:r>
          </a:p>
          <a:p>
            <a:pPr lvl="0"/>
            <a:endParaRPr lang="en-IN" sz="1800" dirty="0" smtClean="0">
              <a:latin typeface="Times New Roman" pitchFamily="18" charset="0"/>
              <a:cs typeface="Times New Roman" pitchFamily="18" charset="0"/>
            </a:endParaRPr>
          </a:p>
          <a:p>
            <a:pPr lvl="0">
              <a:buFont typeface="Arial" pitchFamily="34" charset="0"/>
              <a:buChar char="•"/>
            </a:pPr>
            <a:r>
              <a:rPr lang="en-IN" sz="1800" dirty="0" smtClean="0">
                <a:latin typeface="Times New Roman" pitchFamily="18" charset="0"/>
                <a:cs typeface="Times New Roman" pitchFamily="18" charset="0"/>
              </a:rPr>
              <a:t>It reduces the time needed to screen candidates.</a:t>
            </a:r>
          </a:p>
          <a:p>
            <a:pPr lvl="0"/>
            <a:endParaRPr lang="en-IN" sz="1800" dirty="0" smtClean="0">
              <a:latin typeface="Times New Roman" pitchFamily="18" charset="0"/>
              <a:cs typeface="Times New Roman" pitchFamily="18" charset="0"/>
            </a:endParaRPr>
          </a:p>
          <a:p>
            <a:pPr lvl="0">
              <a:buFont typeface="Arial" pitchFamily="34" charset="0"/>
              <a:buChar char="•"/>
            </a:pPr>
            <a:r>
              <a:rPr lang="en-IN" sz="1800" dirty="0" smtClean="0">
                <a:latin typeface="Times New Roman" pitchFamily="18" charset="0"/>
                <a:cs typeface="Times New Roman" pitchFamily="18" charset="0"/>
              </a:rPr>
              <a:t>It can take its own decision depending upon the score of the candidate.</a:t>
            </a:r>
          </a:p>
          <a:p>
            <a:pPr lvl="0"/>
            <a:endParaRPr lang="en-IN" sz="1800" dirty="0" smtClean="0">
              <a:latin typeface="Times New Roman" pitchFamily="18" charset="0"/>
              <a:cs typeface="Times New Roman" pitchFamily="18" charset="0"/>
            </a:endParaRPr>
          </a:p>
          <a:p>
            <a:pPr>
              <a:buFont typeface="Arial" pitchFamily="34" charset="0"/>
              <a:buChar char="•"/>
            </a:pPr>
            <a:r>
              <a:rPr lang="en-IN" sz="1800" dirty="0" smtClean="0">
                <a:latin typeface="Times New Roman" pitchFamily="18" charset="0"/>
                <a:cs typeface="Times New Roman" pitchFamily="18" charset="0"/>
              </a:rPr>
              <a:t>Data will be stored and can be used for future references.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sp>
        <p:nvSpPr>
          <p:cNvPr id="1048603" name="Rectangle 5"/>
          <p:cNvSpPr/>
          <p:nvPr/>
        </p:nvSpPr>
        <p:spPr>
          <a:xfrm>
            <a:off x="3000364" y="500048"/>
            <a:ext cx="2856872" cy="461665"/>
          </a:xfrm>
          <a:prstGeom prst="rect">
            <a:avLst/>
          </a:prstGeom>
        </p:spPr>
        <p:txBody>
          <a:bodyPr wrap="none">
            <a:spAutoFit/>
          </a:bodyPr>
          <a:lstStyle/>
          <a:p>
            <a:r>
              <a:rPr lang="en-US" altLang="zh-CN" sz="2400" b="1" dirty="0" smtClean="0">
                <a:gradFill>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scaled="0"/>
                </a:gradFill>
                <a:effectLst>
                  <a:reflection blurRad="6350" stA="55000" endA="50" endPos="85000" dir="5400000" sy="-100000" algn="bl" rotWithShape="0"/>
                </a:effectLst>
                <a:latin typeface="Times New Roman" pitchFamily="18" charset="0"/>
                <a:ea typeface="Arial Unicode MS" pitchFamily="34" charset="-122"/>
                <a:cs typeface="Times New Roman" pitchFamily="18" charset="0"/>
              </a:rPr>
              <a:t>DISADVANTAGES</a:t>
            </a:r>
            <a:endParaRPr lang="en-IN" sz="2400" dirty="0"/>
          </a:p>
        </p:txBody>
      </p:sp>
      <p:sp>
        <p:nvSpPr>
          <p:cNvPr id="1048604" name="Rectangle 6"/>
          <p:cNvSpPr/>
          <p:nvPr/>
        </p:nvSpPr>
        <p:spPr>
          <a:xfrm>
            <a:off x="642910" y="1173182"/>
            <a:ext cx="7000924" cy="3970318"/>
          </a:xfrm>
          <a:prstGeom prst="rect">
            <a:avLst/>
          </a:prstGeom>
        </p:spPr>
        <p:txBody>
          <a:bodyPr wrap="square">
            <a:spAutoFit/>
          </a:bodyPr>
          <a:lstStyle/>
          <a:p>
            <a:pPr lvl="0">
              <a:buFont typeface="Arial" pitchFamily="34" charset="0"/>
              <a:buChar char="•"/>
            </a:pPr>
            <a:r>
              <a:rPr lang="en-IN" sz="1800" dirty="0" smtClean="0">
                <a:latin typeface="Times New Roman" pitchFamily="18" charset="0"/>
                <a:cs typeface="Times New Roman" pitchFamily="18" charset="0"/>
              </a:rPr>
              <a:t>The percentiles generated by Insights are based on the answers of the candidate and sometimes the percentiles might not reflect the original character of the candidate.</a:t>
            </a:r>
          </a:p>
          <a:p>
            <a:pPr lvl="0">
              <a:buFont typeface="Arial" pitchFamily="34" charset="0"/>
              <a:buChar char="•"/>
            </a:pPr>
            <a:endParaRPr lang="en-IN" sz="1800" dirty="0" smtClean="0">
              <a:latin typeface="Times New Roman" pitchFamily="18" charset="0"/>
              <a:cs typeface="Times New Roman" pitchFamily="18" charset="0"/>
            </a:endParaRPr>
          </a:p>
          <a:p>
            <a:pPr lvl="0">
              <a:buFont typeface="Arial" pitchFamily="34" charset="0"/>
              <a:buChar char="•"/>
            </a:pPr>
            <a:r>
              <a:rPr lang="en-IN" sz="1800" dirty="0" smtClean="0">
                <a:latin typeface="Times New Roman" pitchFamily="18" charset="0"/>
                <a:cs typeface="Times New Roman" pitchFamily="18" charset="0"/>
              </a:rPr>
              <a:t>Sometimes these can be manipulated if the working of this model is known.</a:t>
            </a:r>
          </a:p>
          <a:p>
            <a:pPr lvl="0">
              <a:buFont typeface="Arial" pitchFamily="34" charset="0"/>
              <a:buChar char="•"/>
            </a:pPr>
            <a:endParaRPr lang="en-IN" sz="1800" dirty="0" smtClean="0">
              <a:latin typeface="Times New Roman" pitchFamily="18" charset="0"/>
              <a:cs typeface="Times New Roman" pitchFamily="18" charset="0"/>
            </a:endParaRPr>
          </a:p>
          <a:p>
            <a:pPr lvl="0">
              <a:buFont typeface="Arial" pitchFamily="34" charset="0"/>
              <a:buChar char="•"/>
            </a:pPr>
            <a:r>
              <a:rPr lang="en-IN" sz="1800" dirty="0" smtClean="0">
                <a:latin typeface="Times New Roman" pitchFamily="18" charset="0"/>
                <a:cs typeface="Times New Roman" pitchFamily="18" charset="0"/>
              </a:rPr>
              <a:t>It does not consider human emotions.</a:t>
            </a:r>
          </a:p>
          <a:p>
            <a:pPr lvl="0">
              <a:buFont typeface="Arial" pitchFamily="34" charset="0"/>
              <a:buChar char="•"/>
            </a:pPr>
            <a:endParaRPr lang="en-IN" sz="1800" dirty="0" smtClean="0">
              <a:latin typeface="Times New Roman" pitchFamily="18" charset="0"/>
              <a:cs typeface="Times New Roman" pitchFamily="18" charset="0"/>
            </a:endParaRPr>
          </a:p>
          <a:p>
            <a:pPr lvl="0">
              <a:buFont typeface="Arial" pitchFamily="34" charset="0"/>
              <a:buChar char="•"/>
            </a:pPr>
            <a:r>
              <a:rPr lang="en-IN" sz="1800" dirty="0" smtClean="0">
                <a:latin typeface="Times New Roman" pitchFamily="18" charset="0"/>
                <a:cs typeface="Times New Roman" pitchFamily="18" charset="0"/>
              </a:rPr>
              <a:t>Jobs for humans, especially recruiters may be decreased.</a:t>
            </a:r>
          </a:p>
          <a:p>
            <a:pPr lvl="0">
              <a:buFont typeface="Arial" pitchFamily="34" charset="0"/>
              <a:buChar char="•"/>
            </a:pPr>
            <a:endParaRPr lang="en-IN" sz="1800" dirty="0" smtClean="0">
              <a:latin typeface="Times New Roman" pitchFamily="18" charset="0"/>
              <a:cs typeface="Times New Roman" pitchFamily="18" charset="0"/>
            </a:endParaRPr>
          </a:p>
          <a:p>
            <a:pPr lvl="0">
              <a:buFont typeface="Arial" pitchFamily="34" charset="0"/>
              <a:buChar char="•"/>
            </a:pPr>
            <a:r>
              <a:rPr lang="en-IN" sz="1800" dirty="0" smtClean="0">
                <a:latin typeface="Times New Roman" pitchFamily="18" charset="0"/>
                <a:cs typeface="Times New Roman" pitchFamily="18" charset="0"/>
              </a:rPr>
              <a:t>Lack of standardization in human text.	</a:t>
            </a:r>
            <a:endParaRPr lang="en-US" sz="1800" dirty="0" smtClean="0">
              <a:latin typeface="Times New Roman" pitchFamily="18" charset="0"/>
              <a:cs typeface="Times New Roman" pitchFamily="18" charset="0"/>
            </a:endParaRPr>
          </a:p>
          <a:p>
            <a:pPr>
              <a:buFont typeface="Arial" pitchFamily="34" charset="0"/>
              <a:buChar char="•"/>
            </a:pPr>
            <a:endParaRPr lang="en-US" sz="1800" dirty="0" smtClean="0">
              <a:latin typeface="Times New Roman" pitchFamily="18" charset="0"/>
              <a:cs typeface="Times New Roman" pitchFamily="18" charset="0"/>
            </a:endParaRPr>
          </a:p>
          <a:p>
            <a:pPr>
              <a:buFont typeface="Arial" pitchFamily="34" charset="0"/>
              <a:buChar char="•"/>
            </a:pPr>
            <a:endParaRPr lang="en-IN" sz="18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0"/>
        <p:cNvGrpSpPr/>
        <p:nvPr/>
      </p:nvGrpSpPr>
      <p:grpSpPr>
        <a:xfrm>
          <a:off x="0" y="0"/>
          <a:ext cx="0" cy="0"/>
          <a:chOff x="0" y="0"/>
          <a:chExt cx="0" cy="0"/>
        </a:xfrm>
      </p:grpSpPr>
      <p:sp>
        <p:nvSpPr>
          <p:cNvPr id="1048591" name="Google Shape;153;p2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lang="en"/>
          </a:p>
        </p:txBody>
      </p:sp>
      <p:sp>
        <p:nvSpPr>
          <p:cNvPr id="1048592" name="Rectangle 5"/>
          <p:cNvSpPr/>
          <p:nvPr/>
        </p:nvSpPr>
        <p:spPr>
          <a:xfrm>
            <a:off x="714348" y="1142990"/>
            <a:ext cx="7572428" cy="3416320"/>
          </a:xfrm>
          <a:prstGeom prst="rect">
            <a:avLst/>
          </a:prstGeom>
        </p:spPr>
        <p:txBody>
          <a:bodyPr wrap="square">
            <a:spAutoFit/>
          </a:bodyPr>
          <a:lstStyle/>
          <a:p>
            <a:pPr marL="0" indent="0" algn="just">
              <a:lnSpc>
                <a:spcPct val="150000"/>
              </a:lnSpc>
              <a:buFont typeface="Arial" pitchFamily="34" charset="0"/>
              <a:buChar char="•"/>
            </a:pPr>
            <a:r>
              <a:rPr lang="en-IN" sz="1800" dirty="0" smtClean="0">
                <a:latin typeface="Times New Roman" pitchFamily="18" charset="0"/>
                <a:cs typeface="Times New Roman" pitchFamily="18" charset="0"/>
              </a:rPr>
              <a:t>For high volume recruitments, organizations need to interview a large group to select the right candidate. AI Recruiters can serve this purpose and can interact with candidates in very short time and bring insights about the traits to the recruiter and helps in selecting the right candidate with ease. </a:t>
            </a:r>
          </a:p>
          <a:p>
            <a:pPr marL="0" indent="0" algn="just">
              <a:lnSpc>
                <a:spcPct val="150000"/>
              </a:lnSpc>
              <a:buFont typeface="Arial" pitchFamily="34" charset="0"/>
              <a:buChar char="•"/>
            </a:pPr>
            <a:endParaRPr lang="en-IN" sz="1800" dirty="0" smtClean="0">
              <a:latin typeface="Times New Roman" pitchFamily="18" charset="0"/>
              <a:cs typeface="Times New Roman" pitchFamily="18" charset="0"/>
            </a:endParaRPr>
          </a:p>
          <a:p>
            <a:pPr marL="0" indent="0" algn="just">
              <a:lnSpc>
                <a:spcPct val="150000"/>
              </a:lnSpc>
              <a:buFont typeface="Arial" pitchFamily="34" charset="0"/>
              <a:buChar char="•"/>
            </a:pPr>
            <a:r>
              <a:rPr lang="en-IN" sz="1800" dirty="0" smtClean="0">
                <a:latin typeface="Times New Roman" pitchFamily="18" charset="0"/>
                <a:cs typeface="Times New Roman" pitchFamily="18" charset="0"/>
              </a:rPr>
              <a:t>IBM Personality Insights generate insights for different traits and needs makes the process much unique as humans generally cannot make understanding to this extent that too with accurate percentiles.</a:t>
            </a:r>
            <a:endParaRPr lang="en-US" sz="1800" dirty="0" smtClean="0">
              <a:latin typeface="Times New Roman" pitchFamily="18" charset="0"/>
              <a:cs typeface="Times New Roman" pitchFamily="18" charset="0"/>
            </a:endParaRPr>
          </a:p>
        </p:txBody>
      </p:sp>
      <p:sp>
        <p:nvSpPr>
          <p:cNvPr id="1048593" name="Rectangle 6"/>
          <p:cNvSpPr/>
          <p:nvPr/>
        </p:nvSpPr>
        <p:spPr>
          <a:xfrm>
            <a:off x="3357554" y="500048"/>
            <a:ext cx="2075180" cy="447040"/>
          </a:xfrm>
          <a:prstGeom prst="rect">
            <a:avLst/>
          </a:prstGeom>
        </p:spPr>
        <p:txBody>
          <a:bodyPr wrap="none">
            <a:spAutoFit/>
          </a:bodyPr>
          <a:lstStyle/>
          <a:p>
            <a:r>
              <a:rPr lang="en-US" altLang="zh-CN" sz="2400" b="1" dirty="0" smtClean="0">
                <a:gradFill>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scaled="0"/>
                </a:gradFill>
                <a:effectLst>
                  <a:reflection blurRad="6350" stA="55000" endA="50" endPos="85000" dir="5400000" sy="-100000" algn="bl" rotWithShape="0"/>
                </a:effectLst>
                <a:latin typeface="Times New Roman" pitchFamily="18" charset="0"/>
                <a:ea typeface="Arial Unicode MS" pitchFamily="34" charset="-122"/>
                <a:cs typeface="Times New Roman" pitchFamily="18" charset="0"/>
              </a:rPr>
              <a:t>CONCLUSION</a:t>
            </a:r>
            <a:endParaRPr lang="en-IN" sz="2400" dirty="0"/>
          </a:p>
        </p:txBody>
      </p:sp>
      <p:sp>
        <p:nvSpPr>
          <p:cNvPr id="7" name="Google Shape;334;p39"/>
          <p:cNvSpPr/>
          <p:nvPr/>
        </p:nvSpPr>
        <p:spPr>
          <a:xfrm>
            <a:off x="6500826" y="428610"/>
            <a:ext cx="571504" cy="598057"/>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44;p39"/>
          <p:cNvSpPr/>
          <p:nvPr/>
        </p:nvSpPr>
        <p:spPr>
          <a:xfrm>
            <a:off x="1714480" y="357172"/>
            <a:ext cx="642942" cy="714380"/>
          </a:xfrm>
          <a:custGeom>
            <a:avLst/>
            <a:gdLst/>
            <a:ahLst/>
            <a:cxnLst/>
            <a:rect l="l" t="t" r="r" b="b"/>
            <a:pathLst>
              <a:path w="21705" h="12240" extrusionOk="0">
                <a:moveTo>
                  <a:pt x="17544" y="4258"/>
                </a:moveTo>
                <a:lnTo>
                  <a:pt x="17811" y="4307"/>
                </a:lnTo>
                <a:lnTo>
                  <a:pt x="18055" y="4356"/>
                </a:lnTo>
                <a:lnTo>
                  <a:pt x="17957" y="4575"/>
                </a:lnTo>
                <a:lnTo>
                  <a:pt x="17860" y="4769"/>
                </a:lnTo>
                <a:lnTo>
                  <a:pt x="17714" y="5207"/>
                </a:lnTo>
                <a:lnTo>
                  <a:pt x="17617" y="5669"/>
                </a:lnTo>
                <a:lnTo>
                  <a:pt x="17495" y="6083"/>
                </a:lnTo>
                <a:lnTo>
                  <a:pt x="17373" y="6618"/>
                </a:lnTo>
                <a:lnTo>
                  <a:pt x="17276" y="7129"/>
                </a:lnTo>
                <a:lnTo>
                  <a:pt x="17130" y="7129"/>
                </a:lnTo>
                <a:lnTo>
                  <a:pt x="16570" y="5840"/>
                </a:lnTo>
                <a:lnTo>
                  <a:pt x="16011" y="4526"/>
                </a:lnTo>
                <a:lnTo>
                  <a:pt x="16278" y="4429"/>
                </a:lnTo>
                <a:lnTo>
                  <a:pt x="16522" y="4331"/>
                </a:lnTo>
                <a:lnTo>
                  <a:pt x="16789" y="4283"/>
                </a:lnTo>
                <a:lnTo>
                  <a:pt x="17033" y="4258"/>
                </a:lnTo>
                <a:close/>
                <a:moveTo>
                  <a:pt x="15451" y="4599"/>
                </a:moveTo>
                <a:lnTo>
                  <a:pt x="15962" y="5888"/>
                </a:lnTo>
                <a:lnTo>
                  <a:pt x="16497" y="7178"/>
                </a:lnTo>
                <a:lnTo>
                  <a:pt x="16205" y="6935"/>
                </a:lnTo>
                <a:lnTo>
                  <a:pt x="15938" y="6691"/>
                </a:lnTo>
                <a:lnTo>
                  <a:pt x="15597" y="6326"/>
                </a:lnTo>
                <a:lnTo>
                  <a:pt x="15281" y="5937"/>
                </a:lnTo>
                <a:lnTo>
                  <a:pt x="14940" y="5548"/>
                </a:lnTo>
                <a:lnTo>
                  <a:pt x="14745" y="5402"/>
                </a:lnTo>
                <a:lnTo>
                  <a:pt x="14551" y="5256"/>
                </a:lnTo>
                <a:lnTo>
                  <a:pt x="14770" y="5061"/>
                </a:lnTo>
                <a:lnTo>
                  <a:pt x="14989" y="4891"/>
                </a:lnTo>
                <a:lnTo>
                  <a:pt x="15208" y="4745"/>
                </a:lnTo>
                <a:lnTo>
                  <a:pt x="15451" y="4599"/>
                </a:lnTo>
                <a:close/>
                <a:moveTo>
                  <a:pt x="5012" y="4307"/>
                </a:moveTo>
                <a:lnTo>
                  <a:pt x="5353" y="4404"/>
                </a:lnTo>
                <a:lnTo>
                  <a:pt x="5669" y="4526"/>
                </a:lnTo>
                <a:lnTo>
                  <a:pt x="5986" y="4696"/>
                </a:lnTo>
                <a:lnTo>
                  <a:pt x="6302" y="4866"/>
                </a:lnTo>
                <a:lnTo>
                  <a:pt x="6059" y="5183"/>
                </a:lnTo>
                <a:lnTo>
                  <a:pt x="5304" y="6180"/>
                </a:lnTo>
                <a:lnTo>
                  <a:pt x="4550" y="7202"/>
                </a:lnTo>
                <a:lnTo>
                  <a:pt x="4501" y="7129"/>
                </a:lnTo>
                <a:lnTo>
                  <a:pt x="4453" y="7081"/>
                </a:lnTo>
                <a:lnTo>
                  <a:pt x="4599" y="6156"/>
                </a:lnTo>
                <a:lnTo>
                  <a:pt x="4793" y="5231"/>
                </a:lnTo>
                <a:lnTo>
                  <a:pt x="5012" y="4307"/>
                </a:lnTo>
                <a:close/>
                <a:moveTo>
                  <a:pt x="4234" y="4210"/>
                </a:moveTo>
                <a:lnTo>
                  <a:pt x="4720" y="4258"/>
                </a:lnTo>
                <a:lnTo>
                  <a:pt x="4477" y="5158"/>
                </a:lnTo>
                <a:lnTo>
                  <a:pt x="4282" y="6083"/>
                </a:lnTo>
                <a:lnTo>
                  <a:pt x="4185" y="6545"/>
                </a:lnTo>
                <a:lnTo>
                  <a:pt x="4112" y="7008"/>
                </a:lnTo>
                <a:lnTo>
                  <a:pt x="4088" y="7008"/>
                </a:lnTo>
                <a:lnTo>
                  <a:pt x="3991" y="6618"/>
                </a:lnTo>
                <a:lnTo>
                  <a:pt x="3869" y="6253"/>
                </a:lnTo>
                <a:lnTo>
                  <a:pt x="3747" y="5767"/>
                </a:lnTo>
                <a:lnTo>
                  <a:pt x="3577" y="5304"/>
                </a:lnTo>
                <a:lnTo>
                  <a:pt x="3358" y="4842"/>
                </a:lnTo>
                <a:lnTo>
                  <a:pt x="3139" y="4404"/>
                </a:lnTo>
                <a:lnTo>
                  <a:pt x="3090" y="4380"/>
                </a:lnTo>
                <a:lnTo>
                  <a:pt x="3066" y="4356"/>
                </a:lnTo>
                <a:lnTo>
                  <a:pt x="2993" y="4380"/>
                </a:lnTo>
                <a:lnTo>
                  <a:pt x="2944" y="4429"/>
                </a:lnTo>
                <a:lnTo>
                  <a:pt x="2920" y="4453"/>
                </a:lnTo>
                <a:lnTo>
                  <a:pt x="2920" y="4502"/>
                </a:lnTo>
                <a:lnTo>
                  <a:pt x="3261" y="5329"/>
                </a:lnTo>
                <a:lnTo>
                  <a:pt x="3407" y="5742"/>
                </a:lnTo>
                <a:lnTo>
                  <a:pt x="3553" y="6156"/>
                </a:lnTo>
                <a:lnTo>
                  <a:pt x="3674" y="6594"/>
                </a:lnTo>
                <a:lnTo>
                  <a:pt x="3796" y="7081"/>
                </a:lnTo>
                <a:lnTo>
                  <a:pt x="3601" y="7202"/>
                </a:lnTo>
                <a:lnTo>
                  <a:pt x="3431" y="7373"/>
                </a:lnTo>
                <a:lnTo>
                  <a:pt x="2944" y="7056"/>
                </a:lnTo>
                <a:lnTo>
                  <a:pt x="2701" y="6886"/>
                </a:lnTo>
                <a:lnTo>
                  <a:pt x="2482" y="6691"/>
                </a:lnTo>
                <a:lnTo>
                  <a:pt x="2190" y="6399"/>
                </a:lnTo>
                <a:lnTo>
                  <a:pt x="1922" y="6083"/>
                </a:lnTo>
                <a:lnTo>
                  <a:pt x="1630" y="5791"/>
                </a:lnTo>
                <a:lnTo>
                  <a:pt x="1484" y="5645"/>
                </a:lnTo>
                <a:lnTo>
                  <a:pt x="1314" y="5523"/>
                </a:lnTo>
                <a:lnTo>
                  <a:pt x="1484" y="5329"/>
                </a:lnTo>
                <a:lnTo>
                  <a:pt x="1655" y="5158"/>
                </a:lnTo>
                <a:lnTo>
                  <a:pt x="1849" y="4988"/>
                </a:lnTo>
                <a:lnTo>
                  <a:pt x="2044" y="4842"/>
                </a:lnTo>
                <a:lnTo>
                  <a:pt x="2239" y="4721"/>
                </a:lnTo>
                <a:lnTo>
                  <a:pt x="2433" y="4599"/>
                </a:lnTo>
                <a:lnTo>
                  <a:pt x="2652" y="4502"/>
                </a:lnTo>
                <a:lnTo>
                  <a:pt x="2871" y="4404"/>
                </a:lnTo>
                <a:lnTo>
                  <a:pt x="3090" y="4331"/>
                </a:lnTo>
                <a:lnTo>
                  <a:pt x="3309" y="4283"/>
                </a:lnTo>
                <a:lnTo>
                  <a:pt x="3553" y="4234"/>
                </a:lnTo>
                <a:lnTo>
                  <a:pt x="3772" y="4210"/>
                </a:lnTo>
                <a:close/>
                <a:moveTo>
                  <a:pt x="18152" y="4404"/>
                </a:moveTo>
                <a:lnTo>
                  <a:pt x="18395" y="4477"/>
                </a:lnTo>
                <a:lnTo>
                  <a:pt x="18639" y="4575"/>
                </a:lnTo>
                <a:lnTo>
                  <a:pt x="18858" y="4672"/>
                </a:lnTo>
                <a:lnTo>
                  <a:pt x="19077" y="4793"/>
                </a:lnTo>
                <a:lnTo>
                  <a:pt x="19515" y="5085"/>
                </a:lnTo>
                <a:lnTo>
                  <a:pt x="19904" y="5426"/>
                </a:lnTo>
                <a:lnTo>
                  <a:pt x="19588" y="5742"/>
                </a:lnTo>
                <a:lnTo>
                  <a:pt x="19247" y="6083"/>
                </a:lnTo>
                <a:lnTo>
                  <a:pt x="18931" y="6424"/>
                </a:lnTo>
                <a:lnTo>
                  <a:pt x="18614" y="6740"/>
                </a:lnTo>
                <a:lnTo>
                  <a:pt x="18201" y="7081"/>
                </a:lnTo>
                <a:lnTo>
                  <a:pt x="17787" y="7421"/>
                </a:lnTo>
                <a:lnTo>
                  <a:pt x="17665" y="7275"/>
                </a:lnTo>
                <a:lnTo>
                  <a:pt x="17495" y="7178"/>
                </a:lnTo>
                <a:lnTo>
                  <a:pt x="17592" y="6667"/>
                </a:lnTo>
                <a:lnTo>
                  <a:pt x="17690" y="6156"/>
                </a:lnTo>
                <a:lnTo>
                  <a:pt x="17811" y="5718"/>
                </a:lnTo>
                <a:lnTo>
                  <a:pt x="17933" y="5280"/>
                </a:lnTo>
                <a:lnTo>
                  <a:pt x="18055" y="4842"/>
                </a:lnTo>
                <a:lnTo>
                  <a:pt x="18152" y="4404"/>
                </a:lnTo>
                <a:close/>
                <a:moveTo>
                  <a:pt x="6691" y="5183"/>
                </a:moveTo>
                <a:lnTo>
                  <a:pt x="7056" y="5645"/>
                </a:lnTo>
                <a:lnTo>
                  <a:pt x="7227" y="5888"/>
                </a:lnTo>
                <a:lnTo>
                  <a:pt x="7373" y="6132"/>
                </a:lnTo>
                <a:lnTo>
                  <a:pt x="7227" y="6205"/>
                </a:lnTo>
                <a:lnTo>
                  <a:pt x="7056" y="6302"/>
                </a:lnTo>
                <a:lnTo>
                  <a:pt x="6764" y="6521"/>
                </a:lnTo>
                <a:lnTo>
                  <a:pt x="6326" y="6789"/>
                </a:lnTo>
                <a:lnTo>
                  <a:pt x="5864" y="7081"/>
                </a:lnTo>
                <a:lnTo>
                  <a:pt x="5621" y="7202"/>
                </a:lnTo>
                <a:lnTo>
                  <a:pt x="5377" y="7324"/>
                </a:lnTo>
                <a:lnTo>
                  <a:pt x="4891" y="7567"/>
                </a:lnTo>
                <a:lnTo>
                  <a:pt x="5645" y="6570"/>
                </a:lnTo>
                <a:lnTo>
                  <a:pt x="6375" y="5596"/>
                </a:lnTo>
                <a:lnTo>
                  <a:pt x="6691" y="5183"/>
                </a:lnTo>
                <a:close/>
                <a:moveTo>
                  <a:pt x="14526" y="5280"/>
                </a:moveTo>
                <a:lnTo>
                  <a:pt x="14599" y="5499"/>
                </a:lnTo>
                <a:lnTo>
                  <a:pt x="14721" y="5718"/>
                </a:lnTo>
                <a:lnTo>
                  <a:pt x="14867" y="5937"/>
                </a:lnTo>
                <a:lnTo>
                  <a:pt x="15037" y="6132"/>
                </a:lnTo>
                <a:lnTo>
                  <a:pt x="15402" y="6521"/>
                </a:lnTo>
                <a:lnTo>
                  <a:pt x="15743" y="6862"/>
                </a:lnTo>
                <a:lnTo>
                  <a:pt x="16084" y="7178"/>
                </a:lnTo>
                <a:lnTo>
                  <a:pt x="16424" y="7494"/>
                </a:lnTo>
                <a:lnTo>
                  <a:pt x="16327" y="7689"/>
                </a:lnTo>
                <a:lnTo>
                  <a:pt x="15719" y="7494"/>
                </a:lnTo>
                <a:lnTo>
                  <a:pt x="15402" y="7373"/>
                </a:lnTo>
                <a:lnTo>
                  <a:pt x="15110" y="7251"/>
                </a:lnTo>
                <a:lnTo>
                  <a:pt x="14745" y="7081"/>
                </a:lnTo>
                <a:lnTo>
                  <a:pt x="14380" y="6862"/>
                </a:lnTo>
                <a:lnTo>
                  <a:pt x="14015" y="6667"/>
                </a:lnTo>
                <a:lnTo>
                  <a:pt x="13821" y="6594"/>
                </a:lnTo>
                <a:lnTo>
                  <a:pt x="13626" y="6545"/>
                </a:lnTo>
                <a:lnTo>
                  <a:pt x="13796" y="6205"/>
                </a:lnTo>
                <a:lnTo>
                  <a:pt x="14015" y="5864"/>
                </a:lnTo>
                <a:lnTo>
                  <a:pt x="14259" y="5572"/>
                </a:lnTo>
                <a:lnTo>
                  <a:pt x="14526" y="5280"/>
                </a:lnTo>
                <a:close/>
                <a:moveTo>
                  <a:pt x="8395" y="3163"/>
                </a:moveTo>
                <a:lnTo>
                  <a:pt x="8735" y="3188"/>
                </a:lnTo>
                <a:lnTo>
                  <a:pt x="11461" y="3188"/>
                </a:lnTo>
                <a:lnTo>
                  <a:pt x="14332" y="3212"/>
                </a:lnTo>
                <a:lnTo>
                  <a:pt x="13407" y="4404"/>
                </a:lnTo>
                <a:lnTo>
                  <a:pt x="12434" y="5572"/>
                </a:lnTo>
                <a:lnTo>
                  <a:pt x="11363" y="6813"/>
                </a:lnTo>
                <a:lnTo>
                  <a:pt x="10925" y="7300"/>
                </a:lnTo>
                <a:lnTo>
                  <a:pt x="10706" y="7519"/>
                </a:lnTo>
                <a:lnTo>
                  <a:pt x="10512" y="7786"/>
                </a:lnTo>
                <a:lnTo>
                  <a:pt x="10098" y="6935"/>
                </a:lnTo>
                <a:lnTo>
                  <a:pt x="9684" y="6083"/>
                </a:lnTo>
                <a:lnTo>
                  <a:pt x="8930" y="4356"/>
                </a:lnTo>
                <a:lnTo>
                  <a:pt x="8395" y="3163"/>
                </a:lnTo>
                <a:close/>
                <a:moveTo>
                  <a:pt x="20171" y="5669"/>
                </a:moveTo>
                <a:lnTo>
                  <a:pt x="20366" y="5913"/>
                </a:lnTo>
                <a:lnTo>
                  <a:pt x="20561" y="6156"/>
                </a:lnTo>
                <a:lnTo>
                  <a:pt x="20755" y="6424"/>
                </a:lnTo>
                <a:lnTo>
                  <a:pt x="20901" y="6691"/>
                </a:lnTo>
                <a:lnTo>
                  <a:pt x="20999" y="6886"/>
                </a:lnTo>
                <a:lnTo>
                  <a:pt x="21096" y="7105"/>
                </a:lnTo>
                <a:lnTo>
                  <a:pt x="20658" y="7178"/>
                </a:lnTo>
                <a:lnTo>
                  <a:pt x="20244" y="7275"/>
                </a:lnTo>
                <a:lnTo>
                  <a:pt x="19393" y="7494"/>
                </a:lnTo>
                <a:lnTo>
                  <a:pt x="18687" y="7665"/>
                </a:lnTo>
                <a:lnTo>
                  <a:pt x="17982" y="7835"/>
                </a:lnTo>
                <a:lnTo>
                  <a:pt x="17957" y="7762"/>
                </a:lnTo>
                <a:lnTo>
                  <a:pt x="18420" y="7373"/>
                </a:lnTo>
                <a:lnTo>
                  <a:pt x="18858" y="6983"/>
                </a:lnTo>
                <a:lnTo>
                  <a:pt x="19198" y="6691"/>
                </a:lnTo>
                <a:lnTo>
                  <a:pt x="19539" y="6375"/>
                </a:lnTo>
                <a:lnTo>
                  <a:pt x="19880" y="6034"/>
                </a:lnTo>
                <a:lnTo>
                  <a:pt x="20171" y="5669"/>
                </a:lnTo>
                <a:close/>
                <a:moveTo>
                  <a:pt x="3942" y="7543"/>
                </a:moveTo>
                <a:lnTo>
                  <a:pt x="4015" y="7689"/>
                </a:lnTo>
                <a:lnTo>
                  <a:pt x="4088" y="7835"/>
                </a:lnTo>
                <a:lnTo>
                  <a:pt x="4088" y="7859"/>
                </a:lnTo>
                <a:lnTo>
                  <a:pt x="3820" y="7640"/>
                </a:lnTo>
                <a:lnTo>
                  <a:pt x="3942" y="7543"/>
                </a:lnTo>
                <a:close/>
                <a:moveTo>
                  <a:pt x="16741" y="7762"/>
                </a:moveTo>
                <a:lnTo>
                  <a:pt x="16765" y="7786"/>
                </a:lnTo>
                <a:lnTo>
                  <a:pt x="16814" y="7884"/>
                </a:lnTo>
                <a:lnTo>
                  <a:pt x="16692" y="7835"/>
                </a:lnTo>
                <a:lnTo>
                  <a:pt x="16741" y="7762"/>
                </a:lnTo>
                <a:close/>
                <a:moveTo>
                  <a:pt x="7957" y="3504"/>
                </a:moveTo>
                <a:lnTo>
                  <a:pt x="8297" y="4283"/>
                </a:lnTo>
                <a:lnTo>
                  <a:pt x="8711" y="5183"/>
                </a:lnTo>
                <a:lnTo>
                  <a:pt x="9125" y="6083"/>
                </a:lnTo>
                <a:lnTo>
                  <a:pt x="10001" y="7859"/>
                </a:lnTo>
                <a:lnTo>
                  <a:pt x="8443" y="7908"/>
                </a:lnTo>
                <a:lnTo>
                  <a:pt x="8443" y="7446"/>
                </a:lnTo>
                <a:lnTo>
                  <a:pt x="8395" y="6983"/>
                </a:lnTo>
                <a:lnTo>
                  <a:pt x="8297" y="6545"/>
                </a:lnTo>
                <a:lnTo>
                  <a:pt x="8151" y="6107"/>
                </a:lnTo>
                <a:lnTo>
                  <a:pt x="8054" y="5913"/>
                </a:lnTo>
                <a:lnTo>
                  <a:pt x="7957" y="5718"/>
                </a:lnTo>
                <a:lnTo>
                  <a:pt x="7835" y="5523"/>
                </a:lnTo>
                <a:lnTo>
                  <a:pt x="7689" y="5329"/>
                </a:lnTo>
                <a:lnTo>
                  <a:pt x="7567" y="5158"/>
                </a:lnTo>
                <a:lnTo>
                  <a:pt x="7397" y="5012"/>
                </a:lnTo>
                <a:lnTo>
                  <a:pt x="7227" y="4866"/>
                </a:lnTo>
                <a:lnTo>
                  <a:pt x="7056" y="4721"/>
                </a:lnTo>
                <a:lnTo>
                  <a:pt x="7324" y="4356"/>
                </a:lnTo>
                <a:lnTo>
                  <a:pt x="7665" y="3942"/>
                </a:lnTo>
                <a:lnTo>
                  <a:pt x="7835" y="3747"/>
                </a:lnTo>
                <a:lnTo>
                  <a:pt x="7957" y="3504"/>
                </a:lnTo>
                <a:close/>
                <a:moveTo>
                  <a:pt x="3699" y="7811"/>
                </a:moveTo>
                <a:lnTo>
                  <a:pt x="4063" y="7932"/>
                </a:lnTo>
                <a:lnTo>
                  <a:pt x="4063" y="7957"/>
                </a:lnTo>
                <a:lnTo>
                  <a:pt x="3869" y="7908"/>
                </a:lnTo>
                <a:lnTo>
                  <a:pt x="3650" y="7884"/>
                </a:lnTo>
                <a:lnTo>
                  <a:pt x="3699" y="7811"/>
                </a:lnTo>
                <a:close/>
                <a:moveTo>
                  <a:pt x="7543" y="6424"/>
                </a:moveTo>
                <a:lnTo>
                  <a:pt x="7640" y="6643"/>
                </a:lnTo>
                <a:lnTo>
                  <a:pt x="7713" y="6862"/>
                </a:lnTo>
                <a:lnTo>
                  <a:pt x="7786" y="7129"/>
                </a:lnTo>
                <a:lnTo>
                  <a:pt x="7835" y="7397"/>
                </a:lnTo>
                <a:lnTo>
                  <a:pt x="7884" y="7932"/>
                </a:lnTo>
                <a:lnTo>
                  <a:pt x="7300" y="7932"/>
                </a:lnTo>
                <a:lnTo>
                  <a:pt x="5742" y="7957"/>
                </a:lnTo>
                <a:lnTo>
                  <a:pt x="4988" y="7932"/>
                </a:lnTo>
                <a:lnTo>
                  <a:pt x="4988" y="7884"/>
                </a:lnTo>
                <a:lnTo>
                  <a:pt x="5256" y="7762"/>
                </a:lnTo>
                <a:lnTo>
                  <a:pt x="5523" y="7616"/>
                </a:lnTo>
                <a:lnTo>
                  <a:pt x="6034" y="7348"/>
                </a:lnTo>
                <a:lnTo>
                  <a:pt x="6399" y="7178"/>
                </a:lnTo>
                <a:lnTo>
                  <a:pt x="6813" y="6959"/>
                </a:lnTo>
                <a:lnTo>
                  <a:pt x="7202" y="6716"/>
                </a:lnTo>
                <a:lnTo>
                  <a:pt x="7373" y="6570"/>
                </a:lnTo>
                <a:lnTo>
                  <a:pt x="7543" y="6424"/>
                </a:lnTo>
                <a:close/>
                <a:moveTo>
                  <a:pt x="3845" y="8127"/>
                </a:moveTo>
                <a:lnTo>
                  <a:pt x="3674" y="8224"/>
                </a:lnTo>
                <a:lnTo>
                  <a:pt x="3650" y="8200"/>
                </a:lnTo>
                <a:lnTo>
                  <a:pt x="3845" y="8127"/>
                </a:lnTo>
                <a:close/>
                <a:moveTo>
                  <a:pt x="1144" y="5767"/>
                </a:moveTo>
                <a:lnTo>
                  <a:pt x="1338" y="5913"/>
                </a:lnTo>
                <a:lnTo>
                  <a:pt x="1509" y="6059"/>
                </a:lnTo>
                <a:lnTo>
                  <a:pt x="1849" y="6424"/>
                </a:lnTo>
                <a:lnTo>
                  <a:pt x="2166" y="6764"/>
                </a:lnTo>
                <a:lnTo>
                  <a:pt x="2336" y="6935"/>
                </a:lnTo>
                <a:lnTo>
                  <a:pt x="2506" y="7105"/>
                </a:lnTo>
                <a:lnTo>
                  <a:pt x="2871" y="7373"/>
                </a:lnTo>
                <a:lnTo>
                  <a:pt x="3261" y="7616"/>
                </a:lnTo>
                <a:lnTo>
                  <a:pt x="3188" y="7786"/>
                </a:lnTo>
                <a:lnTo>
                  <a:pt x="3163" y="7932"/>
                </a:lnTo>
                <a:lnTo>
                  <a:pt x="2725" y="8030"/>
                </a:lnTo>
                <a:lnTo>
                  <a:pt x="2312" y="8103"/>
                </a:lnTo>
                <a:lnTo>
                  <a:pt x="1411" y="8224"/>
                </a:lnTo>
                <a:lnTo>
                  <a:pt x="973" y="8273"/>
                </a:lnTo>
                <a:lnTo>
                  <a:pt x="535" y="8370"/>
                </a:lnTo>
                <a:lnTo>
                  <a:pt x="511" y="8030"/>
                </a:lnTo>
                <a:lnTo>
                  <a:pt x="535" y="7665"/>
                </a:lnTo>
                <a:lnTo>
                  <a:pt x="560" y="7324"/>
                </a:lnTo>
                <a:lnTo>
                  <a:pt x="633" y="7008"/>
                </a:lnTo>
                <a:lnTo>
                  <a:pt x="730" y="6667"/>
                </a:lnTo>
                <a:lnTo>
                  <a:pt x="852" y="6351"/>
                </a:lnTo>
                <a:lnTo>
                  <a:pt x="973" y="6034"/>
                </a:lnTo>
                <a:lnTo>
                  <a:pt x="1144" y="5767"/>
                </a:lnTo>
                <a:close/>
                <a:moveTo>
                  <a:pt x="4477" y="8273"/>
                </a:moveTo>
                <a:lnTo>
                  <a:pt x="4526" y="8322"/>
                </a:lnTo>
                <a:lnTo>
                  <a:pt x="4501" y="8370"/>
                </a:lnTo>
                <a:lnTo>
                  <a:pt x="4453" y="8273"/>
                </a:lnTo>
                <a:close/>
                <a:moveTo>
                  <a:pt x="3942" y="8176"/>
                </a:moveTo>
                <a:lnTo>
                  <a:pt x="3820" y="8395"/>
                </a:lnTo>
                <a:lnTo>
                  <a:pt x="3747" y="8346"/>
                </a:lnTo>
                <a:lnTo>
                  <a:pt x="3942" y="8176"/>
                </a:lnTo>
                <a:close/>
                <a:moveTo>
                  <a:pt x="4112" y="8151"/>
                </a:moveTo>
                <a:lnTo>
                  <a:pt x="4136" y="8176"/>
                </a:lnTo>
                <a:lnTo>
                  <a:pt x="4063" y="8492"/>
                </a:lnTo>
                <a:lnTo>
                  <a:pt x="4039" y="8492"/>
                </a:lnTo>
                <a:lnTo>
                  <a:pt x="4112" y="8151"/>
                </a:lnTo>
                <a:close/>
                <a:moveTo>
                  <a:pt x="4234" y="8224"/>
                </a:moveTo>
                <a:lnTo>
                  <a:pt x="4380" y="8249"/>
                </a:lnTo>
                <a:lnTo>
                  <a:pt x="4428" y="8443"/>
                </a:lnTo>
                <a:lnTo>
                  <a:pt x="4355" y="8468"/>
                </a:lnTo>
                <a:lnTo>
                  <a:pt x="4282" y="8492"/>
                </a:lnTo>
                <a:lnTo>
                  <a:pt x="4234" y="8224"/>
                </a:lnTo>
                <a:close/>
                <a:moveTo>
                  <a:pt x="17349" y="8370"/>
                </a:moveTo>
                <a:lnTo>
                  <a:pt x="17422" y="8395"/>
                </a:lnTo>
                <a:lnTo>
                  <a:pt x="17446" y="8443"/>
                </a:lnTo>
                <a:lnTo>
                  <a:pt x="17373" y="8492"/>
                </a:lnTo>
                <a:lnTo>
                  <a:pt x="17349" y="8370"/>
                </a:lnTo>
                <a:close/>
                <a:moveTo>
                  <a:pt x="16984" y="8273"/>
                </a:moveTo>
                <a:lnTo>
                  <a:pt x="17008" y="8322"/>
                </a:lnTo>
                <a:lnTo>
                  <a:pt x="16887" y="8516"/>
                </a:lnTo>
                <a:lnTo>
                  <a:pt x="16789" y="8443"/>
                </a:lnTo>
                <a:lnTo>
                  <a:pt x="16984" y="8273"/>
                </a:lnTo>
                <a:close/>
                <a:moveTo>
                  <a:pt x="13577" y="6667"/>
                </a:moveTo>
                <a:lnTo>
                  <a:pt x="13699" y="6813"/>
                </a:lnTo>
                <a:lnTo>
                  <a:pt x="13845" y="6935"/>
                </a:lnTo>
                <a:lnTo>
                  <a:pt x="14015" y="7056"/>
                </a:lnTo>
                <a:lnTo>
                  <a:pt x="14210" y="7178"/>
                </a:lnTo>
                <a:lnTo>
                  <a:pt x="14599" y="7348"/>
                </a:lnTo>
                <a:lnTo>
                  <a:pt x="14964" y="7519"/>
                </a:lnTo>
                <a:lnTo>
                  <a:pt x="15597" y="7786"/>
                </a:lnTo>
                <a:lnTo>
                  <a:pt x="15913" y="7932"/>
                </a:lnTo>
                <a:lnTo>
                  <a:pt x="16254" y="8030"/>
                </a:lnTo>
                <a:lnTo>
                  <a:pt x="16254" y="8054"/>
                </a:lnTo>
                <a:lnTo>
                  <a:pt x="15816" y="8151"/>
                </a:lnTo>
                <a:lnTo>
                  <a:pt x="15402" y="8224"/>
                </a:lnTo>
                <a:lnTo>
                  <a:pt x="14891" y="8297"/>
                </a:lnTo>
                <a:lnTo>
                  <a:pt x="14356" y="8346"/>
                </a:lnTo>
                <a:lnTo>
                  <a:pt x="13845" y="8419"/>
                </a:lnTo>
                <a:lnTo>
                  <a:pt x="13602" y="8468"/>
                </a:lnTo>
                <a:lnTo>
                  <a:pt x="13334" y="8541"/>
                </a:lnTo>
                <a:lnTo>
                  <a:pt x="13310" y="8297"/>
                </a:lnTo>
                <a:lnTo>
                  <a:pt x="13310" y="8054"/>
                </a:lnTo>
                <a:lnTo>
                  <a:pt x="13310" y="7811"/>
                </a:lnTo>
                <a:lnTo>
                  <a:pt x="13334" y="7567"/>
                </a:lnTo>
                <a:lnTo>
                  <a:pt x="13358" y="7348"/>
                </a:lnTo>
                <a:lnTo>
                  <a:pt x="13407" y="7105"/>
                </a:lnTo>
                <a:lnTo>
                  <a:pt x="13480" y="6886"/>
                </a:lnTo>
                <a:lnTo>
                  <a:pt x="13577" y="6667"/>
                </a:lnTo>
                <a:close/>
                <a:moveTo>
                  <a:pt x="21169" y="7324"/>
                </a:moveTo>
                <a:lnTo>
                  <a:pt x="21193" y="7543"/>
                </a:lnTo>
                <a:lnTo>
                  <a:pt x="21218" y="7762"/>
                </a:lnTo>
                <a:lnTo>
                  <a:pt x="21218" y="7981"/>
                </a:lnTo>
                <a:lnTo>
                  <a:pt x="21218" y="8200"/>
                </a:lnTo>
                <a:lnTo>
                  <a:pt x="21169" y="8419"/>
                </a:lnTo>
                <a:lnTo>
                  <a:pt x="21120" y="8638"/>
                </a:lnTo>
                <a:lnTo>
                  <a:pt x="21072" y="8857"/>
                </a:lnTo>
                <a:lnTo>
                  <a:pt x="20974" y="9052"/>
                </a:lnTo>
                <a:lnTo>
                  <a:pt x="20828" y="8979"/>
                </a:lnTo>
                <a:lnTo>
                  <a:pt x="20682" y="8906"/>
                </a:lnTo>
                <a:lnTo>
                  <a:pt x="20317" y="8833"/>
                </a:lnTo>
                <a:lnTo>
                  <a:pt x="19223" y="8565"/>
                </a:lnTo>
                <a:lnTo>
                  <a:pt x="18614" y="8395"/>
                </a:lnTo>
                <a:lnTo>
                  <a:pt x="17982" y="8224"/>
                </a:lnTo>
                <a:lnTo>
                  <a:pt x="17982" y="8103"/>
                </a:lnTo>
                <a:lnTo>
                  <a:pt x="19077" y="7835"/>
                </a:lnTo>
                <a:lnTo>
                  <a:pt x="20123" y="7616"/>
                </a:lnTo>
                <a:lnTo>
                  <a:pt x="20658" y="7494"/>
                </a:lnTo>
                <a:lnTo>
                  <a:pt x="21169" y="7324"/>
                </a:lnTo>
                <a:close/>
                <a:moveTo>
                  <a:pt x="16303" y="8419"/>
                </a:moveTo>
                <a:lnTo>
                  <a:pt x="15962" y="8662"/>
                </a:lnTo>
                <a:lnTo>
                  <a:pt x="15670" y="8906"/>
                </a:lnTo>
                <a:lnTo>
                  <a:pt x="14794" y="9465"/>
                </a:lnTo>
                <a:lnTo>
                  <a:pt x="13942" y="10049"/>
                </a:lnTo>
                <a:lnTo>
                  <a:pt x="13723" y="9684"/>
                </a:lnTo>
                <a:lnTo>
                  <a:pt x="13529" y="9271"/>
                </a:lnTo>
                <a:lnTo>
                  <a:pt x="13456" y="9003"/>
                </a:lnTo>
                <a:lnTo>
                  <a:pt x="13383" y="8735"/>
                </a:lnTo>
                <a:lnTo>
                  <a:pt x="13626" y="8760"/>
                </a:lnTo>
                <a:lnTo>
                  <a:pt x="13869" y="8760"/>
                </a:lnTo>
                <a:lnTo>
                  <a:pt x="14356" y="8711"/>
                </a:lnTo>
                <a:lnTo>
                  <a:pt x="14843" y="8638"/>
                </a:lnTo>
                <a:lnTo>
                  <a:pt x="15305" y="8565"/>
                </a:lnTo>
                <a:lnTo>
                  <a:pt x="16303" y="8419"/>
                </a:lnTo>
                <a:close/>
                <a:moveTo>
                  <a:pt x="4988" y="8370"/>
                </a:moveTo>
                <a:lnTo>
                  <a:pt x="5499" y="8395"/>
                </a:lnTo>
                <a:lnTo>
                  <a:pt x="6034" y="8419"/>
                </a:lnTo>
                <a:lnTo>
                  <a:pt x="7105" y="8395"/>
                </a:lnTo>
                <a:lnTo>
                  <a:pt x="7932" y="8395"/>
                </a:lnTo>
                <a:lnTo>
                  <a:pt x="7957" y="8589"/>
                </a:lnTo>
                <a:lnTo>
                  <a:pt x="7859" y="8930"/>
                </a:lnTo>
                <a:lnTo>
                  <a:pt x="7713" y="9246"/>
                </a:lnTo>
                <a:lnTo>
                  <a:pt x="7567" y="9563"/>
                </a:lnTo>
                <a:lnTo>
                  <a:pt x="7421" y="9855"/>
                </a:lnTo>
                <a:lnTo>
                  <a:pt x="7300" y="10074"/>
                </a:lnTo>
                <a:lnTo>
                  <a:pt x="7154" y="10268"/>
                </a:lnTo>
                <a:lnTo>
                  <a:pt x="7032" y="10122"/>
                </a:lnTo>
                <a:lnTo>
                  <a:pt x="6886" y="10001"/>
                </a:lnTo>
                <a:lnTo>
                  <a:pt x="6570" y="9757"/>
                </a:lnTo>
                <a:lnTo>
                  <a:pt x="5961" y="9319"/>
                </a:lnTo>
                <a:lnTo>
                  <a:pt x="4915" y="8541"/>
                </a:lnTo>
                <a:lnTo>
                  <a:pt x="4988" y="8370"/>
                </a:lnTo>
                <a:close/>
                <a:moveTo>
                  <a:pt x="3212" y="8297"/>
                </a:moveTo>
                <a:lnTo>
                  <a:pt x="3236" y="8395"/>
                </a:lnTo>
                <a:lnTo>
                  <a:pt x="3309" y="8516"/>
                </a:lnTo>
                <a:lnTo>
                  <a:pt x="2677" y="9003"/>
                </a:lnTo>
                <a:lnTo>
                  <a:pt x="1922" y="9611"/>
                </a:lnTo>
                <a:lnTo>
                  <a:pt x="1557" y="9952"/>
                </a:lnTo>
                <a:lnTo>
                  <a:pt x="1192" y="10317"/>
                </a:lnTo>
                <a:lnTo>
                  <a:pt x="973" y="9952"/>
                </a:lnTo>
                <a:lnTo>
                  <a:pt x="803" y="9538"/>
                </a:lnTo>
                <a:lnTo>
                  <a:pt x="657" y="9125"/>
                </a:lnTo>
                <a:lnTo>
                  <a:pt x="560" y="8687"/>
                </a:lnTo>
                <a:lnTo>
                  <a:pt x="973" y="8638"/>
                </a:lnTo>
                <a:lnTo>
                  <a:pt x="1387" y="8565"/>
                </a:lnTo>
                <a:lnTo>
                  <a:pt x="2190" y="8419"/>
                </a:lnTo>
                <a:lnTo>
                  <a:pt x="2677" y="8346"/>
                </a:lnTo>
                <a:lnTo>
                  <a:pt x="3212" y="8297"/>
                </a:lnTo>
                <a:close/>
                <a:moveTo>
                  <a:pt x="18006" y="8614"/>
                </a:moveTo>
                <a:lnTo>
                  <a:pt x="18590" y="8760"/>
                </a:lnTo>
                <a:lnTo>
                  <a:pt x="19125" y="8881"/>
                </a:lnTo>
                <a:lnTo>
                  <a:pt x="20220" y="9149"/>
                </a:lnTo>
                <a:lnTo>
                  <a:pt x="20585" y="9222"/>
                </a:lnTo>
                <a:lnTo>
                  <a:pt x="20731" y="9246"/>
                </a:lnTo>
                <a:lnTo>
                  <a:pt x="20901" y="9222"/>
                </a:lnTo>
                <a:lnTo>
                  <a:pt x="20682" y="9611"/>
                </a:lnTo>
                <a:lnTo>
                  <a:pt x="20439" y="9976"/>
                </a:lnTo>
                <a:lnTo>
                  <a:pt x="20123" y="10317"/>
                </a:lnTo>
                <a:lnTo>
                  <a:pt x="19807" y="10609"/>
                </a:lnTo>
                <a:lnTo>
                  <a:pt x="19320" y="10074"/>
                </a:lnTo>
                <a:lnTo>
                  <a:pt x="18809" y="9563"/>
                </a:lnTo>
                <a:lnTo>
                  <a:pt x="18079" y="8711"/>
                </a:lnTo>
                <a:lnTo>
                  <a:pt x="18006" y="8614"/>
                </a:lnTo>
                <a:close/>
                <a:moveTo>
                  <a:pt x="16449" y="8687"/>
                </a:moveTo>
                <a:lnTo>
                  <a:pt x="16570" y="8808"/>
                </a:lnTo>
                <a:lnTo>
                  <a:pt x="16692" y="8906"/>
                </a:lnTo>
                <a:lnTo>
                  <a:pt x="16546" y="9246"/>
                </a:lnTo>
                <a:lnTo>
                  <a:pt x="16400" y="9563"/>
                </a:lnTo>
                <a:lnTo>
                  <a:pt x="16157" y="10001"/>
                </a:lnTo>
                <a:lnTo>
                  <a:pt x="15865" y="10414"/>
                </a:lnTo>
                <a:lnTo>
                  <a:pt x="15597" y="10828"/>
                </a:lnTo>
                <a:lnTo>
                  <a:pt x="15354" y="11266"/>
                </a:lnTo>
                <a:lnTo>
                  <a:pt x="15329" y="11315"/>
                </a:lnTo>
                <a:lnTo>
                  <a:pt x="14989" y="11096"/>
                </a:lnTo>
                <a:lnTo>
                  <a:pt x="14648" y="10852"/>
                </a:lnTo>
                <a:lnTo>
                  <a:pt x="14332" y="10560"/>
                </a:lnTo>
                <a:lnTo>
                  <a:pt x="14064" y="10244"/>
                </a:lnTo>
                <a:lnTo>
                  <a:pt x="14916" y="9684"/>
                </a:lnTo>
                <a:lnTo>
                  <a:pt x="15767" y="9100"/>
                </a:lnTo>
                <a:lnTo>
                  <a:pt x="16108" y="8906"/>
                </a:lnTo>
                <a:lnTo>
                  <a:pt x="16449" y="8687"/>
                </a:lnTo>
                <a:close/>
                <a:moveTo>
                  <a:pt x="4842" y="8662"/>
                </a:moveTo>
                <a:lnTo>
                  <a:pt x="5329" y="9100"/>
                </a:lnTo>
                <a:lnTo>
                  <a:pt x="5791" y="9538"/>
                </a:lnTo>
                <a:lnTo>
                  <a:pt x="6375" y="10025"/>
                </a:lnTo>
                <a:lnTo>
                  <a:pt x="6691" y="10244"/>
                </a:lnTo>
                <a:lnTo>
                  <a:pt x="6862" y="10341"/>
                </a:lnTo>
                <a:lnTo>
                  <a:pt x="7032" y="10414"/>
                </a:lnTo>
                <a:lnTo>
                  <a:pt x="6886" y="10585"/>
                </a:lnTo>
                <a:lnTo>
                  <a:pt x="6716" y="10731"/>
                </a:lnTo>
                <a:lnTo>
                  <a:pt x="6375" y="10998"/>
                </a:lnTo>
                <a:lnTo>
                  <a:pt x="6010" y="11193"/>
                </a:lnTo>
                <a:lnTo>
                  <a:pt x="5621" y="11363"/>
                </a:lnTo>
                <a:lnTo>
                  <a:pt x="5450" y="10706"/>
                </a:lnTo>
                <a:lnTo>
                  <a:pt x="5231" y="10074"/>
                </a:lnTo>
                <a:lnTo>
                  <a:pt x="4964" y="9441"/>
                </a:lnTo>
                <a:lnTo>
                  <a:pt x="4696" y="8808"/>
                </a:lnTo>
                <a:lnTo>
                  <a:pt x="4720" y="8784"/>
                </a:lnTo>
                <a:lnTo>
                  <a:pt x="4842" y="8662"/>
                </a:lnTo>
                <a:close/>
                <a:moveTo>
                  <a:pt x="3382" y="8614"/>
                </a:moveTo>
                <a:lnTo>
                  <a:pt x="3480" y="8735"/>
                </a:lnTo>
                <a:lnTo>
                  <a:pt x="3626" y="8833"/>
                </a:lnTo>
                <a:lnTo>
                  <a:pt x="3334" y="9636"/>
                </a:lnTo>
                <a:lnTo>
                  <a:pt x="2993" y="10536"/>
                </a:lnTo>
                <a:lnTo>
                  <a:pt x="2871" y="11023"/>
                </a:lnTo>
                <a:lnTo>
                  <a:pt x="2823" y="11242"/>
                </a:lnTo>
                <a:lnTo>
                  <a:pt x="2798" y="11485"/>
                </a:lnTo>
                <a:lnTo>
                  <a:pt x="2531" y="11388"/>
                </a:lnTo>
                <a:lnTo>
                  <a:pt x="2263" y="11266"/>
                </a:lnTo>
                <a:lnTo>
                  <a:pt x="2020" y="11120"/>
                </a:lnTo>
                <a:lnTo>
                  <a:pt x="1776" y="10950"/>
                </a:lnTo>
                <a:lnTo>
                  <a:pt x="1509" y="10706"/>
                </a:lnTo>
                <a:lnTo>
                  <a:pt x="1265" y="10414"/>
                </a:lnTo>
                <a:lnTo>
                  <a:pt x="1606" y="10122"/>
                </a:lnTo>
                <a:lnTo>
                  <a:pt x="1971" y="9806"/>
                </a:lnTo>
                <a:lnTo>
                  <a:pt x="2652" y="9198"/>
                </a:lnTo>
                <a:lnTo>
                  <a:pt x="3017" y="8906"/>
                </a:lnTo>
                <a:lnTo>
                  <a:pt x="3382" y="8614"/>
                </a:lnTo>
                <a:close/>
                <a:moveTo>
                  <a:pt x="4574" y="8881"/>
                </a:moveTo>
                <a:lnTo>
                  <a:pt x="4939" y="10171"/>
                </a:lnTo>
                <a:lnTo>
                  <a:pt x="5280" y="11461"/>
                </a:lnTo>
                <a:lnTo>
                  <a:pt x="5012" y="11534"/>
                </a:lnTo>
                <a:lnTo>
                  <a:pt x="4623" y="11582"/>
                </a:lnTo>
                <a:lnTo>
                  <a:pt x="4234" y="11607"/>
                </a:lnTo>
                <a:lnTo>
                  <a:pt x="4234" y="11607"/>
                </a:lnTo>
                <a:lnTo>
                  <a:pt x="4258" y="11193"/>
                </a:lnTo>
                <a:lnTo>
                  <a:pt x="4258" y="10755"/>
                </a:lnTo>
                <a:lnTo>
                  <a:pt x="4258" y="9928"/>
                </a:lnTo>
                <a:lnTo>
                  <a:pt x="4307" y="8979"/>
                </a:lnTo>
                <a:lnTo>
                  <a:pt x="4428" y="8930"/>
                </a:lnTo>
                <a:lnTo>
                  <a:pt x="4574" y="8881"/>
                </a:lnTo>
                <a:close/>
                <a:moveTo>
                  <a:pt x="3918" y="8954"/>
                </a:moveTo>
                <a:lnTo>
                  <a:pt x="4039" y="8979"/>
                </a:lnTo>
                <a:lnTo>
                  <a:pt x="4039" y="9733"/>
                </a:lnTo>
                <a:lnTo>
                  <a:pt x="3991" y="10682"/>
                </a:lnTo>
                <a:lnTo>
                  <a:pt x="3991" y="11144"/>
                </a:lnTo>
                <a:lnTo>
                  <a:pt x="3991" y="11631"/>
                </a:lnTo>
                <a:lnTo>
                  <a:pt x="3480" y="11607"/>
                </a:lnTo>
                <a:lnTo>
                  <a:pt x="3212" y="11558"/>
                </a:lnTo>
                <a:lnTo>
                  <a:pt x="2969" y="11509"/>
                </a:lnTo>
                <a:lnTo>
                  <a:pt x="3066" y="11339"/>
                </a:lnTo>
                <a:lnTo>
                  <a:pt x="3139" y="11120"/>
                </a:lnTo>
                <a:lnTo>
                  <a:pt x="3261" y="10706"/>
                </a:lnTo>
                <a:lnTo>
                  <a:pt x="3382" y="10293"/>
                </a:lnTo>
                <a:lnTo>
                  <a:pt x="3504" y="9879"/>
                </a:lnTo>
                <a:lnTo>
                  <a:pt x="3699" y="9417"/>
                </a:lnTo>
                <a:lnTo>
                  <a:pt x="3893" y="8954"/>
                </a:lnTo>
                <a:close/>
                <a:moveTo>
                  <a:pt x="17690" y="8784"/>
                </a:moveTo>
                <a:lnTo>
                  <a:pt x="18079" y="9222"/>
                </a:lnTo>
                <a:lnTo>
                  <a:pt x="18468" y="9636"/>
                </a:lnTo>
                <a:lnTo>
                  <a:pt x="18979" y="10268"/>
                </a:lnTo>
                <a:lnTo>
                  <a:pt x="19247" y="10560"/>
                </a:lnTo>
                <a:lnTo>
                  <a:pt x="19539" y="10828"/>
                </a:lnTo>
                <a:lnTo>
                  <a:pt x="19247" y="11023"/>
                </a:lnTo>
                <a:lnTo>
                  <a:pt x="18955" y="11217"/>
                </a:lnTo>
                <a:lnTo>
                  <a:pt x="18663" y="11363"/>
                </a:lnTo>
                <a:lnTo>
                  <a:pt x="18371" y="11485"/>
                </a:lnTo>
                <a:lnTo>
                  <a:pt x="18103" y="11582"/>
                </a:lnTo>
                <a:lnTo>
                  <a:pt x="17860" y="11631"/>
                </a:lnTo>
                <a:lnTo>
                  <a:pt x="17811" y="11217"/>
                </a:lnTo>
                <a:lnTo>
                  <a:pt x="17738" y="10779"/>
                </a:lnTo>
                <a:lnTo>
                  <a:pt x="17592" y="9928"/>
                </a:lnTo>
                <a:lnTo>
                  <a:pt x="17519" y="9441"/>
                </a:lnTo>
                <a:lnTo>
                  <a:pt x="17471" y="8930"/>
                </a:lnTo>
                <a:lnTo>
                  <a:pt x="17519" y="8906"/>
                </a:lnTo>
                <a:lnTo>
                  <a:pt x="17617" y="8857"/>
                </a:lnTo>
                <a:lnTo>
                  <a:pt x="17690" y="8784"/>
                </a:lnTo>
                <a:close/>
                <a:moveTo>
                  <a:pt x="17154" y="9003"/>
                </a:moveTo>
                <a:lnTo>
                  <a:pt x="17227" y="9490"/>
                </a:lnTo>
                <a:lnTo>
                  <a:pt x="17300" y="9976"/>
                </a:lnTo>
                <a:lnTo>
                  <a:pt x="17422" y="10828"/>
                </a:lnTo>
                <a:lnTo>
                  <a:pt x="17471" y="11266"/>
                </a:lnTo>
                <a:lnTo>
                  <a:pt x="17544" y="11704"/>
                </a:lnTo>
                <a:lnTo>
                  <a:pt x="17300" y="11728"/>
                </a:lnTo>
                <a:lnTo>
                  <a:pt x="17033" y="11728"/>
                </a:lnTo>
                <a:lnTo>
                  <a:pt x="16765" y="11704"/>
                </a:lnTo>
                <a:lnTo>
                  <a:pt x="16522" y="11680"/>
                </a:lnTo>
                <a:lnTo>
                  <a:pt x="16254" y="11631"/>
                </a:lnTo>
                <a:lnTo>
                  <a:pt x="16011" y="11582"/>
                </a:lnTo>
                <a:lnTo>
                  <a:pt x="15767" y="11485"/>
                </a:lnTo>
                <a:lnTo>
                  <a:pt x="15524" y="11388"/>
                </a:lnTo>
                <a:lnTo>
                  <a:pt x="15694" y="11242"/>
                </a:lnTo>
                <a:lnTo>
                  <a:pt x="15840" y="11071"/>
                </a:lnTo>
                <a:lnTo>
                  <a:pt x="16108" y="10682"/>
                </a:lnTo>
                <a:lnTo>
                  <a:pt x="16351" y="10268"/>
                </a:lnTo>
                <a:lnTo>
                  <a:pt x="16570" y="9855"/>
                </a:lnTo>
                <a:lnTo>
                  <a:pt x="16789" y="9465"/>
                </a:lnTo>
                <a:lnTo>
                  <a:pt x="17008" y="9003"/>
                </a:lnTo>
                <a:close/>
                <a:moveTo>
                  <a:pt x="14624" y="0"/>
                </a:moveTo>
                <a:lnTo>
                  <a:pt x="14478" y="24"/>
                </a:lnTo>
                <a:lnTo>
                  <a:pt x="14332" y="73"/>
                </a:lnTo>
                <a:lnTo>
                  <a:pt x="14186" y="122"/>
                </a:lnTo>
                <a:lnTo>
                  <a:pt x="14064" y="219"/>
                </a:lnTo>
                <a:lnTo>
                  <a:pt x="14040" y="268"/>
                </a:lnTo>
                <a:lnTo>
                  <a:pt x="14015" y="292"/>
                </a:lnTo>
                <a:lnTo>
                  <a:pt x="14015" y="389"/>
                </a:lnTo>
                <a:lnTo>
                  <a:pt x="14064" y="487"/>
                </a:lnTo>
                <a:lnTo>
                  <a:pt x="14161" y="535"/>
                </a:lnTo>
                <a:lnTo>
                  <a:pt x="14161" y="779"/>
                </a:lnTo>
                <a:lnTo>
                  <a:pt x="14210" y="998"/>
                </a:lnTo>
                <a:lnTo>
                  <a:pt x="14259" y="1241"/>
                </a:lnTo>
                <a:lnTo>
                  <a:pt x="14332" y="1460"/>
                </a:lnTo>
                <a:lnTo>
                  <a:pt x="14648" y="2336"/>
                </a:lnTo>
                <a:lnTo>
                  <a:pt x="14745" y="2652"/>
                </a:lnTo>
                <a:lnTo>
                  <a:pt x="11655" y="2652"/>
                </a:lnTo>
                <a:lnTo>
                  <a:pt x="9928" y="2628"/>
                </a:lnTo>
                <a:lnTo>
                  <a:pt x="8614" y="2628"/>
                </a:lnTo>
                <a:lnTo>
                  <a:pt x="8419" y="2652"/>
                </a:lnTo>
                <a:lnTo>
                  <a:pt x="8200" y="2677"/>
                </a:lnTo>
                <a:lnTo>
                  <a:pt x="8054" y="2360"/>
                </a:lnTo>
                <a:lnTo>
                  <a:pt x="7665" y="1436"/>
                </a:lnTo>
                <a:lnTo>
                  <a:pt x="7567" y="1144"/>
                </a:lnTo>
                <a:lnTo>
                  <a:pt x="7494" y="1022"/>
                </a:lnTo>
                <a:lnTo>
                  <a:pt x="7397" y="900"/>
                </a:lnTo>
                <a:lnTo>
                  <a:pt x="7421" y="900"/>
                </a:lnTo>
                <a:lnTo>
                  <a:pt x="7835" y="973"/>
                </a:lnTo>
                <a:lnTo>
                  <a:pt x="8249" y="1071"/>
                </a:lnTo>
                <a:lnTo>
                  <a:pt x="8468" y="1095"/>
                </a:lnTo>
                <a:lnTo>
                  <a:pt x="8881" y="1095"/>
                </a:lnTo>
                <a:lnTo>
                  <a:pt x="9076" y="1046"/>
                </a:lnTo>
                <a:lnTo>
                  <a:pt x="9149" y="1022"/>
                </a:lnTo>
                <a:lnTo>
                  <a:pt x="9198" y="973"/>
                </a:lnTo>
                <a:lnTo>
                  <a:pt x="9246" y="925"/>
                </a:lnTo>
                <a:lnTo>
                  <a:pt x="9246" y="852"/>
                </a:lnTo>
                <a:lnTo>
                  <a:pt x="9246" y="779"/>
                </a:lnTo>
                <a:lnTo>
                  <a:pt x="9246" y="730"/>
                </a:lnTo>
                <a:lnTo>
                  <a:pt x="9198" y="657"/>
                </a:lnTo>
                <a:lnTo>
                  <a:pt x="9149" y="608"/>
                </a:lnTo>
                <a:lnTo>
                  <a:pt x="8954" y="535"/>
                </a:lnTo>
                <a:lnTo>
                  <a:pt x="8760" y="462"/>
                </a:lnTo>
                <a:lnTo>
                  <a:pt x="8541" y="389"/>
                </a:lnTo>
                <a:lnTo>
                  <a:pt x="8297" y="365"/>
                </a:lnTo>
                <a:lnTo>
                  <a:pt x="7835" y="316"/>
                </a:lnTo>
                <a:lnTo>
                  <a:pt x="7397" y="268"/>
                </a:lnTo>
                <a:lnTo>
                  <a:pt x="6570" y="146"/>
                </a:lnTo>
                <a:lnTo>
                  <a:pt x="6351" y="122"/>
                </a:lnTo>
                <a:lnTo>
                  <a:pt x="6132" y="97"/>
                </a:lnTo>
                <a:lnTo>
                  <a:pt x="5937" y="122"/>
                </a:lnTo>
                <a:lnTo>
                  <a:pt x="5742" y="146"/>
                </a:lnTo>
                <a:lnTo>
                  <a:pt x="5669" y="195"/>
                </a:lnTo>
                <a:lnTo>
                  <a:pt x="5621" y="219"/>
                </a:lnTo>
                <a:lnTo>
                  <a:pt x="5596" y="268"/>
                </a:lnTo>
                <a:lnTo>
                  <a:pt x="5572" y="341"/>
                </a:lnTo>
                <a:lnTo>
                  <a:pt x="5572" y="389"/>
                </a:lnTo>
                <a:lnTo>
                  <a:pt x="5596" y="438"/>
                </a:lnTo>
                <a:lnTo>
                  <a:pt x="5621" y="511"/>
                </a:lnTo>
                <a:lnTo>
                  <a:pt x="5694" y="535"/>
                </a:lnTo>
                <a:lnTo>
                  <a:pt x="5840" y="633"/>
                </a:lnTo>
                <a:lnTo>
                  <a:pt x="5986" y="681"/>
                </a:lnTo>
                <a:lnTo>
                  <a:pt x="6351" y="779"/>
                </a:lnTo>
                <a:lnTo>
                  <a:pt x="6716" y="827"/>
                </a:lnTo>
                <a:lnTo>
                  <a:pt x="7081" y="876"/>
                </a:lnTo>
                <a:lnTo>
                  <a:pt x="7056" y="1046"/>
                </a:lnTo>
                <a:lnTo>
                  <a:pt x="7056" y="1241"/>
                </a:lnTo>
                <a:lnTo>
                  <a:pt x="7105" y="1411"/>
                </a:lnTo>
                <a:lnTo>
                  <a:pt x="7154" y="1606"/>
                </a:lnTo>
                <a:lnTo>
                  <a:pt x="7324" y="1995"/>
                </a:lnTo>
                <a:lnTo>
                  <a:pt x="7470" y="2312"/>
                </a:lnTo>
                <a:lnTo>
                  <a:pt x="7762" y="3042"/>
                </a:lnTo>
                <a:lnTo>
                  <a:pt x="7665" y="3115"/>
                </a:lnTo>
                <a:lnTo>
                  <a:pt x="7567" y="3188"/>
                </a:lnTo>
                <a:lnTo>
                  <a:pt x="7397" y="3382"/>
                </a:lnTo>
                <a:lnTo>
                  <a:pt x="7105" y="3796"/>
                </a:lnTo>
                <a:lnTo>
                  <a:pt x="6594" y="4477"/>
                </a:lnTo>
                <a:lnTo>
                  <a:pt x="6521" y="4429"/>
                </a:lnTo>
                <a:lnTo>
                  <a:pt x="6448" y="4404"/>
                </a:lnTo>
                <a:lnTo>
                  <a:pt x="6375" y="4429"/>
                </a:lnTo>
                <a:lnTo>
                  <a:pt x="6059" y="4234"/>
                </a:lnTo>
                <a:lnTo>
                  <a:pt x="5718" y="4064"/>
                </a:lnTo>
                <a:lnTo>
                  <a:pt x="5353" y="3918"/>
                </a:lnTo>
                <a:lnTo>
                  <a:pt x="5012" y="3820"/>
                </a:lnTo>
                <a:lnTo>
                  <a:pt x="4647" y="3772"/>
                </a:lnTo>
                <a:lnTo>
                  <a:pt x="4282" y="3747"/>
                </a:lnTo>
                <a:lnTo>
                  <a:pt x="3893" y="3747"/>
                </a:lnTo>
                <a:lnTo>
                  <a:pt x="3528" y="3772"/>
                </a:lnTo>
                <a:lnTo>
                  <a:pt x="3188" y="3845"/>
                </a:lnTo>
                <a:lnTo>
                  <a:pt x="2823" y="3966"/>
                </a:lnTo>
                <a:lnTo>
                  <a:pt x="2482" y="4088"/>
                </a:lnTo>
                <a:lnTo>
                  <a:pt x="2141" y="4258"/>
                </a:lnTo>
                <a:lnTo>
                  <a:pt x="1825" y="4453"/>
                </a:lnTo>
                <a:lnTo>
                  <a:pt x="1509" y="4672"/>
                </a:lnTo>
                <a:lnTo>
                  <a:pt x="1241" y="4915"/>
                </a:lnTo>
                <a:lnTo>
                  <a:pt x="973" y="5207"/>
                </a:lnTo>
                <a:lnTo>
                  <a:pt x="706" y="5548"/>
                </a:lnTo>
                <a:lnTo>
                  <a:pt x="487" y="5913"/>
                </a:lnTo>
                <a:lnTo>
                  <a:pt x="316" y="6302"/>
                </a:lnTo>
                <a:lnTo>
                  <a:pt x="195" y="6716"/>
                </a:lnTo>
                <a:lnTo>
                  <a:pt x="73" y="7129"/>
                </a:lnTo>
                <a:lnTo>
                  <a:pt x="24" y="7567"/>
                </a:lnTo>
                <a:lnTo>
                  <a:pt x="0" y="8005"/>
                </a:lnTo>
                <a:lnTo>
                  <a:pt x="24" y="8443"/>
                </a:lnTo>
                <a:lnTo>
                  <a:pt x="73" y="8881"/>
                </a:lnTo>
                <a:lnTo>
                  <a:pt x="170" y="9295"/>
                </a:lnTo>
                <a:lnTo>
                  <a:pt x="292" y="9709"/>
                </a:lnTo>
                <a:lnTo>
                  <a:pt x="462" y="10122"/>
                </a:lnTo>
                <a:lnTo>
                  <a:pt x="657" y="10487"/>
                </a:lnTo>
                <a:lnTo>
                  <a:pt x="900" y="10852"/>
                </a:lnTo>
                <a:lnTo>
                  <a:pt x="1192" y="11169"/>
                </a:lnTo>
                <a:lnTo>
                  <a:pt x="1484" y="11461"/>
                </a:lnTo>
                <a:lnTo>
                  <a:pt x="1679" y="11607"/>
                </a:lnTo>
                <a:lnTo>
                  <a:pt x="1874" y="11728"/>
                </a:lnTo>
                <a:lnTo>
                  <a:pt x="2068" y="11826"/>
                </a:lnTo>
                <a:lnTo>
                  <a:pt x="2287" y="11923"/>
                </a:lnTo>
                <a:lnTo>
                  <a:pt x="2506" y="11996"/>
                </a:lnTo>
                <a:lnTo>
                  <a:pt x="2725" y="12045"/>
                </a:lnTo>
                <a:lnTo>
                  <a:pt x="3163" y="12142"/>
                </a:lnTo>
                <a:lnTo>
                  <a:pt x="3626" y="12166"/>
                </a:lnTo>
                <a:lnTo>
                  <a:pt x="4088" y="12166"/>
                </a:lnTo>
                <a:lnTo>
                  <a:pt x="4550" y="12142"/>
                </a:lnTo>
                <a:lnTo>
                  <a:pt x="4988" y="12093"/>
                </a:lnTo>
                <a:lnTo>
                  <a:pt x="5450" y="11996"/>
                </a:lnTo>
                <a:lnTo>
                  <a:pt x="5840" y="11874"/>
                </a:lnTo>
                <a:lnTo>
                  <a:pt x="6229" y="11704"/>
                </a:lnTo>
                <a:lnTo>
                  <a:pt x="6594" y="11485"/>
                </a:lnTo>
                <a:lnTo>
                  <a:pt x="6910" y="11217"/>
                </a:lnTo>
                <a:lnTo>
                  <a:pt x="7202" y="10925"/>
                </a:lnTo>
                <a:lnTo>
                  <a:pt x="7494" y="10585"/>
                </a:lnTo>
                <a:lnTo>
                  <a:pt x="7738" y="10220"/>
                </a:lnTo>
                <a:lnTo>
                  <a:pt x="7981" y="9806"/>
                </a:lnTo>
                <a:lnTo>
                  <a:pt x="8151" y="9368"/>
                </a:lnTo>
                <a:lnTo>
                  <a:pt x="8297" y="8881"/>
                </a:lnTo>
                <a:lnTo>
                  <a:pt x="8395" y="8395"/>
                </a:lnTo>
                <a:lnTo>
                  <a:pt x="10244" y="8346"/>
                </a:lnTo>
                <a:lnTo>
                  <a:pt x="10293" y="8419"/>
                </a:lnTo>
                <a:lnTo>
                  <a:pt x="10366" y="8443"/>
                </a:lnTo>
                <a:lnTo>
                  <a:pt x="10439" y="8468"/>
                </a:lnTo>
                <a:lnTo>
                  <a:pt x="10512" y="8443"/>
                </a:lnTo>
                <a:lnTo>
                  <a:pt x="10585" y="8395"/>
                </a:lnTo>
                <a:lnTo>
                  <a:pt x="10633" y="8346"/>
                </a:lnTo>
                <a:lnTo>
                  <a:pt x="10682" y="8273"/>
                </a:lnTo>
                <a:lnTo>
                  <a:pt x="10682" y="8200"/>
                </a:lnTo>
                <a:lnTo>
                  <a:pt x="10925" y="7981"/>
                </a:lnTo>
                <a:lnTo>
                  <a:pt x="11169" y="7762"/>
                </a:lnTo>
                <a:lnTo>
                  <a:pt x="11582" y="7300"/>
                </a:lnTo>
                <a:lnTo>
                  <a:pt x="12190" y="6618"/>
                </a:lnTo>
                <a:lnTo>
                  <a:pt x="12799" y="5913"/>
                </a:lnTo>
                <a:lnTo>
                  <a:pt x="13894" y="4623"/>
                </a:lnTo>
                <a:lnTo>
                  <a:pt x="14964" y="3285"/>
                </a:lnTo>
                <a:lnTo>
                  <a:pt x="15329" y="4258"/>
                </a:lnTo>
                <a:lnTo>
                  <a:pt x="14964" y="4429"/>
                </a:lnTo>
                <a:lnTo>
                  <a:pt x="14648" y="4623"/>
                </a:lnTo>
                <a:lnTo>
                  <a:pt x="14332" y="4866"/>
                </a:lnTo>
                <a:lnTo>
                  <a:pt x="14040" y="5110"/>
                </a:lnTo>
                <a:lnTo>
                  <a:pt x="13796" y="5402"/>
                </a:lnTo>
                <a:lnTo>
                  <a:pt x="13553" y="5718"/>
                </a:lnTo>
                <a:lnTo>
                  <a:pt x="13358" y="6034"/>
                </a:lnTo>
                <a:lnTo>
                  <a:pt x="13188" y="6375"/>
                </a:lnTo>
                <a:lnTo>
                  <a:pt x="13042" y="6740"/>
                </a:lnTo>
                <a:lnTo>
                  <a:pt x="12945" y="7105"/>
                </a:lnTo>
                <a:lnTo>
                  <a:pt x="12872" y="7494"/>
                </a:lnTo>
                <a:lnTo>
                  <a:pt x="12823" y="7859"/>
                </a:lnTo>
                <a:lnTo>
                  <a:pt x="12823" y="8249"/>
                </a:lnTo>
                <a:lnTo>
                  <a:pt x="12847" y="8638"/>
                </a:lnTo>
                <a:lnTo>
                  <a:pt x="12920" y="9027"/>
                </a:lnTo>
                <a:lnTo>
                  <a:pt x="13018" y="9417"/>
                </a:lnTo>
                <a:lnTo>
                  <a:pt x="13188" y="9830"/>
                </a:lnTo>
                <a:lnTo>
                  <a:pt x="13383" y="10244"/>
                </a:lnTo>
                <a:lnTo>
                  <a:pt x="13626" y="10585"/>
                </a:lnTo>
                <a:lnTo>
                  <a:pt x="13918" y="10925"/>
                </a:lnTo>
                <a:lnTo>
                  <a:pt x="14210" y="11217"/>
                </a:lnTo>
                <a:lnTo>
                  <a:pt x="14551" y="11485"/>
                </a:lnTo>
                <a:lnTo>
                  <a:pt x="14916" y="11704"/>
                </a:lnTo>
                <a:lnTo>
                  <a:pt x="15305" y="11874"/>
                </a:lnTo>
                <a:lnTo>
                  <a:pt x="15694" y="12020"/>
                </a:lnTo>
                <a:lnTo>
                  <a:pt x="16108" y="12142"/>
                </a:lnTo>
                <a:lnTo>
                  <a:pt x="16522" y="12215"/>
                </a:lnTo>
                <a:lnTo>
                  <a:pt x="16960" y="12239"/>
                </a:lnTo>
                <a:lnTo>
                  <a:pt x="17398" y="12239"/>
                </a:lnTo>
                <a:lnTo>
                  <a:pt x="17836" y="12191"/>
                </a:lnTo>
                <a:lnTo>
                  <a:pt x="18249" y="12093"/>
                </a:lnTo>
                <a:lnTo>
                  <a:pt x="18687" y="11947"/>
                </a:lnTo>
                <a:lnTo>
                  <a:pt x="19052" y="11777"/>
                </a:lnTo>
                <a:lnTo>
                  <a:pt x="19442" y="11582"/>
                </a:lnTo>
                <a:lnTo>
                  <a:pt x="19782" y="11339"/>
                </a:lnTo>
                <a:lnTo>
                  <a:pt x="20123" y="11096"/>
                </a:lnTo>
                <a:lnTo>
                  <a:pt x="20439" y="10804"/>
                </a:lnTo>
                <a:lnTo>
                  <a:pt x="20707" y="10487"/>
                </a:lnTo>
                <a:lnTo>
                  <a:pt x="20974" y="10147"/>
                </a:lnTo>
                <a:lnTo>
                  <a:pt x="21193" y="9782"/>
                </a:lnTo>
                <a:lnTo>
                  <a:pt x="21388" y="9417"/>
                </a:lnTo>
                <a:lnTo>
                  <a:pt x="21534" y="9027"/>
                </a:lnTo>
                <a:lnTo>
                  <a:pt x="21631" y="8614"/>
                </a:lnTo>
                <a:lnTo>
                  <a:pt x="21680" y="8224"/>
                </a:lnTo>
                <a:lnTo>
                  <a:pt x="21704" y="7811"/>
                </a:lnTo>
                <a:lnTo>
                  <a:pt x="21656" y="7397"/>
                </a:lnTo>
                <a:lnTo>
                  <a:pt x="21583" y="6983"/>
                </a:lnTo>
                <a:lnTo>
                  <a:pt x="21412" y="6570"/>
                </a:lnTo>
                <a:lnTo>
                  <a:pt x="21218" y="6180"/>
                </a:lnTo>
                <a:lnTo>
                  <a:pt x="20974" y="5791"/>
                </a:lnTo>
                <a:lnTo>
                  <a:pt x="20682" y="5450"/>
                </a:lnTo>
                <a:lnTo>
                  <a:pt x="20342" y="5110"/>
                </a:lnTo>
                <a:lnTo>
                  <a:pt x="20001" y="4818"/>
                </a:lnTo>
                <a:lnTo>
                  <a:pt x="19636" y="4526"/>
                </a:lnTo>
                <a:lnTo>
                  <a:pt x="19247" y="4307"/>
                </a:lnTo>
                <a:lnTo>
                  <a:pt x="18858" y="4088"/>
                </a:lnTo>
                <a:lnTo>
                  <a:pt x="18493" y="3942"/>
                </a:lnTo>
                <a:lnTo>
                  <a:pt x="18103" y="3845"/>
                </a:lnTo>
                <a:lnTo>
                  <a:pt x="17738" y="3772"/>
                </a:lnTo>
                <a:lnTo>
                  <a:pt x="17349" y="3747"/>
                </a:lnTo>
                <a:lnTo>
                  <a:pt x="16960" y="3747"/>
                </a:lnTo>
                <a:lnTo>
                  <a:pt x="16570" y="3820"/>
                </a:lnTo>
                <a:lnTo>
                  <a:pt x="16205" y="3918"/>
                </a:lnTo>
                <a:lnTo>
                  <a:pt x="15840" y="4039"/>
                </a:lnTo>
                <a:lnTo>
                  <a:pt x="15159" y="2214"/>
                </a:lnTo>
                <a:lnTo>
                  <a:pt x="15013" y="1801"/>
                </a:lnTo>
                <a:lnTo>
                  <a:pt x="14891" y="1387"/>
                </a:lnTo>
                <a:lnTo>
                  <a:pt x="14721" y="973"/>
                </a:lnTo>
                <a:lnTo>
                  <a:pt x="14648" y="779"/>
                </a:lnTo>
                <a:lnTo>
                  <a:pt x="14526" y="584"/>
                </a:lnTo>
                <a:lnTo>
                  <a:pt x="14794" y="560"/>
                </a:lnTo>
                <a:lnTo>
                  <a:pt x="15256" y="560"/>
                </a:lnTo>
                <a:lnTo>
                  <a:pt x="15475" y="584"/>
                </a:lnTo>
                <a:lnTo>
                  <a:pt x="15694" y="633"/>
                </a:lnTo>
                <a:lnTo>
                  <a:pt x="15816" y="657"/>
                </a:lnTo>
                <a:lnTo>
                  <a:pt x="15840" y="706"/>
                </a:lnTo>
                <a:lnTo>
                  <a:pt x="15865" y="730"/>
                </a:lnTo>
                <a:lnTo>
                  <a:pt x="15865" y="852"/>
                </a:lnTo>
                <a:lnTo>
                  <a:pt x="15840" y="1022"/>
                </a:lnTo>
                <a:lnTo>
                  <a:pt x="15743" y="1119"/>
                </a:lnTo>
                <a:lnTo>
                  <a:pt x="15646" y="1217"/>
                </a:lnTo>
                <a:lnTo>
                  <a:pt x="15621" y="1314"/>
                </a:lnTo>
                <a:lnTo>
                  <a:pt x="15621" y="1387"/>
                </a:lnTo>
                <a:lnTo>
                  <a:pt x="15646" y="1411"/>
                </a:lnTo>
                <a:lnTo>
                  <a:pt x="15670" y="1436"/>
                </a:lnTo>
                <a:lnTo>
                  <a:pt x="15743" y="1484"/>
                </a:lnTo>
                <a:lnTo>
                  <a:pt x="15840" y="1484"/>
                </a:lnTo>
                <a:lnTo>
                  <a:pt x="16011" y="1387"/>
                </a:lnTo>
                <a:lnTo>
                  <a:pt x="16157" y="1265"/>
                </a:lnTo>
                <a:lnTo>
                  <a:pt x="16278" y="1119"/>
                </a:lnTo>
                <a:lnTo>
                  <a:pt x="16376" y="949"/>
                </a:lnTo>
                <a:lnTo>
                  <a:pt x="16424" y="779"/>
                </a:lnTo>
                <a:lnTo>
                  <a:pt x="16424" y="681"/>
                </a:lnTo>
                <a:lnTo>
                  <a:pt x="16400" y="584"/>
                </a:lnTo>
                <a:lnTo>
                  <a:pt x="16376" y="511"/>
                </a:lnTo>
                <a:lnTo>
                  <a:pt x="16327" y="414"/>
                </a:lnTo>
                <a:lnTo>
                  <a:pt x="16254" y="341"/>
                </a:lnTo>
                <a:lnTo>
                  <a:pt x="16157" y="268"/>
                </a:lnTo>
                <a:lnTo>
                  <a:pt x="15938" y="170"/>
                </a:lnTo>
                <a:lnTo>
                  <a:pt x="15719" y="97"/>
                </a:lnTo>
                <a:lnTo>
                  <a:pt x="15475" y="49"/>
                </a:lnTo>
                <a:lnTo>
                  <a:pt x="15232" y="24"/>
                </a:lnTo>
                <a:lnTo>
                  <a:pt x="1494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Eglamour template">
  <a:themeElements>
    <a:clrScheme name="Custom 347">
      <a:dk1>
        <a:srgbClr val="434343"/>
      </a:dk1>
      <a:lt1>
        <a:srgbClr val="FFFFFF"/>
      </a:lt1>
      <a:dk2>
        <a:srgbClr val="666666"/>
      </a:dk2>
      <a:lt2>
        <a:srgbClr val="B7B7B7"/>
      </a:lt2>
      <a:accent1>
        <a:srgbClr val="5FDB72"/>
      </a:accent1>
      <a:accent2>
        <a:srgbClr val="1CCFBA"/>
      </a:accent2>
      <a:accent3>
        <a:srgbClr val="23ADDF"/>
      </a:accent3>
      <a:accent4>
        <a:srgbClr val="E650D3"/>
      </a:accent4>
      <a:accent5>
        <a:srgbClr val="8B1EA0"/>
      </a:accent5>
      <a:accent6>
        <a:srgbClr val="FFB300"/>
      </a:accent6>
      <a:hlink>
        <a:srgbClr val="4A86E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342</Words>
  <PresentationFormat>On-screen Show (16:9)</PresentationFormat>
  <Paragraphs>70</Paragraphs>
  <Slides>11</Slides>
  <Notes>8</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Eglamour template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Pixel</dc:creator>
  <cp:lastModifiedBy>Lenovo</cp:lastModifiedBy>
  <cp:revision>26</cp:revision>
  <dcterms:created xsi:type="dcterms:W3CDTF">2019-09-19T09:47:53Z</dcterms:created>
  <dcterms:modified xsi:type="dcterms:W3CDTF">2020-07-23T10:47:27Z</dcterms:modified>
</cp:coreProperties>
</file>