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0" r:id="rId4"/>
    <p:sldId id="261" r:id="rId5"/>
    <p:sldId id="258"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FE2FDA2-575D-4896-9FEB-44523FFCB537}" type="datetimeFigureOut">
              <a:rPr lang="en-US" smtClean="0"/>
              <a:t>7/15/2020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4E58953-1772-4B03-9178-6D7ABD0A181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8104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E2FDA2-575D-4896-9FEB-44523FFCB537}" type="datetimeFigureOut">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58953-1772-4B03-9178-6D7ABD0A1813}" type="slidenum">
              <a:rPr lang="en-US" smtClean="0"/>
              <a:t>‹#›</a:t>
            </a:fld>
            <a:endParaRPr lang="en-US"/>
          </a:p>
        </p:txBody>
      </p:sp>
    </p:spTree>
    <p:extLst>
      <p:ext uri="{BB962C8B-B14F-4D97-AF65-F5344CB8AC3E}">
        <p14:creationId xmlns:p14="http://schemas.microsoft.com/office/powerpoint/2010/main" val="2179626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2FDA2-575D-4896-9FEB-44523FFCB537}"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58953-1772-4B03-9178-6D7ABD0A181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2716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2FDA2-575D-4896-9FEB-44523FFCB537}"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58953-1772-4B03-9178-6D7ABD0A181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6599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2FDA2-575D-4896-9FEB-44523FFCB537}"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58953-1772-4B03-9178-6D7ABD0A1813}" type="slidenum">
              <a:rPr lang="en-US" smtClean="0"/>
              <a:t>‹#›</a:t>
            </a:fld>
            <a:endParaRPr lang="en-US"/>
          </a:p>
        </p:txBody>
      </p:sp>
    </p:spTree>
    <p:extLst>
      <p:ext uri="{BB962C8B-B14F-4D97-AF65-F5344CB8AC3E}">
        <p14:creationId xmlns:p14="http://schemas.microsoft.com/office/powerpoint/2010/main" val="2401273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2FDA2-575D-4896-9FEB-44523FFCB537}"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58953-1772-4B03-9178-6D7ABD0A181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0387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2FDA2-575D-4896-9FEB-44523FFCB537}"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58953-1772-4B03-9178-6D7ABD0A181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3650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2FDA2-575D-4896-9FEB-44523FFCB537}"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58953-1772-4B03-9178-6D7ABD0A181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7612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2FDA2-575D-4896-9FEB-44523FFCB537}"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58953-1772-4B03-9178-6D7ABD0A181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8943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2FDA2-575D-4896-9FEB-44523FFCB537}"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58953-1772-4B03-9178-6D7ABD0A1813}" type="slidenum">
              <a:rPr lang="en-US" smtClean="0"/>
              <a:t>‹#›</a:t>
            </a:fld>
            <a:endParaRPr lang="en-US"/>
          </a:p>
        </p:txBody>
      </p:sp>
    </p:spTree>
    <p:extLst>
      <p:ext uri="{BB962C8B-B14F-4D97-AF65-F5344CB8AC3E}">
        <p14:creationId xmlns:p14="http://schemas.microsoft.com/office/powerpoint/2010/main" val="2420698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2FDA2-575D-4896-9FEB-44523FFCB537}"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58953-1772-4B03-9178-6D7ABD0A181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49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E2FDA2-575D-4896-9FEB-44523FFCB537}" type="datetimeFigureOut">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58953-1772-4B03-9178-6D7ABD0A1813}"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0267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E2FDA2-575D-4896-9FEB-44523FFCB537}" type="datetimeFigureOut">
              <a:rPr lang="en-US" smtClean="0"/>
              <a:t>7/15/2020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E58953-1772-4B03-9178-6D7ABD0A181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501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E2FDA2-575D-4896-9FEB-44523FFCB537}" type="datetimeFigureOut">
              <a:rPr lang="en-US" smtClean="0"/>
              <a:t>7/15/2020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E58953-1772-4B03-9178-6D7ABD0A181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3701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2FDA2-575D-4896-9FEB-44523FFCB537}" type="datetimeFigureOut">
              <a:rPr lang="en-US" smtClean="0"/>
              <a:t>7/15/2020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58953-1772-4B03-9178-6D7ABD0A1813}" type="slidenum">
              <a:rPr lang="en-US" smtClean="0"/>
              <a:t>‹#›</a:t>
            </a:fld>
            <a:endParaRPr lang="en-US"/>
          </a:p>
        </p:txBody>
      </p:sp>
    </p:spTree>
    <p:extLst>
      <p:ext uri="{BB962C8B-B14F-4D97-AF65-F5344CB8AC3E}">
        <p14:creationId xmlns:p14="http://schemas.microsoft.com/office/powerpoint/2010/main" val="1560296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E2FDA2-575D-4896-9FEB-44523FFCB537}" type="datetimeFigureOut">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58953-1772-4B03-9178-6D7ABD0A181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7766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E2FDA2-575D-4896-9FEB-44523FFCB537}" type="datetimeFigureOut">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58953-1772-4B03-9178-6D7ABD0A1813}" type="slidenum">
              <a:rPr lang="en-US" smtClean="0"/>
              <a:t>‹#›</a:t>
            </a:fld>
            <a:endParaRPr lang="en-US"/>
          </a:p>
        </p:txBody>
      </p:sp>
    </p:spTree>
    <p:extLst>
      <p:ext uri="{BB962C8B-B14F-4D97-AF65-F5344CB8AC3E}">
        <p14:creationId xmlns:p14="http://schemas.microsoft.com/office/powerpoint/2010/main" val="1215924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FE2FDA2-575D-4896-9FEB-44523FFCB537}" type="datetimeFigureOut">
              <a:rPr lang="en-US" smtClean="0"/>
              <a:t>7/15/2020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4E58953-1772-4B03-9178-6D7ABD0A1813}" type="slidenum">
              <a:rPr lang="en-US" smtClean="0"/>
              <a:t>‹#›</a:t>
            </a:fld>
            <a:endParaRPr lang="en-US"/>
          </a:p>
        </p:txBody>
      </p:sp>
    </p:spTree>
    <p:extLst>
      <p:ext uri="{BB962C8B-B14F-4D97-AF65-F5344CB8AC3E}">
        <p14:creationId xmlns:p14="http://schemas.microsoft.com/office/powerpoint/2010/main" val="7148372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2B30-F0B6-47F8-A76A-352F9B44F4A0}"/>
              </a:ext>
            </a:extLst>
          </p:cNvPr>
          <p:cNvSpPr>
            <a:spLocks noGrp="1"/>
          </p:cNvSpPr>
          <p:nvPr>
            <p:ph type="ctrTitle"/>
          </p:nvPr>
        </p:nvSpPr>
        <p:spPr/>
        <p:txBody>
          <a:bodyPr/>
          <a:lstStyle/>
          <a:p>
            <a:r>
              <a:rPr lang="en-US" sz="3600" dirty="0">
                <a:solidFill>
                  <a:schemeClr val="tx1"/>
                </a:solidFill>
                <a:effectLst>
                  <a:outerShdw blurRad="38100" dist="38100" dir="2700000" algn="tl">
                    <a:srgbClr val="000000">
                      <a:alpha val="43137"/>
                    </a:srgbClr>
                  </a:outerShdw>
                </a:effectLst>
              </a:rPr>
              <a:t>Sentiment Analysis of COVID-19 Tweets – Visualization Dashboard</a:t>
            </a:r>
            <a:br>
              <a:rPr lang="en-US" sz="2800" b="1" dirty="0">
                <a:solidFill>
                  <a:schemeClr val="tx1"/>
                </a:solidFill>
              </a:rPr>
            </a:br>
            <a:endParaRPr lang="en-US" sz="2800" dirty="0">
              <a:solidFill>
                <a:schemeClr val="tx1"/>
              </a:solidFill>
            </a:endParaRPr>
          </a:p>
        </p:txBody>
      </p:sp>
      <p:sp>
        <p:nvSpPr>
          <p:cNvPr id="3" name="Subtitle 2">
            <a:extLst>
              <a:ext uri="{FF2B5EF4-FFF2-40B4-BE49-F238E27FC236}">
                <a16:creationId xmlns:a16="http://schemas.microsoft.com/office/drawing/2014/main" id="{7E0F16D7-24FA-4027-93B2-A6780203960F}"/>
              </a:ext>
            </a:extLst>
          </p:cNvPr>
          <p:cNvSpPr>
            <a:spLocks noGrp="1"/>
          </p:cNvSpPr>
          <p:nvPr>
            <p:ph type="subTitle" idx="1"/>
          </p:nvPr>
        </p:nvSpPr>
        <p:spPr/>
        <p:txBody>
          <a:bodyPr/>
          <a:lstStyle/>
          <a:p>
            <a:r>
              <a:rPr lang="en-US" dirty="0"/>
              <a:t>Team: Sparrow</a:t>
            </a:r>
          </a:p>
          <a:p>
            <a:r>
              <a:rPr lang="en-US" dirty="0"/>
              <a:t>Project Tittle: Informer</a:t>
            </a:r>
          </a:p>
        </p:txBody>
      </p:sp>
    </p:spTree>
    <p:extLst>
      <p:ext uri="{BB962C8B-B14F-4D97-AF65-F5344CB8AC3E}">
        <p14:creationId xmlns:p14="http://schemas.microsoft.com/office/powerpoint/2010/main" val="427334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47036-DBEE-41AF-AEFE-7DC9C0E6DD44}"/>
              </a:ext>
            </a:extLst>
          </p:cNvPr>
          <p:cNvSpPr>
            <a:spLocks noGrp="1"/>
          </p:cNvSpPr>
          <p:nvPr>
            <p:ph type="title"/>
          </p:nvPr>
        </p:nvSpPr>
        <p:spPr/>
        <p:txBody>
          <a:bodyPr/>
          <a:lstStyle/>
          <a:p>
            <a:r>
              <a:rPr lang="en-US" b="1" dirty="0">
                <a:solidFill>
                  <a:schemeClr val="tx1"/>
                </a:solidFill>
                <a:effectLst>
                  <a:outerShdw blurRad="38100" dist="38100" dir="2700000" algn="tl">
                    <a:srgbClr val="000000">
                      <a:alpha val="43137"/>
                    </a:srgbClr>
                  </a:outerShdw>
                </a:effectLst>
              </a:rPr>
              <a:t>Overview</a:t>
            </a:r>
            <a:endParaRPr lang="en-US" dirty="0">
              <a:solidFill>
                <a:schemeClr val="tx1"/>
              </a:solidFill>
            </a:endParaRPr>
          </a:p>
        </p:txBody>
      </p:sp>
      <p:sp>
        <p:nvSpPr>
          <p:cNvPr id="3" name="Content Placeholder 2">
            <a:extLst>
              <a:ext uri="{FF2B5EF4-FFF2-40B4-BE49-F238E27FC236}">
                <a16:creationId xmlns:a16="http://schemas.microsoft.com/office/drawing/2014/main" id="{C106F880-D061-43AE-8FE6-A74DC6EEE163}"/>
              </a:ext>
            </a:extLst>
          </p:cNvPr>
          <p:cNvSpPr>
            <a:spLocks noGrp="1"/>
          </p:cNvSpPr>
          <p:nvPr>
            <p:ph idx="1"/>
          </p:nvPr>
        </p:nvSpPr>
        <p:spPr/>
        <p:txBody>
          <a:bodyPr>
            <a:normAutofit lnSpcReduction="10000"/>
          </a:bodyPr>
          <a:lstStyle/>
          <a:p>
            <a:r>
              <a:rPr lang="en-US" dirty="0"/>
              <a:t>Twitter Sentiment Analysis and understand the public sentiment towards the announcement of lockdown extension.</a:t>
            </a:r>
            <a:r>
              <a:rPr lang="en-IN" dirty="0"/>
              <a:t>Develop a visualization dashboard from the obtained results. This solution, primarily using </a:t>
            </a:r>
            <a:r>
              <a:rPr lang="en-IN" b="1" dirty="0"/>
              <a:t>IBM Cloud</a:t>
            </a:r>
            <a:r>
              <a:rPr lang="en-IN" dirty="0"/>
              <a:t>, </a:t>
            </a:r>
            <a:r>
              <a:rPr lang="en-IN" b="1" dirty="0"/>
              <a:t>Watson,</a:t>
            </a:r>
            <a:r>
              <a:rPr lang="en-IN" dirty="0"/>
              <a:t> and </a:t>
            </a:r>
            <a:r>
              <a:rPr lang="en-IN" b="1" dirty="0"/>
              <a:t>Node-RED</a:t>
            </a:r>
            <a:r>
              <a:rPr lang="en-IN" dirty="0"/>
              <a:t>, derives the sentiment analysis of the twitter feeds and provides a visualization dashboard for analysis. The proposed solution looks into the factors that affect mental health of people due to social distancing, tackling of fake news, etc., and arrives at a score and a dashboard visualization which can be used for further analysis like taking the key decisions to improve the economy or restart any business.</a:t>
            </a:r>
            <a:endParaRPr lang="en-US" dirty="0"/>
          </a:p>
          <a:p>
            <a:endParaRPr lang="en-US" dirty="0"/>
          </a:p>
        </p:txBody>
      </p:sp>
    </p:spTree>
    <p:extLst>
      <p:ext uri="{BB962C8B-B14F-4D97-AF65-F5344CB8AC3E}">
        <p14:creationId xmlns:p14="http://schemas.microsoft.com/office/powerpoint/2010/main" val="2191846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CC85-2015-4A9C-BA8F-4DFCFA96B6F9}"/>
              </a:ext>
            </a:extLst>
          </p:cNvPr>
          <p:cNvSpPr>
            <a:spLocks noGrp="1"/>
          </p:cNvSpPr>
          <p:nvPr>
            <p:ph type="title"/>
          </p:nvPr>
        </p:nvSpPr>
        <p:spPr/>
        <p:txBody>
          <a:bodyPr>
            <a:noAutofit/>
          </a:bodyPr>
          <a:lstStyle/>
          <a:p>
            <a:r>
              <a:rPr lang="en-US" b="1" dirty="0"/>
              <a:t>Purpose</a:t>
            </a:r>
            <a:br>
              <a:rPr lang="en-US" b="1" dirty="0"/>
            </a:br>
            <a:endParaRPr lang="en-US" dirty="0"/>
          </a:p>
        </p:txBody>
      </p:sp>
      <p:sp>
        <p:nvSpPr>
          <p:cNvPr id="3" name="Content Placeholder 2">
            <a:extLst>
              <a:ext uri="{FF2B5EF4-FFF2-40B4-BE49-F238E27FC236}">
                <a16:creationId xmlns:a16="http://schemas.microsoft.com/office/drawing/2014/main" id="{47C32621-AB58-413F-ACA4-2230668BCEEB}"/>
              </a:ext>
            </a:extLst>
          </p:cNvPr>
          <p:cNvSpPr>
            <a:spLocks noGrp="1"/>
          </p:cNvSpPr>
          <p:nvPr>
            <p:ph idx="1"/>
          </p:nvPr>
        </p:nvSpPr>
        <p:spPr/>
        <p:txBody>
          <a:bodyPr/>
          <a:lstStyle/>
          <a:p>
            <a:pPr marL="0" indent="0">
              <a:buNone/>
            </a:pPr>
            <a:r>
              <a:rPr lang="en-US" dirty="0"/>
              <a:t>The problem statement that we choose to work on is to analyze sentiments of people during the epidemic so keeping this thought in our mind and making the web app according to it that is mainly focused to analyze sentiments of people from their texts extracted from twitter. Here the main purpose of this to give better insights of people sentiments during lockdown and predicting it further if lockdown extends.</a:t>
            </a:r>
            <a:endParaRPr lang="en-US" b="1" dirty="0"/>
          </a:p>
        </p:txBody>
      </p:sp>
    </p:spTree>
    <p:extLst>
      <p:ext uri="{BB962C8B-B14F-4D97-AF65-F5344CB8AC3E}">
        <p14:creationId xmlns:p14="http://schemas.microsoft.com/office/powerpoint/2010/main" val="2060097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87E1-9AE0-4E1F-82D3-62D6F5C62E2F}"/>
              </a:ext>
            </a:extLst>
          </p:cNvPr>
          <p:cNvSpPr>
            <a:spLocks noGrp="1"/>
          </p:cNvSpPr>
          <p:nvPr>
            <p:ph type="title"/>
          </p:nvPr>
        </p:nvSpPr>
        <p:spPr/>
        <p:txBody>
          <a:bodyPr/>
          <a:lstStyle/>
          <a:p>
            <a:r>
              <a:rPr lang="en-US" b="1" dirty="0"/>
              <a:t>The Problem Statement</a:t>
            </a:r>
          </a:p>
        </p:txBody>
      </p:sp>
      <p:sp>
        <p:nvSpPr>
          <p:cNvPr id="3" name="Content Placeholder 2">
            <a:extLst>
              <a:ext uri="{FF2B5EF4-FFF2-40B4-BE49-F238E27FC236}">
                <a16:creationId xmlns:a16="http://schemas.microsoft.com/office/drawing/2014/main" id="{995DBB85-2438-4572-A2B7-A23D0D202764}"/>
              </a:ext>
            </a:extLst>
          </p:cNvPr>
          <p:cNvSpPr>
            <a:spLocks noGrp="1"/>
          </p:cNvSpPr>
          <p:nvPr>
            <p:ph idx="1"/>
          </p:nvPr>
        </p:nvSpPr>
        <p:spPr/>
        <p:txBody>
          <a:bodyPr/>
          <a:lstStyle/>
          <a:p>
            <a:r>
              <a:rPr lang="en-US" dirty="0"/>
              <a:t>According to the problem statement we have to analyze sentiments of Indians before, after and during the extension of lockdown announcements were made with the help of tweets on tweeter. We have to use relevant hashtags on twitter like #lockdownextension. and build a predictive analytic model to understand the behavior of people towards the government decision and related schemes. We have to build a web app or dashboard for the visualization of people reaction towards the govt announcements on lockdown extension and related information</a:t>
            </a:r>
          </a:p>
        </p:txBody>
      </p:sp>
    </p:spTree>
    <p:extLst>
      <p:ext uri="{BB962C8B-B14F-4D97-AF65-F5344CB8AC3E}">
        <p14:creationId xmlns:p14="http://schemas.microsoft.com/office/powerpoint/2010/main" val="2505330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A83F8-6558-499E-A7EF-A71BE79959CC}"/>
              </a:ext>
            </a:extLst>
          </p:cNvPr>
          <p:cNvSpPr>
            <a:spLocks noGrp="1"/>
          </p:cNvSpPr>
          <p:nvPr>
            <p:ph type="title"/>
          </p:nvPr>
        </p:nvSpPr>
        <p:spPr/>
        <p:txBody>
          <a:bodyPr/>
          <a:lstStyle/>
          <a:p>
            <a:r>
              <a:rPr lang="en-US" b="1" dirty="0">
                <a:solidFill>
                  <a:schemeClr val="tx1"/>
                </a:solidFill>
                <a:effectLst>
                  <a:outerShdw blurRad="38100" dist="38100" dir="2700000" algn="tl">
                    <a:srgbClr val="000000">
                      <a:alpha val="43137"/>
                    </a:srgbClr>
                  </a:outerShdw>
                </a:effectLst>
              </a:rPr>
              <a:t>Technologies</a:t>
            </a:r>
            <a:r>
              <a:rPr lang="en-US" b="1" dirty="0">
                <a:solidFill>
                  <a:schemeClr val="tx1"/>
                </a:solidFill>
              </a:rPr>
              <a:t> Used</a:t>
            </a:r>
            <a:endParaRPr lang="en-US" dirty="0">
              <a:solidFill>
                <a:schemeClr val="tx1"/>
              </a:solidFill>
            </a:endParaRPr>
          </a:p>
        </p:txBody>
      </p:sp>
      <p:sp>
        <p:nvSpPr>
          <p:cNvPr id="3" name="Content Placeholder 2">
            <a:extLst>
              <a:ext uri="{FF2B5EF4-FFF2-40B4-BE49-F238E27FC236}">
                <a16:creationId xmlns:a16="http://schemas.microsoft.com/office/drawing/2014/main" id="{0918F01C-6263-4F52-82E1-A9D58BC8B063}"/>
              </a:ext>
            </a:extLst>
          </p:cNvPr>
          <p:cNvSpPr>
            <a:spLocks noGrp="1"/>
          </p:cNvSpPr>
          <p:nvPr>
            <p:ph idx="1"/>
          </p:nvPr>
        </p:nvSpPr>
        <p:spPr/>
        <p:txBody>
          <a:bodyPr/>
          <a:lstStyle/>
          <a:p>
            <a:r>
              <a:rPr lang="en-US" dirty="0"/>
              <a:t>Node-RED</a:t>
            </a:r>
          </a:p>
          <a:p>
            <a:r>
              <a:rPr lang="en-US" dirty="0"/>
              <a:t>IBM Cloud</a:t>
            </a:r>
          </a:p>
          <a:p>
            <a:r>
              <a:rPr lang="en-US" dirty="0"/>
              <a:t>Watson</a:t>
            </a:r>
          </a:p>
        </p:txBody>
      </p:sp>
    </p:spTree>
    <p:extLst>
      <p:ext uri="{BB962C8B-B14F-4D97-AF65-F5344CB8AC3E}">
        <p14:creationId xmlns:p14="http://schemas.microsoft.com/office/powerpoint/2010/main" val="2160971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9CD26-3289-4A4E-A993-19C933619C88}"/>
              </a:ext>
            </a:extLst>
          </p:cNvPr>
          <p:cNvSpPr>
            <a:spLocks noGrp="1"/>
          </p:cNvSpPr>
          <p:nvPr>
            <p:ph type="title"/>
          </p:nvPr>
        </p:nvSpPr>
        <p:spPr/>
        <p:txBody>
          <a:bodyPr/>
          <a:lstStyle/>
          <a:p>
            <a:r>
              <a:rPr lang="en-US" dirty="0"/>
              <a:t>Workflow</a:t>
            </a:r>
          </a:p>
        </p:txBody>
      </p:sp>
      <p:sp>
        <p:nvSpPr>
          <p:cNvPr id="3" name="Content Placeholder 2">
            <a:extLst>
              <a:ext uri="{FF2B5EF4-FFF2-40B4-BE49-F238E27FC236}">
                <a16:creationId xmlns:a16="http://schemas.microsoft.com/office/drawing/2014/main" id="{64F66904-C978-4244-B587-B04F79260B2C}"/>
              </a:ext>
            </a:extLst>
          </p:cNvPr>
          <p:cNvSpPr>
            <a:spLocks noGrp="1"/>
          </p:cNvSpPr>
          <p:nvPr>
            <p:ph idx="1"/>
          </p:nvPr>
        </p:nvSpPr>
        <p:spPr/>
        <p:txBody>
          <a:bodyPr/>
          <a:lstStyle/>
          <a:p>
            <a:r>
              <a:rPr lang="en-US" dirty="0"/>
              <a:t>Extract tweets on #lockdownextension.</a:t>
            </a:r>
          </a:p>
          <a:p>
            <a:r>
              <a:rPr lang="en-IN" b="1" dirty="0"/>
              <a:t>Node-RED</a:t>
            </a:r>
            <a:r>
              <a:rPr lang="en-IN" dirty="0"/>
              <a:t> to build dashboards of the analysis obtained.</a:t>
            </a:r>
          </a:p>
          <a:p>
            <a:endParaRPr lang="en-US" dirty="0"/>
          </a:p>
          <a:p>
            <a:endParaRPr lang="en-US" dirty="0"/>
          </a:p>
        </p:txBody>
      </p:sp>
    </p:spTree>
    <p:extLst>
      <p:ext uri="{BB962C8B-B14F-4D97-AF65-F5344CB8AC3E}">
        <p14:creationId xmlns:p14="http://schemas.microsoft.com/office/powerpoint/2010/main" val="2346874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F32B1-34B1-4450-B79B-7392BE5E32A5}"/>
              </a:ext>
            </a:extLst>
          </p:cNvPr>
          <p:cNvSpPr>
            <a:spLocks noGrp="1"/>
          </p:cNvSpPr>
          <p:nvPr>
            <p:ph type="title"/>
          </p:nvPr>
        </p:nvSpPr>
        <p:spPr>
          <a:xfrm>
            <a:off x="1295402" y="982132"/>
            <a:ext cx="9601196" cy="4698232"/>
          </a:xfrm>
        </p:spPr>
        <p:txBody>
          <a:bodyPr>
            <a:normAutofit/>
            <a:scene3d>
              <a:camera prst="orthographicFront"/>
              <a:lightRig rig="threePt" dir="t"/>
            </a:scene3d>
            <a:sp3d extrusionH="57150">
              <a:bevelT w="69850" h="38100" prst="cross"/>
            </a:sp3d>
          </a:bodyPr>
          <a:lstStyle/>
          <a:p>
            <a:r>
              <a:rPr lang="en-US" sz="6600" b="1" dirty="0">
                <a:ln w="22225">
                  <a:solidFill>
                    <a:schemeClr val="accent1">
                      <a:lumMod val="75000"/>
                    </a:schemeClr>
                  </a:solidFill>
                  <a:prstDash val="solid"/>
                </a:ln>
                <a:solidFill>
                  <a:schemeClr val="tx1"/>
                </a:solidFill>
              </a:rPr>
              <a:t>Thank You</a:t>
            </a:r>
          </a:p>
        </p:txBody>
      </p:sp>
    </p:spTree>
    <p:extLst>
      <p:ext uri="{BB962C8B-B14F-4D97-AF65-F5344CB8AC3E}">
        <p14:creationId xmlns:p14="http://schemas.microsoft.com/office/powerpoint/2010/main" val="32726232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176</TotalTime>
  <Words>315</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Sentiment Analysis of COVID-19 Tweets – Visualization Dashboard </vt:lpstr>
      <vt:lpstr>Overview</vt:lpstr>
      <vt:lpstr>Purpose </vt:lpstr>
      <vt:lpstr>The Problem Statement</vt:lpstr>
      <vt:lpstr>Technologies Used</vt:lpstr>
      <vt:lpstr>Workflow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COVID 19 Tweets </dc:title>
  <dc:creator>manoj</dc:creator>
  <cp:lastModifiedBy>manoj</cp:lastModifiedBy>
  <cp:revision>16</cp:revision>
  <dcterms:created xsi:type="dcterms:W3CDTF">2020-07-15T11:19:36Z</dcterms:created>
  <dcterms:modified xsi:type="dcterms:W3CDTF">2020-07-15T14:17:27Z</dcterms:modified>
</cp:coreProperties>
</file>