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6843149-0D30-42D4-A678-721B0C560FDF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CB48F96-3863-4AE9-8575-E83FDD4AE1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3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3149-0D30-42D4-A678-721B0C560FDF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8F96-3863-4AE9-8575-E83FDD4AE1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40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3149-0D30-42D4-A678-721B0C560FDF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8F96-3863-4AE9-8575-E83FDD4AE1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33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3149-0D30-42D4-A678-721B0C560FDF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8F96-3863-4AE9-8575-E83FDD4AE1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466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3149-0D30-42D4-A678-721B0C560FDF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8F96-3863-4AE9-8575-E83FDD4AE1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19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3149-0D30-42D4-A678-721B0C560FDF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8F96-3863-4AE9-8575-E83FDD4AE1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705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3149-0D30-42D4-A678-721B0C560FDF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8F96-3863-4AE9-8575-E83FDD4AE1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891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3149-0D30-42D4-A678-721B0C560FDF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8F96-3863-4AE9-8575-E83FDD4AE1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441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3149-0D30-42D4-A678-721B0C560FDF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8F96-3863-4AE9-8575-E83FDD4AE1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57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3149-0D30-42D4-A678-721B0C560FDF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8F96-3863-4AE9-8575-E83FDD4AE1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1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3149-0D30-42D4-A678-721B0C560FDF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8F96-3863-4AE9-8575-E83FDD4AE1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99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3149-0D30-42D4-A678-721B0C560FDF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8F96-3863-4AE9-8575-E83FDD4AE1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49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3149-0D30-42D4-A678-721B0C560FDF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8F96-3863-4AE9-8575-E83FDD4AE1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42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3149-0D30-42D4-A678-721B0C560FDF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8F96-3863-4AE9-8575-E83FDD4AE1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2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3149-0D30-42D4-A678-721B0C560FDF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8F96-3863-4AE9-8575-E83FDD4AE1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0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3149-0D30-42D4-A678-721B0C560FDF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8F96-3863-4AE9-8575-E83FDD4AE1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2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3149-0D30-42D4-A678-721B0C560FDF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8F96-3863-4AE9-8575-E83FDD4AE1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6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843149-0D30-42D4-A678-721B0C560FDF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B48F96-3863-4AE9-8575-E83FDD4AE1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9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FA93-7E96-49E6-A4EE-6B2D3FE393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</a:rPr>
              <a:t>Sentiment Analysis </a:t>
            </a:r>
            <a:r>
              <a:rPr lang="en-US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809D5-A246-46D5-A6DB-9813E94F5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>
                <a:latin typeface="Bradley Hand ITC" panose="03070402050302030203" pitchFamily="66" charset="0"/>
              </a:rPr>
              <a:t>Shanmuka Srinivas</a:t>
            </a:r>
          </a:p>
          <a:p>
            <a:r>
              <a:rPr lang="en-US" sz="2400" b="1" dirty="0">
                <a:latin typeface="Bradley Hand ITC" panose="03070402050302030203" pitchFamily="66" charset="0"/>
              </a:rPr>
              <a:t>Harsha Magapu</a:t>
            </a:r>
          </a:p>
          <a:p>
            <a:r>
              <a:rPr lang="en-US" sz="2400" b="1" dirty="0">
                <a:latin typeface="Bradley Hand ITC" panose="03070402050302030203" pitchFamily="66" charset="0"/>
              </a:rPr>
              <a:t>Nivas Manduva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9C003-E356-49ED-948D-B294A21B5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958" y="234015"/>
            <a:ext cx="1240136" cy="118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50092227-E94F-4A6A-AC50-9CFF338BD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426" y="1552977"/>
            <a:ext cx="9528699" cy="319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28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419F7AF6-82F0-4E87-9E86-15BE8E99A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103" y="1839359"/>
            <a:ext cx="8800730" cy="287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60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AE6B3E31-CBD7-4A72-B0D8-39954840B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53" y="1855202"/>
            <a:ext cx="9927529" cy="314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52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896F3C7-72CA-4970-9AD8-E5D844935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366" y="805648"/>
            <a:ext cx="9327472" cy="524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01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B056E87-C094-45CE-8EFF-533EC5969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204" y="798990"/>
            <a:ext cx="9351146" cy="526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36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DD277C4-A00E-4A02-82B6-DEC0F682C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215" y="827842"/>
            <a:ext cx="9248560" cy="520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97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F065046-EDDC-4697-B8B8-26012B08D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528" y="932278"/>
            <a:ext cx="8818485" cy="483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72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F4F0996-1818-4F69-8083-50B4CEB7F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688" y="858329"/>
            <a:ext cx="9442624" cy="490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035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E9055EE9-F36B-4773-B0E5-B2F1A86AB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095" y="849451"/>
            <a:ext cx="8649810" cy="449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72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BB1EA27B-4ABB-4D5B-8CF2-63D033E55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275" y="1189300"/>
            <a:ext cx="9111449" cy="408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82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BA6E2872-C2AB-40FE-9911-748ED146F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024" y="1514937"/>
            <a:ext cx="9684845" cy="330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120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</TotalTime>
  <Words>9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Agency FB</vt:lpstr>
      <vt:lpstr>Arial</vt:lpstr>
      <vt:lpstr>Bradley Hand ITC</vt:lpstr>
      <vt:lpstr>Forte</vt:lpstr>
      <vt:lpstr>Garamond</vt:lpstr>
      <vt:lpstr>Organic</vt:lpstr>
      <vt:lpstr>Sentiment Analysis COVID-19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COVID-19</dc:title>
  <dc:creator>Nivas</dc:creator>
  <cp:lastModifiedBy>Nivas</cp:lastModifiedBy>
  <cp:revision>4</cp:revision>
  <dcterms:created xsi:type="dcterms:W3CDTF">2020-06-24T10:34:40Z</dcterms:created>
  <dcterms:modified xsi:type="dcterms:W3CDTF">2020-06-24T11:05:23Z</dcterms:modified>
</cp:coreProperties>
</file>