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7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6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4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3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5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6278-73DF-4492-9FDB-D7F0D787AF5A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4D99-4E11-4F18-A0DD-B93670187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AI Recruiter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08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Recruiter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33" y="1825625"/>
            <a:ext cx="8944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Login UI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03" y="1825625"/>
            <a:ext cx="8878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Registration form to take </a:t>
            </a:r>
            <a:r>
              <a:rPr lang="en-IN" dirty="0" smtClean="0"/>
              <a:t>interview</a:t>
            </a:r>
            <a:endParaRPr lang="en-IN" dirty="0"/>
          </a:p>
        </p:txBody>
      </p:sp>
      <p:pic>
        <p:nvPicPr>
          <p:cNvPr id="7" name="Drawing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58" y="1825625"/>
            <a:ext cx="9218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2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Chat bot trained with few necessary skills and addition of few more skills is in progress</a:t>
            </a:r>
          </a:p>
        </p:txBody>
      </p:sp>
      <p:pic>
        <p:nvPicPr>
          <p:cNvPr id="7" name="Drawing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6" y="1825625"/>
            <a:ext cx="10417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Chat bot integrated successfully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7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Cloudant</a:t>
            </a:r>
            <a:r>
              <a:rPr lang="en-IN" dirty="0"/>
              <a:t> connected</a:t>
            </a:r>
          </a:p>
        </p:txBody>
      </p:sp>
      <p:pic>
        <p:nvPicPr>
          <p:cNvPr id="5" name="Drawing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259" y="1825625"/>
            <a:ext cx="9191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Applying Cut-off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Recruiter Dashboard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244" y="1825625"/>
            <a:ext cx="8897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Recruiter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582" y="1825625"/>
            <a:ext cx="8812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 Recruiter</vt:lpstr>
      <vt:lpstr>Login UI</vt:lpstr>
      <vt:lpstr>Registration form to take interview</vt:lpstr>
      <vt:lpstr>Chat bot trained with few necessary skills and addition of few more skills is in progress</vt:lpstr>
      <vt:lpstr>Chat bot integrated successfully</vt:lpstr>
      <vt:lpstr>Cloudant connected</vt:lpstr>
      <vt:lpstr>Applying Cut-off</vt:lpstr>
      <vt:lpstr>Recruiter Dashboard</vt:lpstr>
      <vt:lpstr>Recruiter Dashboard</vt:lpstr>
      <vt:lpstr>Recruiter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Recruiter</dc:title>
  <dc:creator>SHAIK NAUSHAB AHMED</dc:creator>
  <cp:lastModifiedBy>SHAIK NAUSHAB AHMED</cp:lastModifiedBy>
  <cp:revision>1</cp:revision>
  <dcterms:created xsi:type="dcterms:W3CDTF">2020-07-15T18:16:00Z</dcterms:created>
  <dcterms:modified xsi:type="dcterms:W3CDTF">2020-07-15T18:16:09Z</dcterms:modified>
</cp:coreProperties>
</file>