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932457d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d932457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d932457d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d932457d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932457d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d932457d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932457d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932457d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932457d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932457d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932457d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932457d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932457d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932457d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932457d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932457d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932457d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932457d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932457d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932457d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932457d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932457d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932457d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932457d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d932457d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d932457d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OF COVID-19 TWEETS AND VISUALIZATION DASHBOARD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6038500" y="4291625"/>
            <a:ext cx="27495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BY TEAM ACES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345050"/>
            <a:ext cx="75057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(CONTD.)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25" y="1196875"/>
            <a:ext cx="7985127" cy="364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398975"/>
            <a:ext cx="7505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PAGE OF THE UI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13" y="1175375"/>
            <a:ext cx="8006563" cy="36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334275"/>
            <a:ext cx="750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PAGE (CONTD.)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88" y="1002675"/>
            <a:ext cx="8384016" cy="38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442100"/>
            <a:ext cx="75057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DELIVERABLES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455700"/>
            <a:ext cx="75057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Sentiment Analysis model (nltk Sentiment Intensity Analyzer)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Sentiment Prediction model (sklearn Random Forest Classifier)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UI to search tweets related to any topic &amp; any number of topics &amp; predict their sentiments with a pie chart as visualization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207" name="Google Shape;207;p2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BY TEAM ACES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FLOW DIAGRAM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00" y="1629125"/>
            <a:ext cx="7861525" cy="31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71500"/>
            <a:ext cx="75057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AND PREPROCESSING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43900"/>
            <a:ext cx="75057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Extracted using Twitter API &amp; Tweepy library, stored in a csv file using the csv writer and then converted into a dataframe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Clipped tweets are removed and then remaining tweets made free from punctuation, URLS, stop words and then lemmatized using the </a:t>
            </a:r>
            <a:r>
              <a:rPr b="1" lang="en" sz="1700"/>
              <a:t>r</a:t>
            </a:r>
            <a:r>
              <a:rPr b="1" lang="en" sz="1700"/>
              <a:t>e</a:t>
            </a:r>
            <a:r>
              <a:rPr lang="en" sz="1700"/>
              <a:t>,</a:t>
            </a:r>
            <a:r>
              <a:rPr b="1" lang="en" sz="1700"/>
              <a:t> string</a:t>
            </a:r>
            <a:r>
              <a:rPr lang="en" sz="1700"/>
              <a:t> and </a:t>
            </a:r>
            <a:r>
              <a:rPr b="1" lang="en" sz="1700"/>
              <a:t>nltk</a:t>
            </a:r>
            <a:r>
              <a:rPr lang="en" sz="1700"/>
              <a:t> libraries                                                               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17575"/>
            <a:ext cx="7505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SENTIMENT ANALYSIS MODEL AND TRAINING SET FOR CLASSIFIER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2091900"/>
            <a:ext cx="7505700" cy="23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cleaned and lemmatized tweets considered for making the Sentiment Analysis model using the </a:t>
            </a:r>
            <a:r>
              <a:rPr b="1" lang="en" sz="1700"/>
              <a:t>nltk Sentiment Intensity Analyzer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Based on the compound scores of the tweets, classified into positive, negative &amp; neutral tweets.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complete data frame along with the analyzed sentiment converted into a csv file which acts as a training set for the classifier built in next step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28375"/>
            <a:ext cx="75057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CLASSIFICATION MODEL AND .pkl FILE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11550"/>
            <a:ext cx="75057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cleaned tweets along with their sentiments loaded in a data frame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 then vectorized using the </a:t>
            </a:r>
            <a:r>
              <a:rPr b="1" lang="en" sz="1700"/>
              <a:t>sklearn TfidVectorizer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Random Forest classifier built using the </a:t>
            </a:r>
            <a:r>
              <a:rPr b="1" lang="en" sz="1700"/>
              <a:t>sklearn.ensemble.RandomForestClassifier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model then trained on the vectorized data to predict the sentiments of tweets without using the sentiment analyzer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model is saved in a .pkl file using the </a:t>
            </a:r>
            <a:r>
              <a:rPr b="1" lang="en" sz="1700"/>
              <a:t>pickle</a:t>
            </a:r>
            <a:r>
              <a:rPr lang="en" sz="1700"/>
              <a:t> library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FRONT END PART OF THE UI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800775"/>
            <a:ext cx="75057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Basic </a:t>
            </a:r>
            <a:r>
              <a:rPr b="1" lang="en" sz="1700"/>
              <a:t>HTML</a:t>
            </a:r>
            <a:r>
              <a:rPr lang="en" sz="1700"/>
              <a:t> is used to create the home page and result page of the User Interface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CSS </a:t>
            </a:r>
            <a:r>
              <a:rPr lang="en" sz="1700"/>
              <a:t>is then used to make the UI look more attractive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Home page - Description, Search box to search tweets of any topic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Result page - Pie chart of sentiments (Google Charts), few scrapped tweets with their sentiments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BACK END PART OF THE UI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887025"/>
            <a:ext cx="7505700" cy="25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Flask library of python is used to construct the back end of the User Interface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Uses the classifier model saved as a .pkl file to predict the sentiments of the live tweets scrapped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scrapping of live tweets made possible by using Twitter API calls in the flask file as well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Privilege to scrap tweets related to any topic &amp; any number of topics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BACK END AND FRONT END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2253650"/>
            <a:ext cx="75057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back end &amp; front end part of the User Interface are integrated together using the .route() function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377400"/>
            <a:ext cx="75057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OF THE UI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650" y="1198400"/>
            <a:ext cx="7534624" cy="34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