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Libre Franklin"/>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gshZEEL0FxIjpUb7QjNB3Nvbi0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LibreFranklin-regular.fntdata"/><Relationship Id="rId21" Type="http://schemas.openxmlformats.org/officeDocument/2006/relationships/slide" Target="slides/slide16.xml"/><Relationship Id="rId24" Type="http://schemas.openxmlformats.org/officeDocument/2006/relationships/font" Target="fonts/LibreFranklin-italic.fntdata"/><Relationship Id="rId23" Type="http://schemas.openxmlformats.org/officeDocument/2006/relationships/font" Target="fonts/LibreFranklin-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LibreFranklin-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3" name="Shape 13"/>
        <p:cNvGrpSpPr/>
        <p:nvPr/>
      </p:nvGrpSpPr>
      <p:grpSpPr>
        <a:xfrm>
          <a:off x="0" y="0"/>
          <a:ext cx="0" cy="0"/>
          <a:chOff x="0" y="0"/>
          <a:chExt cx="0" cy="0"/>
        </a:xfrm>
      </p:grpSpPr>
      <p:sp>
        <p:nvSpPr>
          <p:cNvPr id="14" name="Google Shape;14;p20"/>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0"/>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EFEFE"/>
              </a:buClr>
              <a:buSzPts val="8000"/>
              <a:buFont typeface="Bookman Old Style"/>
              <a:buNone/>
              <a:defRPr sz="8000">
                <a:solidFill>
                  <a:srgbClr val="FEFEF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0"/>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200"/>
              </a:spcBef>
              <a:spcAft>
                <a:spcPts val="0"/>
              </a:spcAft>
              <a:buSzPts val="2400"/>
              <a:buNone/>
              <a:defRPr sz="2400" cap="none">
                <a:solidFill>
                  <a:schemeClr val="lt1"/>
                </a:solidFill>
                <a:latin typeface="Libre Franklin"/>
                <a:ea typeface="Libre Franklin"/>
                <a:cs typeface="Libre Franklin"/>
                <a:sym typeface="Libre Franklin"/>
              </a:defRPr>
            </a:lvl1pPr>
            <a:lvl2pPr lvl="1" algn="ctr">
              <a:lnSpc>
                <a:spcPct val="100000"/>
              </a:lnSpc>
              <a:spcBef>
                <a:spcPts val="200"/>
              </a:spcBef>
              <a:spcAft>
                <a:spcPts val="0"/>
              </a:spcAft>
              <a:buClr>
                <a:srgbClr val="FEFEFE"/>
              </a:buClr>
              <a:buSzPts val="2400"/>
              <a:buNone/>
              <a:defRPr sz="2400"/>
            </a:lvl2pPr>
            <a:lvl3pPr lvl="2" algn="ctr">
              <a:lnSpc>
                <a:spcPct val="100000"/>
              </a:lnSpc>
              <a:spcBef>
                <a:spcPts val="400"/>
              </a:spcBef>
              <a:spcAft>
                <a:spcPts val="0"/>
              </a:spcAft>
              <a:buClr>
                <a:srgbClr val="FEFEFE"/>
              </a:buClr>
              <a:buSzPts val="2400"/>
              <a:buNone/>
              <a:defRPr sz="2400"/>
            </a:lvl3pPr>
            <a:lvl4pPr lvl="3" algn="ctr">
              <a:lnSpc>
                <a:spcPct val="100000"/>
              </a:lnSpc>
              <a:spcBef>
                <a:spcPts val="400"/>
              </a:spcBef>
              <a:spcAft>
                <a:spcPts val="0"/>
              </a:spcAft>
              <a:buClr>
                <a:srgbClr val="FEFEFE"/>
              </a:buClr>
              <a:buSzPts val="2000"/>
              <a:buNone/>
              <a:defRPr sz="2000"/>
            </a:lvl4pPr>
            <a:lvl5pPr lvl="4" algn="ctr">
              <a:lnSpc>
                <a:spcPct val="100000"/>
              </a:lnSpc>
              <a:spcBef>
                <a:spcPts val="400"/>
              </a:spcBef>
              <a:spcAft>
                <a:spcPts val="0"/>
              </a:spcAft>
              <a:buClr>
                <a:srgbClr val="FEFEFE"/>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7" name="Google Shape;17;p20"/>
          <p:cNvCxnSpPr/>
          <p:nvPr/>
        </p:nvCxnSpPr>
        <p:spPr>
          <a:xfrm>
            <a:off x="1207658" y="4474741"/>
            <a:ext cx="9875520" cy="0"/>
          </a:xfrm>
          <a:prstGeom prst="straightConnector1">
            <a:avLst/>
          </a:prstGeom>
          <a:noFill/>
          <a:ln cap="flat" cmpd="sng" w="12700">
            <a:solidFill>
              <a:srgbClr val="FEFEFE"/>
            </a:solidFill>
            <a:prstDash val="solid"/>
            <a:round/>
            <a:headEnd len="sm" w="sm" type="none"/>
            <a:tailEnd len="sm" w="sm" type="none"/>
          </a:ln>
        </p:spPr>
      </p:cxnSp>
      <p:sp>
        <p:nvSpPr>
          <p:cNvPr id="18" name="Google Shape;18;p20"/>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0"/>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0"/>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85" name="Shape 85"/>
        <p:cNvGrpSpPr/>
        <p:nvPr/>
      </p:nvGrpSpPr>
      <p:grpSpPr>
        <a:xfrm>
          <a:off x="0" y="0"/>
          <a:ext cx="0" cy="0"/>
          <a:chOff x="0" y="0"/>
          <a:chExt cx="0" cy="0"/>
        </a:xfrm>
      </p:grpSpPr>
      <p:sp>
        <p:nvSpPr>
          <p:cNvPr id="86" name="Google Shape;86;p28"/>
          <p:cNvSpPr/>
          <p:nvPr/>
        </p:nvSpPr>
        <p:spPr>
          <a:xfrm>
            <a:off x="0" y="4578350"/>
            <a:ext cx="12188825" cy="227965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8"/>
          <p:cNvSpPr/>
          <p:nvPr>
            <p:ph idx="2" type="pic"/>
          </p:nvPr>
        </p:nvSpPr>
        <p:spPr>
          <a:xfrm>
            <a:off x="15" y="0"/>
            <a:ext cx="12191985" cy="4578350"/>
          </a:xfrm>
          <a:prstGeom prst="rect">
            <a:avLst/>
          </a:prstGeom>
          <a:solidFill>
            <a:srgbClr val="D8D8D8"/>
          </a:solidFill>
          <a:ln>
            <a:noFill/>
          </a:ln>
        </p:spPr>
        <p:txBody>
          <a:bodyPr anchorCtr="0" anchor="t" bIns="45700" lIns="457200" spcFirstLastPara="1" rIns="0" wrap="square" tIns="457200">
            <a:normAutofit/>
          </a:bodyPr>
          <a:lstStyle>
            <a:lvl1pPr lvl="0" marR="0" rtl="0" algn="l">
              <a:lnSpc>
                <a:spcPct val="110000"/>
              </a:lnSpc>
              <a:spcBef>
                <a:spcPts val="1200"/>
              </a:spcBef>
              <a:spcAft>
                <a:spcPts val="0"/>
              </a:spcAft>
              <a:buClr>
                <a:schemeClr val="accent1"/>
              </a:buClr>
              <a:buSzPts val="3200"/>
              <a:buFont typeface="Calibri"/>
              <a:buNone/>
              <a:defRPr b="0" i="0" sz="32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200"/>
              </a:spcBef>
              <a:spcAft>
                <a:spcPts val="0"/>
              </a:spcAft>
              <a:buClr>
                <a:srgbClr val="3F3F3F"/>
              </a:buClr>
              <a:buSzPts val="2800"/>
              <a:buFont typeface="Calibri"/>
              <a:buNone/>
              <a:defRPr b="0" i="0" sz="2800" u="none" cap="none" strike="noStrike">
                <a:solidFill>
                  <a:srgbClr val="3F3F3F"/>
                </a:solidFill>
                <a:latin typeface="Libre Franklin"/>
                <a:ea typeface="Libre Franklin"/>
                <a:cs typeface="Libre Franklin"/>
                <a:sym typeface="Libre Franklin"/>
              </a:defRPr>
            </a:lvl2pPr>
            <a:lvl3pPr lvl="2" marR="0" rtl="0" algn="l">
              <a:lnSpc>
                <a:spcPct val="100000"/>
              </a:lnSpc>
              <a:spcBef>
                <a:spcPts val="400"/>
              </a:spcBef>
              <a:spcAft>
                <a:spcPts val="0"/>
              </a:spcAft>
              <a:buClr>
                <a:srgbClr val="3F3F3F"/>
              </a:buClr>
              <a:buSzPts val="2400"/>
              <a:buFont typeface="Calibri"/>
              <a:buNone/>
              <a:defRPr b="0" i="0" sz="2400" u="none" cap="none" strike="noStrike">
                <a:solidFill>
                  <a:srgbClr val="3F3F3F"/>
                </a:solidFill>
                <a:latin typeface="Libre Franklin"/>
                <a:ea typeface="Libre Franklin"/>
                <a:cs typeface="Libre Franklin"/>
                <a:sym typeface="Libre Franklin"/>
              </a:defRPr>
            </a:lvl3pPr>
            <a:lvl4pPr lvl="3" marR="0" rtl="0" algn="l">
              <a:lnSpc>
                <a:spcPct val="100000"/>
              </a:lnSpc>
              <a:spcBef>
                <a:spcPts val="400"/>
              </a:spcBef>
              <a:spcAft>
                <a:spcPts val="0"/>
              </a:spcAft>
              <a:buClr>
                <a:srgbClr val="3F3F3F"/>
              </a:buClr>
              <a:buSzPts val="2000"/>
              <a:buFont typeface="Calibri"/>
              <a:buNone/>
              <a:defRPr b="0" i="0" sz="2000" u="none" cap="none" strike="noStrike">
                <a:solidFill>
                  <a:srgbClr val="3F3F3F"/>
                </a:solidFill>
                <a:latin typeface="Libre Franklin"/>
                <a:ea typeface="Libre Franklin"/>
                <a:cs typeface="Libre Franklin"/>
                <a:sym typeface="Libre Franklin"/>
              </a:defRPr>
            </a:lvl4pPr>
            <a:lvl5pPr lvl="4" marR="0" rtl="0" algn="l">
              <a:lnSpc>
                <a:spcPct val="100000"/>
              </a:lnSpc>
              <a:spcBef>
                <a:spcPts val="400"/>
              </a:spcBef>
              <a:spcAft>
                <a:spcPts val="0"/>
              </a:spcAft>
              <a:buClr>
                <a:srgbClr val="3F3F3F"/>
              </a:buClr>
              <a:buSzPts val="2000"/>
              <a:buFont typeface="Calibri"/>
              <a:buNone/>
              <a:defRPr b="0" i="0" sz="2000" u="none" cap="none" strike="noStrike">
                <a:solidFill>
                  <a:srgbClr val="3F3F3F"/>
                </a:solidFill>
                <a:latin typeface="Libre Franklin"/>
                <a:ea typeface="Libre Franklin"/>
                <a:cs typeface="Libre Franklin"/>
                <a:sym typeface="Libre Franklin"/>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Libre Franklin"/>
                <a:ea typeface="Libre Franklin"/>
                <a:cs typeface="Libre Franklin"/>
                <a:sym typeface="Libre Franklin"/>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Libre Franklin"/>
                <a:ea typeface="Libre Franklin"/>
                <a:cs typeface="Libre Franklin"/>
                <a:sym typeface="Libre Franklin"/>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Libre Franklin"/>
                <a:ea typeface="Libre Franklin"/>
                <a:cs typeface="Libre Franklin"/>
                <a:sym typeface="Libre Franklin"/>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Libre Franklin"/>
                <a:ea typeface="Libre Franklin"/>
                <a:cs typeface="Libre Franklin"/>
                <a:sym typeface="Libre Franklin"/>
              </a:defRPr>
            </a:lvl9pPr>
          </a:lstStyle>
          <a:p/>
        </p:txBody>
      </p:sp>
      <p:sp>
        <p:nvSpPr>
          <p:cNvPr id="88" name="Google Shape;88;p28"/>
          <p:cNvSpPr txBox="1"/>
          <p:nvPr>
            <p:ph type="title"/>
          </p:nvPr>
        </p:nvSpPr>
        <p:spPr>
          <a:xfrm>
            <a:off x="1097279" y="4799362"/>
            <a:ext cx="10113645" cy="743682"/>
          </a:xfrm>
          <a:prstGeom prst="rect">
            <a:avLst/>
          </a:prstGeom>
          <a:noFill/>
          <a:ln>
            <a:noFill/>
          </a:ln>
        </p:spPr>
        <p:txBody>
          <a:bodyPr anchorCtr="0" anchor="b" bIns="0" lIns="91425" spcFirstLastPara="1" rIns="91425" wrap="square" tIns="0">
            <a:noAutofit/>
          </a:bodyPr>
          <a:lstStyle>
            <a:lvl1pPr lv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28"/>
          <p:cNvSpPr txBox="1"/>
          <p:nvPr>
            <p:ph idx="1" type="body"/>
          </p:nvPr>
        </p:nvSpPr>
        <p:spPr>
          <a:xfrm>
            <a:off x="1097279" y="5715000"/>
            <a:ext cx="10113264" cy="609600"/>
          </a:xfrm>
          <a:prstGeom prst="rect">
            <a:avLst/>
          </a:prstGeom>
          <a:noFill/>
          <a:ln>
            <a:noFill/>
          </a:ln>
        </p:spPr>
        <p:txBody>
          <a:bodyPr anchorCtr="0" anchor="t" bIns="0" lIns="91425" spcFirstLastPara="1" rIns="91425" wrap="square" tIns="0">
            <a:normAutofit/>
          </a:bodyPr>
          <a:lstStyle>
            <a:lvl1pPr indent="-228600" lvl="0" marL="457200" algn="l">
              <a:lnSpc>
                <a:spcPct val="110000"/>
              </a:lnSpc>
              <a:spcBef>
                <a:spcPts val="0"/>
              </a:spcBef>
              <a:spcAft>
                <a:spcPts val="0"/>
              </a:spcAft>
              <a:buSzPts val="1800"/>
              <a:buNone/>
              <a:defRPr sz="1800">
                <a:solidFill>
                  <a:srgbClr val="FFFFFF"/>
                </a:solidFill>
              </a:defRPr>
            </a:lvl1pPr>
            <a:lvl2pPr indent="-228600" lvl="1" marL="914400" algn="l">
              <a:lnSpc>
                <a:spcPct val="100000"/>
              </a:lnSpc>
              <a:spcBef>
                <a:spcPts val="6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0" name="Google Shape;90;p28"/>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8"/>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8"/>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9" name="Shape 29"/>
        <p:cNvGrpSpPr/>
        <p:nvPr/>
      </p:nvGrpSpPr>
      <p:grpSpPr>
        <a:xfrm>
          <a:off x="0" y="0"/>
          <a:ext cx="0" cy="0"/>
          <a:chOff x="0" y="0"/>
          <a:chExt cx="0" cy="0"/>
        </a:xfrm>
      </p:grpSpPr>
      <p:sp>
        <p:nvSpPr>
          <p:cNvPr id="30" name="Google Shape;30;p2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1"/>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2" name="Google Shape;32;p21"/>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1"/>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35" name="Shape 35"/>
        <p:cNvGrpSpPr/>
        <p:nvPr/>
      </p:nvGrpSpPr>
      <p:grpSpPr>
        <a:xfrm>
          <a:off x="0" y="0"/>
          <a:ext cx="0" cy="0"/>
          <a:chOff x="0" y="0"/>
          <a:chExt cx="0" cy="0"/>
        </a:xfrm>
      </p:grpSpPr>
      <p:sp>
        <p:nvSpPr>
          <p:cNvPr id="36" name="Google Shape;36;p19"/>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9"/>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Bookman Old Style"/>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9"/>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39" name="Google Shape;39;p19"/>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40" name="Google Shape;40;p19"/>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9"/>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9"/>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3" name="Shape 43"/>
        <p:cNvGrpSpPr/>
        <p:nvPr/>
      </p:nvGrpSpPr>
      <p:grpSpPr>
        <a:xfrm>
          <a:off x="0" y="0"/>
          <a:ext cx="0" cy="0"/>
          <a:chOff x="0" y="0"/>
          <a:chExt cx="0" cy="0"/>
        </a:xfrm>
      </p:grpSpPr>
      <p:sp>
        <p:nvSpPr>
          <p:cNvPr id="44" name="Google Shape;44;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2"/>
          <p:cNvSpPr txBox="1"/>
          <p:nvPr>
            <p:ph idx="1" type="body"/>
          </p:nvPr>
        </p:nvSpPr>
        <p:spPr>
          <a:xfrm>
            <a:off x="1097280"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6" name="Google Shape;46;p22"/>
          <p:cNvSpPr txBox="1"/>
          <p:nvPr>
            <p:ph idx="2" type="body"/>
          </p:nvPr>
        </p:nvSpPr>
        <p:spPr>
          <a:xfrm>
            <a:off x="1097280" y="2958274"/>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7" name="Google Shape;47;p22"/>
          <p:cNvSpPr txBox="1"/>
          <p:nvPr>
            <p:ph idx="3" type="body"/>
          </p:nvPr>
        </p:nvSpPr>
        <p:spPr>
          <a:xfrm>
            <a:off x="6515944"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8" name="Google Shape;48;p22"/>
          <p:cNvSpPr txBox="1"/>
          <p:nvPr>
            <p:ph idx="4" type="body"/>
          </p:nvPr>
        </p:nvSpPr>
        <p:spPr>
          <a:xfrm>
            <a:off x="6515944" y="2958273"/>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 name="Google Shape;49;p2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52" name="Shape 52"/>
        <p:cNvGrpSpPr/>
        <p:nvPr/>
      </p:nvGrpSpPr>
      <p:grpSpPr>
        <a:xfrm>
          <a:off x="0" y="0"/>
          <a:ext cx="0" cy="0"/>
          <a:chOff x="0" y="0"/>
          <a:chExt cx="0" cy="0"/>
        </a:xfrm>
      </p:grpSpPr>
      <p:sp>
        <p:nvSpPr>
          <p:cNvPr id="53" name="Google Shape;53;p23"/>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3"/>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3"/>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7" name="Shape 57"/>
        <p:cNvGrpSpPr/>
        <p:nvPr/>
      </p:nvGrpSpPr>
      <p:grpSpPr>
        <a:xfrm>
          <a:off x="0" y="0"/>
          <a:ext cx="0" cy="0"/>
          <a:chOff x="0" y="0"/>
          <a:chExt cx="0" cy="0"/>
        </a:xfrm>
      </p:grpSpPr>
      <p:sp>
        <p:nvSpPr>
          <p:cNvPr id="58" name="Google Shape;58;p2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4"/>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4"/>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lt1"/>
        </a:solidFill>
      </p:bgPr>
    </p:bg>
    <p:spTree>
      <p:nvGrpSpPr>
        <p:cNvPr id="62" name="Shape 62"/>
        <p:cNvGrpSpPr/>
        <p:nvPr/>
      </p:nvGrpSpPr>
      <p:grpSpPr>
        <a:xfrm>
          <a:off x="0" y="0"/>
          <a:ext cx="0" cy="0"/>
          <a:chOff x="0" y="0"/>
          <a:chExt cx="0" cy="0"/>
        </a:xfrm>
      </p:grpSpPr>
      <p:sp>
        <p:nvSpPr>
          <p:cNvPr id="63" name="Google Shape;63;p25"/>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5"/>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Bookman Old Style"/>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5"/>
          <p:cNvSpPr txBox="1"/>
          <p:nvPr>
            <p:ph idx="1" type="body"/>
          </p:nvPr>
        </p:nvSpPr>
        <p:spPr>
          <a:xfrm>
            <a:off x="1097280" y="4663440"/>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indent="-228600" lvl="1" marL="914400" algn="l">
              <a:lnSpc>
                <a:spcPct val="100000"/>
              </a:lnSpc>
              <a:spcBef>
                <a:spcPts val="200"/>
              </a:spcBef>
              <a:spcAft>
                <a:spcPts val="0"/>
              </a:spcAft>
              <a:buClr>
                <a:srgbClr val="888888"/>
              </a:buClr>
              <a:buSzPts val="1800"/>
              <a:buNone/>
              <a:defRPr sz="1800">
                <a:solidFill>
                  <a:srgbClr val="888888"/>
                </a:solidFill>
              </a:defRPr>
            </a:lvl2pPr>
            <a:lvl3pPr indent="-228600" lvl="2" marL="1371600" algn="l">
              <a:lnSpc>
                <a:spcPct val="100000"/>
              </a:lnSpc>
              <a:spcBef>
                <a:spcPts val="400"/>
              </a:spcBef>
              <a:spcAft>
                <a:spcPts val="0"/>
              </a:spcAft>
              <a:buClr>
                <a:srgbClr val="888888"/>
              </a:buClr>
              <a:buSzPts val="1600"/>
              <a:buNone/>
              <a:defRPr sz="1600">
                <a:solidFill>
                  <a:srgbClr val="888888"/>
                </a:solidFill>
              </a:defRPr>
            </a:lvl3pPr>
            <a:lvl4pPr indent="-228600" lvl="3" marL="1828800" algn="l">
              <a:lnSpc>
                <a:spcPct val="100000"/>
              </a:lnSpc>
              <a:spcBef>
                <a:spcPts val="400"/>
              </a:spcBef>
              <a:spcAft>
                <a:spcPts val="0"/>
              </a:spcAft>
              <a:buClr>
                <a:srgbClr val="888888"/>
              </a:buClr>
              <a:buSzPts val="1400"/>
              <a:buNone/>
              <a:defRPr sz="1400">
                <a:solidFill>
                  <a:srgbClr val="888888"/>
                </a:solidFill>
              </a:defRPr>
            </a:lvl4pPr>
            <a:lvl5pPr indent="-228600" lvl="4" marL="2286000" algn="l">
              <a:lnSpc>
                <a:spcPct val="100000"/>
              </a:lnSpc>
              <a:spcBef>
                <a:spcPts val="400"/>
              </a:spcBef>
              <a:spcAft>
                <a:spcPts val="0"/>
              </a:spcAft>
              <a:buClr>
                <a:srgbClr val="888888"/>
              </a:buClr>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cxnSp>
        <p:nvCxnSpPr>
          <p:cNvPr id="66" name="Google Shape;66;p25"/>
          <p:cNvCxnSpPr/>
          <p:nvPr/>
        </p:nvCxnSpPr>
        <p:spPr>
          <a:xfrm>
            <a:off x="1207658" y="4485132"/>
            <a:ext cx="9875520" cy="0"/>
          </a:xfrm>
          <a:prstGeom prst="straightConnector1">
            <a:avLst/>
          </a:prstGeom>
          <a:noFill/>
          <a:ln cap="flat" cmpd="sng" w="12700">
            <a:solidFill>
              <a:srgbClr val="3F3F3F"/>
            </a:solidFill>
            <a:prstDash val="solid"/>
            <a:round/>
            <a:headEnd len="sm" w="sm" type="none"/>
            <a:tailEnd len="sm" w="sm" type="none"/>
          </a:ln>
        </p:spPr>
      </p:cxnSp>
      <p:sp>
        <p:nvSpPr>
          <p:cNvPr id="67" name="Google Shape;67;p25"/>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5"/>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5"/>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0" name="Shape 70"/>
        <p:cNvGrpSpPr/>
        <p:nvPr/>
      </p:nvGrpSpPr>
      <p:grpSpPr>
        <a:xfrm>
          <a:off x="0" y="0"/>
          <a:ext cx="0" cy="0"/>
          <a:chOff x="0" y="0"/>
          <a:chExt cx="0" cy="0"/>
        </a:xfrm>
      </p:grpSpPr>
      <p:sp>
        <p:nvSpPr>
          <p:cNvPr id="71" name="Google Shape;71;p2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6"/>
          <p:cNvSpPr txBox="1"/>
          <p:nvPr>
            <p:ph idx="1" type="body"/>
          </p:nvPr>
        </p:nvSpPr>
        <p:spPr>
          <a:xfrm>
            <a:off x="1097280" y="2120900"/>
            <a:ext cx="4639736" cy="3748193"/>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3" name="Google Shape;73;p26"/>
          <p:cNvSpPr txBox="1"/>
          <p:nvPr>
            <p:ph idx="2" type="body"/>
          </p:nvPr>
        </p:nvSpPr>
        <p:spPr>
          <a:xfrm>
            <a:off x="6515944" y="2120900"/>
            <a:ext cx="4639736" cy="3748194"/>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26"/>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6"/>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77" name="Shape 77"/>
        <p:cNvGrpSpPr/>
        <p:nvPr/>
      </p:nvGrpSpPr>
      <p:grpSpPr>
        <a:xfrm>
          <a:off x="0" y="0"/>
          <a:ext cx="0" cy="0"/>
          <a:chOff x="0" y="0"/>
          <a:chExt cx="0" cy="0"/>
        </a:xfrm>
      </p:grpSpPr>
      <p:sp>
        <p:nvSpPr>
          <p:cNvPr id="78" name="Google Shape;78;p27"/>
          <p:cNvSpPr/>
          <p:nvPr/>
        </p:nvSpPr>
        <p:spPr>
          <a:xfrm>
            <a:off x="16" y="0"/>
            <a:ext cx="4654296"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7"/>
          <p:cNvSpPr txBox="1"/>
          <p:nvPr>
            <p:ph type="title"/>
          </p:nvPr>
        </p:nvSpPr>
        <p:spPr>
          <a:xfrm>
            <a:off x="643466" y="786383"/>
            <a:ext cx="3517567" cy="2093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7"/>
          <p:cNvSpPr txBox="1"/>
          <p:nvPr>
            <p:ph idx="1" type="body"/>
          </p:nvPr>
        </p:nvSpPr>
        <p:spPr>
          <a:xfrm>
            <a:off x="5458984" y="812799"/>
            <a:ext cx="5928344" cy="5294757"/>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1" name="Google Shape;81;p27"/>
          <p:cNvSpPr txBox="1"/>
          <p:nvPr>
            <p:ph idx="2" type="body"/>
          </p:nvPr>
        </p:nvSpPr>
        <p:spPr>
          <a:xfrm>
            <a:off x="643465" y="3043050"/>
            <a:ext cx="3517567" cy="306450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1800"/>
              <a:buNone/>
              <a:defRPr sz="1800">
                <a:solidFill>
                  <a:srgbClr val="FFFFFF"/>
                </a:solidFill>
              </a:defRPr>
            </a:lvl1pPr>
            <a:lvl2pPr indent="-228600" lvl="1" marL="914400" algn="l">
              <a:lnSpc>
                <a:spcPct val="100000"/>
              </a:lnSpc>
              <a:spcBef>
                <a:spcPts val="2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2" name="Google Shape;82;p27"/>
          <p:cNvSpPr txBox="1"/>
          <p:nvPr>
            <p:ph idx="10" type="dt"/>
          </p:nvPr>
        </p:nvSpPr>
        <p:spPr>
          <a:xfrm>
            <a:off x="643464" y="6446520"/>
            <a:ext cx="351756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7"/>
          <p:cNvSpPr txBox="1"/>
          <p:nvPr>
            <p:ph idx="11" type="ftr"/>
          </p:nvPr>
        </p:nvSpPr>
        <p:spPr>
          <a:xfrm>
            <a:off x="5458983" y="6446520"/>
            <a:ext cx="533401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7"/>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800">
                <a:solidFill>
                  <a:schemeClr val="dk2"/>
                </a:solidFill>
                <a:latin typeface="Libre Franklin"/>
                <a:ea typeface="Libre Franklin"/>
                <a:cs typeface="Libre Franklin"/>
                <a:sym typeface="Libre Franklin"/>
              </a:defRPr>
            </a:lvl1pPr>
            <a:lvl2pPr indent="0" lvl="1" marL="0" algn="l">
              <a:spcBef>
                <a:spcPts val="0"/>
              </a:spcBef>
              <a:buNone/>
              <a:defRPr sz="800">
                <a:solidFill>
                  <a:schemeClr val="dk2"/>
                </a:solidFill>
                <a:latin typeface="Libre Franklin"/>
                <a:ea typeface="Libre Franklin"/>
                <a:cs typeface="Libre Franklin"/>
                <a:sym typeface="Libre Franklin"/>
              </a:defRPr>
            </a:lvl2pPr>
            <a:lvl3pPr indent="0" lvl="2" marL="0" algn="l">
              <a:spcBef>
                <a:spcPts val="0"/>
              </a:spcBef>
              <a:buNone/>
              <a:defRPr sz="800">
                <a:solidFill>
                  <a:schemeClr val="dk2"/>
                </a:solidFill>
                <a:latin typeface="Libre Franklin"/>
                <a:ea typeface="Libre Franklin"/>
                <a:cs typeface="Libre Franklin"/>
                <a:sym typeface="Libre Franklin"/>
              </a:defRPr>
            </a:lvl3pPr>
            <a:lvl4pPr indent="0" lvl="3" marL="0" algn="l">
              <a:spcBef>
                <a:spcPts val="0"/>
              </a:spcBef>
              <a:buNone/>
              <a:defRPr sz="800">
                <a:solidFill>
                  <a:schemeClr val="dk2"/>
                </a:solidFill>
                <a:latin typeface="Libre Franklin"/>
                <a:ea typeface="Libre Franklin"/>
                <a:cs typeface="Libre Franklin"/>
                <a:sym typeface="Libre Franklin"/>
              </a:defRPr>
            </a:lvl4pPr>
            <a:lvl5pPr indent="0" lvl="4" marL="0" algn="l">
              <a:spcBef>
                <a:spcPts val="0"/>
              </a:spcBef>
              <a:buNone/>
              <a:defRPr sz="800">
                <a:solidFill>
                  <a:schemeClr val="dk2"/>
                </a:solidFill>
                <a:latin typeface="Libre Franklin"/>
                <a:ea typeface="Libre Franklin"/>
                <a:cs typeface="Libre Franklin"/>
                <a:sym typeface="Libre Franklin"/>
              </a:defRPr>
            </a:lvl5pPr>
            <a:lvl6pPr indent="0" lvl="5" marL="0" algn="l">
              <a:spcBef>
                <a:spcPts val="0"/>
              </a:spcBef>
              <a:buNone/>
              <a:defRPr sz="800">
                <a:solidFill>
                  <a:schemeClr val="dk2"/>
                </a:solidFill>
                <a:latin typeface="Libre Franklin"/>
                <a:ea typeface="Libre Franklin"/>
                <a:cs typeface="Libre Franklin"/>
                <a:sym typeface="Libre Franklin"/>
              </a:defRPr>
            </a:lvl6pPr>
            <a:lvl7pPr indent="0" lvl="6" marL="0" algn="l">
              <a:spcBef>
                <a:spcPts val="0"/>
              </a:spcBef>
              <a:buNone/>
              <a:defRPr sz="800">
                <a:solidFill>
                  <a:schemeClr val="dk2"/>
                </a:solidFill>
                <a:latin typeface="Libre Franklin"/>
                <a:ea typeface="Libre Franklin"/>
                <a:cs typeface="Libre Franklin"/>
                <a:sym typeface="Libre Franklin"/>
              </a:defRPr>
            </a:lvl7pPr>
            <a:lvl8pPr indent="0" lvl="7" marL="0" algn="l">
              <a:spcBef>
                <a:spcPts val="0"/>
              </a:spcBef>
              <a:buNone/>
              <a:defRPr sz="800">
                <a:solidFill>
                  <a:schemeClr val="dk2"/>
                </a:solidFill>
                <a:latin typeface="Libre Franklin"/>
                <a:ea typeface="Libre Franklin"/>
                <a:cs typeface="Libre Franklin"/>
                <a:sym typeface="Libre Franklin"/>
              </a:defRPr>
            </a:lvl8pPr>
            <a:lvl9pPr indent="0" lvl="8" marL="0" algn="l">
              <a:spcBef>
                <a:spcPts val="0"/>
              </a:spcBef>
              <a:buNone/>
              <a:defRPr sz="800">
                <a:solidFill>
                  <a:schemeClr val="dk2"/>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0" Type="http://schemas.openxmlformats.org/officeDocument/2006/relationships/theme" Target="../theme/theme2.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 name="Shape 5"/>
        <p:cNvGrpSpPr/>
        <p:nvPr/>
      </p:nvGrpSpPr>
      <p:grpSpPr>
        <a:xfrm>
          <a:off x="0" y="0"/>
          <a:ext cx="0" cy="0"/>
          <a:chOff x="0" y="0"/>
          <a:chExt cx="0" cy="0"/>
        </a:xfrm>
      </p:grpSpPr>
      <p:sp>
        <p:nvSpPr>
          <p:cNvPr id="6" name="Google Shape;6;p18"/>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FEFEFE"/>
              </a:buClr>
              <a:buSzPts val="4700"/>
              <a:buFont typeface="Bookman Old Style"/>
              <a:buNone/>
              <a:defRPr b="0" i="0" sz="4700" u="none" cap="none" strike="noStrike">
                <a:solidFill>
                  <a:srgbClr val="FEFEFE"/>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8"/>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9250" lvl="0" marL="457200" marR="0" rtl="0" algn="l">
              <a:lnSpc>
                <a:spcPct val="110000"/>
              </a:lnSpc>
              <a:spcBef>
                <a:spcPts val="1200"/>
              </a:spcBef>
              <a:spcAft>
                <a:spcPts val="0"/>
              </a:spcAft>
              <a:buClr>
                <a:schemeClr val="accent1"/>
              </a:buClr>
              <a:buSzPts val="1900"/>
              <a:buFont typeface="Calibri"/>
              <a:buChar char=" "/>
              <a:defRPr b="0" i="0" sz="1900" u="none" cap="none" strike="noStrike">
                <a:solidFill>
                  <a:srgbClr val="FEFEFE"/>
                </a:solidFill>
                <a:latin typeface="Libre Franklin"/>
                <a:ea typeface="Libre Franklin"/>
                <a:cs typeface="Libre Franklin"/>
                <a:sym typeface="Libre Franklin"/>
              </a:defRPr>
            </a:lvl1pPr>
            <a:lvl2pPr indent="-336550" lvl="1" marL="914400" marR="0" rtl="0" algn="l">
              <a:lnSpc>
                <a:spcPct val="100000"/>
              </a:lnSpc>
              <a:spcBef>
                <a:spcPts val="200"/>
              </a:spcBef>
              <a:spcAft>
                <a:spcPts val="0"/>
              </a:spcAft>
              <a:buClr>
                <a:srgbClr val="FEFEFE"/>
              </a:buClr>
              <a:buSzPts val="1700"/>
              <a:buFont typeface="Calibri"/>
              <a:buChar char="◦"/>
              <a:defRPr b="0" i="0" sz="1700" u="none" cap="none" strike="noStrike">
                <a:solidFill>
                  <a:srgbClr val="FEFEFE"/>
                </a:solidFill>
                <a:latin typeface="Libre Franklin"/>
                <a:ea typeface="Libre Franklin"/>
                <a:cs typeface="Libre Franklin"/>
                <a:sym typeface="Libre Franklin"/>
              </a:defRPr>
            </a:lvl2pPr>
            <a:lvl3pPr indent="-311150" lvl="2" marL="1371600" marR="0" rtl="0" algn="l">
              <a:lnSpc>
                <a:spcPct val="100000"/>
              </a:lnSpc>
              <a:spcBef>
                <a:spcPts val="400"/>
              </a:spcBef>
              <a:spcAft>
                <a:spcPts val="0"/>
              </a:spcAft>
              <a:buClr>
                <a:srgbClr val="FEFEFE"/>
              </a:buClr>
              <a:buSzPts val="1300"/>
              <a:buFont typeface="Calibri"/>
              <a:buChar char="◦"/>
              <a:defRPr b="0" i="0" sz="1300" u="none" cap="none" strike="noStrike">
                <a:solidFill>
                  <a:srgbClr val="FEFEFE"/>
                </a:solidFill>
                <a:latin typeface="Libre Franklin"/>
                <a:ea typeface="Libre Franklin"/>
                <a:cs typeface="Libre Franklin"/>
                <a:sym typeface="Libre Franklin"/>
              </a:defRPr>
            </a:lvl3pPr>
            <a:lvl4pPr indent="-311150" lvl="3" marL="1828800" marR="0" rtl="0" algn="l">
              <a:lnSpc>
                <a:spcPct val="100000"/>
              </a:lnSpc>
              <a:spcBef>
                <a:spcPts val="400"/>
              </a:spcBef>
              <a:spcAft>
                <a:spcPts val="0"/>
              </a:spcAft>
              <a:buClr>
                <a:srgbClr val="FEFEFE"/>
              </a:buClr>
              <a:buSzPts val="1300"/>
              <a:buFont typeface="Calibri"/>
              <a:buChar char="◦"/>
              <a:defRPr b="0" i="0" sz="1300" u="none" cap="none" strike="noStrike">
                <a:solidFill>
                  <a:srgbClr val="FEFEFE"/>
                </a:solidFill>
                <a:latin typeface="Libre Franklin"/>
                <a:ea typeface="Libre Franklin"/>
                <a:cs typeface="Libre Franklin"/>
                <a:sym typeface="Libre Franklin"/>
              </a:defRPr>
            </a:lvl4pPr>
            <a:lvl5pPr indent="-311150" lvl="4" marL="2286000" marR="0" rtl="0" algn="l">
              <a:lnSpc>
                <a:spcPct val="100000"/>
              </a:lnSpc>
              <a:spcBef>
                <a:spcPts val="400"/>
              </a:spcBef>
              <a:spcAft>
                <a:spcPts val="0"/>
              </a:spcAft>
              <a:buClr>
                <a:srgbClr val="FEFEFE"/>
              </a:buClr>
              <a:buSzPts val="1300"/>
              <a:buFont typeface="Calibri"/>
              <a:buChar char="◦"/>
              <a:defRPr b="0" i="0" sz="1300" u="none" cap="none" strike="noStrike">
                <a:solidFill>
                  <a:srgbClr val="FEFEFE"/>
                </a:solidFill>
                <a:latin typeface="Libre Franklin"/>
                <a:ea typeface="Libre Franklin"/>
                <a:cs typeface="Libre Franklin"/>
                <a:sym typeface="Libre Franklin"/>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Libre Franklin"/>
                <a:ea typeface="Libre Franklin"/>
                <a:cs typeface="Libre Franklin"/>
                <a:sym typeface="Libre Franklin"/>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Libre Franklin"/>
                <a:ea typeface="Libre Franklin"/>
                <a:cs typeface="Libre Franklin"/>
                <a:sym typeface="Libre Franklin"/>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Libre Franklin"/>
                <a:ea typeface="Libre Franklin"/>
                <a:cs typeface="Libre Franklin"/>
                <a:sym typeface="Libre Franklin"/>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FEFEFE"/>
                </a:solidFill>
                <a:latin typeface="Libre Franklin"/>
                <a:ea typeface="Libre Franklin"/>
                <a:cs typeface="Libre Franklin"/>
                <a:sym typeface="Libre Franklin"/>
              </a:defRPr>
            </a:lvl9pPr>
          </a:lstStyle>
          <a:p/>
        </p:txBody>
      </p:sp>
      <p:sp>
        <p:nvSpPr>
          <p:cNvPr id="9" name="Google Shape;9;p18"/>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10" name="Google Shape;10;p18"/>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11" name="Google Shape;11;p18"/>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800" u="none" cap="none" strike="noStrike">
                <a:solidFill>
                  <a:srgbClr val="FFFFFF"/>
                </a:solidFill>
                <a:latin typeface="Libre Franklin"/>
                <a:ea typeface="Libre Franklin"/>
                <a:cs typeface="Libre Franklin"/>
                <a:sym typeface="Libre Franklin"/>
              </a:defRPr>
            </a:lvl1pPr>
            <a:lvl2pPr indent="0" lvl="1" marL="0" marR="0" rtl="0" algn="l">
              <a:spcBef>
                <a:spcPts val="0"/>
              </a:spcBef>
              <a:buNone/>
              <a:defRPr b="0" i="0" sz="800" u="none" cap="none" strike="noStrike">
                <a:solidFill>
                  <a:srgbClr val="FFFFFF"/>
                </a:solidFill>
                <a:latin typeface="Libre Franklin"/>
                <a:ea typeface="Libre Franklin"/>
                <a:cs typeface="Libre Franklin"/>
                <a:sym typeface="Libre Franklin"/>
              </a:defRPr>
            </a:lvl2pPr>
            <a:lvl3pPr indent="0" lvl="2" marL="0" marR="0" rtl="0" algn="l">
              <a:spcBef>
                <a:spcPts val="0"/>
              </a:spcBef>
              <a:buNone/>
              <a:defRPr b="0" i="0" sz="800" u="none" cap="none" strike="noStrike">
                <a:solidFill>
                  <a:srgbClr val="FFFFFF"/>
                </a:solidFill>
                <a:latin typeface="Libre Franklin"/>
                <a:ea typeface="Libre Franklin"/>
                <a:cs typeface="Libre Franklin"/>
                <a:sym typeface="Libre Franklin"/>
              </a:defRPr>
            </a:lvl3pPr>
            <a:lvl4pPr indent="0" lvl="3" marL="0" marR="0" rtl="0" algn="l">
              <a:spcBef>
                <a:spcPts val="0"/>
              </a:spcBef>
              <a:buNone/>
              <a:defRPr b="0" i="0" sz="800" u="none" cap="none" strike="noStrike">
                <a:solidFill>
                  <a:srgbClr val="FFFFFF"/>
                </a:solidFill>
                <a:latin typeface="Libre Franklin"/>
                <a:ea typeface="Libre Franklin"/>
                <a:cs typeface="Libre Franklin"/>
                <a:sym typeface="Libre Franklin"/>
              </a:defRPr>
            </a:lvl4pPr>
            <a:lvl5pPr indent="0" lvl="4" marL="0" marR="0" rtl="0" algn="l">
              <a:spcBef>
                <a:spcPts val="0"/>
              </a:spcBef>
              <a:buNone/>
              <a:defRPr b="0" i="0" sz="800" u="none" cap="none" strike="noStrike">
                <a:solidFill>
                  <a:srgbClr val="FFFFFF"/>
                </a:solidFill>
                <a:latin typeface="Libre Franklin"/>
                <a:ea typeface="Libre Franklin"/>
                <a:cs typeface="Libre Franklin"/>
                <a:sym typeface="Libre Franklin"/>
              </a:defRPr>
            </a:lvl5pPr>
            <a:lvl6pPr indent="0" lvl="5" marL="0" marR="0" rtl="0" algn="l">
              <a:spcBef>
                <a:spcPts val="0"/>
              </a:spcBef>
              <a:buNone/>
              <a:defRPr b="0" i="0" sz="800" u="none" cap="none" strike="noStrike">
                <a:solidFill>
                  <a:srgbClr val="FFFFFF"/>
                </a:solidFill>
                <a:latin typeface="Libre Franklin"/>
                <a:ea typeface="Libre Franklin"/>
                <a:cs typeface="Libre Franklin"/>
                <a:sym typeface="Libre Franklin"/>
              </a:defRPr>
            </a:lvl6pPr>
            <a:lvl7pPr indent="0" lvl="6" marL="0" marR="0" rtl="0" algn="l">
              <a:spcBef>
                <a:spcPts val="0"/>
              </a:spcBef>
              <a:buNone/>
              <a:defRPr b="0" i="0" sz="800" u="none" cap="none" strike="noStrike">
                <a:solidFill>
                  <a:srgbClr val="FFFFFF"/>
                </a:solidFill>
                <a:latin typeface="Libre Franklin"/>
                <a:ea typeface="Libre Franklin"/>
                <a:cs typeface="Libre Franklin"/>
                <a:sym typeface="Libre Franklin"/>
              </a:defRPr>
            </a:lvl7pPr>
            <a:lvl8pPr indent="0" lvl="7" marL="0" marR="0" rtl="0" algn="l">
              <a:spcBef>
                <a:spcPts val="0"/>
              </a:spcBef>
              <a:buNone/>
              <a:defRPr b="0" i="0" sz="800" u="none" cap="none" strike="noStrike">
                <a:solidFill>
                  <a:srgbClr val="FFFFFF"/>
                </a:solidFill>
                <a:latin typeface="Libre Franklin"/>
                <a:ea typeface="Libre Franklin"/>
                <a:cs typeface="Libre Franklin"/>
                <a:sym typeface="Libre Franklin"/>
              </a:defRPr>
            </a:lvl8pPr>
            <a:lvl9pPr indent="0" lvl="8" marL="0" marR="0" rtl="0" algn="l">
              <a:spcBef>
                <a:spcPts val="0"/>
              </a:spcBef>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IN"/>
              <a:t>‹#›</a:t>
            </a:fld>
            <a:endParaRPr/>
          </a:p>
        </p:txBody>
      </p:sp>
      <p:cxnSp>
        <p:nvCxnSpPr>
          <p:cNvPr id="12" name="Google Shape;12;p18"/>
          <p:cNvCxnSpPr/>
          <p:nvPr/>
        </p:nvCxnSpPr>
        <p:spPr>
          <a:xfrm>
            <a:off x="1193532" y="1897380"/>
            <a:ext cx="9966960" cy="0"/>
          </a:xfrm>
          <a:prstGeom prst="straightConnector1">
            <a:avLst/>
          </a:prstGeom>
          <a:noFill/>
          <a:ln cap="flat" cmpd="sng" w="12700">
            <a:solidFill>
              <a:srgbClr val="FEFEFE"/>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 name="Shape 21"/>
        <p:cNvGrpSpPr/>
        <p:nvPr/>
      </p:nvGrpSpPr>
      <p:grpSpPr>
        <a:xfrm>
          <a:off x="0" y="0"/>
          <a:ext cx="0" cy="0"/>
          <a:chOff x="0" y="0"/>
          <a:chExt cx="0" cy="0"/>
        </a:xfrm>
      </p:grpSpPr>
      <p:sp>
        <p:nvSpPr>
          <p:cNvPr id="22" name="Google Shape;22;p17"/>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3F3F3F"/>
              </a:buClr>
              <a:buSzPts val="4700"/>
              <a:buFont typeface="Bookman Old Style"/>
              <a:buNone/>
              <a:defRPr b="0" i="0" sz="4700" u="none" cap="none" strike="noStrike">
                <a:solidFill>
                  <a:srgbClr val="3F3F3F"/>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17"/>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9250" lvl="0" marL="457200" marR="0" rtl="0" algn="l">
              <a:lnSpc>
                <a:spcPct val="110000"/>
              </a:lnSpc>
              <a:spcBef>
                <a:spcPts val="1200"/>
              </a:spcBef>
              <a:spcAft>
                <a:spcPts val="0"/>
              </a:spcAft>
              <a:buClr>
                <a:schemeClr val="accent1"/>
              </a:buClr>
              <a:buSzPts val="1900"/>
              <a:buFont typeface="Calibri"/>
              <a:buChar char=" "/>
              <a:defRPr b="0" i="0" sz="1900" u="none" cap="none" strike="noStrike">
                <a:solidFill>
                  <a:srgbClr val="3F3F3F"/>
                </a:solidFill>
                <a:latin typeface="Libre Franklin"/>
                <a:ea typeface="Libre Franklin"/>
                <a:cs typeface="Libre Franklin"/>
                <a:sym typeface="Libre Franklin"/>
              </a:defRPr>
            </a:lvl1pPr>
            <a:lvl2pPr indent="-336550" lvl="1" marL="914400" marR="0" rtl="0" algn="l">
              <a:lnSpc>
                <a:spcPct val="100000"/>
              </a:lnSpc>
              <a:spcBef>
                <a:spcPts val="200"/>
              </a:spcBef>
              <a:spcAft>
                <a:spcPts val="0"/>
              </a:spcAft>
              <a:buClr>
                <a:srgbClr val="3F3F3F"/>
              </a:buClr>
              <a:buSzPts val="1700"/>
              <a:buFont typeface="Calibri"/>
              <a:buChar char="◦"/>
              <a:defRPr b="0" i="0" sz="1700" u="none" cap="none" strike="noStrike">
                <a:solidFill>
                  <a:srgbClr val="3F3F3F"/>
                </a:solidFill>
                <a:latin typeface="Libre Franklin"/>
                <a:ea typeface="Libre Franklin"/>
                <a:cs typeface="Libre Franklin"/>
                <a:sym typeface="Libre Franklin"/>
              </a:defRPr>
            </a:lvl2pPr>
            <a:lvl3pPr indent="-311150" lvl="2" marL="13716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3pPr>
            <a:lvl4pPr indent="-311150" lvl="3" marL="18288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4pPr>
            <a:lvl5pPr indent="-311150" lvl="4" marL="22860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9pPr>
          </a:lstStyle>
          <a:p/>
        </p:txBody>
      </p:sp>
      <p:sp>
        <p:nvSpPr>
          <p:cNvPr id="25" name="Google Shape;25;p17"/>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6" name="Google Shape;26;p17"/>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7" name="Google Shape;27;p17"/>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800" u="none" cap="none" strike="noStrike">
                <a:solidFill>
                  <a:srgbClr val="FFFFFF"/>
                </a:solidFill>
                <a:latin typeface="Libre Franklin"/>
                <a:ea typeface="Libre Franklin"/>
                <a:cs typeface="Libre Franklin"/>
                <a:sym typeface="Libre Franklin"/>
              </a:defRPr>
            </a:lvl1pPr>
            <a:lvl2pPr indent="0" lvl="1" marL="0" marR="0" rtl="0" algn="l">
              <a:spcBef>
                <a:spcPts val="0"/>
              </a:spcBef>
              <a:buNone/>
              <a:defRPr b="0" i="0" sz="800" u="none" cap="none" strike="noStrike">
                <a:solidFill>
                  <a:srgbClr val="FFFFFF"/>
                </a:solidFill>
                <a:latin typeface="Libre Franklin"/>
                <a:ea typeface="Libre Franklin"/>
                <a:cs typeface="Libre Franklin"/>
                <a:sym typeface="Libre Franklin"/>
              </a:defRPr>
            </a:lvl2pPr>
            <a:lvl3pPr indent="0" lvl="2" marL="0" marR="0" rtl="0" algn="l">
              <a:spcBef>
                <a:spcPts val="0"/>
              </a:spcBef>
              <a:buNone/>
              <a:defRPr b="0" i="0" sz="800" u="none" cap="none" strike="noStrike">
                <a:solidFill>
                  <a:srgbClr val="FFFFFF"/>
                </a:solidFill>
                <a:latin typeface="Libre Franklin"/>
                <a:ea typeface="Libre Franklin"/>
                <a:cs typeface="Libre Franklin"/>
                <a:sym typeface="Libre Franklin"/>
              </a:defRPr>
            </a:lvl3pPr>
            <a:lvl4pPr indent="0" lvl="3" marL="0" marR="0" rtl="0" algn="l">
              <a:spcBef>
                <a:spcPts val="0"/>
              </a:spcBef>
              <a:buNone/>
              <a:defRPr b="0" i="0" sz="800" u="none" cap="none" strike="noStrike">
                <a:solidFill>
                  <a:srgbClr val="FFFFFF"/>
                </a:solidFill>
                <a:latin typeface="Libre Franklin"/>
                <a:ea typeface="Libre Franklin"/>
                <a:cs typeface="Libre Franklin"/>
                <a:sym typeface="Libre Franklin"/>
              </a:defRPr>
            </a:lvl4pPr>
            <a:lvl5pPr indent="0" lvl="4" marL="0" marR="0" rtl="0" algn="l">
              <a:spcBef>
                <a:spcPts val="0"/>
              </a:spcBef>
              <a:buNone/>
              <a:defRPr b="0" i="0" sz="800" u="none" cap="none" strike="noStrike">
                <a:solidFill>
                  <a:srgbClr val="FFFFFF"/>
                </a:solidFill>
                <a:latin typeface="Libre Franklin"/>
                <a:ea typeface="Libre Franklin"/>
                <a:cs typeface="Libre Franklin"/>
                <a:sym typeface="Libre Franklin"/>
              </a:defRPr>
            </a:lvl5pPr>
            <a:lvl6pPr indent="0" lvl="5" marL="0" marR="0" rtl="0" algn="l">
              <a:spcBef>
                <a:spcPts val="0"/>
              </a:spcBef>
              <a:buNone/>
              <a:defRPr b="0" i="0" sz="800" u="none" cap="none" strike="noStrike">
                <a:solidFill>
                  <a:srgbClr val="FFFFFF"/>
                </a:solidFill>
                <a:latin typeface="Libre Franklin"/>
                <a:ea typeface="Libre Franklin"/>
                <a:cs typeface="Libre Franklin"/>
                <a:sym typeface="Libre Franklin"/>
              </a:defRPr>
            </a:lvl6pPr>
            <a:lvl7pPr indent="0" lvl="6" marL="0" marR="0" rtl="0" algn="l">
              <a:spcBef>
                <a:spcPts val="0"/>
              </a:spcBef>
              <a:buNone/>
              <a:defRPr b="0" i="0" sz="800" u="none" cap="none" strike="noStrike">
                <a:solidFill>
                  <a:srgbClr val="FFFFFF"/>
                </a:solidFill>
                <a:latin typeface="Libre Franklin"/>
                <a:ea typeface="Libre Franklin"/>
                <a:cs typeface="Libre Franklin"/>
                <a:sym typeface="Libre Franklin"/>
              </a:defRPr>
            </a:lvl7pPr>
            <a:lvl8pPr indent="0" lvl="7" marL="0" marR="0" rtl="0" algn="l">
              <a:spcBef>
                <a:spcPts val="0"/>
              </a:spcBef>
              <a:buNone/>
              <a:defRPr b="0" i="0" sz="800" u="none" cap="none" strike="noStrike">
                <a:solidFill>
                  <a:srgbClr val="FFFFFF"/>
                </a:solidFill>
                <a:latin typeface="Libre Franklin"/>
                <a:ea typeface="Libre Franklin"/>
                <a:cs typeface="Libre Franklin"/>
                <a:sym typeface="Libre Franklin"/>
              </a:defRPr>
            </a:lvl8pPr>
            <a:lvl9pPr indent="0" lvl="8" marL="0" marR="0" rtl="0" algn="l">
              <a:spcBef>
                <a:spcPts val="0"/>
              </a:spcBef>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IN"/>
              <a:t>‹#›</a:t>
            </a:fld>
            <a:endParaRPr/>
          </a:p>
        </p:txBody>
      </p:sp>
      <p:cxnSp>
        <p:nvCxnSpPr>
          <p:cNvPr id="28" name="Google Shape;28;p17"/>
          <p:cNvCxnSpPr/>
          <p:nvPr/>
        </p:nvCxnSpPr>
        <p:spPr>
          <a:xfrm>
            <a:off x="1193532" y="1897380"/>
            <a:ext cx="996696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8.jpg"/><Relationship Id="rId4" Type="http://schemas.openxmlformats.org/officeDocument/2006/relationships/image" Target="../media/image7.jpg"/><Relationship Id="rId5" Type="http://schemas.openxmlformats.org/officeDocument/2006/relationships/image" Target="../media/image1.jpg"/><Relationship Id="rId6"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altexsoft.com/blog/demand-forecasting-methods-using-machine-learning/" TargetMode="External"/><Relationship Id="rId4" Type="http://schemas.openxmlformats.org/officeDocument/2006/relationships/hyperlink" Target="https://www.kaggle.com/kannanaikkal/food-demand-forecasting?select=train.csv" TargetMode="External"/><Relationship Id="rId10" Type="http://schemas.openxmlformats.org/officeDocument/2006/relationships/hyperlink" Target="https://github.com/node-red/node-red-dashboard/blob/master/Charts.md" TargetMode="External"/><Relationship Id="rId9" Type="http://schemas.openxmlformats.org/officeDocument/2006/relationships/hyperlink" Target="https://discourse.nodered.org/t/how-to-chart-graph-from-stored-text-files-to-the-chart/1803/5" TargetMode="External"/><Relationship Id="rId5" Type="http://schemas.openxmlformats.org/officeDocument/2006/relationships/hyperlink" Target="https://www.youtube.com/watch?v=WF67aQ09hPA" TargetMode="External"/><Relationship Id="rId6" Type="http://schemas.openxmlformats.org/officeDocument/2006/relationships/hyperlink" Target="https://youtu.be/iEadmCNb_hE" TargetMode="External"/><Relationship Id="rId7" Type="http://schemas.openxmlformats.org/officeDocument/2006/relationships/hyperlink" Target="https://towardsdatascience.com/on-the-automation-of-time-series-forecasting-models-technical-and-organizational-considerations-286db3120c8e" TargetMode="External"/><Relationship Id="rId8" Type="http://schemas.openxmlformats.org/officeDocument/2006/relationships/hyperlink" Target="https://www.kdnuggets.com/2018/11/sales-forecasting-using-prophet.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6" name="Shape 96"/>
        <p:cNvGrpSpPr/>
        <p:nvPr/>
      </p:nvGrpSpPr>
      <p:grpSpPr>
        <a:xfrm>
          <a:off x="0" y="0"/>
          <a:ext cx="0" cy="0"/>
          <a:chOff x="0" y="0"/>
          <a:chExt cx="0" cy="0"/>
        </a:xfrm>
      </p:grpSpPr>
      <p:sp>
        <p:nvSpPr>
          <p:cNvPr id="97" name="Google Shape;97;p1"/>
          <p:cNvSpPr/>
          <p:nvPr/>
        </p:nvSpPr>
        <p:spPr>
          <a:xfrm>
            <a:off x="1" y="0"/>
            <a:ext cx="12188726" cy="685897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Libre Franklin"/>
              <a:buNone/>
            </a:pPr>
            <a:r>
              <a:t/>
            </a:r>
            <a:endParaRPr b="0" i="0" sz="1800" u="none" cap="none" strike="noStrike">
              <a:solidFill>
                <a:srgbClr val="FFFFFF"/>
              </a:solidFill>
              <a:latin typeface="Libre Franklin"/>
              <a:ea typeface="Libre Franklin"/>
              <a:cs typeface="Libre Franklin"/>
              <a:sym typeface="Libre Franklin"/>
            </a:endParaRPr>
          </a:p>
        </p:txBody>
      </p:sp>
      <p:pic>
        <p:nvPicPr>
          <p:cNvPr descr="A close up of a piece of paper with a pencil laying on top" id="98" name="Google Shape;98;p1"/>
          <p:cNvPicPr preferRelativeResize="0"/>
          <p:nvPr/>
        </p:nvPicPr>
        <p:blipFill rotWithShape="1">
          <a:blip r:embed="rId3">
            <a:alphaModFix/>
          </a:blip>
          <a:srcRect b="0" l="0" r="0" t="0"/>
          <a:stretch/>
        </p:blipFill>
        <p:spPr>
          <a:xfrm>
            <a:off x="-3253" y="0"/>
            <a:ext cx="12191980" cy="6858000"/>
          </a:xfrm>
          <a:prstGeom prst="rect">
            <a:avLst/>
          </a:prstGeom>
          <a:noFill/>
          <a:ln>
            <a:noFill/>
          </a:ln>
        </p:spPr>
      </p:pic>
      <p:sp>
        <p:nvSpPr>
          <p:cNvPr id="99" name="Google Shape;99;p1"/>
          <p:cNvSpPr/>
          <p:nvPr/>
        </p:nvSpPr>
        <p:spPr>
          <a:xfrm>
            <a:off x="7912607" y="1238442"/>
            <a:ext cx="3635926" cy="4355751"/>
          </a:xfrm>
          <a:prstGeom prst="rect">
            <a:avLst/>
          </a:prstGeom>
          <a:solidFill>
            <a:schemeClr val="dk1">
              <a:alpha val="8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Libre Franklin"/>
              <a:buNone/>
            </a:pPr>
            <a:r>
              <a:t/>
            </a:r>
            <a:endParaRPr b="0" i="0" sz="1800" u="none" cap="none" strike="noStrike">
              <a:solidFill>
                <a:srgbClr val="FFFFFF"/>
              </a:solidFill>
              <a:latin typeface="Libre Franklin"/>
              <a:ea typeface="Libre Franklin"/>
              <a:cs typeface="Libre Franklin"/>
              <a:sym typeface="Libre Franklin"/>
            </a:endParaRPr>
          </a:p>
        </p:txBody>
      </p:sp>
      <p:sp>
        <p:nvSpPr>
          <p:cNvPr id="100" name="Google Shape;100;p1"/>
          <p:cNvSpPr txBox="1"/>
          <p:nvPr>
            <p:ph type="ctrTitle"/>
          </p:nvPr>
        </p:nvSpPr>
        <p:spPr>
          <a:xfrm>
            <a:off x="8123416" y="1475234"/>
            <a:ext cx="3214307" cy="290169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Bookman Old Style"/>
              <a:buNone/>
            </a:pPr>
            <a:r>
              <a:rPr lang="en-IN" sz="2800">
                <a:solidFill>
                  <a:schemeClr val="lt1"/>
                </a:solidFill>
              </a:rPr>
              <a:t>Optimized Warehouse Management of Perishable Goods for a Food Delivery Company</a:t>
            </a:r>
            <a:endParaRPr/>
          </a:p>
        </p:txBody>
      </p:sp>
      <p:sp>
        <p:nvSpPr>
          <p:cNvPr id="101" name="Google Shape;101;p1"/>
          <p:cNvSpPr txBox="1"/>
          <p:nvPr>
            <p:ph idx="1" type="subTitle"/>
          </p:nvPr>
        </p:nvSpPr>
        <p:spPr>
          <a:xfrm>
            <a:off x="8127750" y="4608576"/>
            <a:ext cx="3205640" cy="77418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600"/>
              <a:buNone/>
            </a:pPr>
            <a:r>
              <a:rPr lang="en-IN" sz="1600"/>
              <a:t>IBM HACK CHALLENGE 2020</a:t>
            </a:r>
            <a:endParaRPr/>
          </a:p>
        </p:txBody>
      </p:sp>
      <p:cxnSp>
        <p:nvCxnSpPr>
          <p:cNvPr id="102" name="Google Shape;102;p1"/>
          <p:cNvCxnSpPr/>
          <p:nvPr/>
        </p:nvCxnSpPr>
        <p:spPr>
          <a:xfrm>
            <a:off x="8176090" y="4508519"/>
            <a:ext cx="3108960" cy="0"/>
          </a:xfrm>
          <a:prstGeom prst="straightConnector1">
            <a:avLst/>
          </a:prstGeom>
          <a:noFill/>
          <a:ln cap="flat" cmpd="sng" w="19050">
            <a:solidFill>
              <a:schemeClr val="accent1"/>
            </a:solidFill>
            <a:prstDash val="solid"/>
            <a:round/>
            <a:headEnd len="sm" w="sm" type="none"/>
            <a:tailEnd len="sm" w="sm" type="none"/>
          </a:ln>
        </p:spPr>
      </p:cxnSp>
      <p:sp>
        <p:nvSpPr>
          <p:cNvPr id="103" name="Google Shape;103;p1"/>
          <p:cNvSpPr/>
          <p:nvPr/>
        </p:nvSpPr>
        <p:spPr>
          <a:xfrm>
            <a:off x="1" y="6400800"/>
            <a:ext cx="12192000" cy="457200"/>
          </a:xfrm>
          <a:prstGeom prst="rect">
            <a:avLst/>
          </a:prstGeom>
          <a:solidFill>
            <a:srgbClr val="262626">
              <a:alpha val="9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0"/>
          <p:cNvSpPr txBox="1"/>
          <p:nvPr/>
        </p:nvSpPr>
        <p:spPr>
          <a:xfrm>
            <a:off x="4785360" y="-93206"/>
            <a:ext cx="262128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4000">
                <a:solidFill>
                  <a:schemeClr val="dk1"/>
                </a:solidFill>
                <a:latin typeface="Arial"/>
                <a:ea typeface="Arial"/>
                <a:cs typeface="Arial"/>
                <a:sym typeface="Arial"/>
              </a:rPr>
              <a:t>HOME PAGE</a:t>
            </a:r>
            <a:endParaRPr/>
          </a:p>
        </p:txBody>
      </p:sp>
      <p:pic>
        <p:nvPicPr>
          <p:cNvPr id="158" name="Google Shape;158;p10"/>
          <p:cNvPicPr preferRelativeResize="0"/>
          <p:nvPr/>
        </p:nvPicPr>
        <p:blipFill rotWithShape="1">
          <a:blip r:embed="rId3">
            <a:alphaModFix/>
          </a:blip>
          <a:srcRect b="0" l="0" r="0" t="0"/>
          <a:stretch/>
        </p:blipFill>
        <p:spPr>
          <a:xfrm>
            <a:off x="1082737" y="614680"/>
            <a:ext cx="10026526" cy="580644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id="163" name="Google Shape;163;p11"/>
          <p:cNvPicPr preferRelativeResize="0"/>
          <p:nvPr/>
        </p:nvPicPr>
        <p:blipFill rotWithShape="1">
          <a:blip r:embed="rId3">
            <a:alphaModFix/>
          </a:blip>
          <a:srcRect b="0" l="0" r="0" t="0"/>
          <a:stretch/>
        </p:blipFill>
        <p:spPr>
          <a:xfrm>
            <a:off x="1153175" y="652780"/>
            <a:ext cx="9885650" cy="5748020"/>
          </a:xfrm>
          <a:prstGeom prst="rect">
            <a:avLst/>
          </a:prstGeom>
          <a:noFill/>
          <a:ln>
            <a:noFill/>
          </a:ln>
        </p:spPr>
      </p:pic>
      <p:sp>
        <p:nvSpPr>
          <p:cNvPr id="164" name="Google Shape;164;p11"/>
          <p:cNvSpPr txBox="1"/>
          <p:nvPr/>
        </p:nvSpPr>
        <p:spPr>
          <a:xfrm>
            <a:off x="4754880" y="34002"/>
            <a:ext cx="267208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3200">
                <a:solidFill>
                  <a:schemeClr val="dk1"/>
                </a:solidFill>
                <a:latin typeface="Arial"/>
                <a:ea typeface="Arial"/>
                <a:cs typeface="Arial"/>
                <a:sym typeface="Arial"/>
              </a:rPr>
              <a:t>ABOUT US PAGE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pic>
        <p:nvPicPr>
          <p:cNvPr id="169" name="Google Shape;169;p12"/>
          <p:cNvPicPr preferRelativeResize="0"/>
          <p:nvPr/>
        </p:nvPicPr>
        <p:blipFill rotWithShape="1">
          <a:blip r:embed="rId3">
            <a:alphaModFix/>
          </a:blip>
          <a:srcRect b="0" l="0" r="0" t="0"/>
          <a:stretch/>
        </p:blipFill>
        <p:spPr>
          <a:xfrm>
            <a:off x="1124374" y="632460"/>
            <a:ext cx="9943252" cy="5778500"/>
          </a:xfrm>
          <a:prstGeom prst="rect">
            <a:avLst/>
          </a:prstGeom>
          <a:noFill/>
          <a:ln>
            <a:noFill/>
          </a:ln>
        </p:spPr>
      </p:pic>
      <p:sp>
        <p:nvSpPr>
          <p:cNvPr id="170" name="Google Shape;170;p12"/>
          <p:cNvSpPr txBox="1"/>
          <p:nvPr/>
        </p:nvSpPr>
        <p:spPr>
          <a:xfrm>
            <a:off x="3048000" y="0"/>
            <a:ext cx="609600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3200">
                <a:solidFill>
                  <a:schemeClr val="dk1"/>
                </a:solidFill>
                <a:latin typeface="Arial"/>
                <a:ea typeface="Arial"/>
                <a:cs typeface="Arial"/>
                <a:sym typeface="Arial"/>
              </a:rPr>
              <a:t>PREDICTION PAGE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pic>
        <p:nvPicPr>
          <p:cNvPr id="175" name="Google Shape;175;p13"/>
          <p:cNvPicPr preferRelativeResize="0"/>
          <p:nvPr/>
        </p:nvPicPr>
        <p:blipFill rotWithShape="1">
          <a:blip r:embed="rId3">
            <a:alphaModFix/>
          </a:blip>
          <a:srcRect b="0" l="0" r="0" t="0"/>
          <a:stretch/>
        </p:blipFill>
        <p:spPr>
          <a:xfrm>
            <a:off x="1119858" y="629920"/>
            <a:ext cx="9952283" cy="5781040"/>
          </a:xfrm>
          <a:prstGeom prst="rect">
            <a:avLst/>
          </a:prstGeom>
          <a:noFill/>
          <a:ln>
            <a:noFill/>
          </a:ln>
        </p:spPr>
      </p:pic>
      <p:sp>
        <p:nvSpPr>
          <p:cNvPr id="176" name="Google Shape;176;p13"/>
          <p:cNvSpPr txBox="1"/>
          <p:nvPr/>
        </p:nvSpPr>
        <p:spPr>
          <a:xfrm>
            <a:off x="3047999" y="0"/>
            <a:ext cx="609600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3200">
                <a:solidFill>
                  <a:schemeClr val="dk1"/>
                </a:solidFill>
                <a:latin typeface="Arial"/>
                <a:ea typeface="Arial"/>
                <a:cs typeface="Arial"/>
                <a:sym typeface="Arial"/>
              </a:rPr>
              <a:t>TIME SERIES PAGE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800"/>
              <a:buFont typeface="Arial"/>
              <a:buNone/>
            </a:pPr>
            <a:r>
              <a:rPr lang="en-IN" sz="4800">
                <a:latin typeface="Arial"/>
                <a:ea typeface="Arial"/>
                <a:cs typeface="Arial"/>
                <a:sym typeface="Arial"/>
              </a:rPr>
              <a:t>TEAM MEMBERS</a:t>
            </a:r>
            <a:endParaRPr/>
          </a:p>
        </p:txBody>
      </p:sp>
      <p:pic>
        <p:nvPicPr>
          <p:cNvPr id="182" name="Google Shape;182;p14"/>
          <p:cNvPicPr preferRelativeResize="0"/>
          <p:nvPr>
            <p:ph idx="2" type="body"/>
          </p:nvPr>
        </p:nvPicPr>
        <p:blipFill rotWithShape="1">
          <a:blip r:embed="rId3">
            <a:alphaModFix/>
          </a:blip>
          <a:srcRect b="0" l="0" r="0" t="0"/>
          <a:stretch/>
        </p:blipFill>
        <p:spPr>
          <a:xfrm>
            <a:off x="9044951" y="2345901"/>
            <a:ext cx="2391969" cy="2391969"/>
          </a:xfrm>
          <a:prstGeom prst="rect">
            <a:avLst/>
          </a:prstGeom>
          <a:noFill/>
          <a:ln>
            <a:noFill/>
          </a:ln>
        </p:spPr>
      </p:pic>
      <p:pic>
        <p:nvPicPr>
          <p:cNvPr id="183" name="Google Shape;183;p14"/>
          <p:cNvPicPr preferRelativeResize="0"/>
          <p:nvPr/>
        </p:nvPicPr>
        <p:blipFill rotWithShape="1">
          <a:blip r:embed="rId4">
            <a:alphaModFix/>
          </a:blip>
          <a:srcRect b="0" l="0" r="0" t="0"/>
          <a:stretch/>
        </p:blipFill>
        <p:spPr>
          <a:xfrm>
            <a:off x="512486" y="2345900"/>
            <a:ext cx="2391971" cy="2391972"/>
          </a:xfrm>
          <a:prstGeom prst="rect">
            <a:avLst/>
          </a:prstGeom>
          <a:noFill/>
          <a:ln>
            <a:noFill/>
          </a:ln>
        </p:spPr>
      </p:pic>
      <p:pic>
        <p:nvPicPr>
          <p:cNvPr id="184" name="Google Shape;184;p14"/>
          <p:cNvPicPr preferRelativeResize="0"/>
          <p:nvPr/>
        </p:nvPicPr>
        <p:blipFill rotWithShape="1">
          <a:blip r:embed="rId5">
            <a:alphaModFix/>
          </a:blip>
          <a:srcRect b="0" l="0" r="0" t="0"/>
          <a:stretch/>
        </p:blipFill>
        <p:spPr>
          <a:xfrm>
            <a:off x="3298656" y="2345900"/>
            <a:ext cx="2391971" cy="2391971"/>
          </a:xfrm>
          <a:prstGeom prst="rect">
            <a:avLst/>
          </a:prstGeom>
          <a:noFill/>
          <a:ln>
            <a:noFill/>
          </a:ln>
        </p:spPr>
      </p:pic>
      <p:pic>
        <p:nvPicPr>
          <p:cNvPr id="185" name="Google Shape;185;p14"/>
          <p:cNvPicPr preferRelativeResize="0"/>
          <p:nvPr/>
        </p:nvPicPr>
        <p:blipFill rotWithShape="1">
          <a:blip r:embed="rId6">
            <a:alphaModFix/>
          </a:blip>
          <a:srcRect b="0" l="0" r="0" t="0"/>
          <a:stretch/>
        </p:blipFill>
        <p:spPr>
          <a:xfrm>
            <a:off x="6126480" y="2345901"/>
            <a:ext cx="2565931" cy="2391969"/>
          </a:xfrm>
          <a:prstGeom prst="rect">
            <a:avLst/>
          </a:prstGeom>
          <a:noFill/>
          <a:ln>
            <a:noFill/>
          </a:ln>
        </p:spPr>
      </p:pic>
      <p:sp>
        <p:nvSpPr>
          <p:cNvPr id="186" name="Google Shape;186;p14"/>
          <p:cNvSpPr txBox="1"/>
          <p:nvPr/>
        </p:nvSpPr>
        <p:spPr>
          <a:xfrm>
            <a:off x="512486" y="4960332"/>
            <a:ext cx="2391971"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dk1"/>
                </a:solidFill>
                <a:latin typeface="Arial"/>
                <a:ea typeface="Arial"/>
                <a:cs typeface="Arial"/>
                <a:sym typeface="Arial"/>
              </a:rPr>
              <a:t>RAHUL</a:t>
            </a:r>
            <a:endParaRPr/>
          </a:p>
          <a:p>
            <a:pPr indent="0" lvl="0" marL="0" marR="0" rtl="0" algn="ctr">
              <a:spcBef>
                <a:spcPts val="0"/>
              </a:spcBef>
              <a:spcAft>
                <a:spcPts val="0"/>
              </a:spcAft>
              <a:buNone/>
            </a:pPr>
            <a:r>
              <a:rPr b="1" lang="en-IN" sz="3200">
                <a:solidFill>
                  <a:schemeClr val="dk1"/>
                </a:solidFill>
                <a:latin typeface="Arial"/>
                <a:ea typeface="Arial"/>
                <a:cs typeface="Arial"/>
                <a:sym typeface="Arial"/>
              </a:rPr>
              <a:t>KANWAL</a:t>
            </a:r>
            <a:endParaRPr/>
          </a:p>
        </p:txBody>
      </p:sp>
      <p:sp>
        <p:nvSpPr>
          <p:cNvPr id="187" name="Google Shape;187;p14"/>
          <p:cNvSpPr txBox="1"/>
          <p:nvPr/>
        </p:nvSpPr>
        <p:spPr>
          <a:xfrm>
            <a:off x="3298655" y="4960332"/>
            <a:ext cx="2391972"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dk1"/>
                </a:solidFill>
                <a:latin typeface="Arial"/>
                <a:ea typeface="Arial"/>
                <a:cs typeface="Arial"/>
                <a:sym typeface="Arial"/>
              </a:rPr>
              <a:t>SANKET </a:t>
            </a:r>
            <a:endParaRPr/>
          </a:p>
          <a:p>
            <a:pPr indent="0" lvl="0" marL="0" marR="0" rtl="0" algn="ctr">
              <a:spcBef>
                <a:spcPts val="0"/>
              </a:spcBef>
              <a:spcAft>
                <a:spcPts val="0"/>
              </a:spcAft>
              <a:buNone/>
            </a:pPr>
            <a:r>
              <a:rPr b="1" lang="en-IN" sz="3200">
                <a:solidFill>
                  <a:schemeClr val="dk1"/>
                </a:solidFill>
                <a:latin typeface="Arial"/>
                <a:ea typeface="Arial"/>
                <a:cs typeface="Arial"/>
                <a:sym typeface="Arial"/>
              </a:rPr>
              <a:t>MAHALE</a:t>
            </a:r>
            <a:endParaRPr/>
          </a:p>
        </p:txBody>
      </p:sp>
      <p:sp>
        <p:nvSpPr>
          <p:cNvPr id="188" name="Google Shape;188;p14"/>
          <p:cNvSpPr txBox="1"/>
          <p:nvPr/>
        </p:nvSpPr>
        <p:spPr>
          <a:xfrm>
            <a:off x="6084825" y="4960332"/>
            <a:ext cx="2554754"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dk1"/>
                </a:solidFill>
                <a:latin typeface="Arial"/>
                <a:ea typeface="Arial"/>
                <a:cs typeface="Arial"/>
                <a:sym typeface="Arial"/>
              </a:rPr>
              <a:t>YASH </a:t>
            </a:r>
            <a:endParaRPr/>
          </a:p>
          <a:p>
            <a:pPr indent="0" lvl="0" marL="0" marR="0" rtl="0" algn="ctr">
              <a:spcBef>
                <a:spcPts val="0"/>
              </a:spcBef>
              <a:spcAft>
                <a:spcPts val="0"/>
              </a:spcAft>
              <a:buNone/>
            </a:pPr>
            <a:r>
              <a:rPr b="1" lang="en-IN" sz="3200">
                <a:solidFill>
                  <a:schemeClr val="dk1"/>
                </a:solidFill>
                <a:latin typeface="Arial"/>
                <a:ea typeface="Arial"/>
                <a:cs typeface="Arial"/>
                <a:sym typeface="Arial"/>
              </a:rPr>
              <a:t>GURNANI</a:t>
            </a:r>
            <a:endParaRPr/>
          </a:p>
        </p:txBody>
      </p:sp>
      <p:sp>
        <p:nvSpPr>
          <p:cNvPr id="189" name="Google Shape;189;p14"/>
          <p:cNvSpPr txBox="1"/>
          <p:nvPr/>
        </p:nvSpPr>
        <p:spPr>
          <a:xfrm>
            <a:off x="9033777" y="4960332"/>
            <a:ext cx="2380793"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200">
                <a:solidFill>
                  <a:schemeClr val="dk1"/>
                </a:solidFill>
                <a:latin typeface="Arial"/>
                <a:ea typeface="Arial"/>
                <a:cs typeface="Arial"/>
                <a:sym typeface="Arial"/>
              </a:rPr>
              <a:t>HIMANSHU PINGULKAR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15"/>
          <p:cNvSpPr txBox="1"/>
          <p:nvPr>
            <p:ph type="title"/>
          </p:nvPr>
        </p:nvSpPr>
        <p:spPr>
          <a:xfrm>
            <a:off x="1097280" y="286604"/>
            <a:ext cx="10058400" cy="148123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6600"/>
              <a:buFont typeface="Arial"/>
              <a:buNone/>
            </a:pPr>
            <a:r>
              <a:rPr lang="en-IN" sz="6600">
                <a:latin typeface="Arial"/>
                <a:ea typeface="Arial"/>
                <a:cs typeface="Arial"/>
                <a:sym typeface="Arial"/>
              </a:rPr>
              <a:t>LITERATURE SURVEY</a:t>
            </a:r>
            <a:endParaRPr/>
          </a:p>
        </p:txBody>
      </p:sp>
      <p:sp>
        <p:nvSpPr>
          <p:cNvPr id="195" name="Google Shape;195;p15"/>
          <p:cNvSpPr txBox="1"/>
          <p:nvPr>
            <p:ph idx="1" type="body"/>
          </p:nvPr>
        </p:nvSpPr>
        <p:spPr>
          <a:xfrm>
            <a:off x="883920" y="1930399"/>
            <a:ext cx="10485120" cy="4927601"/>
          </a:xfrm>
          <a:prstGeom prst="rect">
            <a:avLst/>
          </a:prstGeom>
          <a:noFill/>
          <a:ln>
            <a:noFill/>
          </a:ln>
        </p:spPr>
        <p:txBody>
          <a:bodyPr anchorCtr="0" anchor="t" bIns="45700" lIns="0" spcFirstLastPara="1" rIns="0" wrap="square" tIns="45700">
            <a:noAutofit/>
          </a:bodyPr>
          <a:lstStyle/>
          <a:p>
            <a:pPr indent="-127000" lvl="0" marL="91440" rtl="0" algn="l">
              <a:lnSpc>
                <a:spcPct val="110000"/>
              </a:lnSpc>
              <a:spcBef>
                <a:spcPts val="0"/>
              </a:spcBef>
              <a:spcAft>
                <a:spcPts val="0"/>
              </a:spcAft>
              <a:buSzPts val="2000"/>
              <a:buChar char=" "/>
            </a:pPr>
            <a:r>
              <a:rPr b="1" i="1" lang="en-IN" sz="2000" u="sng">
                <a:solidFill>
                  <a:srgbClr val="000000"/>
                </a:solidFill>
                <a:latin typeface="Arial"/>
                <a:ea typeface="Arial"/>
                <a:cs typeface="Arial"/>
                <a:sym typeface="Arial"/>
              </a:rPr>
              <a:t>Problem Readings</a:t>
            </a:r>
            <a:r>
              <a:rPr b="1" i="1" lang="en-IN" sz="2000" u="none" strike="noStrike">
                <a:solidFill>
                  <a:srgbClr val="000000"/>
                </a:solidFill>
                <a:latin typeface="Arial"/>
                <a:ea typeface="Arial"/>
                <a:cs typeface="Arial"/>
                <a:sym typeface="Arial"/>
              </a:rPr>
              <a:t>:</a:t>
            </a:r>
            <a:r>
              <a:rPr b="1" i="0" lang="en-IN" sz="2000" u="none" strike="noStrike">
                <a:solidFill>
                  <a:srgbClr val="000000"/>
                </a:solidFill>
                <a:latin typeface="Arial"/>
                <a:ea typeface="Arial"/>
                <a:cs typeface="Arial"/>
                <a:sym typeface="Arial"/>
              </a:rPr>
              <a:t>   </a:t>
            </a:r>
            <a:r>
              <a:rPr b="0" i="0" lang="en-IN" sz="2000" u="sng" strike="noStrike">
                <a:solidFill>
                  <a:srgbClr val="1155CC"/>
                </a:solidFill>
                <a:latin typeface="Arial"/>
                <a:ea typeface="Arial"/>
                <a:cs typeface="Arial"/>
                <a:sym typeface="Arial"/>
                <a:hlinkClick r:id="rId3"/>
              </a:rPr>
              <a:t>https://www.altexsoft.com/blog/demand-forecasting-methods-using-machine-learning/</a:t>
            </a:r>
            <a:br>
              <a:rPr b="0" lang="en-IN" sz="2000">
                <a:latin typeface="Arial"/>
                <a:ea typeface="Arial"/>
                <a:cs typeface="Arial"/>
                <a:sym typeface="Arial"/>
              </a:rPr>
            </a:br>
            <a:r>
              <a:rPr b="1" i="1" lang="en-IN" sz="2000" u="sng">
                <a:solidFill>
                  <a:srgbClr val="000000"/>
                </a:solidFill>
                <a:latin typeface="Arial"/>
                <a:ea typeface="Arial"/>
                <a:cs typeface="Arial"/>
                <a:sym typeface="Arial"/>
              </a:rPr>
              <a:t>Kaggle dataset</a:t>
            </a:r>
            <a:r>
              <a:rPr b="1" i="1" lang="en-IN" sz="2000">
                <a:solidFill>
                  <a:srgbClr val="000000"/>
                </a:solidFill>
                <a:latin typeface="Arial"/>
                <a:ea typeface="Arial"/>
                <a:cs typeface="Arial"/>
                <a:sym typeface="Arial"/>
              </a:rPr>
              <a:t>:   </a:t>
            </a:r>
            <a:r>
              <a:rPr b="0" i="0" lang="en-IN" sz="2000" u="sng" strike="noStrike">
                <a:solidFill>
                  <a:srgbClr val="1155CC"/>
                </a:solidFill>
                <a:latin typeface="Arial"/>
                <a:ea typeface="Arial"/>
                <a:cs typeface="Arial"/>
                <a:sym typeface="Arial"/>
                <a:hlinkClick r:id="rId4"/>
              </a:rPr>
              <a:t>https://www.kaggle.com/kannanaikkal/food-demand-forecasting?select=train.csv</a:t>
            </a:r>
            <a:br>
              <a:rPr b="0" lang="en-IN" sz="2000">
                <a:latin typeface="Arial"/>
                <a:ea typeface="Arial"/>
                <a:cs typeface="Arial"/>
                <a:sym typeface="Arial"/>
              </a:rPr>
            </a:br>
            <a:r>
              <a:rPr b="1" i="1" lang="en-IN" sz="2000" u="sng">
                <a:solidFill>
                  <a:srgbClr val="000000"/>
                </a:solidFill>
                <a:latin typeface="Arial"/>
                <a:ea typeface="Arial"/>
                <a:cs typeface="Arial"/>
                <a:sym typeface="Arial"/>
              </a:rPr>
              <a:t>Youtube Reference</a:t>
            </a:r>
            <a:r>
              <a:rPr b="1" i="1" lang="en-IN" sz="2000" u="none" strike="noStrike">
                <a:solidFill>
                  <a:srgbClr val="000000"/>
                </a:solidFill>
                <a:latin typeface="Arial"/>
                <a:ea typeface="Arial"/>
                <a:cs typeface="Arial"/>
                <a:sym typeface="Arial"/>
              </a:rPr>
              <a:t>:  </a:t>
            </a:r>
            <a:r>
              <a:rPr b="1" i="0" lang="en-IN" sz="2000" u="none" strike="noStrike">
                <a:solidFill>
                  <a:srgbClr val="000000"/>
                </a:solidFill>
                <a:latin typeface="Arial"/>
                <a:ea typeface="Arial"/>
                <a:cs typeface="Arial"/>
                <a:sym typeface="Arial"/>
              </a:rPr>
              <a:t> </a:t>
            </a:r>
            <a:r>
              <a:rPr b="0" i="0" lang="en-IN" sz="2000" u="sng" strike="noStrike">
                <a:solidFill>
                  <a:srgbClr val="1155CC"/>
                </a:solidFill>
                <a:latin typeface="Arial"/>
                <a:ea typeface="Arial"/>
                <a:cs typeface="Arial"/>
                <a:sym typeface="Arial"/>
                <a:hlinkClick r:id="rId5"/>
              </a:rPr>
              <a:t>https://www.youtube.com/watch?v=WF67aQ09hPA</a:t>
            </a:r>
            <a:br>
              <a:rPr b="0" lang="en-IN" sz="2000">
                <a:latin typeface="Arial"/>
                <a:ea typeface="Arial"/>
                <a:cs typeface="Arial"/>
                <a:sym typeface="Arial"/>
              </a:rPr>
            </a:br>
            <a:r>
              <a:rPr b="1" i="1" lang="en-IN" sz="2000" u="sng">
                <a:solidFill>
                  <a:srgbClr val="000000"/>
                </a:solidFill>
                <a:latin typeface="Arial"/>
                <a:ea typeface="Arial"/>
                <a:cs typeface="Arial"/>
                <a:sym typeface="Arial"/>
              </a:rPr>
              <a:t>Using Node-RED</a:t>
            </a:r>
            <a:r>
              <a:rPr b="1" i="1" lang="en-IN" sz="2000" u="none" strike="noStrike">
                <a:solidFill>
                  <a:srgbClr val="000000"/>
                </a:solidFill>
                <a:latin typeface="Arial"/>
                <a:ea typeface="Arial"/>
                <a:cs typeface="Arial"/>
                <a:sym typeface="Arial"/>
              </a:rPr>
              <a:t> :</a:t>
            </a:r>
            <a:r>
              <a:rPr b="1" i="0" lang="en-IN" sz="2000" u="none" strike="noStrike">
                <a:solidFill>
                  <a:srgbClr val="000000"/>
                </a:solidFill>
                <a:latin typeface="Arial"/>
                <a:ea typeface="Arial"/>
                <a:cs typeface="Arial"/>
                <a:sym typeface="Arial"/>
              </a:rPr>
              <a:t>  </a:t>
            </a:r>
            <a:r>
              <a:rPr b="0" i="0" lang="en-IN" sz="2000" u="sng" strike="noStrike">
                <a:solidFill>
                  <a:srgbClr val="1155CC"/>
                </a:solidFill>
                <a:latin typeface="Arial"/>
                <a:ea typeface="Arial"/>
                <a:cs typeface="Arial"/>
                <a:sym typeface="Arial"/>
                <a:hlinkClick r:id="rId6"/>
              </a:rPr>
              <a:t>https://youtu.be/iEadmCNb_hE</a:t>
            </a:r>
            <a:endParaRPr sz="2000" u="sng">
              <a:solidFill>
                <a:srgbClr val="1155CC"/>
              </a:solidFill>
              <a:latin typeface="Arial"/>
              <a:ea typeface="Arial"/>
              <a:cs typeface="Arial"/>
              <a:sym typeface="Arial"/>
            </a:endParaRPr>
          </a:p>
          <a:p>
            <a:pPr indent="-127000" lvl="0" marL="91440" rtl="0" algn="l">
              <a:lnSpc>
                <a:spcPct val="110000"/>
              </a:lnSpc>
              <a:spcBef>
                <a:spcPts val="0"/>
              </a:spcBef>
              <a:spcAft>
                <a:spcPts val="0"/>
              </a:spcAft>
              <a:buSzPts val="2000"/>
              <a:buChar char=" "/>
            </a:pPr>
            <a:r>
              <a:rPr b="1" i="1" lang="en-IN" sz="2000" u="none" strike="noStrike">
                <a:solidFill>
                  <a:srgbClr val="000000"/>
                </a:solidFill>
                <a:latin typeface="Arial"/>
                <a:ea typeface="Arial"/>
                <a:cs typeface="Arial"/>
                <a:sym typeface="Arial"/>
              </a:rPr>
              <a:t>Article about Time Series:</a:t>
            </a:r>
            <a:endParaRPr b="1" sz="2000">
              <a:latin typeface="Arial"/>
              <a:ea typeface="Arial"/>
              <a:cs typeface="Arial"/>
              <a:sym typeface="Arial"/>
            </a:endParaRPr>
          </a:p>
          <a:p>
            <a:pPr indent="-127000" lvl="0" marL="91440" rtl="0" algn="l">
              <a:lnSpc>
                <a:spcPct val="110000"/>
              </a:lnSpc>
              <a:spcBef>
                <a:spcPts val="0"/>
              </a:spcBef>
              <a:spcAft>
                <a:spcPts val="0"/>
              </a:spcAft>
              <a:buSzPts val="2000"/>
              <a:buChar char=" "/>
            </a:pPr>
            <a:r>
              <a:rPr b="0" i="0" lang="en-IN" sz="2000" u="sng" strike="noStrike">
                <a:solidFill>
                  <a:srgbClr val="1155CC"/>
                </a:solidFill>
                <a:latin typeface="Arial"/>
                <a:ea typeface="Arial"/>
                <a:cs typeface="Arial"/>
                <a:sym typeface="Arial"/>
                <a:hlinkClick r:id="rId7"/>
              </a:rPr>
              <a:t>https://towardsdatascience.com/on-the-automation-of-time-series-forecasting-models-technical-and-organizational-considerations-286db3120c8e</a:t>
            </a:r>
            <a:endParaRPr b="0" sz="2000">
              <a:latin typeface="Arial"/>
              <a:ea typeface="Arial"/>
              <a:cs typeface="Arial"/>
              <a:sym typeface="Arial"/>
            </a:endParaRPr>
          </a:p>
          <a:p>
            <a:pPr indent="-127000" lvl="0" marL="91440" rtl="0" algn="l">
              <a:lnSpc>
                <a:spcPct val="110000"/>
              </a:lnSpc>
              <a:spcBef>
                <a:spcPts val="0"/>
              </a:spcBef>
              <a:spcAft>
                <a:spcPts val="0"/>
              </a:spcAft>
              <a:buSzPts val="2000"/>
              <a:buChar char=" "/>
            </a:pPr>
            <a:r>
              <a:rPr b="1" i="1" lang="en-IN" sz="2000" u="none" strike="noStrike">
                <a:solidFill>
                  <a:srgbClr val="000000"/>
                </a:solidFill>
                <a:latin typeface="Arial"/>
                <a:ea typeface="Arial"/>
                <a:cs typeface="Arial"/>
                <a:sym typeface="Arial"/>
              </a:rPr>
              <a:t>Using fbprophet:</a:t>
            </a:r>
            <a:endParaRPr b="1" sz="2000">
              <a:latin typeface="Arial"/>
              <a:ea typeface="Arial"/>
              <a:cs typeface="Arial"/>
              <a:sym typeface="Arial"/>
            </a:endParaRPr>
          </a:p>
          <a:p>
            <a:pPr indent="-127000" lvl="0" marL="91440" rtl="0" algn="l">
              <a:lnSpc>
                <a:spcPct val="110000"/>
              </a:lnSpc>
              <a:spcBef>
                <a:spcPts val="0"/>
              </a:spcBef>
              <a:spcAft>
                <a:spcPts val="0"/>
              </a:spcAft>
              <a:buSzPts val="2000"/>
              <a:buChar char=" "/>
            </a:pPr>
            <a:r>
              <a:rPr b="0" i="0" lang="en-IN" sz="2000" u="sng" strike="noStrike">
                <a:solidFill>
                  <a:srgbClr val="1155CC"/>
                </a:solidFill>
                <a:latin typeface="Arial"/>
                <a:ea typeface="Arial"/>
                <a:cs typeface="Arial"/>
                <a:sym typeface="Arial"/>
                <a:hlinkClick r:id="rId8"/>
              </a:rPr>
              <a:t>https://www.kdnuggets.com/2018/11/sales-forecasting-using-prophet.html</a:t>
            </a:r>
            <a:endParaRPr b="0" sz="2000">
              <a:latin typeface="Arial"/>
              <a:ea typeface="Arial"/>
              <a:cs typeface="Arial"/>
              <a:sym typeface="Arial"/>
            </a:endParaRPr>
          </a:p>
          <a:p>
            <a:pPr indent="-127000" lvl="0" marL="91440" rtl="0" algn="l">
              <a:lnSpc>
                <a:spcPct val="110000"/>
              </a:lnSpc>
              <a:spcBef>
                <a:spcPts val="0"/>
              </a:spcBef>
              <a:spcAft>
                <a:spcPts val="0"/>
              </a:spcAft>
              <a:buSzPts val="2000"/>
              <a:buChar char=" "/>
            </a:pPr>
            <a:r>
              <a:rPr b="1" i="1" lang="en-IN" sz="2000" u="none" strike="noStrike">
                <a:solidFill>
                  <a:srgbClr val="000000"/>
                </a:solidFill>
                <a:latin typeface="Arial"/>
                <a:ea typeface="Arial"/>
                <a:cs typeface="Arial"/>
                <a:sym typeface="Arial"/>
              </a:rPr>
              <a:t>Links to Show Charts in Node-RED:</a:t>
            </a:r>
            <a:endParaRPr b="1" sz="2000">
              <a:latin typeface="Arial"/>
              <a:ea typeface="Arial"/>
              <a:cs typeface="Arial"/>
              <a:sym typeface="Arial"/>
            </a:endParaRPr>
          </a:p>
          <a:p>
            <a:pPr indent="-127000" lvl="0" marL="91440" rtl="0" algn="l">
              <a:lnSpc>
                <a:spcPct val="110000"/>
              </a:lnSpc>
              <a:spcBef>
                <a:spcPts val="0"/>
              </a:spcBef>
              <a:spcAft>
                <a:spcPts val="0"/>
              </a:spcAft>
              <a:buSzPts val="2000"/>
              <a:buFont typeface="Arial"/>
              <a:buChar char="•"/>
            </a:pPr>
            <a:r>
              <a:rPr b="0" i="0" lang="en-IN" sz="2000" u="sng" strike="noStrike">
                <a:solidFill>
                  <a:srgbClr val="1155CC"/>
                </a:solidFill>
                <a:latin typeface="Arial"/>
                <a:ea typeface="Arial"/>
                <a:cs typeface="Arial"/>
                <a:sym typeface="Arial"/>
                <a:hlinkClick r:id="rId9"/>
              </a:rPr>
              <a:t> https://discourse.nodered.org/t/how-to-chart-graph-from-stored-text-files-to-the-chart/1803/5</a:t>
            </a:r>
            <a:endParaRPr b="0" i="0" sz="2000" u="none" strike="noStrike">
              <a:solidFill>
                <a:srgbClr val="000000"/>
              </a:solidFill>
              <a:latin typeface="Arial"/>
              <a:ea typeface="Arial"/>
              <a:cs typeface="Arial"/>
              <a:sym typeface="Arial"/>
            </a:endParaRPr>
          </a:p>
          <a:p>
            <a:pPr indent="-127000" lvl="0" marL="91440" rtl="0" algn="l">
              <a:lnSpc>
                <a:spcPct val="110000"/>
              </a:lnSpc>
              <a:spcBef>
                <a:spcPts val="0"/>
              </a:spcBef>
              <a:spcAft>
                <a:spcPts val="0"/>
              </a:spcAft>
              <a:buSzPts val="2000"/>
              <a:buFont typeface="Arial"/>
              <a:buChar char="•"/>
            </a:pPr>
            <a:r>
              <a:rPr b="0" i="0" lang="en-IN" sz="2000" u="sng" strike="noStrike">
                <a:solidFill>
                  <a:srgbClr val="1155CC"/>
                </a:solidFill>
                <a:latin typeface="Arial"/>
                <a:ea typeface="Arial"/>
                <a:cs typeface="Arial"/>
                <a:sym typeface="Arial"/>
                <a:hlinkClick r:id="rId10"/>
              </a:rPr>
              <a:t> https://github.com/node-red/node-red-dashboard/blob/master/Charts.md</a:t>
            </a:r>
            <a:endParaRPr b="0" i="0" sz="2000" u="none" strike="noStrike">
              <a:solidFill>
                <a:srgbClr val="000000"/>
              </a:solidFill>
              <a:latin typeface="Arial"/>
              <a:ea typeface="Arial"/>
              <a:cs typeface="Arial"/>
              <a:sym typeface="Arial"/>
            </a:endParaRPr>
          </a:p>
          <a:p>
            <a:pPr indent="0" lvl="0" marL="91440" rtl="0" algn="l">
              <a:lnSpc>
                <a:spcPct val="110000"/>
              </a:lnSpc>
              <a:spcBef>
                <a:spcPts val="0"/>
              </a:spcBef>
              <a:spcAft>
                <a:spcPts val="0"/>
              </a:spcAft>
              <a:buSzPts val="2000"/>
              <a:buFont typeface="Arial"/>
              <a:buNone/>
            </a:pPr>
            <a:r>
              <a:t/>
            </a:r>
            <a:endParaRPr b="0" sz="2000">
              <a:latin typeface="Arial"/>
              <a:ea typeface="Arial"/>
              <a:cs typeface="Arial"/>
              <a:sym typeface="Arial"/>
            </a:endParaRPr>
          </a:p>
          <a:p>
            <a:pPr indent="-127000" lvl="0" marL="91440" rtl="0" algn="l">
              <a:lnSpc>
                <a:spcPct val="110000"/>
              </a:lnSpc>
              <a:spcBef>
                <a:spcPts val="1200"/>
              </a:spcBef>
              <a:spcAft>
                <a:spcPts val="0"/>
              </a:spcAft>
              <a:buSzPts val="2000"/>
              <a:buChar char=" "/>
            </a:pPr>
            <a:br>
              <a:rPr lang="en-IN" sz="2000">
                <a:latin typeface="Arial"/>
                <a:ea typeface="Arial"/>
                <a:cs typeface="Arial"/>
                <a:sym typeface="Arial"/>
              </a:rPr>
            </a:br>
            <a:endParaRPr sz="20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pic>
        <p:nvPicPr>
          <p:cNvPr descr="Thank You For Your Business: How and Why to Say It | Blog | Redbooth" id="200" name="Google Shape;200;p16"/>
          <p:cNvPicPr preferRelativeResize="0"/>
          <p:nvPr/>
        </p:nvPicPr>
        <p:blipFill rotWithShape="1">
          <a:blip r:embed="rId3">
            <a:alphaModFix/>
          </a:blip>
          <a:srcRect b="0" l="0" r="0" t="0"/>
          <a:stretch/>
        </p:blipFill>
        <p:spPr>
          <a:xfrm>
            <a:off x="0" y="-1"/>
            <a:ext cx="12185734" cy="64008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6600"/>
              <a:buFont typeface="Arial"/>
              <a:buNone/>
            </a:pPr>
            <a:r>
              <a:rPr b="1" lang="en-IN" sz="6600">
                <a:latin typeface="Arial"/>
                <a:ea typeface="Arial"/>
                <a:cs typeface="Arial"/>
                <a:sym typeface="Arial"/>
              </a:rPr>
              <a:t>DETAILS</a:t>
            </a:r>
            <a:endParaRPr/>
          </a:p>
        </p:txBody>
      </p:sp>
      <p:sp>
        <p:nvSpPr>
          <p:cNvPr id="109" name="Google Shape;109;p2"/>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177800" lvl="0" marL="91440" rtl="0" algn="l">
              <a:lnSpc>
                <a:spcPct val="110000"/>
              </a:lnSpc>
              <a:spcBef>
                <a:spcPts val="0"/>
              </a:spcBef>
              <a:spcAft>
                <a:spcPts val="0"/>
              </a:spcAft>
              <a:buSzPts val="2800"/>
              <a:buChar char=" "/>
            </a:pPr>
            <a:r>
              <a:rPr b="1" i="0" lang="en-IN" sz="2800">
                <a:solidFill>
                  <a:schemeClr val="dk1"/>
                </a:solidFill>
                <a:latin typeface="Arial"/>
                <a:ea typeface="Arial"/>
                <a:cs typeface="Arial"/>
                <a:sym typeface="Arial"/>
              </a:rPr>
              <a:t>Application ID: </a:t>
            </a:r>
            <a:r>
              <a:rPr i="0" lang="en-IN" sz="2800">
                <a:solidFill>
                  <a:schemeClr val="dk1"/>
                </a:solidFill>
                <a:latin typeface="Arial"/>
                <a:ea typeface="Arial"/>
                <a:cs typeface="Arial"/>
                <a:sym typeface="Arial"/>
              </a:rPr>
              <a:t>SPS_CH_APL_20200003067</a:t>
            </a:r>
            <a:endParaRPr/>
          </a:p>
          <a:p>
            <a:pPr indent="-177800" lvl="0" marL="91440" rtl="0" algn="l">
              <a:lnSpc>
                <a:spcPct val="110000"/>
              </a:lnSpc>
              <a:spcBef>
                <a:spcPts val="1400"/>
              </a:spcBef>
              <a:spcAft>
                <a:spcPts val="0"/>
              </a:spcAft>
              <a:buSzPts val="2800"/>
              <a:buChar char=" "/>
            </a:pPr>
            <a:r>
              <a:rPr b="1" i="0" lang="en-IN" sz="2800">
                <a:solidFill>
                  <a:schemeClr val="dk1"/>
                </a:solidFill>
                <a:latin typeface="Arial"/>
                <a:ea typeface="Arial"/>
                <a:cs typeface="Arial"/>
                <a:sym typeface="Arial"/>
              </a:rPr>
              <a:t>Project ID: </a:t>
            </a:r>
            <a:r>
              <a:rPr i="0" lang="en-IN" sz="2800">
                <a:solidFill>
                  <a:schemeClr val="dk1"/>
                </a:solidFill>
                <a:latin typeface="Arial"/>
                <a:ea typeface="Arial"/>
                <a:cs typeface="Arial"/>
                <a:sym typeface="Arial"/>
              </a:rPr>
              <a:t>SPS_PRO_1511</a:t>
            </a:r>
            <a:endParaRPr/>
          </a:p>
          <a:p>
            <a:pPr indent="-177800" lvl="0" marL="91440" rtl="0" algn="l">
              <a:lnSpc>
                <a:spcPct val="110000"/>
              </a:lnSpc>
              <a:spcBef>
                <a:spcPts val="1400"/>
              </a:spcBef>
              <a:spcAft>
                <a:spcPts val="0"/>
              </a:spcAft>
              <a:buSzPts val="2800"/>
              <a:buChar char=" "/>
            </a:pPr>
            <a:r>
              <a:rPr b="1" i="0" lang="en-IN" sz="2800">
                <a:solidFill>
                  <a:schemeClr val="dk1"/>
                </a:solidFill>
                <a:latin typeface="Arial"/>
                <a:ea typeface="Arial"/>
                <a:cs typeface="Arial"/>
                <a:sym typeface="Arial"/>
              </a:rPr>
              <a:t>Project Title: </a:t>
            </a:r>
            <a:r>
              <a:rPr i="0" lang="en-IN" sz="2800">
                <a:solidFill>
                  <a:schemeClr val="dk1"/>
                </a:solidFill>
                <a:latin typeface="Arial"/>
                <a:ea typeface="Arial"/>
                <a:cs typeface="Arial"/>
                <a:sym typeface="Arial"/>
              </a:rPr>
              <a:t>Optimized Warehouse Management of Perishable Goods for a Food Delivery Company</a:t>
            </a:r>
            <a:endParaRPr i="0" sz="2800">
              <a:solidFill>
                <a:schemeClr val="dk1"/>
              </a:solidFill>
              <a:latin typeface="Arial"/>
              <a:ea typeface="Arial"/>
              <a:cs typeface="Arial"/>
              <a:sym typeface="Arial"/>
            </a:endParaRPr>
          </a:p>
          <a:p>
            <a:pPr indent="-177800" lvl="0" marL="91440" rtl="0" algn="l">
              <a:lnSpc>
                <a:spcPct val="110000"/>
              </a:lnSpc>
              <a:spcBef>
                <a:spcPts val="1400"/>
              </a:spcBef>
              <a:spcAft>
                <a:spcPts val="0"/>
              </a:spcAft>
              <a:buSzPts val="2800"/>
              <a:buChar char=" "/>
            </a:pPr>
            <a:r>
              <a:rPr b="1" lang="en-IN" sz="2800">
                <a:solidFill>
                  <a:schemeClr val="dk1"/>
                </a:solidFill>
                <a:latin typeface="Arial"/>
                <a:ea typeface="Arial"/>
                <a:cs typeface="Arial"/>
                <a:sym typeface="Arial"/>
              </a:rPr>
              <a:t>Challenge Title: </a:t>
            </a:r>
            <a:r>
              <a:rPr i="0" lang="en-IN" sz="2800">
                <a:solidFill>
                  <a:schemeClr val="dk1"/>
                </a:solidFill>
                <a:latin typeface="Arial"/>
                <a:ea typeface="Arial"/>
                <a:cs typeface="Arial"/>
                <a:sym typeface="Arial"/>
              </a:rPr>
              <a:t>IBM Hack Challenge 2020</a:t>
            </a:r>
            <a:endParaRPr/>
          </a:p>
          <a:p>
            <a:pPr indent="-177800" lvl="0" marL="91440" rtl="0" algn="l">
              <a:lnSpc>
                <a:spcPct val="110000"/>
              </a:lnSpc>
              <a:spcBef>
                <a:spcPts val="1400"/>
              </a:spcBef>
              <a:spcAft>
                <a:spcPts val="0"/>
              </a:spcAft>
              <a:buSzPts val="2800"/>
              <a:buChar char=" "/>
            </a:pPr>
            <a:r>
              <a:rPr b="1" lang="en-IN" sz="2800">
                <a:solidFill>
                  <a:schemeClr val="dk1"/>
                </a:solidFill>
                <a:latin typeface="Arial"/>
                <a:ea typeface="Arial"/>
                <a:cs typeface="Arial"/>
                <a:sym typeface="Arial"/>
              </a:rPr>
              <a:t>Start Date: </a:t>
            </a:r>
            <a:r>
              <a:rPr lang="en-IN" sz="2800">
                <a:solidFill>
                  <a:schemeClr val="dk1"/>
                </a:solidFill>
                <a:latin typeface="Arial"/>
                <a:ea typeface="Arial"/>
                <a:cs typeface="Arial"/>
                <a:sym typeface="Arial"/>
              </a:rPr>
              <a:t>06/08/2020</a:t>
            </a:r>
            <a:r>
              <a:rPr lang="en-IN" sz="2800">
                <a:latin typeface="Arial"/>
                <a:ea typeface="Arial"/>
                <a:cs typeface="Arial"/>
                <a:sym typeface="Arial"/>
              </a:rPr>
              <a:t>	</a:t>
            </a:r>
            <a:endParaRPr/>
          </a:p>
          <a:p>
            <a:pPr indent="0" lvl="0" marL="91440" rtl="0" algn="l">
              <a:lnSpc>
                <a:spcPct val="110000"/>
              </a:lnSpc>
              <a:spcBef>
                <a:spcPts val="1400"/>
              </a:spcBef>
              <a:spcAft>
                <a:spcPts val="0"/>
              </a:spcAft>
              <a:buSzPts val="19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3"/>
          <p:cNvSpPr txBox="1"/>
          <p:nvPr>
            <p:ph type="ctrTitle"/>
          </p:nvPr>
        </p:nvSpPr>
        <p:spPr>
          <a:xfrm>
            <a:off x="1066800" y="505969"/>
            <a:ext cx="10058400" cy="112776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000000"/>
              </a:buClr>
              <a:buSzPts val="6600"/>
              <a:buFont typeface="Arial"/>
              <a:buNone/>
            </a:pPr>
            <a:r>
              <a:rPr b="1" lang="en-IN" sz="6600">
                <a:solidFill>
                  <a:srgbClr val="000000"/>
                </a:solidFill>
                <a:latin typeface="Arial"/>
                <a:ea typeface="Arial"/>
                <a:cs typeface="Arial"/>
                <a:sym typeface="Arial"/>
              </a:rPr>
              <a:t>INTRODUCTION</a:t>
            </a:r>
            <a:endParaRPr sz="6600">
              <a:latin typeface="Arial"/>
              <a:ea typeface="Arial"/>
              <a:cs typeface="Arial"/>
              <a:sym typeface="Arial"/>
            </a:endParaRPr>
          </a:p>
        </p:txBody>
      </p:sp>
      <p:sp>
        <p:nvSpPr>
          <p:cNvPr id="115" name="Google Shape;115;p3"/>
          <p:cNvSpPr txBox="1"/>
          <p:nvPr>
            <p:ph idx="1" type="subTitle"/>
          </p:nvPr>
        </p:nvSpPr>
        <p:spPr>
          <a:xfrm>
            <a:off x="1100051" y="1963024"/>
            <a:ext cx="10058400" cy="3825127"/>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00"/>
              <a:buNone/>
            </a:pPr>
            <a:r>
              <a:rPr b="0" i="0" lang="en-IN" sz="1800" u="none" strike="noStrike">
                <a:solidFill>
                  <a:srgbClr val="000000"/>
                </a:solidFill>
                <a:latin typeface="Arial"/>
                <a:ea typeface="Arial"/>
                <a:cs typeface="Arial"/>
                <a:sym typeface="Arial"/>
              </a:rPr>
              <a:t>WITH THE POPULARIZATION OF ONLINE SHOPPING AND THE IMPROVEMENT OF DELIVERY SERVICE, MORE AND MORE CUSTOMERS BUY PRODUCTS ON BUSINESS-TO-CUSTOMER (B2C) PLATFORMS. HOWEVER, STORAGE OF PRODUCTS AND RISK OF WASTAGE ARE TWO CRITICAL FACTORS AFFECTING FOOD DELIVERY COMPANIES IN B2C EXPERIENCE. THUS, IT IS AN IMPORTANT ISSUE TO COME UP WITH SOME SUITABLE AND OPTIMIZED WAREHOUSE MANAGEMENT SYSTEM FOR ANY FOOD DELIVERY COMPANY.</a:t>
            </a:r>
            <a:endParaRPr b="1" i="0" sz="1800" u="none" strike="noStrike">
              <a:solidFill>
                <a:srgbClr val="000000"/>
              </a:solidFill>
              <a:latin typeface="Arial"/>
              <a:ea typeface="Arial"/>
              <a:cs typeface="Arial"/>
              <a:sym typeface="Arial"/>
            </a:endParaRPr>
          </a:p>
          <a:p>
            <a:pPr indent="0" lvl="0" marL="0" rtl="0" algn="l">
              <a:lnSpc>
                <a:spcPct val="110000"/>
              </a:lnSpc>
              <a:spcBef>
                <a:spcPts val="0"/>
              </a:spcBef>
              <a:spcAft>
                <a:spcPts val="0"/>
              </a:spcAft>
              <a:buSzPts val="1800"/>
              <a:buNone/>
            </a:pPr>
            <a:r>
              <a:t/>
            </a:r>
            <a:endParaRPr b="0" sz="1800"/>
          </a:p>
          <a:p>
            <a:pPr indent="0" lvl="0" marL="0" rtl="0" algn="l">
              <a:lnSpc>
                <a:spcPct val="110000"/>
              </a:lnSpc>
              <a:spcBef>
                <a:spcPts val="0"/>
              </a:spcBef>
              <a:spcAft>
                <a:spcPts val="0"/>
              </a:spcAft>
              <a:buSzPts val="1800"/>
              <a:buNone/>
            </a:pPr>
            <a:r>
              <a:rPr b="1" i="0" lang="en-IN" sz="1800" u="none" strike="noStrike">
                <a:solidFill>
                  <a:srgbClr val="000000"/>
                </a:solidFill>
                <a:latin typeface="Arial"/>
                <a:ea typeface="Arial"/>
                <a:cs typeface="Arial"/>
                <a:sym typeface="Arial"/>
              </a:rPr>
              <a:t>THIS WEBSITE PROVIDES 2 SERVICES : </a:t>
            </a:r>
            <a:endParaRPr/>
          </a:p>
          <a:p>
            <a:pPr indent="0" lvl="0" marL="0" rtl="0" algn="l">
              <a:lnSpc>
                <a:spcPct val="110000"/>
              </a:lnSpc>
              <a:spcBef>
                <a:spcPts val="0"/>
              </a:spcBef>
              <a:spcAft>
                <a:spcPts val="0"/>
              </a:spcAft>
              <a:buSzPts val="1800"/>
              <a:buNone/>
            </a:pPr>
            <a:r>
              <a:t/>
            </a:r>
            <a:endParaRPr b="1" sz="1800"/>
          </a:p>
          <a:p>
            <a:pPr indent="-114300" lvl="0" marL="0" rtl="0" algn="l">
              <a:lnSpc>
                <a:spcPct val="110000"/>
              </a:lnSpc>
              <a:spcBef>
                <a:spcPts val="0"/>
              </a:spcBef>
              <a:spcAft>
                <a:spcPts val="0"/>
              </a:spcAft>
              <a:buSzPts val="1800"/>
              <a:buFont typeface="Bookman Old Style"/>
              <a:buAutoNum type="arabicPeriod"/>
            </a:pPr>
            <a:r>
              <a:rPr b="0" i="0" lang="en-IN" sz="1800" u="none" strike="noStrike">
                <a:solidFill>
                  <a:srgbClr val="000000"/>
                </a:solidFill>
                <a:latin typeface="Arial"/>
                <a:ea typeface="Arial"/>
                <a:cs typeface="Arial"/>
                <a:sym typeface="Arial"/>
              </a:rPr>
              <a:t>CUSTOM PREDICTION FOR 1 WEEK ACCORDING TO DATA ENTERED.</a:t>
            </a:r>
            <a:endParaRPr/>
          </a:p>
          <a:p>
            <a:pPr indent="-114300" lvl="0" marL="0" rtl="0" algn="l">
              <a:lnSpc>
                <a:spcPct val="110000"/>
              </a:lnSpc>
              <a:spcBef>
                <a:spcPts val="0"/>
              </a:spcBef>
              <a:spcAft>
                <a:spcPts val="0"/>
              </a:spcAft>
              <a:buSzPts val="1800"/>
              <a:buFont typeface="Bookman Old Style"/>
              <a:buAutoNum type="arabicPeriod"/>
            </a:pPr>
            <a:r>
              <a:rPr b="0" i="0" lang="en-IN" sz="1800" u="none" strike="noStrike">
                <a:solidFill>
                  <a:srgbClr val="000000"/>
                </a:solidFill>
                <a:latin typeface="Arial"/>
                <a:ea typeface="Arial"/>
                <a:cs typeface="Arial"/>
                <a:sym typeface="Arial"/>
              </a:rPr>
              <a:t>10 WEEK PREDICTION FOR ORDERS IF CENTER ID AND MEAL ID IS GIVEN.</a:t>
            </a:r>
            <a:endParaRPr/>
          </a:p>
          <a:p>
            <a:pPr indent="0" lvl="0" marL="0" rtl="0" algn="l">
              <a:lnSpc>
                <a:spcPct val="110000"/>
              </a:lnSpc>
              <a:spcBef>
                <a:spcPts val="1200"/>
              </a:spcBef>
              <a:spcAft>
                <a:spcPts val="0"/>
              </a:spcAft>
              <a:buSzPts val="1800"/>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6600"/>
              <a:buFont typeface="Arial"/>
              <a:buNone/>
            </a:pPr>
            <a:r>
              <a:rPr b="1" lang="en-IN" sz="6600">
                <a:latin typeface="Arial"/>
                <a:ea typeface="Arial"/>
                <a:cs typeface="Arial"/>
                <a:sym typeface="Arial"/>
              </a:rPr>
              <a:t>EXISTING PROBLEM</a:t>
            </a:r>
            <a:endParaRPr/>
          </a:p>
        </p:txBody>
      </p:sp>
      <p:sp>
        <p:nvSpPr>
          <p:cNvPr id="121" name="Google Shape;121;p4"/>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152400" lvl="0" marL="91440" rtl="0" algn="l">
              <a:lnSpc>
                <a:spcPct val="110000"/>
              </a:lnSpc>
              <a:spcBef>
                <a:spcPts val="0"/>
              </a:spcBef>
              <a:spcAft>
                <a:spcPts val="0"/>
              </a:spcAft>
              <a:buSzPts val="2400"/>
              <a:buChar char=" "/>
            </a:pPr>
            <a:r>
              <a:rPr b="0" i="0" lang="en-IN" sz="2400" u="none" strike="noStrike">
                <a:solidFill>
                  <a:srgbClr val="000000"/>
                </a:solidFill>
                <a:latin typeface="Arial"/>
                <a:ea typeface="Arial"/>
                <a:cs typeface="Arial"/>
                <a:sym typeface="Arial"/>
              </a:rPr>
              <a:t>A food delivery service has to deal with a lot of perishable raw materials which makes it all, the most important factor for such a company is to accurately forecast daily and weekly demand. Too much inventory in the warehouse means more risk of wastage, and not enough could lead to out-of-stocks - and push customers to seek solutions from your competitors. The replenishment of the majority of raw materials is done on a weekly basis and since the raw material is perishable, the procurement planning is of utmost importance.</a:t>
            </a:r>
            <a:endParaRPr sz="24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5"/>
          <p:cNvSpPr txBox="1"/>
          <p:nvPr>
            <p:ph type="title"/>
          </p:nvPr>
        </p:nvSpPr>
        <p:spPr>
          <a:xfrm>
            <a:off x="1097280" y="286603"/>
            <a:ext cx="10058400" cy="147107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6600"/>
              <a:buFont typeface="Arial"/>
              <a:buNone/>
            </a:pPr>
            <a:r>
              <a:rPr b="1" lang="en-IN" sz="6600">
                <a:latin typeface="Arial"/>
                <a:ea typeface="Arial"/>
                <a:cs typeface="Arial"/>
                <a:sym typeface="Arial"/>
              </a:rPr>
              <a:t>PROPOSED SOLUTION</a:t>
            </a:r>
            <a:endParaRPr b="1" sz="6600">
              <a:latin typeface="Arial"/>
              <a:ea typeface="Arial"/>
              <a:cs typeface="Arial"/>
              <a:sym typeface="Arial"/>
            </a:endParaRPr>
          </a:p>
        </p:txBody>
      </p:sp>
      <p:sp>
        <p:nvSpPr>
          <p:cNvPr id="127" name="Google Shape;127;p5"/>
          <p:cNvSpPr txBox="1"/>
          <p:nvPr>
            <p:ph idx="1" type="body"/>
          </p:nvPr>
        </p:nvSpPr>
        <p:spPr>
          <a:xfrm>
            <a:off x="1097280" y="1905001"/>
            <a:ext cx="10058400" cy="3760891"/>
          </a:xfrm>
          <a:prstGeom prst="rect">
            <a:avLst/>
          </a:prstGeom>
          <a:noFill/>
          <a:ln>
            <a:noFill/>
          </a:ln>
        </p:spPr>
        <p:txBody>
          <a:bodyPr anchorCtr="0" anchor="t" bIns="45700" lIns="0" spcFirstLastPara="1" rIns="0" wrap="square" tIns="45700">
            <a:noAutofit/>
          </a:bodyPr>
          <a:lstStyle/>
          <a:p>
            <a:pPr indent="-127000" lvl="0" marL="91440" rtl="0" algn="l">
              <a:lnSpc>
                <a:spcPct val="110000"/>
              </a:lnSpc>
              <a:spcBef>
                <a:spcPts val="0"/>
              </a:spcBef>
              <a:spcAft>
                <a:spcPts val="0"/>
              </a:spcAft>
              <a:buSzPts val="2000"/>
              <a:buChar char=" "/>
            </a:pPr>
            <a:r>
              <a:rPr b="0" i="0" lang="en-IN" sz="2000" u="none" strike="noStrike">
                <a:solidFill>
                  <a:srgbClr val="000000"/>
                </a:solidFill>
                <a:latin typeface="Arial"/>
                <a:ea typeface="Arial"/>
                <a:cs typeface="Arial"/>
                <a:sym typeface="Arial"/>
              </a:rPr>
              <a:t>This is a Regression Problem as the client has to forecast the no of orders for upcoming week for a center.</a:t>
            </a:r>
            <a:endParaRPr b="0" sz="2000">
              <a:latin typeface="Arial"/>
              <a:ea typeface="Arial"/>
              <a:cs typeface="Arial"/>
              <a:sym typeface="Arial"/>
            </a:endParaRPr>
          </a:p>
          <a:p>
            <a:pPr indent="-127000" lvl="0" marL="91440" rtl="0" algn="l">
              <a:lnSpc>
                <a:spcPct val="110000"/>
              </a:lnSpc>
              <a:spcBef>
                <a:spcPts val="0"/>
              </a:spcBef>
              <a:spcAft>
                <a:spcPts val="0"/>
              </a:spcAft>
              <a:buSzPts val="2000"/>
              <a:buChar char=" "/>
            </a:pPr>
            <a:r>
              <a:rPr b="0" i="0" lang="en-IN" sz="2000" u="none" strike="noStrike">
                <a:solidFill>
                  <a:srgbClr val="000000"/>
                </a:solidFill>
                <a:latin typeface="Arial"/>
                <a:ea typeface="Arial"/>
                <a:cs typeface="Arial"/>
                <a:sym typeface="Arial"/>
              </a:rPr>
              <a:t>Our solution consists of creating a website through which all the new data can be uploaded for further analysis (Continuous updation of data for improving results). </a:t>
            </a:r>
            <a:endParaRPr b="0" sz="2000">
              <a:latin typeface="Arial"/>
              <a:ea typeface="Arial"/>
              <a:cs typeface="Arial"/>
              <a:sym typeface="Arial"/>
            </a:endParaRPr>
          </a:p>
          <a:p>
            <a:pPr indent="-127000" lvl="0" marL="91440" rtl="0" algn="l">
              <a:lnSpc>
                <a:spcPct val="110000"/>
              </a:lnSpc>
              <a:spcBef>
                <a:spcPts val="0"/>
              </a:spcBef>
              <a:spcAft>
                <a:spcPts val="0"/>
              </a:spcAft>
              <a:buSzPts val="2000"/>
              <a:buChar char=" "/>
            </a:pPr>
            <a:r>
              <a:rPr b="0" i="0" lang="en-IN" sz="2000" u="none" strike="noStrike">
                <a:solidFill>
                  <a:srgbClr val="000000"/>
                </a:solidFill>
                <a:latin typeface="Arial"/>
                <a:ea typeface="Arial"/>
                <a:cs typeface="Arial"/>
                <a:sym typeface="Arial"/>
              </a:rPr>
              <a:t>For creating a model, first we will preprocess the data which is given to us.</a:t>
            </a:r>
            <a:endParaRPr b="0" sz="2000">
              <a:latin typeface="Arial"/>
              <a:ea typeface="Arial"/>
              <a:cs typeface="Arial"/>
              <a:sym typeface="Arial"/>
            </a:endParaRPr>
          </a:p>
          <a:p>
            <a:pPr indent="-127000" lvl="0" marL="91440" rtl="0" algn="l">
              <a:lnSpc>
                <a:spcPct val="110000"/>
              </a:lnSpc>
              <a:spcBef>
                <a:spcPts val="0"/>
              </a:spcBef>
              <a:spcAft>
                <a:spcPts val="0"/>
              </a:spcAft>
              <a:buSzPts val="2000"/>
              <a:buChar char=" "/>
            </a:pPr>
            <a:r>
              <a:rPr b="0" i="0" lang="en-IN" sz="2000" u="none" strike="noStrike">
                <a:solidFill>
                  <a:srgbClr val="000000"/>
                </a:solidFill>
                <a:latin typeface="Arial"/>
                <a:ea typeface="Arial"/>
                <a:cs typeface="Arial"/>
                <a:sym typeface="Arial"/>
              </a:rPr>
              <a:t>Then for the training and testing set, we will merge the data with the Meal and Region file. </a:t>
            </a:r>
            <a:endParaRPr b="0" sz="2000">
              <a:latin typeface="Arial"/>
              <a:ea typeface="Arial"/>
              <a:cs typeface="Arial"/>
              <a:sym typeface="Arial"/>
            </a:endParaRPr>
          </a:p>
          <a:p>
            <a:pPr indent="-127000" lvl="0" marL="91440" rtl="0" algn="l">
              <a:lnSpc>
                <a:spcPct val="110000"/>
              </a:lnSpc>
              <a:spcBef>
                <a:spcPts val="0"/>
              </a:spcBef>
              <a:spcAft>
                <a:spcPts val="0"/>
              </a:spcAft>
              <a:buSzPts val="2000"/>
              <a:buChar char=" "/>
            </a:pPr>
            <a:r>
              <a:rPr b="0" i="0" lang="en-IN" sz="2000" u="none" strike="noStrike">
                <a:solidFill>
                  <a:srgbClr val="000000"/>
                </a:solidFill>
                <a:latin typeface="Arial"/>
                <a:ea typeface="Arial"/>
                <a:cs typeface="Arial"/>
                <a:sym typeface="Arial"/>
              </a:rPr>
              <a:t>Then by feature engineering, we will remove the columns which will negatively affect the result by observing their correlation or columns which are not useful enough in prediction.</a:t>
            </a:r>
            <a:endParaRPr b="0" sz="2000">
              <a:latin typeface="Arial"/>
              <a:ea typeface="Arial"/>
              <a:cs typeface="Arial"/>
              <a:sym typeface="Arial"/>
            </a:endParaRPr>
          </a:p>
          <a:p>
            <a:pPr indent="-127000" lvl="0" marL="91440" rtl="0" algn="l">
              <a:lnSpc>
                <a:spcPct val="110000"/>
              </a:lnSpc>
              <a:spcBef>
                <a:spcPts val="0"/>
              </a:spcBef>
              <a:spcAft>
                <a:spcPts val="0"/>
              </a:spcAft>
              <a:buSzPts val="2000"/>
              <a:buChar char=" "/>
            </a:pPr>
            <a:r>
              <a:rPr b="0" i="0" lang="en-IN" sz="2000" u="none" strike="noStrike">
                <a:solidFill>
                  <a:srgbClr val="000000"/>
                </a:solidFill>
                <a:latin typeface="Arial"/>
                <a:ea typeface="Arial"/>
                <a:cs typeface="Arial"/>
                <a:sym typeface="Arial"/>
              </a:rPr>
              <a:t>We can also derive some new columns from the existing columns which can give us better results.</a:t>
            </a:r>
            <a:endParaRPr b="0" sz="2000">
              <a:latin typeface="Arial"/>
              <a:ea typeface="Arial"/>
              <a:cs typeface="Arial"/>
              <a:sym typeface="Arial"/>
            </a:endParaRPr>
          </a:p>
          <a:p>
            <a:pPr indent="-127000" lvl="0" marL="91440" rtl="0" algn="l">
              <a:lnSpc>
                <a:spcPct val="110000"/>
              </a:lnSpc>
              <a:spcBef>
                <a:spcPts val="0"/>
              </a:spcBef>
              <a:spcAft>
                <a:spcPts val="0"/>
              </a:spcAft>
              <a:buSzPts val="2000"/>
              <a:buChar char=" "/>
            </a:pPr>
            <a:r>
              <a:rPr b="0" i="0" lang="en-IN" sz="2000" u="none" strike="noStrike">
                <a:solidFill>
                  <a:srgbClr val="000000"/>
                </a:solidFill>
                <a:latin typeface="Arial"/>
                <a:ea typeface="Arial"/>
                <a:cs typeface="Arial"/>
                <a:sym typeface="Arial"/>
              </a:rPr>
              <a:t>We will build and test various Regression models to find which model gives high accuracy and use that model.</a:t>
            </a:r>
            <a:endParaRPr b="0" sz="2000">
              <a:latin typeface="Arial"/>
              <a:ea typeface="Arial"/>
              <a:cs typeface="Arial"/>
              <a:sym typeface="Arial"/>
            </a:endParaRPr>
          </a:p>
          <a:p>
            <a:pPr indent="-127000" lvl="0" marL="91440" rtl="0" algn="l">
              <a:lnSpc>
                <a:spcPct val="110000"/>
              </a:lnSpc>
              <a:spcBef>
                <a:spcPts val="0"/>
              </a:spcBef>
              <a:spcAft>
                <a:spcPts val="0"/>
              </a:spcAft>
              <a:buSzPts val="2000"/>
              <a:buChar char=" "/>
            </a:pPr>
            <a:r>
              <a:rPr b="0" i="0" lang="en-IN" sz="2000" u="none" strike="noStrike">
                <a:solidFill>
                  <a:srgbClr val="000000"/>
                </a:solidFill>
                <a:latin typeface="Arial"/>
                <a:ea typeface="Arial"/>
                <a:cs typeface="Arial"/>
                <a:sym typeface="Arial"/>
              </a:rPr>
              <a:t>The result will be used to find the category and type of food and create a procurement plan for clients for effective procurement of every category of raw material. </a:t>
            </a:r>
            <a:endParaRPr b="0" sz="2000">
              <a:latin typeface="Arial"/>
              <a:ea typeface="Arial"/>
              <a:cs typeface="Arial"/>
              <a:sym typeface="Arial"/>
            </a:endParaRPr>
          </a:p>
          <a:p>
            <a:pPr indent="-127000" lvl="0" marL="91440" rtl="0" algn="l">
              <a:lnSpc>
                <a:spcPct val="110000"/>
              </a:lnSpc>
              <a:spcBef>
                <a:spcPts val="1200"/>
              </a:spcBef>
              <a:spcAft>
                <a:spcPts val="0"/>
              </a:spcAft>
              <a:buSzPts val="2000"/>
              <a:buChar char=" "/>
            </a:pPr>
            <a:br>
              <a:rPr lang="en-IN" sz="2000">
                <a:latin typeface="Arial"/>
                <a:ea typeface="Arial"/>
                <a:cs typeface="Arial"/>
                <a:sym typeface="Arial"/>
              </a:rPr>
            </a:br>
            <a:endParaRPr sz="20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6"/>
          <p:cNvSpPr txBox="1"/>
          <p:nvPr>
            <p:ph idx="1" type="body"/>
          </p:nvPr>
        </p:nvSpPr>
        <p:spPr>
          <a:xfrm>
            <a:off x="1097280" y="868680"/>
            <a:ext cx="4639736" cy="736282"/>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3600"/>
              <a:buNone/>
            </a:pPr>
            <a:r>
              <a:rPr b="1" lang="en-IN" sz="3600">
                <a:latin typeface="Arial"/>
                <a:ea typeface="Arial"/>
                <a:cs typeface="Arial"/>
                <a:sym typeface="Arial"/>
              </a:rPr>
              <a:t>THEORETICAL ANALYSIS</a:t>
            </a:r>
            <a:endParaRPr/>
          </a:p>
        </p:txBody>
      </p:sp>
      <p:sp>
        <p:nvSpPr>
          <p:cNvPr id="133" name="Google Shape;133;p6"/>
          <p:cNvSpPr txBox="1"/>
          <p:nvPr>
            <p:ph idx="2" type="body"/>
          </p:nvPr>
        </p:nvSpPr>
        <p:spPr>
          <a:xfrm>
            <a:off x="1168400" y="2174240"/>
            <a:ext cx="4568616" cy="3948855"/>
          </a:xfrm>
          <a:prstGeom prst="rect">
            <a:avLst/>
          </a:prstGeom>
          <a:noFill/>
          <a:ln>
            <a:noFill/>
          </a:ln>
        </p:spPr>
        <p:txBody>
          <a:bodyPr anchorCtr="0" anchor="t" bIns="45700" lIns="0" spcFirstLastPara="1" rIns="0" wrap="square" tIns="45700">
            <a:normAutofit/>
          </a:bodyPr>
          <a:lstStyle/>
          <a:p>
            <a:pPr indent="-152400" lvl="0" marL="91440" rtl="0" algn="l">
              <a:lnSpc>
                <a:spcPct val="110000"/>
              </a:lnSpc>
              <a:spcBef>
                <a:spcPts val="0"/>
              </a:spcBef>
              <a:spcAft>
                <a:spcPts val="0"/>
              </a:spcAft>
              <a:buSzPts val="2400"/>
              <a:buChar char=" "/>
            </a:pPr>
            <a:r>
              <a:rPr b="0" i="1" lang="en-IN" sz="2400" u="sng">
                <a:solidFill>
                  <a:srgbClr val="000000"/>
                </a:solidFill>
                <a:latin typeface="Arial"/>
                <a:ea typeface="Arial"/>
                <a:cs typeface="Arial"/>
                <a:sym typeface="Arial"/>
              </a:rPr>
              <a:t>Alternate methods used</a:t>
            </a:r>
            <a:r>
              <a:rPr b="0" i="0" lang="en-IN" sz="2400" u="none" strike="noStrike">
                <a:solidFill>
                  <a:srgbClr val="000000"/>
                </a:solidFill>
                <a:latin typeface="Arial"/>
                <a:ea typeface="Arial"/>
                <a:cs typeface="Arial"/>
                <a:sym typeface="Arial"/>
              </a:rPr>
              <a:t> :</a:t>
            </a:r>
            <a:endParaRPr/>
          </a:p>
          <a:p>
            <a:pPr indent="-152400" lvl="0" marL="91440" rtl="0" algn="l">
              <a:lnSpc>
                <a:spcPct val="110000"/>
              </a:lnSpc>
              <a:spcBef>
                <a:spcPts val="1400"/>
              </a:spcBef>
              <a:spcAft>
                <a:spcPts val="0"/>
              </a:spcAft>
              <a:buSzPts val="2400"/>
              <a:buChar char=" "/>
            </a:pPr>
            <a:r>
              <a:rPr b="0" i="0" lang="en-IN" sz="2400" u="none" strike="noStrike">
                <a:solidFill>
                  <a:srgbClr val="000000"/>
                </a:solidFill>
                <a:latin typeface="Arial"/>
                <a:ea typeface="Arial"/>
                <a:cs typeface="Arial"/>
                <a:sym typeface="Arial"/>
              </a:rPr>
              <a:t>Random Forest Algorithm, Linear Regression, Light GBM Models were used for prediction which had lower accuracy as compared to Extra Trees Regressor Algorithm which is currently in use.</a:t>
            </a:r>
            <a:endParaRPr b="0" sz="2400">
              <a:latin typeface="Arial"/>
              <a:ea typeface="Arial"/>
              <a:cs typeface="Arial"/>
              <a:sym typeface="Arial"/>
            </a:endParaRPr>
          </a:p>
          <a:p>
            <a:pPr indent="0" lvl="0" marL="91440" rtl="0" algn="l">
              <a:lnSpc>
                <a:spcPct val="110000"/>
              </a:lnSpc>
              <a:spcBef>
                <a:spcPts val="1400"/>
              </a:spcBef>
              <a:spcAft>
                <a:spcPts val="0"/>
              </a:spcAft>
              <a:buSzPts val="2000"/>
              <a:buNone/>
            </a:pPr>
            <a:r>
              <a:t/>
            </a:r>
            <a:endParaRPr sz="2000"/>
          </a:p>
        </p:txBody>
      </p:sp>
      <p:sp>
        <p:nvSpPr>
          <p:cNvPr id="134" name="Google Shape;134;p6"/>
          <p:cNvSpPr txBox="1"/>
          <p:nvPr>
            <p:ph idx="3" type="body"/>
          </p:nvPr>
        </p:nvSpPr>
        <p:spPr>
          <a:xfrm>
            <a:off x="6454984" y="868680"/>
            <a:ext cx="4639736" cy="736282"/>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4000"/>
              <a:buNone/>
            </a:pPr>
            <a:r>
              <a:rPr b="1" lang="en-IN" sz="4000">
                <a:latin typeface="Arial"/>
                <a:ea typeface="Arial"/>
                <a:cs typeface="Arial"/>
                <a:sym typeface="Arial"/>
              </a:rPr>
              <a:t>SOFTWARE DESIGNING</a:t>
            </a:r>
            <a:endParaRPr/>
          </a:p>
        </p:txBody>
      </p:sp>
      <p:sp>
        <p:nvSpPr>
          <p:cNvPr id="135" name="Google Shape;135;p6"/>
          <p:cNvSpPr txBox="1"/>
          <p:nvPr>
            <p:ph idx="4" type="body"/>
          </p:nvPr>
        </p:nvSpPr>
        <p:spPr>
          <a:xfrm>
            <a:off x="6454984" y="2174241"/>
            <a:ext cx="4639736" cy="3948854"/>
          </a:xfrm>
          <a:prstGeom prst="rect">
            <a:avLst/>
          </a:prstGeom>
          <a:noFill/>
          <a:ln>
            <a:noFill/>
          </a:ln>
        </p:spPr>
        <p:txBody>
          <a:bodyPr anchorCtr="0" anchor="t" bIns="45700" lIns="0" spcFirstLastPara="1" rIns="0" wrap="square" tIns="45700">
            <a:normAutofit/>
          </a:bodyPr>
          <a:lstStyle/>
          <a:p>
            <a:pPr indent="-152400" lvl="0" marL="91440" rtl="0" algn="l">
              <a:lnSpc>
                <a:spcPct val="110000"/>
              </a:lnSpc>
              <a:spcBef>
                <a:spcPts val="0"/>
              </a:spcBef>
              <a:spcAft>
                <a:spcPts val="0"/>
              </a:spcAft>
              <a:buSzPts val="2400"/>
              <a:buChar char=" "/>
            </a:pPr>
            <a:r>
              <a:rPr b="0" i="1" lang="en-IN" sz="2400" u="sng">
                <a:solidFill>
                  <a:srgbClr val="000000"/>
                </a:solidFill>
                <a:latin typeface="Arial"/>
                <a:ea typeface="Arial"/>
                <a:cs typeface="Arial"/>
                <a:sym typeface="Arial"/>
              </a:rPr>
              <a:t>Languages</a:t>
            </a:r>
            <a:r>
              <a:rPr b="0" i="0" lang="en-IN" sz="2400" u="none" strike="noStrike">
                <a:solidFill>
                  <a:srgbClr val="000000"/>
                </a:solidFill>
                <a:latin typeface="Arial"/>
                <a:ea typeface="Arial"/>
                <a:cs typeface="Arial"/>
                <a:sym typeface="Arial"/>
              </a:rPr>
              <a:t> : HTML, CSS, Javascript, Python.              </a:t>
            </a:r>
            <a:endParaRPr/>
          </a:p>
          <a:p>
            <a:pPr indent="-152400" lvl="0" marL="91440" rtl="0" algn="l">
              <a:lnSpc>
                <a:spcPct val="110000"/>
              </a:lnSpc>
              <a:spcBef>
                <a:spcPts val="0"/>
              </a:spcBef>
              <a:spcAft>
                <a:spcPts val="0"/>
              </a:spcAft>
              <a:buSzPts val="2400"/>
              <a:buChar char=" "/>
            </a:pPr>
            <a:r>
              <a:rPr b="0" i="1" lang="en-IN" sz="2400" u="sng">
                <a:solidFill>
                  <a:srgbClr val="000000"/>
                </a:solidFill>
                <a:latin typeface="Arial"/>
                <a:ea typeface="Arial"/>
                <a:cs typeface="Arial"/>
                <a:sym typeface="Arial"/>
              </a:rPr>
              <a:t>Frameworks</a:t>
            </a:r>
            <a:r>
              <a:rPr b="0" i="0" lang="en-IN" sz="2400" u="none" strike="noStrike">
                <a:solidFill>
                  <a:srgbClr val="000000"/>
                </a:solidFill>
                <a:latin typeface="Arial"/>
                <a:ea typeface="Arial"/>
                <a:cs typeface="Arial"/>
                <a:sym typeface="Arial"/>
              </a:rPr>
              <a:t> : Bootstrap</a:t>
            </a:r>
            <a:endParaRPr b="0" sz="2400">
              <a:latin typeface="Arial"/>
              <a:ea typeface="Arial"/>
              <a:cs typeface="Arial"/>
              <a:sym typeface="Arial"/>
            </a:endParaRPr>
          </a:p>
          <a:p>
            <a:pPr indent="-152400" lvl="0" marL="91440" rtl="0" algn="l">
              <a:lnSpc>
                <a:spcPct val="110000"/>
              </a:lnSpc>
              <a:spcBef>
                <a:spcPts val="0"/>
              </a:spcBef>
              <a:spcAft>
                <a:spcPts val="0"/>
              </a:spcAft>
              <a:buSzPts val="2400"/>
              <a:buChar char=" "/>
            </a:pPr>
            <a:r>
              <a:rPr b="0" i="1" lang="en-IN" sz="2400" u="sng">
                <a:solidFill>
                  <a:srgbClr val="000000"/>
                </a:solidFill>
                <a:latin typeface="Arial"/>
                <a:ea typeface="Arial"/>
                <a:cs typeface="Arial"/>
                <a:sym typeface="Arial"/>
              </a:rPr>
              <a:t>Library/ Models</a:t>
            </a:r>
            <a:r>
              <a:rPr b="0" i="0" lang="en-IN" sz="2400" u="none" strike="noStrike">
                <a:solidFill>
                  <a:srgbClr val="000000"/>
                </a:solidFill>
                <a:latin typeface="Arial"/>
                <a:ea typeface="Arial"/>
                <a:cs typeface="Arial"/>
                <a:sym typeface="Arial"/>
              </a:rPr>
              <a:t> : Fbprophet ,Extra Trees Regressor</a:t>
            </a:r>
            <a:endParaRPr b="0" sz="2400">
              <a:latin typeface="Arial"/>
              <a:ea typeface="Arial"/>
              <a:cs typeface="Arial"/>
              <a:sym typeface="Arial"/>
            </a:endParaRPr>
          </a:p>
          <a:p>
            <a:pPr indent="-152400" lvl="0" marL="91440" rtl="0" algn="l">
              <a:lnSpc>
                <a:spcPct val="110000"/>
              </a:lnSpc>
              <a:spcBef>
                <a:spcPts val="1200"/>
              </a:spcBef>
              <a:spcAft>
                <a:spcPts val="0"/>
              </a:spcAft>
              <a:buSzPts val="2400"/>
              <a:buChar char=" "/>
            </a:pPr>
            <a:r>
              <a:rPr b="0" i="1" lang="en-IN" sz="2400" u="sng">
                <a:solidFill>
                  <a:srgbClr val="000000"/>
                </a:solidFill>
                <a:latin typeface="Arial"/>
                <a:ea typeface="Arial"/>
                <a:cs typeface="Arial"/>
                <a:sym typeface="Arial"/>
              </a:rPr>
              <a:t>Cloud Services</a:t>
            </a:r>
            <a:r>
              <a:rPr b="0" i="0" lang="en-IN" sz="2400" u="none" strike="noStrike">
                <a:solidFill>
                  <a:srgbClr val="000000"/>
                </a:solidFill>
                <a:latin typeface="Arial"/>
                <a:ea typeface="Arial"/>
                <a:cs typeface="Arial"/>
                <a:sym typeface="Arial"/>
              </a:rPr>
              <a:t> : IBM Cloud ,IBM Watson, Node-RED</a:t>
            </a:r>
            <a:endParaRPr sz="2400">
              <a:latin typeface="Arial"/>
              <a:ea typeface="Arial"/>
              <a:cs typeface="Arial"/>
              <a:sym typeface="Arial"/>
            </a:endParaRPr>
          </a:p>
          <a:p>
            <a:pPr indent="0" lvl="0" marL="91440" rtl="0" algn="l">
              <a:lnSpc>
                <a:spcPct val="110000"/>
              </a:lnSpc>
              <a:spcBef>
                <a:spcPts val="1400"/>
              </a:spcBef>
              <a:spcAft>
                <a:spcPts val="0"/>
              </a:spcAft>
              <a:buSzPts val="2400"/>
              <a:buNone/>
            </a:pPr>
            <a:r>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pic>
        <p:nvPicPr>
          <p:cNvPr id="140" name="Google Shape;140;p7"/>
          <p:cNvPicPr preferRelativeResize="0"/>
          <p:nvPr/>
        </p:nvPicPr>
        <p:blipFill rotWithShape="1">
          <a:blip r:embed="rId3">
            <a:alphaModFix/>
          </a:blip>
          <a:srcRect b="0" l="0" r="0" t="0"/>
          <a:stretch/>
        </p:blipFill>
        <p:spPr>
          <a:xfrm>
            <a:off x="6096000" y="1"/>
            <a:ext cx="6094602" cy="6409188"/>
          </a:xfrm>
          <a:prstGeom prst="rect">
            <a:avLst/>
          </a:prstGeom>
          <a:noFill/>
          <a:ln>
            <a:noFill/>
          </a:ln>
        </p:spPr>
      </p:pic>
      <p:sp>
        <p:nvSpPr>
          <p:cNvPr id="141" name="Google Shape;141;p7"/>
          <p:cNvSpPr txBox="1"/>
          <p:nvPr/>
        </p:nvSpPr>
        <p:spPr>
          <a:xfrm>
            <a:off x="429936" y="2373976"/>
            <a:ext cx="6094602"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5400" u="none" cap="none" strike="noStrike">
                <a:solidFill>
                  <a:schemeClr val="dk1"/>
                </a:solidFill>
                <a:latin typeface="Arial"/>
                <a:ea typeface="Arial"/>
                <a:cs typeface="Arial"/>
                <a:sym typeface="Arial"/>
              </a:rPr>
              <a:t>FLOW DIAGRAM</a:t>
            </a:r>
            <a:endParaRPr b="1" sz="5400">
              <a:solidFill>
                <a:schemeClr val="dk1"/>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6600"/>
              <a:buFont typeface="Arial"/>
              <a:buNone/>
            </a:pPr>
            <a:r>
              <a:rPr b="1" lang="en-IN" sz="6600">
                <a:latin typeface="Arial"/>
                <a:ea typeface="Arial"/>
                <a:cs typeface="Arial"/>
                <a:sym typeface="Arial"/>
              </a:rPr>
              <a:t>EXPERIMENTAL INVESTIGATION</a:t>
            </a:r>
            <a:endParaRPr/>
          </a:p>
        </p:txBody>
      </p:sp>
      <p:sp>
        <p:nvSpPr>
          <p:cNvPr id="147" name="Google Shape;147;p8"/>
          <p:cNvSpPr txBox="1"/>
          <p:nvPr/>
        </p:nvSpPr>
        <p:spPr>
          <a:xfrm>
            <a:off x="1168400" y="1954520"/>
            <a:ext cx="9987280"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400" u="none" strike="noStrike">
                <a:solidFill>
                  <a:srgbClr val="000000"/>
                </a:solidFill>
                <a:latin typeface="Arial"/>
                <a:ea typeface="Arial"/>
                <a:cs typeface="Arial"/>
                <a:sym typeface="Arial"/>
              </a:rPr>
              <a:t>During the project creation, we have to search about a lot of things. This was a great learning experience for the team since by doing this we learned about various concepts and technologies like:</a:t>
            </a:r>
            <a:endParaRPr b="0" sz="2400">
              <a:solidFill>
                <a:schemeClr val="dk1"/>
              </a:solidFill>
              <a:latin typeface="Arial"/>
              <a:ea typeface="Arial"/>
              <a:cs typeface="Arial"/>
              <a:sym typeface="Arial"/>
            </a:endParaRPr>
          </a:p>
          <a:p>
            <a:pPr indent="-152400" lvl="0" marL="0" marR="0" rtl="0" algn="l">
              <a:spcBef>
                <a:spcPts val="0"/>
              </a:spcBef>
              <a:spcAft>
                <a:spcPts val="0"/>
              </a:spcAft>
              <a:buClr>
                <a:srgbClr val="000000"/>
              </a:buClr>
              <a:buSzPts val="2400"/>
              <a:buFont typeface="Arial"/>
              <a:buChar char="•"/>
            </a:pPr>
            <a:r>
              <a:rPr b="0" i="0" lang="en-IN" sz="2400" u="none" strike="noStrike">
                <a:solidFill>
                  <a:srgbClr val="000000"/>
                </a:solidFill>
                <a:latin typeface="Arial"/>
                <a:ea typeface="Arial"/>
                <a:cs typeface="Arial"/>
                <a:sym typeface="Arial"/>
              </a:rPr>
              <a:t>Various Machine Learning models like LightGBM, Random Forest, etc.</a:t>
            </a:r>
            <a:endParaRPr/>
          </a:p>
          <a:p>
            <a:pPr indent="-152400" lvl="0" marL="0" marR="0" rtl="0" algn="l">
              <a:spcBef>
                <a:spcPts val="0"/>
              </a:spcBef>
              <a:spcAft>
                <a:spcPts val="0"/>
              </a:spcAft>
              <a:buClr>
                <a:srgbClr val="000000"/>
              </a:buClr>
              <a:buSzPts val="2400"/>
              <a:buFont typeface="Arial"/>
              <a:buChar char="•"/>
            </a:pPr>
            <a:r>
              <a:rPr b="0" i="0" lang="en-IN" sz="2400" u="none" strike="noStrike">
                <a:solidFill>
                  <a:srgbClr val="000000"/>
                </a:solidFill>
                <a:latin typeface="Arial"/>
                <a:ea typeface="Arial"/>
                <a:cs typeface="Arial"/>
                <a:sym typeface="Arial"/>
              </a:rPr>
              <a:t>Time Series models and forecasting.</a:t>
            </a:r>
            <a:endParaRPr/>
          </a:p>
          <a:p>
            <a:pPr indent="-152400" lvl="0" marL="0" marR="0" rtl="0" algn="l">
              <a:spcBef>
                <a:spcPts val="0"/>
              </a:spcBef>
              <a:spcAft>
                <a:spcPts val="0"/>
              </a:spcAft>
              <a:buClr>
                <a:srgbClr val="000000"/>
              </a:buClr>
              <a:buSzPts val="2400"/>
              <a:buFont typeface="Arial"/>
              <a:buChar char="•"/>
            </a:pPr>
            <a:r>
              <a:rPr b="0" i="0" lang="en-IN" sz="2400" u="none" strike="noStrike">
                <a:solidFill>
                  <a:srgbClr val="000000"/>
                </a:solidFill>
                <a:latin typeface="Arial"/>
                <a:ea typeface="Arial"/>
                <a:cs typeface="Arial"/>
                <a:sym typeface="Arial"/>
              </a:rPr>
              <a:t>FBProphet</a:t>
            </a:r>
            <a:endParaRPr b="0" i="0" sz="2400" u="none" strike="noStrike">
              <a:solidFill>
                <a:srgbClr val="000000"/>
              </a:solidFill>
              <a:latin typeface="Arial"/>
              <a:ea typeface="Arial"/>
              <a:cs typeface="Arial"/>
              <a:sym typeface="Arial"/>
            </a:endParaRPr>
          </a:p>
          <a:p>
            <a:pPr indent="-152400" lvl="0" marL="0" marR="0" rtl="0" algn="l">
              <a:spcBef>
                <a:spcPts val="0"/>
              </a:spcBef>
              <a:spcAft>
                <a:spcPts val="0"/>
              </a:spcAft>
              <a:buClr>
                <a:srgbClr val="000000"/>
              </a:buClr>
              <a:buSzPts val="2400"/>
              <a:buFont typeface="Arial"/>
              <a:buChar char="•"/>
            </a:pPr>
            <a:r>
              <a:rPr b="0" i="0" lang="en-IN" sz="2400" u="none" strike="noStrike">
                <a:solidFill>
                  <a:srgbClr val="000000"/>
                </a:solidFill>
                <a:latin typeface="Arial"/>
                <a:ea typeface="Arial"/>
                <a:cs typeface="Arial"/>
                <a:sym typeface="Arial"/>
              </a:rPr>
              <a:t>Node-Red</a:t>
            </a:r>
            <a:endParaRPr/>
          </a:p>
          <a:p>
            <a:pPr indent="-152400" lvl="0" marL="0" marR="0" rtl="0" algn="l">
              <a:spcBef>
                <a:spcPts val="0"/>
              </a:spcBef>
              <a:spcAft>
                <a:spcPts val="0"/>
              </a:spcAft>
              <a:buClr>
                <a:srgbClr val="000000"/>
              </a:buClr>
              <a:buSzPts val="2400"/>
              <a:buFont typeface="Arial"/>
              <a:buChar char="•"/>
            </a:pPr>
            <a:r>
              <a:rPr b="0" i="0" lang="en-IN" sz="2400" u="none" strike="noStrike">
                <a:solidFill>
                  <a:srgbClr val="000000"/>
                </a:solidFill>
                <a:latin typeface="Arial"/>
                <a:ea typeface="Arial"/>
                <a:cs typeface="Arial"/>
                <a:sym typeface="Arial"/>
              </a:rPr>
              <a:t>IBM Cloud</a:t>
            </a:r>
            <a:endParaRPr/>
          </a:p>
          <a:p>
            <a:pPr indent="-152400" lvl="0" marL="0" marR="0" rtl="0" algn="l">
              <a:spcBef>
                <a:spcPts val="0"/>
              </a:spcBef>
              <a:spcAft>
                <a:spcPts val="0"/>
              </a:spcAft>
              <a:buClr>
                <a:srgbClr val="000000"/>
              </a:buClr>
              <a:buSzPts val="2400"/>
              <a:buFont typeface="Arial"/>
              <a:buChar char="•"/>
            </a:pPr>
            <a:r>
              <a:rPr b="0" i="0" lang="en-IN" sz="2400" u="none" strike="noStrike">
                <a:solidFill>
                  <a:srgbClr val="000000"/>
                </a:solidFill>
                <a:latin typeface="Arial"/>
                <a:ea typeface="Arial"/>
                <a:cs typeface="Arial"/>
                <a:sym typeface="Arial"/>
              </a:rPr>
              <a:t>IBM Watson</a:t>
            </a:r>
            <a:endParaRPr/>
          </a:p>
          <a:p>
            <a:pPr indent="-152400" lvl="0" marL="0" marR="0" rtl="0" algn="l">
              <a:spcBef>
                <a:spcPts val="0"/>
              </a:spcBef>
              <a:spcAft>
                <a:spcPts val="0"/>
              </a:spcAft>
              <a:buClr>
                <a:srgbClr val="000000"/>
              </a:buClr>
              <a:buSzPts val="2400"/>
              <a:buFont typeface="Arial"/>
              <a:buChar char="•"/>
            </a:pPr>
            <a:r>
              <a:rPr b="0" i="0" lang="en-IN" sz="2400" u="none" strike="noStrike">
                <a:solidFill>
                  <a:srgbClr val="000000"/>
                </a:solidFill>
                <a:latin typeface="Arial"/>
                <a:ea typeface="Arial"/>
                <a:cs typeface="Arial"/>
                <a:sym typeface="Arial"/>
              </a:rPr>
              <a:t>IBM Auto AI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9"/>
          <p:cNvSpPr txBox="1"/>
          <p:nvPr>
            <p:ph type="title"/>
          </p:nvPr>
        </p:nvSpPr>
        <p:spPr>
          <a:xfrm>
            <a:off x="995680" y="2214880"/>
            <a:ext cx="10058400" cy="16764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3F3F3F"/>
              </a:buClr>
              <a:buSzPts val="6600"/>
              <a:buFont typeface="Arial"/>
              <a:buNone/>
            </a:pPr>
            <a:r>
              <a:rPr b="1" lang="en-IN" sz="6600">
                <a:latin typeface="Arial"/>
                <a:ea typeface="Arial"/>
                <a:cs typeface="Arial"/>
                <a:sym typeface="Arial"/>
              </a:rPr>
              <a:t>PROJECT SCREENSHOTS</a:t>
            </a:r>
            <a:endParaRPr sz="6000"/>
          </a:p>
        </p:txBody>
      </p:sp>
    </p:spTree>
  </p:cSld>
  <p:clrMapOvr>
    <a:masterClrMapping/>
  </p:clrMapOvr>
</p:sld>
</file>

<file path=ppt/theme/theme1.xml><?xml version="1.0" encoding="utf-8"?>
<a:theme xmlns:a="http://schemas.openxmlformats.org/drawingml/2006/main" xmlns:r="http://schemas.openxmlformats.org/officeDocument/2006/relationships" name="1_RetrospectVTI">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RetrospectVTI">
  <a:themeElements>
    <a:clrScheme name="Custom 34">
      <a:dk1>
        <a:srgbClr val="000000"/>
      </a:dk1>
      <a:lt1>
        <a:srgbClr val="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2020-07-14T03:43:23Z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