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4e80cc16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24e80cc16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4e80cc16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4e80cc16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4e80cc16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4e80cc16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24e80cc16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24e80cc16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24e80cc16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24e80cc16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4e80cc16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4e80cc16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4e80cc16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4e80cc16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4e80cc16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4e80cc16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4e80cc16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4e80cc16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4e80cc16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4e80cc16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12750" y="758450"/>
            <a:ext cx="37065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HACK CHALLENGE - 2020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59700" y="3384825"/>
            <a:ext cx="3612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OF COVID-19 TWEETS - VISUALIZATION DASHBOARD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759700" y="2417238"/>
            <a:ext cx="3787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KARPAGAM COLLEGE OF ENGINEERING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956475" y="3760250"/>
            <a:ext cx="20145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CODE BLASTERS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SHAIRAM 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VEERAKUMAR 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SHASTI AYAPPAN 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Paid geocoders can be used to enhance the accuracy of the coordinates if sponsored.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Integrating this application with twitter could fetch the correct location of the user.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Could improve the analysis by using high-end and more accurate models.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Could improve the visualization UI to make more it user friendly.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Problem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possible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components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Advantage and disadvantages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:</a:t>
            </a:r>
            <a:endParaRPr/>
          </a:p>
          <a:p>
            <a:pPr indent="-342900" lvl="0" marL="62865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Coronavirus</a:t>
            </a:r>
            <a:r>
              <a:rPr lang="en"/>
              <a:t> made 2020 </a:t>
            </a:r>
            <a:r>
              <a:rPr lang="en"/>
              <a:t>unforgettable</a:t>
            </a:r>
            <a:r>
              <a:rPr lang="en"/>
              <a:t>.</a:t>
            </a:r>
            <a:endParaRPr/>
          </a:p>
          <a:p>
            <a:pPr indent="-342900" lvl="0" marL="6286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Economically many of them are affected, from small companies to large companies.</a:t>
            </a:r>
            <a:endParaRPr/>
          </a:p>
          <a:p>
            <a:pPr indent="-342900" lvl="0" marL="6286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Lockdown affects people’s mind because of being in home for long time.</a:t>
            </a:r>
            <a:endParaRPr/>
          </a:p>
          <a:p>
            <a:pPr indent="-342900" lvl="0" marL="6286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in need to analyse sentiment of the people in order to extend the lockdown and for making further decisions.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CONT.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 :</a:t>
            </a:r>
            <a:endParaRPr/>
          </a:p>
          <a:p>
            <a:pPr indent="-342900" lvl="0" marL="685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the tweets to know the sentiment of the people.</a:t>
            </a:r>
            <a:endParaRPr/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the analysed data using map to locate where sentiments of people are getting low.</a:t>
            </a:r>
            <a:endParaRPr/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Visualized data could be used by the government to monitor and analyse: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people’s mindset and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sentimental behaviour in this lockdown.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38625" y="1147225"/>
            <a:ext cx="12222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Twitter API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35750" y="2041275"/>
            <a:ext cx="4149600" cy="27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Back-End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275800" y="2493225"/>
            <a:ext cx="2269500" cy="55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Pre-Processing data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71475" y="3276800"/>
            <a:ext cx="1222200" cy="55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Location Fetching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927650" y="3276800"/>
            <a:ext cx="1087800" cy="55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Analysing Data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71475" y="4060375"/>
            <a:ext cx="1222200" cy="55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Get coordinates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403875" y="4082575"/>
            <a:ext cx="15981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Wrapping</a:t>
            </a:r>
            <a:r>
              <a:rPr b="1" lang="en" sz="1500">
                <a:solidFill>
                  <a:srgbClr val="FFFFFF"/>
                </a:solidFill>
              </a:rPr>
              <a:t> up infos as json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235525" y="1697725"/>
            <a:ext cx="2283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5400000">
            <a:off x="3382300" y="2831625"/>
            <a:ext cx="621600" cy="295500"/>
          </a:xfrm>
          <a:prstGeom prst="bentArrow">
            <a:avLst>
              <a:gd fmla="val 25000" name="adj1"/>
              <a:gd fmla="val 24995" name="adj2"/>
              <a:gd fmla="val 25000" name="adj3"/>
              <a:gd fmla="val 43750" name="adj4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flipH="1" rot="-5400000">
            <a:off x="763600" y="2774025"/>
            <a:ext cx="621600" cy="410700"/>
          </a:xfrm>
          <a:prstGeom prst="bentArrow">
            <a:avLst>
              <a:gd fmla="val 25000" name="adj1"/>
              <a:gd fmla="val 24995" name="adj2"/>
              <a:gd fmla="val 25000" name="adj3"/>
              <a:gd fmla="val 43750" name="adj4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159325" y="3827300"/>
            <a:ext cx="228300" cy="25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292925" y="3780925"/>
            <a:ext cx="2283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893550" y="4270575"/>
            <a:ext cx="5103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942050" y="2014425"/>
            <a:ext cx="3813900" cy="27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Front-End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485350" y="4078075"/>
            <a:ext cx="510300" cy="4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001975" y="4078075"/>
            <a:ext cx="536400" cy="4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358375" y="2699325"/>
            <a:ext cx="1087800" cy="128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Data from Back-End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 flipH="1" rot="5397672">
            <a:off x="5264825" y="3680150"/>
            <a:ext cx="443100" cy="97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292225" y="2659050"/>
            <a:ext cx="10878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MAP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292225" y="3268650"/>
            <a:ext cx="10878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wordcloud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292225" y="3878250"/>
            <a:ext cx="10878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Other infos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446150" y="3397675"/>
            <a:ext cx="846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759425" y="2843200"/>
            <a:ext cx="536400" cy="621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flipH="1" rot="10800000">
            <a:off x="6762425" y="3529100"/>
            <a:ext cx="543300" cy="660900"/>
          </a:xfrm>
          <a:prstGeom prst="bentArrow">
            <a:avLst>
              <a:gd fmla="val 25000" name="adj1"/>
              <a:gd fmla="val 26370" name="adj2"/>
              <a:gd fmla="val 25000" name="adj3"/>
              <a:gd fmla="val 43750" name="adj4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COMPONENTS USED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5225"/>
            <a:ext cx="85206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: </a:t>
            </a:r>
            <a:endParaRPr/>
          </a:p>
          <a:p>
            <a:pPr indent="-342900" lvl="0" marL="62865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used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42900" lvl="0" marL="6286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</a:t>
            </a:r>
            <a:endParaRPr/>
          </a:p>
          <a:p>
            <a:pPr indent="-342900" lvl="0" marL="6286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used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</a:t>
            </a:r>
            <a:endParaRPr/>
          </a:p>
          <a:p>
            <a:pPr indent="-342900" lvl="0" marL="6286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used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Tweepy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Tweet-preprocessor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Textblob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SOFTWARE COMPONENTS USED cont.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  <a:p>
            <a:pPr indent="-342900" lvl="0" marL="62865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used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(Markup language), CSS (Style sheet), JavaScript</a:t>
            </a:r>
            <a:endParaRPr/>
          </a:p>
          <a:p>
            <a:pPr indent="-342900" lvl="0" marL="6286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used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ArcGIS</a:t>
            </a:r>
            <a:endParaRPr/>
          </a:p>
          <a:p>
            <a:pPr indent="-342900" lvl="0" marL="6286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 used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interactive SVG tag cloud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78375"/>
            <a:ext cx="7519326" cy="34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MERITS AND DEMERITS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Merits 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This application fetches real-time tweets dynamically and analyses them to visualize.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using this we could find the location of the people with sentimental polarity positive, negative and neutral.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Demerits 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weren't able to use Geocoder APIs which will provide the accurate coordinates.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It just fetches and analyses the recent 100 tweets and visualizes them because of limited API calls.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Sometimes the location given by the user in a tweet may be wrong.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