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b1b6dae05842a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b1b6dae05842a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b1b6dae05842a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b1b6dae05842a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b1b6dae05842a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b1b6dae05842a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b1b6dae05842a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b1b6dae05842a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b1b6dae05842a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b1b6dae05842a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b1b6dae05842a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b1b6dae05842a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b1b6dae05842a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b1b6dae05842a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2294583c9dd2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2294583c9dd2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2294583c9dd2b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22294583c9dd2b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b1b6dae05842a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b1b6dae05842a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b1b6dae05842a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b1b6dae05842a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b1b6dae05842a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b1b6dae05842a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b1b6dae05842a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b1b6dae05842a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b1b6dae05842a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b1b6dae05842a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b1b6dae05842a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b1b6dae05842a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296400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0"/>
            <a:ext cx="9296400" cy="52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0"/>
            <a:ext cx="94868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100"/>
            <a:ext cx="9144000" cy="50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 flipH="1">
            <a:off x="4883825" y="3005350"/>
            <a:ext cx="40833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HSP AI DEVELOPERS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296400" cy="54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2975" y="-152400"/>
            <a:ext cx="9609376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6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6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