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97" r:id="rId2"/>
    <p:sldId id="394" r:id="rId3"/>
    <p:sldId id="395" r:id="rId4"/>
    <p:sldId id="396"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7691" autoAdjust="0"/>
  </p:normalViewPr>
  <p:slideViewPr>
    <p:cSldViewPr>
      <p:cViewPr>
        <p:scale>
          <a:sx n="70" d="100"/>
          <a:sy n="70" d="100"/>
        </p:scale>
        <p:origin x="-1386" y="-1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0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CC19F-E264-4E58-9200-D63DD48BFCB4}" type="datetimeFigureOut">
              <a:rPr lang="en-GB" smtClean="0"/>
              <a:t>15/07/2020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B5583A-ADB2-49FF-AA65-ECEDEE90905D}" type="slidenum">
              <a:rPr lang="en-GB" smtClean="0"/>
              <a:t>‹#›</a:t>
            </a:fld>
            <a:endParaRPr lang="en-GB"/>
          </a:p>
        </p:txBody>
      </p:sp>
    </p:spTree>
    <p:extLst>
      <p:ext uri="{BB962C8B-B14F-4D97-AF65-F5344CB8AC3E}">
        <p14:creationId xmlns:p14="http://schemas.microsoft.com/office/powerpoint/2010/main" val="62306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5583A-ADB2-49FF-AA65-ECEDEE90905D}" type="slidenum">
              <a:rPr lang="en-GB" smtClean="0"/>
              <a:t>1</a:t>
            </a:fld>
            <a:endParaRPr lang="en-GB"/>
          </a:p>
        </p:txBody>
      </p:sp>
    </p:spTree>
    <p:extLst>
      <p:ext uri="{BB962C8B-B14F-4D97-AF65-F5344CB8AC3E}">
        <p14:creationId xmlns:p14="http://schemas.microsoft.com/office/powerpoint/2010/main" val="1244847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eaLnBrk="1" latinLnBrk="0" hangingPunct="1"/>
            <a:fld id="{8A90B766-034D-46A0-83A1-A30F8AA12453}" type="datetime1">
              <a:rPr lang="en-US" smtClean="0"/>
              <a:t>7/15/2020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r>
              <a:rPr kumimoji="0" lang="en-US" smtClean="0"/>
              <a:t>‹#›</a:t>
            </a:r>
            <a:endParaRPr kumimoji="0"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1F20E9C-2BCB-4831-921A-CB0F419D6280}" type="datetime1">
              <a:rPr lang="en-US" smtClean="0"/>
              <a:t>7/15/2020</a:t>
            </a:fld>
            <a:endParaRPr lang="en-US"/>
          </a:p>
        </p:txBody>
      </p:sp>
      <p:sp>
        <p:nvSpPr>
          <p:cNvPr id="5" name="Footer Placeholder 4"/>
          <p:cNvSpPr>
            <a:spLocks noGrp="1"/>
          </p:cNvSpPr>
          <p:nvPr>
            <p:ph type="ftr" sz="quarter" idx="11"/>
          </p:nvPr>
        </p:nvSpPr>
        <p:spPr/>
        <p:txBody>
          <a:bodyPr/>
          <a:lstStyle/>
          <a:p>
            <a:r>
              <a:rPr kumimoji="0" lang="en-US" smtClean="0"/>
              <a:t>‹#›</a:t>
            </a:r>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5E55292-E171-4E68-923A-FC2E9CD319BB}" type="datetime1">
              <a:rPr lang="en-US" smtClean="0"/>
              <a:t>7/15/2020</a:t>
            </a:fld>
            <a:endParaRPr lang="en-US"/>
          </a:p>
        </p:txBody>
      </p:sp>
      <p:sp>
        <p:nvSpPr>
          <p:cNvPr id="5" name="Footer Placeholder 4"/>
          <p:cNvSpPr>
            <a:spLocks noGrp="1"/>
          </p:cNvSpPr>
          <p:nvPr>
            <p:ph type="ftr" sz="quarter" idx="11"/>
          </p:nvPr>
        </p:nvSpPr>
        <p:spPr/>
        <p:txBody>
          <a:bodyPr/>
          <a:lstStyle/>
          <a:p>
            <a:r>
              <a:rPr kumimoji="0" lang="en-US" smtClean="0"/>
              <a:t>‹#›</a:t>
            </a:r>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a:solidFill>
            <a:schemeClr val="accent2"/>
          </a:solidFill>
        </p:spPr>
        <p:txBody>
          <a:bodyPr/>
          <a:lstStyle>
            <a:lvl1pPr>
              <a:defRPr>
                <a:solidFill>
                  <a:schemeClr val="bg1"/>
                </a:solidFill>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844824"/>
            <a:ext cx="8229600" cy="4608512"/>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8186736" y="692696"/>
            <a:ext cx="957264" cy="457200"/>
          </a:xfrm>
        </p:spPr>
        <p:txBody>
          <a:bodyPr/>
          <a:lstStyle/>
          <a:p>
            <a:pPr eaLnBrk="1" latinLnBrk="0" hangingPunct="1"/>
            <a:fld id="{522BF54E-78F2-4263-B0EB-5815447BF45C}" type="datetime1">
              <a:rPr lang="en-US" smtClean="0"/>
              <a:t>7/15/2020</a:t>
            </a:fld>
            <a:endParaRPr lang="en-US" dirty="0"/>
          </a:p>
        </p:txBody>
      </p:sp>
      <p:sp>
        <p:nvSpPr>
          <p:cNvPr id="5" name="Footer Placeholder 4"/>
          <p:cNvSpPr>
            <a:spLocks noGrp="1"/>
          </p:cNvSpPr>
          <p:nvPr>
            <p:ph type="ftr" sz="quarter" idx="11"/>
          </p:nvPr>
        </p:nvSpPr>
        <p:spPr>
          <a:xfrm>
            <a:off x="7596336" y="6309320"/>
            <a:ext cx="1325880" cy="457200"/>
          </a:xfrm>
        </p:spPr>
        <p:txBody>
          <a:bodyPr/>
          <a:lstStyle>
            <a:lvl1pPr>
              <a:defRPr sz="1600"/>
            </a:lvl1pPr>
          </a:lstStyle>
          <a:p>
            <a:fld id="{5A1BDACB-B81C-41B5-BE61-F2E478F6F1C3}" type="slidenum">
              <a:rPr lang="en-US" smtClean="0"/>
              <a:pPr/>
              <a:t>‹#›</a:t>
            </a:fld>
            <a:endParaRPr lang="en-US" dirty="0"/>
          </a:p>
        </p:txBody>
      </p:sp>
      <p:sp>
        <p:nvSpPr>
          <p:cNvPr id="6" name="Slide Number Placeholder 5"/>
          <p:cNvSpPr>
            <a:spLocks noGrp="1"/>
          </p:cNvSpPr>
          <p:nvPr>
            <p:ph type="sldNum" sz="quarter" idx="12"/>
          </p:nvPr>
        </p:nvSpPr>
        <p:spPr/>
        <p:txBody>
          <a:bodyPr/>
          <a:lstStyle/>
          <a:p>
            <a:fld id="{DCA7651C-D24F-44D4-8C49-B496C3BFEC5A}" type="slidenum">
              <a:rPr kumimoji="0" lang="en-US" smtClean="0"/>
              <a:t>‹#›</a:t>
            </a:fld>
            <a:endParaRPr kumimoji="0" lang="en-US" dirty="0"/>
          </a:p>
        </p:txBody>
      </p:sp>
      <p:sp>
        <p:nvSpPr>
          <p:cNvPr id="7" name="Footer Placeholder 3"/>
          <p:cNvSpPr txBox="1">
            <a:spLocks/>
          </p:cNvSpPr>
          <p:nvPr userDrawn="1"/>
        </p:nvSpPr>
        <p:spPr>
          <a:xfrm>
            <a:off x="7524328" y="-36214"/>
            <a:ext cx="1325880" cy="457200"/>
          </a:xfrm>
          <a:prstGeom prst="rect">
            <a:avLst/>
          </a:prstGeom>
        </p:spPr>
        <p:txBody>
          <a:bodyPr vert="horz"/>
          <a:lstStyle>
            <a:defPPr>
              <a:defRPr lang="en-US"/>
            </a:defPPr>
            <a:lvl1pPr marL="0" algn="r" defTabSz="914400" rtl="0" eaLnBrk="1" latinLnBrk="0" hangingPunct="1">
              <a:defRPr kumimoji="0" sz="8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F50897-5F43-44B1-9222-3137E6EE0C7E}" type="slidenum">
              <a:rPr lang="en-US" sz="1800" smtClean="0">
                <a:solidFill>
                  <a:schemeClr val="bg1"/>
                </a:solidFill>
                <a:latin typeface="+mj-lt"/>
              </a:rPr>
              <a:pPr/>
              <a:t>‹#›</a:t>
            </a:fld>
            <a:endParaRPr lang="en-US" sz="1800" dirty="0">
              <a:solidFill>
                <a:schemeClr val="bg1"/>
              </a:solidFill>
              <a:latin typeface="+mj-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AFAEFEE6-EE3C-42C7-AAAF-B62DB4C23F42}" type="datetime1">
              <a:rPr lang="en-US" smtClean="0"/>
              <a:t>7/15/2020</a:t>
            </a:fld>
            <a:endParaRPr lang="en-US"/>
          </a:p>
        </p:txBody>
      </p:sp>
      <p:sp>
        <p:nvSpPr>
          <p:cNvPr id="5" name="Footer Placeholder 4"/>
          <p:cNvSpPr>
            <a:spLocks noGrp="1"/>
          </p:cNvSpPr>
          <p:nvPr>
            <p:ph type="ftr" sz="quarter" idx="11"/>
          </p:nvPr>
        </p:nvSpPr>
        <p:spPr/>
        <p:txBody>
          <a:bodyPr/>
          <a:lstStyle/>
          <a:p>
            <a:r>
              <a:rPr kumimoji="0" lang="en-US" smtClean="0"/>
              <a:t>‹#›</a:t>
            </a:r>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00D1043A-9A87-4F7E-BA0B-3E9CD06B0BCD}" type="datetime1">
              <a:rPr lang="en-US" smtClean="0"/>
              <a:t>7/15/2020</a:t>
            </a:fld>
            <a:endParaRPr lang="en-US"/>
          </a:p>
        </p:txBody>
      </p:sp>
      <p:sp>
        <p:nvSpPr>
          <p:cNvPr id="6" name="Footer Placeholder 5"/>
          <p:cNvSpPr>
            <a:spLocks noGrp="1"/>
          </p:cNvSpPr>
          <p:nvPr>
            <p:ph type="ftr" sz="quarter" idx="11"/>
          </p:nvPr>
        </p:nvSpPr>
        <p:spPr/>
        <p:txBody>
          <a:bodyPr/>
          <a:lstStyle/>
          <a:p>
            <a:r>
              <a:rPr kumimoji="0" lang="en-US" smtClean="0"/>
              <a:t>‹#›</a:t>
            </a:r>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lgn="l" eaLnBrk="1" latinLnBrk="0" hangingPunct="1"/>
            <a:fld id="{4E94B661-45F8-4A33-A4FA-0974A7FB328F}" type="datetime1">
              <a:rPr lang="en-US" smtClean="0"/>
              <a:t>7/15/2020</a:t>
            </a:fld>
            <a:endParaRPr lang="en-US"/>
          </a:p>
        </p:txBody>
      </p:sp>
      <p:sp>
        <p:nvSpPr>
          <p:cNvPr id="27" name="Slide Number Placeholder 26"/>
          <p:cNvSpPr>
            <a:spLocks noGrp="1"/>
          </p:cNvSpPr>
          <p:nvPr>
            <p:ph type="sldNum" sz="quarter" idx="11"/>
          </p:nvPr>
        </p:nvSpPr>
        <p:spPr/>
        <p:txBody>
          <a:bodyPr rtlCol="0"/>
          <a:lstStyle/>
          <a:p>
            <a:pPr algn="r" eaLnBrk="1" latinLnBrk="0" hangingPunct="1"/>
            <a:fld id="{96652B35-718D-4E28-AFEB-B694A3B357E8}" type="slidenum">
              <a:rPr kumimoji="0" lang="en-US" smtClean="0"/>
              <a:pPr algn="r" eaLnBrk="1" latinLnBrk="0" hangingPunct="1"/>
              <a:t>‹#›</a:t>
            </a:fld>
            <a:endParaRPr kumimoji="0" lang="en-US"/>
          </a:p>
        </p:txBody>
      </p:sp>
      <p:sp>
        <p:nvSpPr>
          <p:cNvPr id="28" name="Footer Placeholder 27"/>
          <p:cNvSpPr>
            <a:spLocks noGrp="1"/>
          </p:cNvSpPr>
          <p:nvPr>
            <p:ph type="ftr" sz="quarter" idx="12"/>
          </p:nvPr>
        </p:nvSpPr>
        <p:spPr/>
        <p:txBody>
          <a:bodyPr rtlCol="0"/>
          <a:lstStyle/>
          <a:p>
            <a:r>
              <a:rPr kumimoji="0" lang="en-US" smtClean="0"/>
              <a:t>‹#›</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eaLnBrk="1" latinLnBrk="0" hangingPunct="1"/>
            <a:fld id="{B888FE61-A913-4B56-A069-C7AA0BB2B425}" type="datetime1">
              <a:rPr lang="en-US" smtClean="0"/>
              <a:t>7/15/2020</a:t>
            </a:fld>
            <a:endParaRPr lang="en-US"/>
          </a:p>
        </p:txBody>
      </p:sp>
      <p:sp>
        <p:nvSpPr>
          <p:cNvPr id="4" name="Footer Placeholder 3"/>
          <p:cNvSpPr>
            <a:spLocks noGrp="1"/>
          </p:cNvSpPr>
          <p:nvPr>
            <p:ph type="ftr" sz="quarter" idx="11"/>
          </p:nvPr>
        </p:nvSpPr>
        <p:spPr>
          <a:xfrm>
            <a:off x="5257800" y="612648"/>
            <a:ext cx="1325880" cy="457200"/>
          </a:xfrm>
        </p:spPr>
        <p:txBody>
          <a:bodyPr/>
          <a:lstStyle/>
          <a:p>
            <a:r>
              <a:rPr kumimoji="0" lang="en-US" smtClean="0"/>
              <a:t>‹#›</a:t>
            </a:r>
            <a:endParaRPr kumimoji="0" lang="en-US" dirty="0"/>
          </a:p>
        </p:txBody>
      </p:sp>
      <p:sp>
        <p:nvSpPr>
          <p:cNvPr id="5" name="Slide Number Placeholder 4"/>
          <p:cNvSpPr>
            <a:spLocks noGrp="1"/>
          </p:cNvSpPr>
          <p:nvPr>
            <p:ph type="sldNum" sz="quarter" idx="12"/>
          </p:nvPr>
        </p:nvSpPr>
        <p:spPr>
          <a:xfrm>
            <a:off x="8174736" y="2272"/>
            <a:ext cx="762000" cy="365760"/>
          </a:xfrm>
        </p:spPr>
        <p:txBody>
          <a:bodyPr/>
          <a:lstStyle/>
          <a:p>
            <a:fld id="{96652B35-718D-4E28-AFEB-B694A3B357E8}"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46C600C-E393-496F-96DB-318FE85ED6D5}" type="datetime1">
              <a:rPr lang="en-US" smtClean="0"/>
              <a:t>7/15/2020</a:t>
            </a:fld>
            <a:endParaRPr lang="en-US"/>
          </a:p>
        </p:txBody>
      </p:sp>
      <p:sp>
        <p:nvSpPr>
          <p:cNvPr id="3" name="Footer Placeholder 2"/>
          <p:cNvSpPr>
            <a:spLocks noGrp="1"/>
          </p:cNvSpPr>
          <p:nvPr>
            <p:ph type="ftr" sz="quarter" idx="11"/>
          </p:nvPr>
        </p:nvSpPr>
        <p:spPr/>
        <p:txBody>
          <a:bodyPr/>
          <a:lstStyle/>
          <a:p>
            <a:r>
              <a:rPr kumimoji="0" lang="en-US" smtClean="0"/>
              <a:t>‹#›</a:t>
            </a:r>
            <a:endParaRPr kumimoji="0" lang="en-US"/>
          </a:p>
        </p:txBody>
      </p:sp>
      <p:sp>
        <p:nvSpPr>
          <p:cNvPr id="4" name="Slide Number Placeholder 3"/>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2A04D0DB-7159-4F44-87B7-15C570A0474E}" type="datetime1">
              <a:rPr lang="en-US" smtClean="0"/>
              <a:t>7/15/2020</a:t>
            </a:fld>
            <a:endParaRPr lang="en-US"/>
          </a:p>
        </p:txBody>
      </p:sp>
      <p:sp>
        <p:nvSpPr>
          <p:cNvPr id="6" name="Footer Placeholder 5"/>
          <p:cNvSpPr>
            <a:spLocks noGrp="1"/>
          </p:cNvSpPr>
          <p:nvPr>
            <p:ph type="ftr" sz="quarter" idx="11"/>
          </p:nvPr>
        </p:nvSpPr>
        <p:spPr/>
        <p:txBody>
          <a:bodyPr/>
          <a:lstStyle/>
          <a:p>
            <a:r>
              <a:rPr kumimoji="0" lang="en-US" smtClean="0"/>
              <a:t>‹#›</a:t>
            </a:r>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2390779B-F77A-46A8-8CBE-FD45EB17AF3B}" type="datetime1">
              <a:rPr lang="en-US" smtClean="0"/>
              <a:t>7/15/2020</a:t>
            </a:fld>
            <a:endParaRPr lang="en-US"/>
          </a:p>
        </p:txBody>
      </p:sp>
      <p:sp>
        <p:nvSpPr>
          <p:cNvPr id="6" name="Footer Placeholder 5"/>
          <p:cNvSpPr>
            <a:spLocks noGrp="1"/>
          </p:cNvSpPr>
          <p:nvPr>
            <p:ph type="ftr" sz="quarter" idx="11"/>
          </p:nvPr>
        </p:nvSpPr>
        <p:spPr/>
        <p:txBody>
          <a:bodyPr/>
          <a:lstStyle/>
          <a:p>
            <a:r>
              <a:rPr kumimoji="0" lang="en-US" smtClean="0"/>
              <a:t>‹#›</a:t>
            </a:r>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10D89D80-CE3C-4DD9-9887-922517F34B89}" type="datetime1">
              <a:rPr lang="en-US" smtClean="0"/>
              <a:t>7/15/2020</a:t>
            </a:fld>
            <a:endParaRPr lang="en-US" sz="800" dirty="0">
              <a:solidFill>
                <a:schemeClr val="accent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r>
              <a:rPr kumimoji="0" lang="en-US" sz="800" smtClean="0">
                <a:solidFill>
                  <a:schemeClr val="accent2"/>
                </a:solidFill>
              </a:rPr>
              <a:t>‹#›</a:t>
            </a:r>
            <a:endParaRPr kumimoji="0" lang="en-US" sz="800" dirty="0">
              <a:solidFill>
                <a:schemeClr val="accent2"/>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332656"/>
            <a:ext cx="8458200" cy="1018976"/>
          </a:xfrm>
        </p:spPr>
        <p:txBody>
          <a:bodyPr>
            <a:normAutofit/>
          </a:bodyPr>
          <a:lstStyle/>
          <a:p>
            <a:pPr algn="ctr"/>
            <a:r>
              <a:rPr lang="de-DE" sz="4800" spc="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TWEESENT</a:t>
            </a:r>
            <a:endParaRPr lang="en-GB" sz="4800" spc="6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4" name="Footer Placeholder 3"/>
          <p:cNvSpPr>
            <a:spLocks noGrp="1"/>
          </p:cNvSpPr>
          <p:nvPr>
            <p:ph type="ftr" sz="quarter" idx="11"/>
          </p:nvPr>
        </p:nvSpPr>
        <p:spPr/>
        <p:txBody>
          <a:bodyPr/>
          <a:lstStyle/>
          <a:p>
            <a:r>
              <a:rPr kumimoji="0" lang="en-US" smtClean="0"/>
              <a:t>‹#›</a:t>
            </a:r>
            <a:endParaRPr kumimoji="0" lang="en-US" dirty="0"/>
          </a:p>
        </p:txBody>
      </p:sp>
      <p:sp>
        <p:nvSpPr>
          <p:cNvPr id="3" name="TextBox 2"/>
          <p:cNvSpPr txBox="1"/>
          <p:nvPr/>
        </p:nvSpPr>
        <p:spPr>
          <a:xfrm>
            <a:off x="755576" y="4252313"/>
            <a:ext cx="3456384" cy="1754326"/>
          </a:xfrm>
          <a:prstGeom prst="rect">
            <a:avLst/>
          </a:prstGeom>
          <a:noFill/>
        </p:spPr>
        <p:txBody>
          <a:bodyPr wrap="square" rtlCol="0">
            <a:spAutoFit/>
          </a:bodyPr>
          <a:lstStyle/>
          <a:p>
            <a:r>
              <a:rPr lang="en-US" sz="3600" dirty="0" smtClean="0">
                <a:solidFill>
                  <a:schemeClr val="bg2">
                    <a:lumMod val="25000"/>
                  </a:schemeClr>
                </a:solidFill>
                <a:latin typeface="+mj-lt"/>
              </a:rPr>
              <a:t>By: </a:t>
            </a:r>
            <a:endParaRPr lang="en-US" sz="3600" dirty="0">
              <a:solidFill>
                <a:schemeClr val="bg2">
                  <a:lumMod val="25000"/>
                </a:schemeClr>
              </a:solidFill>
              <a:latin typeface="+mj-lt"/>
            </a:endParaRPr>
          </a:p>
          <a:p>
            <a:r>
              <a:rPr lang="en-US" sz="3600" dirty="0" err="1" smtClean="0">
                <a:solidFill>
                  <a:schemeClr val="bg2">
                    <a:lumMod val="25000"/>
                  </a:schemeClr>
                </a:solidFill>
                <a:latin typeface="+mj-lt"/>
              </a:rPr>
              <a:t>NameTerror</a:t>
            </a:r>
            <a:endParaRPr lang="en-US" sz="3600" dirty="0" smtClean="0">
              <a:solidFill>
                <a:schemeClr val="bg2">
                  <a:lumMod val="25000"/>
                </a:schemeClr>
              </a:solidFill>
              <a:latin typeface="+mj-lt"/>
            </a:endParaRPr>
          </a:p>
          <a:p>
            <a:r>
              <a:rPr lang="en-US" sz="3600" dirty="0" smtClean="0">
                <a:solidFill>
                  <a:schemeClr val="bg2">
                    <a:lumMod val="25000"/>
                  </a:schemeClr>
                </a:solidFill>
                <a:latin typeface="+mj-lt"/>
              </a:rPr>
              <a:t>(</a:t>
            </a:r>
            <a:r>
              <a:rPr lang="en-US" sz="3600" dirty="0" err="1" smtClean="0">
                <a:solidFill>
                  <a:schemeClr val="bg2">
                    <a:lumMod val="25000"/>
                  </a:schemeClr>
                </a:solidFill>
                <a:latin typeface="+mj-lt"/>
              </a:rPr>
              <a:t>Sharv</a:t>
            </a:r>
            <a:r>
              <a:rPr lang="en-US" sz="3600" dirty="0" smtClean="0">
                <a:solidFill>
                  <a:schemeClr val="bg2">
                    <a:lumMod val="25000"/>
                  </a:schemeClr>
                </a:solidFill>
                <a:latin typeface="+mj-lt"/>
              </a:rPr>
              <a:t> </a:t>
            </a:r>
            <a:r>
              <a:rPr lang="en-US" sz="3600" dirty="0" err="1" smtClean="0">
                <a:solidFill>
                  <a:schemeClr val="bg2">
                    <a:lumMod val="25000"/>
                  </a:schemeClr>
                </a:solidFill>
                <a:latin typeface="+mj-lt"/>
              </a:rPr>
              <a:t>Dumbre</a:t>
            </a:r>
            <a:r>
              <a:rPr lang="en-US" sz="3600" dirty="0" smtClean="0">
                <a:solidFill>
                  <a:schemeClr val="bg2">
                    <a:lumMod val="25000"/>
                  </a:schemeClr>
                </a:solidFill>
                <a:latin typeface="+mj-lt"/>
              </a:rPr>
              <a:t>)</a:t>
            </a:r>
            <a:endParaRPr lang="en-US" sz="3600" dirty="0">
              <a:solidFill>
                <a:schemeClr val="bg2">
                  <a:lumMod val="25000"/>
                </a:schemeClr>
              </a:solidFill>
              <a:latin typeface="+mj-lt"/>
            </a:endParaRPr>
          </a:p>
        </p:txBody>
      </p:sp>
      <p:sp>
        <p:nvSpPr>
          <p:cNvPr id="5" name="TextBox 4"/>
          <p:cNvSpPr txBox="1"/>
          <p:nvPr/>
        </p:nvSpPr>
        <p:spPr>
          <a:xfrm>
            <a:off x="395536" y="1412776"/>
            <a:ext cx="8352928" cy="1200329"/>
          </a:xfrm>
          <a:prstGeom prst="rect">
            <a:avLst/>
          </a:prstGeom>
          <a:noFill/>
        </p:spPr>
        <p:txBody>
          <a:bodyPr wrap="square" rtlCol="0">
            <a:spAutoFit/>
          </a:bodyPr>
          <a:lstStyle/>
          <a:p>
            <a:pPr algn="ctr"/>
            <a:r>
              <a:rPr lang="en-US" sz="3600" dirty="0" smtClean="0">
                <a:solidFill>
                  <a:schemeClr val="bg1"/>
                </a:solidFill>
                <a:latin typeface="Verdana" pitchFamily="34" charset="0"/>
                <a:ea typeface="Verdana" pitchFamily="34" charset="0"/>
                <a:cs typeface="Verdana" pitchFamily="34" charset="0"/>
              </a:rPr>
              <a:t>Sentiment Analysis of COVID-19 Tweets – Visualization Dashboard</a:t>
            </a:r>
            <a:endParaRPr lang="en-US" sz="3600" dirty="0">
              <a:solidFill>
                <a:schemeClr val="bg1"/>
              </a:solidFill>
              <a:latin typeface="Verdana" pitchFamily="34" charset="0"/>
              <a:ea typeface="Verdana" pitchFamily="34" charset="0"/>
              <a:cs typeface="Verdana" pitchFamily="34" charset="0"/>
            </a:endParaRPr>
          </a:p>
        </p:txBody>
      </p:sp>
      <p:sp>
        <p:nvSpPr>
          <p:cNvPr id="6" name="Title 1"/>
          <p:cNvSpPr txBox="1">
            <a:spLocks/>
          </p:cNvSpPr>
          <p:nvPr/>
        </p:nvSpPr>
        <p:spPr>
          <a:xfrm>
            <a:off x="413595" y="2852936"/>
            <a:ext cx="8458200" cy="1018976"/>
          </a:xfrm>
          <a:prstGeom prst="rect">
            <a:avLst/>
          </a:prstGeom>
        </p:spPr>
        <p:txBody>
          <a:bodyPr vert="horz" anchor="b">
            <a:norm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de-DE" sz="4800" spc="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DATA VISUALIZATION</a:t>
            </a:r>
            <a:endParaRPr lang="en-GB" sz="4800" spc="6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006336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Verdana" pitchFamily="34" charset="0"/>
                <a:ea typeface="Verdana" pitchFamily="34" charset="0"/>
                <a:cs typeface="Verdana" pitchFamily="34" charset="0"/>
              </a:rPr>
              <a:t>Data Visualization</a:t>
            </a:r>
            <a:endParaRPr lang="en-US"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marL="109728" indent="0">
              <a:buNone/>
            </a:pPr>
            <a:r>
              <a:rPr lang="en-US" dirty="0">
                <a:latin typeface="Verdana" pitchFamily="34" charset="0"/>
                <a:ea typeface="Verdana" pitchFamily="34" charset="0"/>
                <a:cs typeface="Verdana" pitchFamily="34" charset="0"/>
              </a:rPr>
              <a:t>Data visualization is the graphical representation of information and data. By using visual elements like charts, graphs, and </a:t>
            </a:r>
            <a:r>
              <a:rPr lang="en-US" dirty="0" smtClean="0">
                <a:latin typeface="Verdana" pitchFamily="34" charset="0"/>
                <a:ea typeface="Verdana" pitchFamily="34" charset="0"/>
                <a:cs typeface="Verdana" pitchFamily="34" charset="0"/>
              </a:rPr>
              <a:t>maps, </a:t>
            </a:r>
            <a:r>
              <a:rPr lang="en-US" dirty="0">
                <a:latin typeface="Verdana" pitchFamily="34" charset="0"/>
                <a:ea typeface="Verdana" pitchFamily="34" charset="0"/>
                <a:cs typeface="Verdana" pitchFamily="34" charset="0"/>
              </a:rPr>
              <a:t>data visualization tools provide an accessible way to see and understand trends, outliers, and patterns in data. </a:t>
            </a:r>
          </a:p>
          <a:p>
            <a:pPr marL="109728" indent="0">
              <a:buNone/>
            </a:pPr>
            <a:r>
              <a:rPr lang="en-US" dirty="0">
                <a:latin typeface="Verdana" pitchFamily="34" charset="0"/>
                <a:ea typeface="Verdana" pitchFamily="34" charset="0"/>
                <a:cs typeface="Verdana" pitchFamily="34" charset="0"/>
              </a:rPr>
              <a:t>In the world of Big Data, data visualization tools and technologies are essential to analyze massive amounts of information and make data-driven decisions.</a:t>
            </a:r>
          </a:p>
          <a:p>
            <a:pPr marL="109728" indent="0">
              <a:buNone/>
            </a:pPr>
            <a:endParaRPr lang="en-US" dirty="0">
              <a:latin typeface="Verdana" pitchFamily="34" charset="0"/>
              <a:ea typeface="Verdana" pitchFamily="34" charset="0"/>
              <a:cs typeface="Verdana" pitchFamily="34" charset="0"/>
            </a:endParaRPr>
          </a:p>
        </p:txBody>
      </p:sp>
      <p:sp>
        <p:nvSpPr>
          <p:cNvPr id="4" name="Footer Placeholder 3"/>
          <p:cNvSpPr>
            <a:spLocks noGrp="1"/>
          </p:cNvSpPr>
          <p:nvPr>
            <p:ph type="ftr" sz="quarter" idx="11"/>
          </p:nvPr>
        </p:nvSpPr>
        <p:spPr/>
        <p:txBody>
          <a:bodyPr/>
          <a:lstStyle/>
          <a:p>
            <a:fld id="{5A1BDACB-B81C-41B5-BE61-F2E478F6F1C3}" type="slidenum">
              <a:rPr lang="en-US" smtClean="0"/>
              <a:pPr/>
              <a:t>2</a:t>
            </a:fld>
            <a:endParaRPr lang="en-US" dirty="0"/>
          </a:p>
        </p:txBody>
      </p:sp>
    </p:spTree>
    <p:extLst>
      <p:ext uri="{BB962C8B-B14F-4D97-AF65-F5344CB8AC3E}">
        <p14:creationId xmlns:p14="http://schemas.microsoft.com/office/powerpoint/2010/main" val="254278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Verdana" pitchFamily="34" charset="0"/>
                <a:ea typeface="Verdana" pitchFamily="34" charset="0"/>
                <a:cs typeface="Verdana" pitchFamily="34" charset="0"/>
              </a:rPr>
              <a:t>Why data visualization is </a:t>
            </a:r>
            <a:r>
              <a:rPr lang="en-US" b="1" dirty="0" smtClean="0">
                <a:latin typeface="Verdana" pitchFamily="34" charset="0"/>
                <a:ea typeface="Verdana" pitchFamily="34" charset="0"/>
                <a:cs typeface="Verdana" pitchFamily="34" charset="0"/>
              </a:rPr>
              <a:t>important?</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fontScale="85000" lnSpcReduction="20000"/>
          </a:bodyPr>
          <a:lstStyle/>
          <a:p>
            <a:pPr marL="109728" indent="0">
              <a:buNone/>
            </a:pPr>
            <a:r>
              <a:rPr lang="en-US" dirty="0">
                <a:latin typeface="Verdana" pitchFamily="34" charset="0"/>
                <a:ea typeface="Verdana" pitchFamily="34" charset="0"/>
                <a:cs typeface="Verdana" pitchFamily="34" charset="0"/>
              </a:rPr>
              <a:t>It’s hard to think of a professional industry that doesn’t benefit from making data more understandable. Every STEM field benefits from understanding data—and so do fields in government, finance, marketing, history, consumer goods, service industries, education, sports, and so on.</a:t>
            </a:r>
          </a:p>
          <a:p>
            <a:pPr marL="109728" indent="0">
              <a:buNone/>
            </a:pPr>
            <a:r>
              <a:rPr lang="en-US" dirty="0">
                <a:latin typeface="Verdana" pitchFamily="34" charset="0"/>
                <a:ea typeface="Verdana" pitchFamily="34" charset="0"/>
                <a:cs typeface="Verdana" pitchFamily="34" charset="0"/>
              </a:rPr>
              <a:t>While we’ll always wax poetically about data </a:t>
            </a:r>
            <a:r>
              <a:rPr lang="en-US" dirty="0" smtClean="0">
                <a:latin typeface="Verdana" pitchFamily="34" charset="0"/>
                <a:ea typeface="Verdana" pitchFamily="34" charset="0"/>
                <a:cs typeface="Verdana" pitchFamily="34" charset="0"/>
              </a:rPr>
              <a:t>visualization there </a:t>
            </a:r>
            <a:r>
              <a:rPr lang="en-US" dirty="0">
                <a:latin typeface="Verdana" pitchFamily="34" charset="0"/>
                <a:ea typeface="Verdana" pitchFamily="34" charset="0"/>
                <a:cs typeface="Verdana" pitchFamily="34" charset="0"/>
              </a:rPr>
              <a:t>are practical, real-life applications that are undeniable. And, since visualization is so prolific, it’s also one of the most useful professional skills to develop. The better you can convey your points visually, whether in a dashboard or a slide deck, the better you can leverage that information</a:t>
            </a:r>
            <a:r>
              <a:rPr lang="en-US" dirty="0" smtClean="0">
                <a:latin typeface="Verdana" pitchFamily="34" charset="0"/>
                <a:ea typeface="Verdana" pitchFamily="34" charset="0"/>
                <a:cs typeface="Verdana" pitchFamily="34" charset="0"/>
              </a:rPr>
              <a:t>.</a:t>
            </a:r>
            <a:endParaRPr lang="en-US" dirty="0">
              <a:latin typeface="Verdana" pitchFamily="34" charset="0"/>
              <a:ea typeface="Verdana" pitchFamily="34" charset="0"/>
              <a:cs typeface="Verdana" pitchFamily="34" charset="0"/>
            </a:endParaRPr>
          </a:p>
        </p:txBody>
      </p:sp>
      <p:sp>
        <p:nvSpPr>
          <p:cNvPr id="4" name="Footer Placeholder 3"/>
          <p:cNvSpPr>
            <a:spLocks noGrp="1"/>
          </p:cNvSpPr>
          <p:nvPr>
            <p:ph type="ftr" sz="quarter" idx="11"/>
          </p:nvPr>
        </p:nvSpPr>
        <p:spPr/>
        <p:txBody>
          <a:bodyPr/>
          <a:lstStyle/>
          <a:p>
            <a:fld id="{5A1BDACB-B81C-41B5-BE61-F2E478F6F1C3}" type="slidenum">
              <a:rPr lang="en-US" smtClean="0"/>
              <a:pPr/>
              <a:t>3</a:t>
            </a:fld>
            <a:endParaRPr lang="en-US" dirty="0"/>
          </a:p>
        </p:txBody>
      </p:sp>
    </p:spTree>
    <p:extLst>
      <p:ext uri="{BB962C8B-B14F-4D97-AF65-F5344CB8AC3E}">
        <p14:creationId xmlns:p14="http://schemas.microsoft.com/office/powerpoint/2010/main" val="114043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616624"/>
          </a:xfrm>
        </p:spPr>
        <p:txBody>
          <a:bodyPr/>
          <a:lstStyle/>
          <a:p>
            <a:pPr marL="109728" indent="0">
              <a:buNone/>
            </a:pPr>
            <a:r>
              <a:rPr lang="en-US" b="1" dirty="0"/>
              <a:t>Common general types of data visualization</a:t>
            </a:r>
            <a:r>
              <a:rPr lang="en-US" b="1" dirty="0" smtClean="0"/>
              <a:t>:</a:t>
            </a:r>
          </a:p>
          <a:p>
            <a:pPr marL="109728" indent="0">
              <a:buNone/>
            </a:pPr>
            <a:endParaRPr lang="en-US" b="1" dirty="0" smtClean="0"/>
          </a:p>
          <a:p>
            <a:pPr>
              <a:buClrTx/>
            </a:pPr>
            <a:r>
              <a:rPr lang="en-US" dirty="0"/>
              <a:t>Charts</a:t>
            </a:r>
          </a:p>
          <a:p>
            <a:pPr>
              <a:buClrTx/>
            </a:pPr>
            <a:r>
              <a:rPr lang="en-US" dirty="0"/>
              <a:t>Tables</a:t>
            </a:r>
          </a:p>
          <a:p>
            <a:pPr>
              <a:buClrTx/>
            </a:pPr>
            <a:r>
              <a:rPr lang="en-US" dirty="0"/>
              <a:t>Graphs</a:t>
            </a:r>
          </a:p>
          <a:p>
            <a:pPr>
              <a:buClrTx/>
            </a:pPr>
            <a:r>
              <a:rPr lang="en-US" dirty="0"/>
              <a:t>Maps</a:t>
            </a:r>
          </a:p>
          <a:p>
            <a:pPr>
              <a:buClrTx/>
            </a:pPr>
            <a:r>
              <a:rPr lang="en-US" dirty="0" err="1"/>
              <a:t>Infographics</a:t>
            </a:r>
            <a:endParaRPr lang="en-US" dirty="0"/>
          </a:p>
          <a:p>
            <a:pPr>
              <a:buClrTx/>
            </a:pPr>
            <a:r>
              <a:rPr lang="en-US" dirty="0" smtClean="0"/>
              <a:t>Dashboards</a:t>
            </a:r>
            <a:endParaRPr lang="en-US" dirty="0"/>
          </a:p>
        </p:txBody>
      </p:sp>
      <p:sp>
        <p:nvSpPr>
          <p:cNvPr id="4" name="Footer Placeholder 3"/>
          <p:cNvSpPr>
            <a:spLocks noGrp="1"/>
          </p:cNvSpPr>
          <p:nvPr>
            <p:ph type="ftr" sz="quarter" idx="11"/>
          </p:nvPr>
        </p:nvSpPr>
        <p:spPr/>
        <p:txBody>
          <a:bodyPr/>
          <a:lstStyle/>
          <a:p>
            <a:fld id="{5A1BDACB-B81C-41B5-BE61-F2E478F6F1C3}" type="slidenum">
              <a:rPr lang="en-US" smtClean="0"/>
              <a:pPr/>
              <a:t>4</a:t>
            </a:fld>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2852936"/>
            <a:ext cx="5328592" cy="299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18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noFill/>
        <a:ln w="38100">
          <a:solidFill>
            <a:schemeClr val="accent4"/>
          </a:solidFill>
          <a:tailEnd type="arrow"/>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accent4"/>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26880</TotalTime>
  <Words>226</Words>
  <Application>Microsoft Office PowerPoint</Application>
  <PresentationFormat>On-screen Show (4:3)</PresentationFormat>
  <Paragraphs>25</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Urban</vt:lpstr>
      <vt:lpstr>TWEESENT</vt:lpstr>
      <vt:lpstr>Data Visualization</vt:lpstr>
      <vt:lpstr>Why data visualization is important?</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kurt</dc:creator>
  <cp:lastModifiedBy>dhiren</cp:lastModifiedBy>
  <cp:revision>175</cp:revision>
  <dcterms:created xsi:type="dcterms:W3CDTF">2014-05-14T15:48:28Z</dcterms:created>
  <dcterms:modified xsi:type="dcterms:W3CDTF">2020-07-15T17:08:31Z</dcterms:modified>
</cp:coreProperties>
</file>