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393" r:id="rId2"/>
    <p:sldId id="394" r:id="rId3"/>
    <p:sldId id="395" r:id="rId4"/>
    <p:sldId id="396"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7691" autoAdjust="0"/>
  </p:normalViewPr>
  <p:slideViewPr>
    <p:cSldViewPr>
      <p:cViewPr>
        <p:scale>
          <a:sx n="70" d="100"/>
          <a:sy n="70" d="100"/>
        </p:scale>
        <p:origin x="-1386" y="-14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206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3CC19F-E264-4E58-9200-D63DD48BFCB4}" type="datetimeFigureOut">
              <a:rPr lang="en-GB" smtClean="0"/>
              <a:t>15/07/2020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B5583A-ADB2-49FF-AA65-ECEDEE90905D}" type="slidenum">
              <a:rPr lang="en-GB" smtClean="0"/>
              <a:t>‹#›</a:t>
            </a:fld>
            <a:endParaRPr lang="en-GB"/>
          </a:p>
        </p:txBody>
      </p:sp>
    </p:spTree>
    <p:extLst>
      <p:ext uri="{BB962C8B-B14F-4D97-AF65-F5344CB8AC3E}">
        <p14:creationId xmlns:p14="http://schemas.microsoft.com/office/powerpoint/2010/main" val="623062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5583A-ADB2-49FF-AA65-ECEDEE90905D}" type="slidenum">
              <a:rPr lang="en-GB" smtClean="0"/>
              <a:t>1</a:t>
            </a:fld>
            <a:endParaRPr lang="en-GB"/>
          </a:p>
        </p:txBody>
      </p:sp>
    </p:spTree>
    <p:extLst>
      <p:ext uri="{BB962C8B-B14F-4D97-AF65-F5344CB8AC3E}">
        <p14:creationId xmlns:p14="http://schemas.microsoft.com/office/powerpoint/2010/main" val="1244847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eaLnBrk="1" latinLnBrk="0" hangingPunct="1"/>
            <a:fld id="{8A90B766-034D-46A0-83A1-A30F8AA12453}" type="datetime1">
              <a:rPr lang="en-US" smtClean="0"/>
              <a:t>7/15/2020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r>
              <a:rPr kumimoji="0" lang="en-US" smtClean="0"/>
              <a:t>‹#›</a:t>
            </a:r>
            <a:endParaRPr kumimoji="0"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1F20E9C-2BCB-4831-921A-CB0F419D6280}" type="datetime1">
              <a:rPr lang="en-US" smtClean="0"/>
              <a:t>7/15/2020</a:t>
            </a:fld>
            <a:endParaRPr lang="en-US"/>
          </a:p>
        </p:txBody>
      </p:sp>
      <p:sp>
        <p:nvSpPr>
          <p:cNvPr id="5" name="Footer Placeholder 4"/>
          <p:cNvSpPr>
            <a:spLocks noGrp="1"/>
          </p:cNvSpPr>
          <p:nvPr>
            <p:ph type="ftr" sz="quarter" idx="11"/>
          </p:nvPr>
        </p:nvSpPr>
        <p:spPr/>
        <p:txBody>
          <a:bodyPr/>
          <a:lstStyle/>
          <a:p>
            <a:r>
              <a:rPr kumimoji="0" lang="en-US" smtClean="0"/>
              <a:t>‹#›</a:t>
            </a:r>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75E55292-E171-4E68-923A-FC2E9CD319BB}" type="datetime1">
              <a:rPr lang="en-US" smtClean="0"/>
              <a:t>7/15/2020</a:t>
            </a:fld>
            <a:endParaRPr lang="en-US"/>
          </a:p>
        </p:txBody>
      </p:sp>
      <p:sp>
        <p:nvSpPr>
          <p:cNvPr id="5" name="Footer Placeholder 4"/>
          <p:cNvSpPr>
            <a:spLocks noGrp="1"/>
          </p:cNvSpPr>
          <p:nvPr>
            <p:ph type="ftr" sz="quarter" idx="11"/>
          </p:nvPr>
        </p:nvSpPr>
        <p:spPr/>
        <p:txBody>
          <a:bodyPr/>
          <a:lstStyle/>
          <a:p>
            <a:r>
              <a:rPr kumimoji="0" lang="en-US" smtClean="0"/>
              <a:t>‹#›</a:t>
            </a:r>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1066800"/>
          </a:xfrm>
          <a:solidFill>
            <a:schemeClr val="accent2"/>
          </a:solidFill>
        </p:spPr>
        <p:txBody>
          <a:bodyPr/>
          <a:lstStyle>
            <a:lvl1pPr>
              <a:defRPr>
                <a:solidFill>
                  <a:schemeClr val="bg1"/>
                </a:solidFill>
              </a:defRPr>
            </a:lvl1pPr>
          </a:lstStyle>
          <a:p>
            <a:r>
              <a:rPr kumimoji="0" lang="en-US" dirty="0" smtClean="0"/>
              <a:t>Click to edit Master title style</a:t>
            </a:r>
            <a:endParaRPr kumimoji="0" lang="en-US" dirty="0"/>
          </a:p>
        </p:txBody>
      </p:sp>
      <p:sp>
        <p:nvSpPr>
          <p:cNvPr id="3" name="Content Placeholder 2"/>
          <p:cNvSpPr>
            <a:spLocks noGrp="1"/>
          </p:cNvSpPr>
          <p:nvPr>
            <p:ph idx="1"/>
          </p:nvPr>
        </p:nvSpPr>
        <p:spPr>
          <a:xfrm>
            <a:off x="457200" y="1844824"/>
            <a:ext cx="8229600" cy="4608512"/>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a:xfrm>
            <a:off x="8186736" y="692696"/>
            <a:ext cx="957264" cy="457200"/>
          </a:xfrm>
        </p:spPr>
        <p:txBody>
          <a:bodyPr/>
          <a:lstStyle/>
          <a:p>
            <a:pPr eaLnBrk="1" latinLnBrk="0" hangingPunct="1"/>
            <a:fld id="{522BF54E-78F2-4263-B0EB-5815447BF45C}" type="datetime1">
              <a:rPr lang="en-US" smtClean="0"/>
              <a:t>7/15/2020</a:t>
            </a:fld>
            <a:endParaRPr lang="en-US" dirty="0"/>
          </a:p>
        </p:txBody>
      </p:sp>
      <p:sp>
        <p:nvSpPr>
          <p:cNvPr id="5" name="Footer Placeholder 4"/>
          <p:cNvSpPr>
            <a:spLocks noGrp="1"/>
          </p:cNvSpPr>
          <p:nvPr>
            <p:ph type="ftr" sz="quarter" idx="11"/>
          </p:nvPr>
        </p:nvSpPr>
        <p:spPr>
          <a:xfrm>
            <a:off x="7596336" y="6309320"/>
            <a:ext cx="1325880" cy="457200"/>
          </a:xfrm>
        </p:spPr>
        <p:txBody>
          <a:bodyPr/>
          <a:lstStyle>
            <a:lvl1pPr>
              <a:defRPr sz="1600"/>
            </a:lvl1pPr>
          </a:lstStyle>
          <a:p>
            <a:fld id="{5A1BDACB-B81C-41B5-BE61-F2E478F6F1C3}" type="slidenum">
              <a:rPr lang="en-US" smtClean="0"/>
              <a:pPr/>
              <a:t>‹#›</a:t>
            </a:fld>
            <a:endParaRPr lang="en-US" dirty="0"/>
          </a:p>
        </p:txBody>
      </p:sp>
      <p:sp>
        <p:nvSpPr>
          <p:cNvPr id="6" name="Slide Number Placeholder 5"/>
          <p:cNvSpPr>
            <a:spLocks noGrp="1"/>
          </p:cNvSpPr>
          <p:nvPr>
            <p:ph type="sldNum" sz="quarter" idx="12"/>
          </p:nvPr>
        </p:nvSpPr>
        <p:spPr/>
        <p:txBody>
          <a:bodyPr/>
          <a:lstStyle/>
          <a:p>
            <a:fld id="{DCA7651C-D24F-44D4-8C49-B496C3BFEC5A}" type="slidenum">
              <a:rPr kumimoji="0" lang="en-US" smtClean="0"/>
              <a:t>‹#›</a:t>
            </a:fld>
            <a:endParaRPr kumimoji="0" lang="en-US" dirty="0"/>
          </a:p>
        </p:txBody>
      </p:sp>
      <p:sp>
        <p:nvSpPr>
          <p:cNvPr id="7" name="Footer Placeholder 3"/>
          <p:cNvSpPr txBox="1">
            <a:spLocks/>
          </p:cNvSpPr>
          <p:nvPr userDrawn="1"/>
        </p:nvSpPr>
        <p:spPr>
          <a:xfrm>
            <a:off x="7524328" y="-36214"/>
            <a:ext cx="1325880" cy="457200"/>
          </a:xfrm>
          <a:prstGeom prst="rect">
            <a:avLst/>
          </a:prstGeom>
        </p:spPr>
        <p:txBody>
          <a:bodyPr vert="horz"/>
          <a:lstStyle>
            <a:defPPr>
              <a:defRPr lang="en-US"/>
            </a:defPPr>
            <a:lvl1pPr marL="0" algn="r" defTabSz="914400" rtl="0" eaLnBrk="1" latinLnBrk="0" hangingPunct="1">
              <a:defRPr kumimoji="0" sz="8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F50897-5F43-44B1-9222-3137E6EE0C7E}" type="slidenum">
              <a:rPr lang="en-US" sz="1800" smtClean="0">
                <a:solidFill>
                  <a:schemeClr val="bg1"/>
                </a:solidFill>
                <a:latin typeface="+mj-lt"/>
              </a:rPr>
              <a:pPr/>
              <a:t>‹#›</a:t>
            </a:fld>
            <a:endParaRPr lang="en-US" sz="1800" dirty="0">
              <a:solidFill>
                <a:schemeClr val="bg1"/>
              </a:solidFill>
              <a:latin typeface="+mj-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AFAEFEE6-EE3C-42C7-AAAF-B62DB4C23F42}" type="datetime1">
              <a:rPr lang="en-US" smtClean="0"/>
              <a:t>7/15/2020</a:t>
            </a:fld>
            <a:endParaRPr lang="en-US"/>
          </a:p>
        </p:txBody>
      </p:sp>
      <p:sp>
        <p:nvSpPr>
          <p:cNvPr id="5" name="Footer Placeholder 4"/>
          <p:cNvSpPr>
            <a:spLocks noGrp="1"/>
          </p:cNvSpPr>
          <p:nvPr>
            <p:ph type="ftr" sz="quarter" idx="11"/>
          </p:nvPr>
        </p:nvSpPr>
        <p:spPr/>
        <p:txBody>
          <a:bodyPr/>
          <a:lstStyle/>
          <a:p>
            <a:r>
              <a:rPr kumimoji="0" lang="en-US" smtClean="0"/>
              <a:t>‹#›</a:t>
            </a:r>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eaLnBrk="1" latinLnBrk="0" hangingPunct="1"/>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00D1043A-9A87-4F7E-BA0B-3E9CD06B0BCD}" type="datetime1">
              <a:rPr lang="en-US" smtClean="0"/>
              <a:t>7/15/2020</a:t>
            </a:fld>
            <a:endParaRPr lang="en-US"/>
          </a:p>
        </p:txBody>
      </p:sp>
      <p:sp>
        <p:nvSpPr>
          <p:cNvPr id="6" name="Footer Placeholder 5"/>
          <p:cNvSpPr>
            <a:spLocks noGrp="1"/>
          </p:cNvSpPr>
          <p:nvPr>
            <p:ph type="ftr" sz="quarter" idx="11"/>
          </p:nvPr>
        </p:nvSpPr>
        <p:spPr/>
        <p:txBody>
          <a:bodyPr/>
          <a:lstStyle/>
          <a:p>
            <a:r>
              <a:rPr kumimoji="0" lang="en-US" smtClean="0"/>
              <a:t>‹#›</a:t>
            </a:r>
            <a:endParaRPr kumimoji="0" lang="en-US"/>
          </a:p>
        </p:txBody>
      </p:sp>
      <p:sp>
        <p:nvSpPr>
          <p:cNvPr id="7" name="Slide Number Placeholder 6"/>
          <p:cNvSpPr>
            <a:spLocks noGrp="1"/>
          </p:cNvSpPr>
          <p:nvPr>
            <p:ph type="sldNum" sz="quarter" idx="12"/>
          </p:nvPr>
        </p:nvSpPr>
        <p:spPr/>
        <p:txBody>
          <a:bodyPr/>
          <a:lstStyle/>
          <a:p>
            <a:fld id="{96652B35-718D-4E28-AFEB-B694A3B357E8}"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lgn="l" eaLnBrk="1" latinLnBrk="0" hangingPunct="1"/>
            <a:fld id="{4E94B661-45F8-4A33-A4FA-0974A7FB328F}" type="datetime1">
              <a:rPr lang="en-US" smtClean="0"/>
              <a:t>7/15/2020</a:t>
            </a:fld>
            <a:endParaRPr lang="en-US"/>
          </a:p>
        </p:txBody>
      </p:sp>
      <p:sp>
        <p:nvSpPr>
          <p:cNvPr id="27" name="Slide Number Placeholder 26"/>
          <p:cNvSpPr>
            <a:spLocks noGrp="1"/>
          </p:cNvSpPr>
          <p:nvPr>
            <p:ph type="sldNum" sz="quarter" idx="11"/>
          </p:nvPr>
        </p:nvSpPr>
        <p:spPr/>
        <p:txBody>
          <a:bodyPr rtlCol="0"/>
          <a:lstStyle/>
          <a:p>
            <a:pPr algn="r" eaLnBrk="1" latinLnBrk="0" hangingPunct="1"/>
            <a:fld id="{96652B35-718D-4E28-AFEB-B694A3B357E8}" type="slidenum">
              <a:rPr kumimoji="0" lang="en-US" smtClean="0"/>
              <a:pPr algn="r" eaLnBrk="1" latinLnBrk="0" hangingPunct="1"/>
              <a:t>‹#›</a:t>
            </a:fld>
            <a:endParaRPr kumimoji="0" lang="en-US"/>
          </a:p>
        </p:txBody>
      </p:sp>
      <p:sp>
        <p:nvSpPr>
          <p:cNvPr id="28" name="Footer Placeholder 27"/>
          <p:cNvSpPr>
            <a:spLocks noGrp="1"/>
          </p:cNvSpPr>
          <p:nvPr>
            <p:ph type="ftr" sz="quarter" idx="12"/>
          </p:nvPr>
        </p:nvSpPr>
        <p:spPr/>
        <p:txBody>
          <a:bodyPr rtlCol="0"/>
          <a:lstStyle/>
          <a:p>
            <a:r>
              <a:rPr kumimoji="0" lang="en-US" smtClean="0"/>
              <a:t>‹#›</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pPr eaLnBrk="1" latinLnBrk="0" hangingPunct="1"/>
            <a:fld id="{B888FE61-A913-4B56-A069-C7AA0BB2B425}" type="datetime1">
              <a:rPr lang="en-US" smtClean="0"/>
              <a:t>7/15/2020</a:t>
            </a:fld>
            <a:endParaRPr lang="en-US"/>
          </a:p>
        </p:txBody>
      </p:sp>
      <p:sp>
        <p:nvSpPr>
          <p:cNvPr id="4" name="Footer Placeholder 3"/>
          <p:cNvSpPr>
            <a:spLocks noGrp="1"/>
          </p:cNvSpPr>
          <p:nvPr>
            <p:ph type="ftr" sz="quarter" idx="11"/>
          </p:nvPr>
        </p:nvSpPr>
        <p:spPr>
          <a:xfrm>
            <a:off x="5257800" y="612648"/>
            <a:ext cx="1325880" cy="457200"/>
          </a:xfrm>
        </p:spPr>
        <p:txBody>
          <a:bodyPr/>
          <a:lstStyle/>
          <a:p>
            <a:r>
              <a:rPr kumimoji="0" lang="en-US" smtClean="0"/>
              <a:t>‹#›</a:t>
            </a:r>
            <a:endParaRPr kumimoji="0" lang="en-US" dirty="0"/>
          </a:p>
        </p:txBody>
      </p:sp>
      <p:sp>
        <p:nvSpPr>
          <p:cNvPr id="5" name="Slide Number Placeholder 4"/>
          <p:cNvSpPr>
            <a:spLocks noGrp="1"/>
          </p:cNvSpPr>
          <p:nvPr>
            <p:ph type="sldNum" sz="quarter" idx="12"/>
          </p:nvPr>
        </p:nvSpPr>
        <p:spPr>
          <a:xfrm>
            <a:off x="8174736" y="2272"/>
            <a:ext cx="762000" cy="365760"/>
          </a:xfrm>
        </p:spPr>
        <p:txBody>
          <a:bodyPr/>
          <a:lstStyle/>
          <a:p>
            <a:fld id="{96652B35-718D-4E28-AFEB-B694A3B357E8}" type="slidenum">
              <a:rPr kumimoji="0" lang="en-US" smtClean="0"/>
              <a:pPr eaLnBrk="1" latinLnBrk="0" hangingPunct="1"/>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46C600C-E393-496F-96DB-318FE85ED6D5}" type="datetime1">
              <a:rPr lang="en-US" smtClean="0"/>
              <a:t>7/15/2020</a:t>
            </a:fld>
            <a:endParaRPr lang="en-US"/>
          </a:p>
        </p:txBody>
      </p:sp>
      <p:sp>
        <p:nvSpPr>
          <p:cNvPr id="3" name="Footer Placeholder 2"/>
          <p:cNvSpPr>
            <a:spLocks noGrp="1"/>
          </p:cNvSpPr>
          <p:nvPr>
            <p:ph type="ftr" sz="quarter" idx="11"/>
          </p:nvPr>
        </p:nvSpPr>
        <p:spPr/>
        <p:txBody>
          <a:bodyPr/>
          <a:lstStyle/>
          <a:p>
            <a:r>
              <a:rPr kumimoji="0" lang="en-US" smtClean="0"/>
              <a:t>‹#›</a:t>
            </a:r>
            <a:endParaRPr kumimoji="0" lang="en-US"/>
          </a:p>
        </p:txBody>
      </p:sp>
      <p:sp>
        <p:nvSpPr>
          <p:cNvPr id="4" name="Slide Number Placeholder 3"/>
          <p:cNvSpPr>
            <a:spLocks noGrp="1"/>
          </p:cNvSpPr>
          <p:nvPr>
            <p:ph type="sldNum" sz="quarter" idx="12"/>
          </p:nvPr>
        </p:nvSpPr>
        <p:spPr/>
        <p:txBody>
          <a:bodyPr/>
          <a:lstStyle/>
          <a:p>
            <a:fld id="{96652B35-718D-4E28-AFEB-B694A3B357E8}"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2A04D0DB-7159-4F44-87B7-15C570A0474E}" type="datetime1">
              <a:rPr lang="en-US" smtClean="0"/>
              <a:t>7/15/2020</a:t>
            </a:fld>
            <a:endParaRPr lang="en-US"/>
          </a:p>
        </p:txBody>
      </p:sp>
      <p:sp>
        <p:nvSpPr>
          <p:cNvPr id="6" name="Footer Placeholder 5"/>
          <p:cNvSpPr>
            <a:spLocks noGrp="1"/>
          </p:cNvSpPr>
          <p:nvPr>
            <p:ph type="ftr" sz="quarter" idx="11"/>
          </p:nvPr>
        </p:nvSpPr>
        <p:spPr/>
        <p:txBody>
          <a:bodyPr/>
          <a:lstStyle/>
          <a:p>
            <a:r>
              <a:rPr kumimoji="0" lang="en-US" smtClean="0"/>
              <a:t>‹#›</a:t>
            </a:r>
            <a:endParaRPr kumimoji="0" lang="en-US"/>
          </a:p>
        </p:txBody>
      </p:sp>
      <p:sp>
        <p:nvSpPr>
          <p:cNvPr id="7" name="Slide Number Placeholder 6"/>
          <p:cNvSpPr>
            <a:spLocks noGrp="1"/>
          </p:cNvSpPr>
          <p:nvPr>
            <p:ph type="sldNum" sz="quarter" idx="12"/>
          </p:nvPr>
        </p:nvSpPr>
        <p:spPr/>
        <p:txBody>
          <a:bodyPr/>
          <a:lstStyle/>
          <a:p>
            <a:fld id="{96652B35-718D-4E28-AFEB-B694A3B357E8}"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2390779B-F77A-46A8-8CBE-FD45EB17AF3B}" type="datetime1">
              <a:rPr lang="en-US" smtClean="0"/>
              <a:t>7/15/2020</a:t>
            </a:fld>
            <a:endParaRPr lang="en-US"/>
          </a:p>
        </p:txBody>
      </p:sp>
      <p:sp>
        <p:nvSpPr>
          <p:cNvPr id="6" name="Footer Placeholder 5"/>
          <p:cNvSpPr>
            <a:spLocks noGrp="1"/>
          </p:cNvSpPr>
          <p:nvPr>
            <p:ph type="ftr" sz="quarter" idx="11"/>
          </p:nvPr>
        </p:nvSpPr>
        <p:spPr/>
        <p:txBody>
          <a:bodyPr/>
          <a:lstStyle/>
          <a:p>
            <a:r>
              <a:rPr kumimoji="0" lang="en-US" smtClean="0"/>
              <a:t>‹#›</a:t>
            </a:r>
            <a:endParaRPr kumimoji="0" lang="en-US"/>
          </a:p>
        </p:txBody>
      </p:sp>
      <p:sp>
        <p:nvSpPr>
          <p:cNvPr id="7" name="Slide Number Placeholder 6"/>
          <p:cNvSpPr>
            <a:spLocks noGrp="1"/>
          </p:cNvSpPr>
          <p:nvPr>
            <p:ph type="sldNum" sz="quarter" idx="12"/>
          </p:nvPr>
        </p:nvSpPr>
        <p:spPr/>
        <p:txBody>
          <a:bodyPr/>
          <a:lstStyle/>
          <a:p>
            <a:fld id="{96652B35-718D-4E28-AFEB-B694A3B357E8}" type="slidenum">
              <a:rPr kumimoji="0" lang="en-US" smtClean="0"/>
              <a:pPr eaLnBrk="1" latinLnBrk="0" hangingPunct="1"/>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lgn="l" eaLnBrk="1" latinLnBrk="0" hangingPunct="1"/>
            <a:fld id="{10D89D80-CE3C-4DD9-9887-922517F34B89}" type="datetime1">
              <a:rPr lang="en-US" smtClean="0"/>
              <a:t>7/15/2020</a:t>
            </a:fld>
            <a:endParaRPr lang="en-US" sz="800" dirty="0">
              <a:solidFill>
                <a:schemeClr val="accent2"/>
              </a:solidFill>
            </a:endParaRPr>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lgn="r" eaLnBrk="1" latinLnBrk="0" hangingPunct="1"/>
            <a:r>
              <a:rPr kumimoji="0" lang="en-US" sz="800" smtClean="0">
                <a:solidFill>
                  <a:schemeClr val="accent2"/>
                </a:solidFill>
              </a:rPr>
              <a:t>‹#›</a:t>
            </a:r>
            <a:endParaRPr kumimoji="0" lang="en-US" sz="800" dirty="0">
              <a:solidFill>
                <a:schemeClr val="accent2"/>
              </a:solidFill>
            </a:endParaRPr>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332656"/>
            <a:ext cx="8458200" cy="1018976"/>
          </a:xfrm>
        </p:spPr>
        <p:txBody>
          <a:bodyPr>
            <a:normAutofit/>
          </a:bodyPr>
          <a:lstStyle/>
          <a:p>
            <a:pPr algn="ctr"/>
            <a:r>
              <a:rPr lang="de-DE" sz="4800" spc="6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TWEESENT</a:t>
            </a:r>
            <a:endParaRPr lang="en-GB" sz="4800" spc="6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4" name="Footer Placeholder 3"/>
          <p:cNvSpPr>
            <a:spLocks noGrp="1"/>
          </p:cNvSpPr>
          <p:nvPr>
            <p:ph type="ftr" sz="quarter" idx="11"/>
          </p:nvPr>
        </p:nvSpPr>
        <p:spPr/>
        <p:txBody>
          <a:bodyPr/>
          <a:lstStyle/>
          <a:p>
            <a:r>
              <a:rPr kumimoji="0" lang="en-US" smtClean="0"/>
              <a:t>‹#›</a:t>
            </a:r>
            <a:endParaRPr kumimoji="0" lang="en-US" dirty="0"/>
          </a:p>
        </p:txBody>
      </p:sp>
      <p:sp>
        <p:nvSpPr>
          <p:cNvPr id="3" name="TextBox 2"/>
          <p:cNvSpPr txBox="1"/>
          <p:nvPr/>
        </p:nvSpPr>
        <p:spPr>
          <a:xfrm>
            <a:off x="755576" y="4252313"/>
            <a:ext cx="3312368" cy="1754326"/>
          </a:xfrm>
          <a:prstGeom prst="rect">
            <a:avLst/>
          </a:prstGeom>
          <a:noFill/>
        </p:spPr>
        <p:txBody>
          <a:bodyPr wrap="square" rtlCol="0">
            <a:spAutoFit/>
          </a:bodyPr>
          <a:lstStyle/>
          <a:p>
            <a:r>
              <a:rPr lang="en-US" sz="3600" dirty="0" smtClean="0">
                <a:solidFill>
                  <a:schemeClr val="bg2">
                    <a:lumMod val="25000"/>
                  </a:schemeClr>
                </a:solidFill>
                <a:latin typeface="+mj-lt"/>
              </a:rPr>
              <a:t>By: </a:t>
            </a:r>
            <a:endParaRPr lang="en-US" sz="3600" dirty="0">
              <a:solidFill>
                <a:schemeClr val="bg2">
                  <a:lumMod val="25000"/>
                </a:schemeClr>
              </a:solidFill>
              <a:latin typeface="+mj-lt"/>
            </a:endParaRPr>
          </a:p>
          <a:p>
            <a:r>
              <a:rPr lang="en-US" sz="3600" dirty="0" err="1" smtClean="0">
                <a:solidFill>
                  <a:schemeClr val="bg2">
                    <a:lumMod val="25000"/>
                  </a:schemeClr>
                </a:solidFill>
                <a:latin typeface="+mj-lt"/>
              </a:rPr>
              <a:t>NameTerror</a:t>
            </a:r>
            <a:endParaRPr lang="en-US" sz="3600" dirty="0" smtClean="0">
              <a:solidFill>
                <a:schemeClr val="bg2">
                  <a:lumMod val="25000"/>
                </a:schemeClr>
              </a:solidFill>
              <a:latin typeface="+mj-lt"/>
            </a:endParaRPr>
          </a:p>
          <a:p>
            <a:r>
              <a:rPr lang="en-US" sz="3600" dirty="0" smtClean="0">
                <a:solidFill>
                  <a:schemeClr val="bg2">
                    <a:lumMod val="25000"/>
                  </a:schemeClr>
                </a:solidFill>
                <a:latin typeface="+mj-lt"/>
              </a:rPr>
              <a:t>(</a:t>
            </a:r>
            <a:r>
              <a:rPr lang="en-US" sz="3600" dirty="0" err="1" smtClean="0">
                <a:solidFill>
                  <a:schemeClr val="bg2">
                    <a:lumMod val="25000"/>
                  </a:schemeClr>
                </a:solidFill>
                <a:latin typeface="+mj-lt"/>
              </a:rPr>
              <a:t>Dhiren</a:t>
            </a:r>
            <a:r>
              <a:rPr lang="en-US" sz="3600" dirty="0" smtClean="0">
                <a:solidFill>
                  <a:schemeClr val="bg2">
                    <a:lumMod val="25000"/>
                  </a:schemeClr>
                </a:solidFill>
                <a:latin typeface="+mj-lt"/>
              </a:rPr>
              <a:t> </a:t>
            </a:r>
            <a:r>
              <a:rPr lang="en-US" sz="3600" dirty="0" err="1" smtClean="0">
                <a:solidFill>
                  <a:schemeClr val="bg2">
                    <a:lumMod val="25000"/>
                  </a:schemeClr>
                </a:solidFill>
                <a:latin typeface="+mj-lt"/>
              </a:rPr>
              <a:t>Soneji</a:t>
            </a:r>
            <a:r>
              <a:rPr lang="en-US" sz="3600" dirty="0" smtClean="0">
                <a:solidFill>
                  <a:schemeClr val="bg2">
                    <a:lumMod val="25000"/>
                  </a:schemeClr>
                </a:solidFill>
                <a:latin typeface="+mj-lt"/>
              </a:rPr>
              <a:t>)</a:t>
            </a:r>
            <a:endParaRPr lang="en-US" sz="3600" dirty="0">
              <a:solidFill>
                <a:schemeClr val="bg2">
                  <a:lumMod val="25000"/>
                </a:schemeClr>
              </a:solidFill>
              <a:latin typeface="+mj-lt"/>
            </a:endParaRPr>
          </a:p>
        </p:txBody>
      </p:sp>
      <p:sp>
        <p:nvSpPr>
          <p:cNvPr id="5" name="TextBox 4"/>
          <p:cNvSpPr txBox="1"/>
          <p:nvPr/>
        </p:nvSpPr>
        <p:spPr>
          <a:xfrm>
            <a:off x="395536" y="1412776"/>
            <a:ext cx="8352928" cy="1200329"/>
          </a:xfrm>
          <a:prstGeom prst="rect">
            <a:avLst/>
          </a:prstGeom>
          <a:noFill/>
        </p:spPr>
        <p:txBody>
          <a:bodyPr wrap="square" rtlCol="0">
            <a:spAutoFit/>
          </a:bodyPr>
          <a:lstStyle/>
          <a:p>
            <a:pPr algn="ctr"/>
            <a:r>
              <a:rPr lang="en-US" sz="3600" dirty="0" smtClean="0">
                <a:solidFill>
                  <a:schemeClr val="bg1"/>
                </a:solidFill>
                <a:latin typeface="Verdana" pitchFamily="34" charset="0"/>
                <a:ea typeface="Verdana" pitchFamily="34" charset="0"/>
                <a:cs typeface="Verdana" pitchFamily="34" charset="0"/>
              </a:rPr>
              <a:t>Sentiment Analysis of COVID-19 Tweets – Visualization Dashboard</a:t>
            </a:r>
            <a:endParaRPr lang="en-US" sz="3600" dirty="0">
              <a:solidFill>
                <a:schemeClr val="bg1"/>
              </a:solidFill>
              <a:latin typeface="Verdana" pitchFamily="34" charset="0"/>
              <a:ea typeface="Verdana" pitchFamily="34" charset="0"/>
              <a:cs typeface="Verdana" pitchFamily="34" charset="0"/>
            </a:endParaRPr>
          </a:p>
        </p:txBody>
      </p:sp>
      <p:sp>
        <p:nvSpPr>
          <p:cNvPr id="6" name="Title 1"/>
          <p:cNvSpPr txBox="1">
            <a:spLocks/>
          </p:cNvSpPr>
          <p:nvPr/>
        </p:nvSpPr>
        <p:spPr>
          <a:xfrm>
            <a:off x="413595" y="2852936"/>
            <a:ext cx="8458200" cy="1018976"/>
          </a:xfrm>
          <a:prstGeom prst="rect">
            <a:avLst/>
          </a:prstGeom>
        </p:spPr>
        <p:txBody>
          <a:bodyPr vert="horz" anchor="b">
            <a:normAutofit/>
          </a:bodyPr>
          <a:lstStyle>
            <a:lvl1pPr algn="l" rtl="0" eaLnBrk="1" latinLnBrk="0" hangingPunct="1">
              <a:spcBef>
                <a:spcPct val="0"/>
              </a:spcBef>
              <a:buNone/>
              <a:defRPr kumimoji="0" sz="4400" kern="1200">
                <a:solidFill>
                  <a:schemeClr val="bg1"/>
                </a:solidFill>
                <a:latin typeface="+mj-lt"/>
                <a:ea typeface="+mj-ea"/>
                <a:cs typeface="+mj-cs"/>
              </a:defRPr>
            </a:lvl1pPr>
          </a:lstStyle>
          <a:p>
            <a:pPr algn="ctr"/>
            <a:r>
              <a:rPr lang="de-DE" sz="4800" spc="6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DATA ANNOTATION</a:t>
            </a:r>
            <a:endParaRPr lang="en-GB" sz="4800" spc="6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8299399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Verdana" pitchFamily="34" charset="0"/>
                <a:ea typeface="Verdana" pitchFamily="34" charset="0"/>
                <a:cs typeface="Verdana" pitchFamily="34" charset="0"/>
              </a:rPr>
              <a:t>Data Annotation</a:t>
            </a:r>
            <a:endParaRPr lang="en-US" b="1"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fontScale="92500"/>
          </a:bodyPr>
          <a:lstStyle/>
          <a:p>
            <a:pPr marL="109728" indent="0">
              <a:buNone/>
            </a:pPr>
            <a:r>
              <a:rPr lang="en-US" b="1" dirty="0"/>
              <a:t>What is Data Annotation</a:t>
            </a:r>
            <a:r>
              <a:rPr lang="en-US" b="1" dirty="0" smtClean="0"/>
              <a:t>?</a:t>
            </a:r>
            <a:endParaRPr lang="en-US" dirty="0"/>
          </a:p>
          <a:p>
            <a:pPr marL="109728" indent="0">
              <a:buNone/>
            </a:pPr>
            <a:r>
              <a:rPr lang="en-US" dirty="0"/>
              <a:t>Data annotation is the process of labeling the data available in various formats like text, video or images. For supervised machine learning labeled data sets are required, so that machine can easily and clearly understand the input patterns.</a:t>
            </a:r>
          </a:p>
          <a:p>
            <a:pPr marL="109728" indent="0">
              <a:buNone/>
            </a:pPr>
            <a:r>
              <a:rPr lang="en-US" dirty="0"/>
              <a:t>And to train the computer vision based machine learning model, data need to be precisely annotated using the right tools and techniques. And there are multiple types of data annotation methods use to create such data sets for such needs.</a:t>
            </a:r>
          </a:p>
          <a:p>
            <a:pPr marL="109728" indent="0">
              <a:buNone/>
            </a:pPr>
            <a:endParaRPr lang="en-US" dirty="0"/>
          </a:p>
        </p:txBody>
      </p:sp>
      <p:sp>
        <p:nvSpPr>
          <p:cNvPr id="4" name="Footer Placeholder 3"/>
          <p:cNvSpPr>
            <a:spLocks noGrp="1"/>
          </p:cNvSpPr>
          <p:nvPr>
            <p:ph type="ftr" sz="quarter" idx="11"/>
          </p:nvPr>
        </p:nvSpPr>
        <p:spPr/>
        <p:txBody>
          <a:bodyPr/>
          <a:lstStyle/>
          <a:p>
            <a:fld id="{5A1BDACB-B81C-41B5-BE61-F2E478F6F1C3}" type="slidenum">
              <a:rPr lang="en-US" smtClean="0"/>
              <a:pPr/>
              <a:t>2</a:t>
            </a:fld>
            <a:endParaRPr lang="en-US" dirty="0"/>
          </a:p>
        </p:txBody>
      </p:sp>
    </p:spTree>
    <p:extLst>
      <p:ext uri="{BB962C8B-B14F-4D97-AF65-F5344CB8AC3E}">
        <p14:creationId xmlns:p14="http://schemas.microsoft.com/office/powerpoint/2010/main" val="1464037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760640"/>
          </a:xfrm>
        </p:spPr>
        <p:txBody>
          <a:bodyPr/>
          <a:lstStyle/>
          <a:p>
            <a:pPr marL="109728" indent="0">
              <a:buNone/>
            </a:pPr>
            <a:r>
              <a:rPr lang="en-US" b="1" dirty="0"/>
              <a:t>What are the Advantages of Data Annotation</a:t>
            </a:r>
            <a:r>
              <a:rPr lang="en-US" b="1" dirty="0" smtClean="0"/>
              <a:t>?</a:t>
            </a:r>
          </a:p>
          <a:p>
            <a:pPr marL="109728" indent="0">
              <a:buNone/>
            </a:pPr>
            <a:endParaRPr lang="en-US" b="1" dirty="0"/>
          </a:p>
          <a:p>
            <a:r>
              <a:rPr lang="en-US" b="1" dirty="0"/>
              <a:t>Improves the Accuracy of Output</a:t>
            </a:r>
            <a:endParaRPr lang="en-US" dirty="0"/>
          </a:p>
          <a:p>
            <a:pPr marL="402336" lvl="1" indent="0">
              <a:buNone/>
            </a:pPr>
            <a:r>
              <a:rPr lang="en-US" dirty="0" smtClean="0">
                <a:solidFill>
                  <a:schemeClr val="tx1"/>
                </a:solidFill>
              </a:rPr>
              <a:t>As </a:t>
            </a:r>
            <a:r>
              <a:rPr lang="en-US" dirty="0">
                <a:solidFill>
                  <a:schemeClr val="tx1"/>
                </a:solidFill>
              </a:rPr>
              <a:t>much as image annotated data is used to train the machine learning model, the accuracy will be higher. The variety of data sets used to train the machine learning algorithm it will learn different types of factors that will help model to utilize its database to give the most suitable results in various scenarios.</a:t>
            </a:r>
          </a:p>
          <a:p>
            <a:endParaRPr lang="en-US" dirty="0"/>
          </a:p>
        </p:txBody>
      </p:sp>
      <p:sp>
        <p:nvSpPr>
          <p:cNvPr id="4" name="Footer Placeholder 3"/>
          <p:cNvSpPr>
            <a:spLocks noGrp="1"/>
          </p:cNvSpPr>
          <p:nvPr>
            <p:ph type="ftr" sz="quarter" idx="11"/>
          </p:nvPr>
        </p:nvSpPr>
        <p:spPr/>
        <p:txBody>
          <a:bodyPr/>
          <a:lstStyle/>
          <a:p>
            <a:fld id="{5A1BDACB-B81C-41B5-BE61-F2E478F6F1C3}" type="slidenum">
              <a:rPr lang="en-US" smtClean="0"/>
              <a:pPr/>
              <a:t>3</a:t>
            </a:fld>
            <a:endParaRPr lang="en-US" dirty="0"/>
          </a:p>
        </p:txBody>
      </p:sp>
    </p:spTree>
    <p:extLst>
      <p:ext uri="{BB962C8B-B14F-4D97-AF65-F5344CB8AC3E}">
        <p14:creationId xmlns:p14="http://schemas.microsoft.com/office/powerpoint/2010/main" val="3990439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688632"/>
          </a:xfrm>
        </p:spPr>
        <p:txBody>
          <a:bodyPr/>
          <a:lstStyle/>
          <a:p>
            <a:r>
              <a:rPr lang="en-US" b="1" dirty="0"/>
              <a:t>More Enhanced Experience for End-users</a:t>
            </a:r>
            <a:endParaRPr lang="en-US" dirty="0"/>
          </a:p>
          <a:p>
            <a:pPr marL="402336" lvl="1" indent="0">
              <a:buNone/>
            </a:pPr>
            <a:r>
              <a:rPr lang="en-US" dirty="0">
                <a:solidFill>
                  <a:schemeClr val="tx1"/>
                </a:solidFill>
              </a:rPr>
              <a:t>Machine learning based trained AI models or automated applications provide a totally different and seamless experience for end-users. Virtual assistant devices or </a:t>
            </a:r>
            <a:r>
              <a:rPr lang="en-US" dirty="0" err="1">
                <a:solidFill>
                  <a:schemeClr val="tx1"/>
                </a:solidFill>
              </a:rPr>
              <a:t>Chatbot</a:t>
            </a:r>
            <a:r>
              <a:rPr lang="en-US" dirty="0">
                <a:solidFill>
                  <a:schemeClr val="tx1"/>
                </a:solidFill>
              </a:rPr>
              <a:t> assist the users immediately as per their needs to solve their queries.</a:t>
            </a:r>
          </a:p>
          <a:p>
            <a:pPr marL="109728" indent="0">
              <a:buNone/>
            </a:pPr>
            <a:endParaRPr lang="en-US" dirty="0"/>
          </a:p>
        </p:txBody>
      </p:sp>
      <p:sp>
        <p:nvSpPr>
          <p:cNvPr id="4" name="Footer Placeholder 3"/>
          <p:cNvSpPr>
            <a:spLocks noGrp="1"/>
          </p:cNvSpPr>
          <p:nvPr>
            <p:ph type="ftr" sz="quarter" idx="11"/>
          </p:nvPr>
        </p:nvSpPr>
        <p:spPr/>
        <p:txBody>
          <a:bodyPr/>
          <a:lstStyle/>
          <a:p>
            <a:fld id="{5A1BDACB-B81C-41B5-BE61-F2E478F6F1C3}" type="slidenum">
              <a:rPr lang="en-US" smtClean="0"/>
              <a:pPr/>
              <a:t>4</a:t>
            </a:fld>
            <a:endParaRPr lang="en-US" dirty="0"/>
          </a:p>
        </p:txBody>
      </p:sp>
      <p:pic>
        <p:nvPicPr>
          <p:cNvPr id="1026" name="Picture 2" descr="What is Data Annotation and What are its Advantages? | by Raya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0581" y="3501008"/>
            <a:ext cx="5760640" cy="3025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143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spDef>
      <a:spPr>
        <a:noFill/>
        <a:ln w="38100">
          <a:solidFill>
            <a:schemeClr val="accent4"/>
          </a:solidFill>
          <a:tailEnd type="arrow"/>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accent4"/>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26882</TotalTime>
  <Words>228</Words>
  <Application>Microsoft Office PowerPoint</Application>
  <PresentationFormat>On-screen Show (4:3)</PresentationFormat>
  <Paragraphs>21</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Urban</vt:lpstr>
      <vt:lpstr>TWEESENT</vt:lpstr>
      <vt:lpstr>Data Annotation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kurt</dc:creator>
  <cp:lastModifiedBy>dhiren</cp:lastModifiedBy>
  <cp:revision>176</cp:revision>
  <dcterms:created xsi:type="dcterms:W3CDTF">2014-05-14T15:48:28Z</dcterms:created>
  <dcterms:modified xsi:type="dcterms:W3CDTF">2020-07-15T17:08:00Z</dcterms:modified>
</cp:coreProperties>
</file>