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49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9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9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42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94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227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03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52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64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11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18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48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73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6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3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2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0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869743"/>
            <a:ext cx="10058400" cy="1869743"/>
          </a:xfrm>
        </p:spPr>
        <p:txBody>
          <a:bodyPr/>
          <a:lstStyle/>
          <a:p>
            <a:pPr algn="ctr"/>
            <a:r>
              <a:rPr lang="en-US" dirty="0" smtClean="0"/>
              <a:t>Sentiment Analysis of COVID-19 Tweets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53637"/>
            <a:ext cx="10058400" cy="12449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dirty="0" smtClean="0"/>
              <a:t>Project ID : SPS_PRO_1134</a:t>
            </a:r>
          </a:p>
          <a:p>
            <a:pPr algn="ctr"/>
            <a:r>
              <a:rPr lang="en-US" dirty="0" smtClean="0"/>
              <a:t>Team name : Smart-hack</a:t>
            </a:r>
            <a:endParaRPr lang="en-IN" dirty="0" smtClean="0"/>
          </a:p>
          <a:p>
            <a:pPr algn="ctr"/>
            <a:r>
              <a:rPr lang="en-US" dirty="0" smtClean="0"/>
              <a:t>Team members :  Sharon </a:t>
            </a:r>
            <a:r>
              <a:rPr lang="en-US" dirty="0" err="1" smtClean="0"/>
              <a:t>Dev</a:t>
            </a:r>
            <a:r>
              <a:rPr lang="en-US" dirty="0" smtClean="0"/>
              <a:t> s</a:t>
            </a:r>
            <a:r>
              <a:rPr lang="en-IN" dirty="0" smtClean="0"/>
              <a:t>, Krishna s m, Mathew prince </a:t>
            </a:r>
            <a:r>
              <a:rPr lang="en-IN" dirty="0" err="1" smtClean="0"/>
              <a:t>manjooran</a:t>
            </a:r>
            <a:r>
              <a:rPr lang="en-IN" dirty="0" smtClean="0"/>
              <a:t>, George </a:t>
            </a:r>
            <a:r>
              <a:rPr lang="en-IN" dirty="0" err="1" smtClean="0"/>
              <a:t>manjooran</a:t>
            </a:r>
            <a:endParaRPr lang="en-IN" dirty="0" smtClean="0"/>
          </a:p>
          <a:p>
            <a:pPr algn="l"/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82087" y="1144110"/>
            <a:ext cx="409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IBM Hack Challenge 2020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733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/>
          <a:lstStyle/>
          <a:p>
            <a:r>
              <a:rPr lang="en-IN" dirty="0"/>
              <a:t>BAR CHART : It basically projects the sentiments on a graph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655" y="1854394"/>
            <a:ext cx="6296427" cy="43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6" cy="5181600"/>
          </a:xfrm>
        </p:spPr>
        <p:txBody>
          <a:bodyPr/>
          <a:lstStyle/>
          <a:p>
            <a:r>
              <a:rPr lang="en-IN" dirty="0"/>
              <a:t>WORDCLOUD :  Displays words based on their frequency of </a:t>
            </a:r>
            <a:r>
              <a:rPr lang="en-IN" dirty="0" err="1"/>
              <a:t>occurence</a:t>
            </a:r>
            <a:r>
              <a:rPr lang="en-IN" dirty="0"/>
              <a:t> and number of words in </a:t>
            </a:r>
            <a:r>
              <a:rPr lang="en-IN" dirty="0" err="1"/>
              <a:t>wordcloud</a:t>
            </a:r>
            <a:r>
              <a:rPr lang="en-IN" dirty="0"/>
              <a:t> specified as a parameter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270" y="2065867"/>
            <a:ext cx="5208486" cy="41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/>
          <a:lstStyle/>
          <a:p>
            <a:r>
              <a:rPr lang="en-IN" dirty="0"/>
              <a:t>TWITTER FEED :  A widget which displays latest tweets made by @</a:t>
            </a:r>
            <a:r>
              <a:rPr lang="en-IN" dirty="0" err="1"/>
              <a:t>COVIDNewsByMIB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15" y="1869482"/>
            <a:ext cx="8518540" cy="43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/>
          <a:lstStyle/>
          <a:p>
            <a:r>
              <a:rPr lang="en-IN" dirty="0"/>
              <a:t>MAP : A map depicting the spread of corona  virus across India . The RED circles shows the degree of spread based on confirmed cases , across 35 union-territories/states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50" y="1974957"/>
            <a:ext cx="8340542" cy="42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INVESTIGATIONS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many iterations of testing and inferring the data that we got,  most of the "REACTIONS" that we got from Twitter regarding COVID 19 in  India  is mainly composed of  " JOY "  and "SAD " 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can be inferred that </a:t>
            </a:r>
            <a:r>
              <a:rPr lang="en-IN" dirty="0" err="1"/>
              <a:t>netizens</a:t>
            </a:r>
            <a:r>
              <a:rPr lang="en-IN" dirty="0"/>
              <a:t> are happy about how our </a:t>
            </a:r>
            <a:r>
              <a:rPr lang="en-IN" dirty="0" err="1"/>
              <a:t>Govt</a:t>
            </a:r>
            <a:r>
              <a:rPr lang="en-IN" dirty="0"/>
              <a:t> is tackling this epidemic, discussing about their lockdown activities  and at the same time a large portion is sad because of the way COVID -19 is affecting  their daily  lifestyle especially that of daily wage workers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map works efficiently in displaying day to day COVID spread in India. Higher the number to tweets extracted,  better will be the analysis. </a:t>
            </a:r>
          </a:p>
        </p:txBody>
      </p:sp>
    </p:spTree>
    <p:extLst>
      <p:ext uri="{BB962C8B-B14F-4D97-AF65-F5344CB8AC3E}">
        <p14:creationId xmlns:p14="http://schemas.microsoft.com/office/powerpoint/2010/main" val="14659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THIS PROJECT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41679"/>
            <a:ext cx="10131425" cy="418563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This </a:t>
            </a:r>
            <a:r>
              <a:rPr lang="en-IN" dirty="0"/>
              <a:t>project not only gives a sentiment analysis of COVID 19 in India , but it can also give sentiment analysis of any feasible word for querying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Unlike </a:t>
            </a:r>
            <a:r>
              <a:rPr lang="en-IN" dirty="0"/>
              <a:t>general sentiment analysis , this gives out analysis based on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 different emotions </a:t>
            </a:r>
            <a:r>
              <a:rPr lang="en-IN" dirty="0" smtClean="0"/>
              <a:t>.</a:t>
            </a:r>
          </a:p>
          <a:p>
            <a:r>
              <a:rPr lang="en-IN" dirty="0" smtClean="0"/>
              <a:t>Our </a:t>
            </a:r>
            <a:r>
              <a:rPr lang="en-IN" dirty="0"/>
              <a:t>visualization dashboard also gives a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WordCloud</a:t>
            </a:r>
            <a:r>
              <a:rPr lang="en-IN" dirty="0"/>
              <a:t> for getting to  know trending words amongst the tweets we scrapped 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There </a:t>
            </a:r>
            <a:r>
              <a:rPr lang="en-IN" dirty="0"/>
              <a:t>also a section which gives us day to day details about newly confirmed cases , recent deaths , cumulative cases , total recovered  and active cases 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 feed </a:t>
            </a:r>
            <a:r>
              <a:rPr lang="en-IN" dirty="0"/>
              <a:t>is there which gives us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latest tweets </a:t>
            </a:r>
            <a:r>
              <a:rPr lang="en-IN" dirty="0"/>
              <a:t>made by @</a:t>
            </a:r>
            <a:r>
              <a:rPr lang="en-IN" dirty="0" err="1"/>
              <a:t>COVIDNewsByMIB</a:t>
            </a:r>
            <a:r>
              <a:rPr lang="en-IN" dirty="0"/>
              <a:t> for letting us know what all steps are being taken to combat the virus 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map feature shows a general view about how the virus is branched among states and union territories . </a:t>
            </a:r>
            <a:r>
              <a:rPr lang="en-IN" dirty="0" smtClean="0"/>
              <a:t>There is </a:t>
            </a:r>
            <a:r>
              <a:rPr lang="en-IN" dirty="0"/>
              <a:t>also a small form below this map which can be used to access information regarding confirmed </a:t>
            </a:r>
            <a:r>
              <a:rPr lang="en-IN" dirty="0" smtClean="0"/>
              <a:t>Indian </a:t>
            </a:r>
            <a:r>
              <a:rPr lang="en-IN" dirty="0"/>
              <a:t>cases ,confirmed foreign cases , total recovered and total death of corresponding states and union territories . </a:t>
            </a:r>
          </a:p>
        </p:txBody>
      </p:sp>
    </p:spTree>
    <p:extLst>
      <p:ext uri="{BB962C8B-B14F-4D97-AF65-F5344CB8AC3E}">
        <p14:creationId xmlns:p14="http://schemas.microsoft.com/office/powerpoint/2010/main" val="24565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THIS PROJECT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data which is being extracted from twitter is in its raw form , so for that it is essential to </a:t>
            </a:r>
            <a:r>
              <a:rPr lang="en-IN" dirty="0" smtClean="0"/>
              <a:t>pre-process </a:t>
            </a:r>
            <a:r>
              <a:rPr lang="en-IN" dirty="0"/>
              <a:t>it which takes  some </a:t>
            </a:r>
            <a:r>
              <a:rPr lang="en-IN" dirty="0" smtClean="0"/>
              <a:t>time.</a:t>
            </a:r>
          </a:p>
          <a:p>
            <a:r>
              <a:rPr lang="en-IN" dirty="0" smtClean="0"/>
              <a:t>The </a:t>
            </a:r>
            <a:r>
              <a:rPr lang="en-IN" dirty="0"/>
              <a:t>data which is being displayed for daily  COVID status is from an API, so if any problem occurs in accessing the internal server of the database or value  </a:t>
            </a:r>
            <a:r>
              <a:rPr lang="en-IN" dirty="0" err="1"/>
              <a:t>updation</a:t>
            </a:r>
            <a:r>
              <a:rPr lang="en-IN" dirty="0"/>
              <a:t> in the database , then the displayed data on the corresponding section becomes unreliable.</a:t>
            </a:r>
          </a:p>
        </p:txBody>
      </p:sp>
    </p:spTree>
    <p:extLst>
      <p:ext uri="{BB962C8B-B14F-4D97-AF65-F5344CB8AC3E}">
        <p14:creationId xmlns:p14="http://schemas.microsoft.com/office/powerpoint/2010/main" val="10498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project is able to scrape , </a:t>
            </a:r>
            <a:r>
              <a:rPr lang="en-IN" dirty="0" smtClean="0"/>
              <a:t>pre-process </a:t>
            </a:r>
            <a:r>
              <a:rPr lang="en-IN" dirty="0"/>
              <a:t>and  </a:t>
            </a:r>
            <a:r>
              <a:rPr lang="en-IN" dirty="0" smtClean="0"/>
              <a:t>analyse </a:t>
            </a:r>
            <a:r>
              <a:rPr lang="en-IN" dirty="0"/>
              <a:t>the tweets made by the users in a reasonable period of time.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output is displayed successfully on the main page along with the update COVID status in India. </a:t>
            </a:r>
            <a:endParaRPr lang="en-IN" dirty="0" smtClean="0"/>
          </a:p>
          <a:p>
            <a:r>
              <a:rPr lang="en-IN" dirty="0" smtClean="0"/>
              <a:t>Overall </a:t>
            </a:r>
            <a:r>
              <a:rPr lang="en-IN" dirty="0"/>
              <a:t>this project helps the user  who are wanting to know more about people's views about COVID , status about COVID and news about COVID.</a:t>
            </a:r>
          </a:p>
        </p:txBody>
      </p:sp>
    </p:spTree>
    <p:extLst>
      <p:ext uri="{BB962C8B-B14F-4D97-AF65-F5344CB8AC3E}">
        <p14:creationId xmlns:p14="http://schemas.microsoft.com/office/powerpoint/2010/main" val="968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48496"/>
            <a:ext cx="10131425" cy="463639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This </a:t>
            </a:r>
            <a:r>
              <a:rPr lang="en-IN" dirty="0"/>
              <a:t>project as a prototype </a:t>
            </a:r>
            <a:r>
              <a:rPr lang="en-IN" dirty="0" err="1"/>
              <a:t>perfroms</a:t>
            </a:r>
            <a:r>
              <a:rPr lang="en-IN" dirty="0"/>
              <a:t> well enough in :-  </a:t>
            </a:r>
            <a:endParaRPr lang="en-IN" dirty="0" smtClean="0"/>
          </a:p>
          <a:p>
            <a:r>
              <a:rPr lang="en-IN" dirty="0" smtClean="0"/>
              <a:t>1</a:t>
            </a:r>
            <a:r>
              <a:rPr lang="en-IN" dirty="0"/>
              <a:t>. Generating  sentiment analysis of COVID 19 in India ( apparently the location  constraint  can  also be changed by adjusting the keyword ) .   </a:t>
            </a:r>
            <a:endParaRPr lang="en-IN" dirty="0" smtClean="0"/>
          </a:p>
          <a:p>
            <a:r>
              <a:rPr lang="en-IN" dirty="0" smtClean="0"/>
              <a:t>2</a:t>
            </a:r>
            <a:r>
              <a:rPr lang="en-IN" dirty="0"/>
              <a:t>. As mentioned earlier the scope of this project not only limits to 'COVID </a:t>
            </a:r>
            <a:r>
              <a:rPr lang="en-IN" dirty="0" smtClean="0"/>
              <a:t>19‘ but </a:t>
            </a:r>
            <a:r>
              <a:rPr lang="en-IN" dirty="0"/>
              <a:t>can be expanded to any special keyword for scraping data.    </a:t>
            </a:r>
            <a:endParaRPr lang="en-IN" dirty="0" smtClean="0"/>
          </a:p>
          <a:p>
            <a:r>
              <a:rPr lang="en-IN" dirty="0" smtClean="0"/>
              <a:t>3</a:t>
            </a:r>
            <a:r>
              <a:rPr lang="en-IN" dirty="0"/>
              <a:t>. The data which is being displayed in dashboard can be easily accessed and understood by any Entrepreneur / Researcher/ Enthusiast  / Student or anyone who requires sentiment analysis for their Project / Knowledge / </a:t>
            </a:r>
            <a:r>
              <a:rPr lang="en-IN" dirty="0" err="1"/>
              <a:t>Reasearch</a:t>
            </a:r>
            <a:r>
              <a:rPr lang="en-IN" dirty="0"/>
              <a:t> / Documentation .     </a:t>
            </a:r>
            <a:endParaRPr lang="en-IN" dirty="0" smtClean="0"/>
          </a:p>
          <a:p>
            <a:r>
              <a:rPr lang="en-IN" dirty="0" smtClean="0"/>
              <a:t>4</a:t>
            </a:r>
            <a:r>
              <a:rPr lang="en-IN" dirty="0"/>
              <a:t>. If anyone wishes to know latest COVID status in India, for any state or union territory  then he/she can  access it at ease along with a dependable representation of the spread , projected on a map of  India .    </a:t>
            </a:r>
            <a:endParaRPr lang="en-IN" dirty="0" smtClean="0"/>
          </a:p>
          <a:p>
            <a:r>
              <a:rPr lang="en-IN" dirty="0" smtClean="0"/>
              <a:t>5</a:t>
            </a:r>
            <a:r>
              <a:rPr lang="en-IN" dirty="0"/>
              <a:t>. Recent progress by the government can be tracked by visiting the </a:t>
            </a:r>
            <a:r>
              <a:rPr lang="en-IN" dirty="0" err="1"/>
              <a:t>the</a:t>
            </a:r>
            <a:r>
              <a:rPr lang="en-IN" dirty="0"/>
              <a:t> twitter feed widget from dashboard which linked with the official twitter account of @</a:t>
            </a:r>
            <a:r>
              <a:rPr lang="en-IN" dirty="0" err="1"/>
              <a:t>COVIDNewsByMIB</a:t>
            </a:r>
            <a:r>
              <a:rPr lang="en-IN" dirty="0"/>
              <a:t>.     </a:t>
            </a:r>
            <a:endParaRPr lang="en-IN" dirty="0" smtClean="0"/>
          </a:p>
          <a:p>
            <a:r>
              <a:rPr lang="en-IN" dirty="0" smtClean="0"/>
              <a:t>6</a:t>
            </a:r>
            <a:r>
              <a:rPr lang="en-IN" dirty="0"/>
              <a:t>. Based on the sentiment </a:t>
            </a:r>
            <a:r>
              <a:rPr lang="en-IN" dirty="0" err="1"/>
              <a:t>analyis</a:t>
            </a:r>
            <a:r>
              <a:rPr lang="en-IN" dirty="0"/>
              <a:t> the user can strategize and can come up with a tweak of an application , a scheme for  an organisation , a conclusion of a </a:t>
            </a:r>
            <a:r>
              <a:rPr lang="en-IN" dirty="0" err="1"/>
              <a:t>decesion</a:t>
            </a:r>
            <a:r>
              <a:rPr lang="en-IN" dirty="0"/>
              <a:t> ,  an </a:t>
            </a:r>
            <a:r>
              <a:rPr lang="en-IN" dirty="0" err="1"/>
              <a:t>inisight</a:t>
            </a:r>
            <a:r>
              <a:rPr lang="en-IN" dirty="0"/>
              <a:t> about a personality etc. from a target community .</a:t>
            </a:r>
          </a:p>
        </p:txBody>
      </p:sp>
    </p:spTree>
    <p:extLst>
      <p:ext uri="{BB962C8B-B14F-4D97-AF65-F5344CB8AC3E}">
        <p14:creationId xmlns:p14="http://schemas.microsoft.com/office/powerpoint/2010/main" val="8830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32300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5331854"/>
            <a:ext cx="10131425" cy="45934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8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3962400"/>
          </a:xfrm>
        </p:spPr>
        <p:txBody>
          <a:bodyPr>
            <a:normAutofit fontScale="92500"/>
          </a:bodyPr>
          <a:lstStyle/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sz="2000" dirty="0"/>
              <a:t>With more than </a:t>
            </a:r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321 million active users</a:t>
            </a:r>
            <a:r>
              <a:rPr lang="en-IN" sz="2000" dirty="0"/>
              <a:t>, sending a daily average of </a:t>
            </a:r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500 million Tweets</a:t>
            </a:r>
            <a:r>
              <a:rPr lang="en-IN" sz="2000" dirty="0"/>
              <a:t>, Twitter allows businesses to reach wide set of audience and connect with customers without intermediaries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On the downside, it’s harder for brands to quickly detect negative content, and if it goes viral you might end up with an unexpected PR crisis on your hands. </a:t>
            </a:r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is one of the reasons why social listening ― monitoring conversation and feedback in social media ― has become a crucial process in social media marketing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The analysing and visualizing of these </a:t>
            </a:r>
            <a:r>
              <a:rPr lang="en-IN" sz="2000" dirty="0" smtClean="0"/>
              <a:t>"sentiments</a:t>
            </a:r>
            <a:r>
              <a:rPr lang="en-IN" sz="2000" dirty="0"/>
              <a:t>"  from the twitter pool can serve as a powerful tool to study and understand the behaviour of the target audience ( geographically /timeline/ community based </a:t>
            </a:r>
            <a:r>
              <a:rPr lang="en-IN" sz="2000" dirty="0" smtClean="0"/>
              <a:t>etc.) </a:t>
            </a:r>
            <a:r>
              <a:rPr lang="en-IN" sz="2000" dirty="0"/>
              <a:t>and know what were the parameters that lead to a specific conclusion</a:t>
            </a:r>
            <a:r>
              <a:rPr lang="en-IN" sz="2000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2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74209"/>
            <a:ext cx="10131425" cy="4016991"/>
          </a:xfrm>
        </p:spPr>
        <p:txBody>
          <a:bodyPr>
            <a:normAutofit/>
          </a:bodyPr>
          <a:lstStyle/>
          <a:p>
            <a:r>
              <a:rPr lang="en-IN" dirty="0"/>
              <a:t>This proposal is for the sentiment analysis of Indians after the announcements pertaining to the extension of lockdown, from relevant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#tags </a:t>
            </a:r>
            <a:r>
              <a:rPr lang="en-IN" dirty="0"/>
              <a:t>on twitter and build a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 model </a:t>
            </a:r>
            <a:r>
              <a:rPr lang="en-IN" dirty="0"/>
              <a:t>to understand the behaviour of people if the lockdown is further extended.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also followed by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visualization </a:t>
            </a:r>
            <a:r>
              <a:rPr lang="en-IN" dirty="0"/>
              <a:t>of the prediction and then a dashboard is also displayed with regards to the people’s reaction and emotion towards the government's  decision. </a:t>
            </a:r>
            <a:endParaRPr lang="en-IN" dirty="0" smtClean="0"/>
          </a:p>
          <a:p>
            <a:r>
              <a:rPr lang="en-IN" dirty="0"/>
              <a:t>This can be used to derive personal interests and the person’s preference in matters, so that the company or the organization can strategize towards developing a more profitable &amp; reliable solution and also to serve the customers better.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speciality of the proposed solution is that we are utilizing up data extracted from the internet and coupling it with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NLP techniques </a:t>
            </a:r>
            <a:r>
              <a:rPr lang="en-IN" dirty="0"/>
              <a:t>supported by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learning </a:t>
            </a:r>
            <a:r>
              <a:rPr lang="en-IN" dirty="0"/>
              <a:t>(Deep NLP).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helps to make our model more robust in functioning, thereby giving it a dynamic behaviour thus giving better outputs as compared to other methods of analysis.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93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designing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0561"/>
            <a:ext cx="10131425" cy="4203511"/>
          </a:xfrm>
        </p:spPr>
        <p:txBody>
          <a:bodyPr>
            <a:normAutofit/>
          </a:bodyPr>
          <a:lstStyle/>
          <a:p>
            <a:r>
              <a:rPr lang="en-IN" dirty="0"/>
              <a:t>Here we have factored our project in 3 phases :  TWITTER DATA EXTRACTON(including </a:t>
            </a:r>
            <a:r>
              <a:rPr lang="en-IN" dirty="0" smtClean="0"/>
              <a:t>pre-processing</a:t>
            </a:r>
            <a:r>
              <a:rPr lang="en-IN" dirty="0"/>
              <a:t>) , SENTIMENTAL ANALYSIS USING AN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NLP MODEL(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RoBERTa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  </a:t>
            </a:r>
            <a:r>
              <a:rPr lang="en-IN" dirty="0"/>
              <a:t>and  VISUALIZING IT . </a:t>
            </a:r>
            <a:endParaRPr lang="en-IN" dirty="0" smtClean="0"/>
          </a:p>
          <a:p>
            <a:r>
              <a:rPr lang="en-IN" dirty="0"/>
              <a:t>The user will be prompted to enter the parameter ,that he/she is willing to access, in the  main UI.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values entered will then be used to extract the pertaining data and is then forwarded to the model  to </a:t>
            </a:r>
            <a:r>
              <a:rPr lang="en-IN" dirty="0" smtClean="0"/>
              <a:t>generate </a:t>
            </a:r>
            <a:r>
              <a:rPr lang="en-IN" dirty="0"/>
              <a:t>the sentiment analysis 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output is then displayed in the dashboard along with some information about  COVID-19's status in India.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'phases' are handled by </a:t>
            </a:r>
            <a:r>
              <a:rPr lang="en-IN" dirty="0" smtClean="0"/>
              <a:t>separate </a:t>
            </a:r>
            <a:r>
              <a:rPr lang="en-IN" dirty="0"/>
              <a:t>independent scripts , wherein a "main.py" is treated as the file where all these scripts are imported and the </a:t>
            </a:r>
            <a:r>
              <a:rPr lang="en-IN" dirty="0" smtClean="0"/>
              <a:t>functions </a:t>
            </a:r>
            <a:r>
              <a:rPr lang="en-IN" dirty="0"/>
              <a:t>that are defined in them are applied in it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5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 TWITTER DATA EXTRACTION :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/>
              <a:t>this phase a python  script is written to use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"tweepy "</a:t>
            </a:r>
            <a:r>
              <a:rPr lang="en-IN" dirty="0"/>
              <a:t> library 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basically queries over twitter  based on the keyword and number of tweets specified in the search bar. </a:t>
            </a:r>
            <a:endParaRPr lang="en-IN" dirty="0" smtClean="0"/>
          </a:p>
          <a:p>
            <a:r>
              <a:rPr lang="en-IN" dirty="0" smtClean="0"/>
              <a:t>But </a:t>
            </a:r>
            <a:r>
              <a:rPr lang="en-IN" dirty="0"/>
              <a:t>these extracted tweets contains a lot of unnecessary data henceforth it becomes a major concern  to clean and pre-process this data before loading it into the model. </a:t>
            </a:r>
            <a:endParaRPr lang="en-IN" dirty="0" smtClean="0"/>
          </a:p>
          <a:p>
            <a:r>
              <a:rPr lang="en-IN" dirty="0" smtClean="0"/>
              <a:t>Followed </a:t>
            </a:r>
            <a:r>
              <a:rPr lang="en-IN" dirty="0"/>
              <a:t>this pre-processing , the clean is now ready to be given to the model for analysis. </a:t>
            </a:r>
            <a:endParaRPr lang="en-IN" dirty="0" smtClean="0"/>
          </a:p>
          <a:p>
            <a:r>
              <a:rPr lang="en-IN" dirty="0" smtClean="0"/>
              <a:t>'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CLEANER DATA PROJECTS TO CLEANER OUTPUT </a:t>
            </a:r>
            <a:r>
              <a:rPr lang="en-IN" dirty="0"/>
              <a:t>'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1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  SENTIMENT ANALYSIS USING AN NLP MODEL 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5409"/>
            <a:ext cx="10131425" cy="4192173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RoBERTa</a:t>
            </a:r>
            <a:r>
              <a:rPr lang="en-IN" dirty="0"/>
              <a:t> model was proposed in </a:t>
            </a:r>
            <a:r>
              <a:rPr lang="en-IN" dirty="0" err="1"/>
              <a:t>RoBERTa</a:t>
            </a:r>
            <a:r>
              <a:rPr lang="en-IN" dirty="0"/>
              <a:t>: A Robustly Optimized BERT </a:t>
            </a:r>
            <a:r>
              <a:rPr lang="en-IN" dirty="0" smtClean="0"/>
              <a:t>Pre-training </a:t>
            </a:r>
            <a:r>
              <a:rPr lang="en-IN" dirty="0"/>
              <a:t>Approach by </a:t>
            </a:r>
            <a:r>
              <a:rPr lang="en-IN" dirty="0" err="1"/>
              <a:t>Yinhan</a:t>
            </a:r>
            <a:r>
              <a:rPr lang="en-IN" dirty="0"/>
              <a:t> </a:t>
            </a:r>
            <a:r>
              <a:rPr lang="en-IN" dirty="0" err="1" smtClean="0"/>
              <a:t>LiuIt</a:t>
            </a:r>
            <a:r>
              <a:rPr lang="en-IN" dirty="0" smtClean="0"/>
              <a:t> </a:t>
            </a:r>
            <a:r>
              <a:rPr lang="en-IN" dirty="0"/>
              <a:t>is based on Google’s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BERT </a:t>
            </a:r>
            <a:r>
              <a:rPr lang="en-IN" dirty="0"/>
              <a:t>model released in 2018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builds on BERT and modifies key </a:t>
            </a:r>
            <a:r>
              <a:rPr lang="en-IN" dirty="0" smtClean="0"/>
              <a:t>hyper parameters</a:t>
            </a:r>
            <a:r>
              <a:rPr lang="en-IN" dirty="0"/>
              <a:t>, removing the next-sentence </a:t>
            </a:r>
            <a:r>
              <a:rPr lang="en-IN" dirty="0" smtClean="0"/>
              <a:t>pre-training </a:t>
            </a:r>
            <a:r>
              <a:rPr lang="en-IN" dirty="0"/>
              <a:t>objective and training with much larger mini-batches and learning rates.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managed to train this model with an accuracy of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94.79%. </a:t>
            </a:r>
            <a:r>
              <a:rPr lang="en-IN" dirty="0" err="1"/>
              <a:t>RoBERTa</a:t>
            </a:r>
            <a:r>
              <a:rPr lang="en-IN" dirty="0"/>
              <a:t> is developed based on BERT, they share lots of </a:t>
            </a:r>
            <a:r>
              <a:rPr lang="en-IN" dirty="0" err="1"/>
              <a:t>configs</a:t>
            </a:r>
            <a:r>
              <a:rPr lang="en-IN" dirty="0"/>
              <a:t>. Still it performs better then BERT cause of the following adjustments :             </a:t>
            </a:r>
            <a:r>
              <a:rPr lang="en-IN" dirty="0" smtClean="0"/>
              <a:t>                                                                                                 * Bigger </a:t>
            </a:r>
            <a:r>
              <a:rPr lang="en-IN" dirty="0"/>
              <a:t>training data (16G </a:t>
            </a:r>
            <a:r>
              <a:rPr lang="en-IN" dirty="0" err="1"/>
              <a:t>vs</a:t>
            </a:r>
            <a:r>
              <a:rPr lang="en-IN" dirty="0"/>
              <a:t> 161G) </a:t>
            </a:r>
            <a:r>
              <a:rPr lang="en-IN" dirty="0" smtClean="0"/>
              <a:t>.                                                                                                                                                                     * Using </a:t>
            </a:r>
            <a:r>
              <a:rPr lang="en-IN" dirty="0"/>
              <a:t>dynamic masking pattern (BERT use static masking pattern</a:t>
            </a:r>
            <a:r>
              <a:rPr lang="en-IN" dirty="0" smtClean="0"/>
              <a:t>).                                                                                                         * Replacing </a:t>
            </a:r>
            <a:r>
              <a:rPr lang="en-IN" dirty="0"/>
              <a:t>the next sentence prediction training objective</a:t>
            </a:r>
            <a:r>
              <a:rPr lang="en-IN" dirty="0" smtClean="0"/>
              <a:t>.                                                                                                                          * Training </a:t>
            </a:r>
            <a:r>
              <a:rPr lang="en-IN" dirty="0"/>
              <a:t>on longer sequences</a:t>
            </a:r>
            <a:r>
              <a:rPr lang="en-IN" dirty="0" smtClean="0"/>
              <a:t>.  </a:t>
            </a:r>
            <a:endParaRPr lang="en-IN" dirty="0"/>
          </a:p>
          <a:p>
            <a:r>
              <a:rPr lang="en-IN" dirty="0" smtClean="0"/>
              <a:t>This </a:t>
            </a:r>
            <a:r>
              <a:rPr lang="en-IN" dirty="0"/>
              <a:t>model has the </a:t>
            </a:r>
            <a:r>
              <a:rPr lang="en-IN" dirty="0" err="1"/>
              <a:t>caliber</a:t>
            </a:r>
            <a:r>
              <a:rPr lang="en-IN" dirty="0"/>
              <a:t> to classify  textual data to 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SAD , JOY , ANGER , SURPRISE, LOVE  </a:t>
            </a:r>
            <a:r>
              <a:rPr lang="en-IN" dirty="0"/>
              <a:t>and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FEAR</a:t>
            </a:r>
            <a:r>
              <a:rPr lang="en-IN" dirty="0"/>
              <a:t> </a:t>
            </a:r>
            <a:r>
              <a:rPr lang="en-IN" dirty="0" smtClean="0"/>
              <a:t>emotions. The </a:t>
            </a:r>
            <a:r>
              <a:rPr lang="en-IN" dirty="0"/>
              <a:t>generated analysis is then displayed on a PIE chart as well as on a bar graph using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IN" dirty="0"/>
              <a:t>.         </a:t>
            </a:r>
          </a:p>
        </p:txBody>
      </p:sp>
    </p:spTree>
    <p:extLst>
      <p:ext uri="{BB962C8B-B14F-4D97-AF65-F5344CB8AC3E}">
        <p14:creationId xmlns:p14="http://schemas.microsoft.com/office/powerpoint/2010/main" val="32692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VISUALIZING :-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70468"/>
            <a:ext cx="10131425" cy="382073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 </a:t>
            </a:r>
            <a:r>
              <a:rPr lang="en-IN" sz="2000" dirty="0"/>
              <a:t>form is displayed in the main  page where the user can input ' Custom Keyword' , ' Maximum Number of Tweets ' , ' Maximum Number of Words in </a:t>
            </a:r>
            <a:r>
              <a:rPr lang="en-IN" sz="2000" dirty="0" err="1"/>
              <a:t>Wordcloud</a:t>
            </a:r>
            <a:r>
              <a:rPr lang="en-IN" sz="2000" dirty="0"/>
              <a:t> ' and ' Date ' 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Followed </a:t>
            </a:r>
            <a:r>
              <a:rPr lang="en-IN" sz="2000" dirty="0"/>
              <a:t>by this  search indices there are 2 search options ' Search ' and 'Search for COVID-19' . </a:t>
            </a:r>
            <a:endParaRPr lang="en-IN" sz="2000" dirty="0" smtClean="0"/>
          </a:p>
          <a:p>
            <a:r>
              <a:rPr lang="en-IN" sz="2000" dirty="0" smtClean="0"/>
              <a:t>'Search </a:t>
            </a:r>
            <a:r>
              <a:rPr lang="en-IN" sz="2000" dirty="0"/>
              <a:t>' will give the sentiment analysis for the custom keyboard that has been provided by the user and </a:t>
            </a:r>
            <a:r>
              <a:rPr lang="en-IN" sz="2000" dirty="0" err="1"/>
              <a:t>specfied</a:t>
            </a:r>
            <a:r>
              <a:rPr lang="en-IN" sz="2000" dirty="0"/>
              <a:t> by other parameters while 'Search for COVID-19' will give sentiment  analysis for COVID in India based on other parameters ( by default number of tweets is 100).</a:t>
            </a:r>
          </a:p>
        </p:txBody>
      </p:sp>
    </p:spTree>
    <p:extLst>
      <p:ext uri="{BB962C8B-B14F-4D97-AF65-F5344CB8AC3E}">
        <p14:creationId xmlns:p14="http://schemas.microsoft.com/office/powerpoint/2010/main" val="3408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033" y="888642"/>
            <a:ext cx="8123761" cy="50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75763"/>
            <a:ext cx="10131425" cy="4915437"/>
          </a:xfrm>
        </p:spPr>
        <p:txBody>
          <a:bodyPr/>
          <a:lstStyle/>
          <a:p>
            <a:pPr algn="ctr"/>
            <a:r>
              <a:rPr lang="en-IN" dirty="0"/>
              <a:t>PIE - CHART : Its depicts the percentage of the emotions that has classified by the model from the </a:t>
            </a:r>
            <a:r>
              <a:rPr lang="en-IN" dirty="0" smtClean="0"/>
              <a:t>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67" y="1886845"/>
            <a:ext cx="4700789" cy="417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88</TotalTime>
  <Words>1644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Sentiment Analysis of COVID-19 Tweets</vt:lpstr>
      <vt:lpstr>Introduction</vt:lpstr>
      <vt:lpstr>purpose</vt:lpstr>
      <vt:lpstr>Software designing</vt:lpstr>
      <vt:lpstr>1.  TWITTER DATA EXTRACTION : - </vt:lpstr>
      <vt:lpstr>2.   SENTIMENT ANALYSIS USING AN NLP MODEL :-</vt:lpstr>
      <vt:lpstr>3. VISUALIZING :-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INVESTIGATIONS </vt:lpstr>
      <vt:lpstr>ADVANTAGES OF THIS PROJECT : </vt:lpstr>
      <vt:lpstr>DISADVANTAGES OF THIS PROJECT :</vt:lpstr>
      <vt:lpstr>RESULT :</vt:lpstr>
      <vt:lpstr>APPLICATIONS: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COVID-19 Tweets</dc:title>
  <dc:creator>Microsoft account</dc:creator>
  <cp:lastModifiedBy>Microsoft account</cp:lastModifiedBy>
  <cp:revision>9</cp:revision>
  <dcterms:created xsi:type="dcterms:W3CDTF">2020-07-15T04:53:47Z</dcterms:created>
  <dcterms:modified xsi:type="dcterms:W3CDTF">2020-07-15T06:30:54Z</dcterms:modified>
</cp:coreProperties>
</file>