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ECA2-3A19-46E0-8FBA-7CCE07302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5938"/>
            <a:ext cx="9068192" cy="2177948"/>
          </a:xfrm>
        </p:spPr>
        <p:txBody>
          <a:bodyPr/>
          <a:lstStyle/>
          <a:p>
            <a:r>
              <a:rPr lang="en-IN" sz="4000" dirty="0" smtClean="0"/>
              <a:t>SENTIMENT ANALYSIS OF COVID19 VISUALISATION DASHBOARD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D86ED-43D0-428A-9E55-160439C4B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By</a:t>
            </a:r>
            <a:r>
              <a:rPr lang="en-US" dirty="0"/>
              <a:t>: </a:t>
            </a:r>
            <a:r>
              <a:rPr lang="en-US" dirty="0" err="1" smtClean="0"/>
              <a:t>Shivam</a:t>
            </a:r>
            <a:r>
              <a:rPr lang="en-US" dirty="0" smtClean="0"/>
              <a:t> </a:t>
            </a:r>
            <a:r>
              <a:rPr lang="en-US" dirty="0" err="1" smtClean="0"/>
              <a:t>Sarathe</a:t>
            </a:r>
            <a:endParaRPr lang="en-US" dirty="0" smtClean="0"/>
          </a:p>
          <a:p>
            <a:pPr algn="r"/>
            <a:r>
              <a:rPr lang="en-US" dirty="0" smtClean="0"/>
              <a:t>Team name: Invincible united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3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BD8C-F67B-4CC2-86C1-FCF26A54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642594"/>
            <a:ext cx="10571527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SENTIMENT ANALYSIS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FB96-7A19-4919-B55F-5818071CA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2103120"/>
            <a:ext cx="10972799" cy="4112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Sentiment analysis is a machine learning technique that detects polarity (e.g. a </a:t>
            </a:r>
            <a:r>
              <a:rPr lang="en-US" i="1" dirty="0"/>
              <a:t>positive</a:t>
            </a:r>
            <a:r>
              <a:rPr lang="en-US" dirty="0"/>
              <a:t> or </a:t>
            </a:r>
            <a:r>
              <a:rPr lang="en-US" i="1" dirty="0"/>
              <a:t>negative</a:t>
            </a:r>
            <a:r>
              <a:rPr lang="en-US" dirty="0"/>
              <a:t> opinion) within text, whether a whole document, paragraph, sentence, or clause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SENTIMENT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Fine-grained Sentiment Analysis</a:t>
            </a:r>
          </a:p>
          <a:p>
            <a:r>
              <a:rPr lang="en-US" dirty="0"/>
              <a:t>Emotion detection</a:t>
            </a:r>
          </a:p>
          <a:p>
            <a:r>
              <a:rPr lang="en-US" dirty="0"/>
              <a:t>Aspect-based Sentiment Analysis</a:t>
            </a:r>
          </a:p>
          <a:p>
            <a:r>
              <a:rPr lang="en-US" dirty="0"/>
              <a:t>Multilingual sentiment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63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4CCF-ED2E-46A6-9AF3-845DAFC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CA9C-8DA1-4E42-89DE-0589EFAD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TWEETS FROM TWITTER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9" y="3169842"/>
            <a:ext cx="821507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F57A-C0B9-408C-83C8-CB91A028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SENTIMENT ANALYSIS OF COVID19 VISUALISATION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99A0-01B3-40AA-AEA3-DB6C3D15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Aim: </a:t>
            </a:r>
            <a:r>
              <a:rPr lang="en-US" dirty="0"/>
              <a:t>The sentiment analysis of Indians after the extension of lockdown announcements to be analyzed with the relevant #tags on twitter and build a predictive analytics model to understand the behavior of people if the lockdown is further extended.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Also develop a dashboard with visualization of people reaction to the </a:t>
            </a:r>
            <a:r>
              <a:rPr lang="en-US" dirty="0" err="1"/>
              <a:t>govt</a:t>
            </a:r>
            <a:r>
              <a:rPr lang="en-US" dirty="0"/>
              <a:t> announcements on lockdown extension</a:t>
            </a:r>
            <a:endParaRPr lang="en-US" b="1" dirty="0"/>
          </a:p>
          <a:p>
            <a:r>
              <a:rPr lang="en-US" b="1" dirty="0"/>
              <a:t>Overview: </a:t>
            </a:r>
            <a:r>
              <a:rPr lang="en-US" dirty="0"/>
              <a:t> </a:t>
            </a:r>
            <a:r>
              <a:rPr lang="en-US" dirty="0"/>
              <a:t>This </a:t>
            </a:r>
            <a:r>
              <a:rPr lang="en-US" dirty="0" smtClean="0"/>
              <a:t>PPT </a:t>
            </a:r>
            <a:r>
              <a:rPr lang="en-US" dirty="0"/>
              <a:t>is based upon some basic concepts of Natural Lang. Processing (NLP) that is used to acquire the sentiment analysis of tweet. NLP recently gained pretty much attention in order to </a:t>
            </a:r>
            <a:r>
              <a:rPr lang="en-US" dirty="0" err="1"/>
              <a:t>analyse</a:t>
            </a:r>
            <a:r>
              <a:rPr lang="en-US" dirty="0"/>
              <a:t> human lang. computationally. NLP covers a wide variety of </a:t>
            </a:r>
            <a:r>
              <a:rPr lang="en-US" dirty="0" err="1"/>
              <a:t>feild</a:t>
            </a:r>
            <a:r>
              <a:rPr lang="en-US" dirty="0"/>
              <a:t> like machine translation, spam ham detection, summarization, information extraction, sentiment analysis, and auto-predict, speech recognition etc.</a:t>
            </a:r>
            <a:endParaRPr lang="en-US" dirty="0"/>
          </a:p>
          <a:p>
            <a:r>
              <a:rPr lang="en-US" b="1" dirty="0"/>
              <a:t>Data used</a:t>
            </a:r>
            <a:r>
              <a:rPr lang="en-US" b="1" dirty="0" smtClean="0"/>
              <a:t>: </a:t>
            </a:r>
            <a:r>
              <a:rPr lang="en-US" dirty="0"/>
              <a:t>first we need a proper dataset where we divide the dataset into  the ratio 1:3 as we want to test and train the same data set but of different </a:t>
            </a:r>
            <a:r>
              <a:rPr lang="en-US" dirty="0" err="1"/>
              <a:t>values.However</a:t>
            </a:r>
            <a:r>
              <a:rPr lang="en-US" dirty="0"/>
              <a:t> In our project we create our own dataset because we have to fetch live tweets. By using the pandas we convert the fetched tweet to a well organized dataset.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612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D8F2F-2EAD-44AB-9C40-D40A2010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PREPROCESSING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5B0A4-FD7D-4D76-A323-26D90FA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IN" dirty="0" smtClean="0"/>
              <a:t>REMOVING MENTIONED PEOPLE</a:t>
            </a:r>
          </a:p>
          <a:p>
            <a:r>
              <a:rPr lang="en-IN" dirty="0" smtClean="0"/>
              <a:t>REMOVING SPECIAL CHARACTERS AND PUNCTUATION</a:t>
            </a:r>
          </a:p>
          <a:p>
            <a:r>
              <a:rPr lang="en-US" dirty="0"/>
              <a:t>removing link in Tweet if present</a:t>
            </a:r>
          </a:p>
          <a:p>
            <a:r>
              <a:rPr lang="en-US" dirty="0" smtClean="0"/>
              <a:t>to</a:t>
            </a:r>
            <a:r>
              <a:rPr lang="en-US" dirty="0"/>
              <a:t> remove </a:t>
            </a:r>
            <a:r>
              <a:rPr lang="en-US" dirty="0" err="1"/>
              <a:t>ascii</a:t>
            </a:r>
            <a:r>
              <a:rPr lang="en-US" dirty="0"/>
              <a:t> </a:t>
            </a:r>
            <a:r>
              <a:rPr lang="en-US" dirty="0" smtClean="0"/>
              <a:t>characters</a:t>
            </a:r>
          </a:p>
          <a:p>
            <a:endParaRPr lang="en-US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67" y="4164797"/>
            <a:ext cx="778069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8E69-1A49-477F-8CF5-A8FF769D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POLARITY AND SENTIMENT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3652-CDC1-4C17-B6B9-160118A8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If polarity &gt; 0,then it is positive sentiment</a:t>
            </a:r>
            <a:endParaRPr lang="en-US" dirty="0"/>
          </a:p>
          <a:p>
            <a:pPr lvl="0"/>
            <a:r>
              <a:rPr lang="en-IN" dirty="0"/>
              <a:t>If polarity&lt;0,then it is negative sentiment</a:t>
            </a:r>
            <a:endParaRPr lang="en-US" dirty="0"/>
          </a:p>
          <a:p>
            <a:pPr lvl="0"/>
            <a:r>
              <a:rPr lang="en-IN" dirty="0"/>
              <a:t>If polarity=0,then it is neutral sentiment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32" y="3463203"/>
            <a:ext cx="10058400" cy="19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2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7D8F2F-2EAD-44AB-9C40-D40A2010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VISUALISATION: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5B0A4-FD7D-4D76-A323-26D90FA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WORDCLOUD</a:t>
            </a:r>
          </a:p>
          <a:p>
            <a:r>
              <a:rPr lang="en-US" dirty="0" smtClean="0"/>
              <a:t>COUNTPLOT</a:t>
            </a:r>
          </a:p>
          <a:p>
            <a:r>
              <a:rPr lang="en-US" dirty="0" smtClean="0"/>
              <a:t>POLARITY VS SUBJECTIVITY GRAPH</a:t>
            </a:r>
          </a:p>
          <a:p>
            <a:r>
              <a:rPr lang="en-US" dirty="0" smtClean="0"/>
              <a:t>PIE CHART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" y="4069080"/>
            <a:ext cx="3197834" cy="1867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03" y="4069080"/>
            <a:ext cx="4148734" cy="2288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59" y="228437"/>
            <a:ext cx="4438882" cy="3150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83" y="4069080"/>
            <a:ext cx="3444538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CA06-6EBF-41D0-95B5-301485E1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PART: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BFC4-BF11-49E3-B9B6-18DA7EAF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MultinomialNB</a:t>
            </a:r>
            <a:endParaRPr lang="en-IN" dirty="0" smtClean="0"/>
          </a:p>
          <a:p>
            <a:r>
              <a:rPr lang="en-IN" dirty="0" smtClean="0"/>
              <a:t>Random forest classifier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3075123"/>
            <a:ext cx="4932898" cy="2245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83" y="3075123"/>
            <a:ext cx="5852667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6699-C910-4DD8-85D5-01481E1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1300294"/>
            <a:ext cx="9070848" cy="4026715"/>
          </a:xfrm>
        </p:spPr>
        <p:txBody>
          <a:bodyPr/>
          <a:lstStyle/>
          <a:p>
            <a:r>
              <a:rPr lang="en-US"/>
              <a:t>~</a:t>
            </a:r>
            <a:r>
              <a:rPr lang="en-US" dirty="0"/>
              <a:t>Fin~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7EDD-5FA9-401E-B969-D28E2884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563624" y="5139261"/>
            <a:ext cx="907084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8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643</TotalTime>
  <Words>149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SENTIMENT ANALYSIS OF COVID19 VISUALISATION DASHBOARD</vt:lpstr>
      <vt:lpstr>What is SENTIMENT ANALYSIS?</vt:lpstr>
      <vt:lpstr>DATASET CREATION</vt:lpstr>
      <vt:lpstr>SENTIMENT ANALYSIS OF COVID19 VISUALISATION DASHBOARD</vt:lpstr>
      <vt:lpstr>Data PREPROCESSING:</vt:lpstr>
      <vt:lpstr>ADDING POLARITY AND SENTIMENT :</vt:lpstr>
      <vt:lpstr>Data VISUALISATION:</vt:lpstr>
      <vt:lpstr>CLASSIFICATION PART:</vt:lpstr>
      <vt:lpstr>~Fin~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study on NLP and its implementation using python</dc:title>
  <dc:creator>Shubham Satyawali</dc:creator>
  <cp:lastModifiedBy>DELL</cp:lastModifiedBy>
  <cp:revision>20</cp:revision>
  <dcterms:created xsi:type="dcterms:W3CDTF">2020-06-13T09:59:48Z</dcterms:created>
  <dcterms:modified xsi:type="dcterms:W3CDTF">2020-07-14T21:47:46Z</dcterms:modified>
</cp:coreProperties>
</file>