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
  </p:notesMasterIdLst>
  <p:sldIdLst>
    <p:sldId id="256" r:id="rId3"/>
    <p:sldId id="354" r:id="rId4"/>
    <p:sldId id="355" r:id="rId5"/>
    <p:sldId id="357" r:id="rId6"/>
    <p:sldId id="358" r:id="rId7"/>
    <p:sldId id="359" r:id="rId8"/>
    <p:sldId id="361" r:id="rId9"/>
    <p:sldId id="362" r:id="rId10"/>
    <p:sldId id="360" r:id="rId11"/>
    <p:sldId id="3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0" d="100"/>
          <a:sy n="60" d="100"/>
        </p:scale>
        <p:origin x="42" y="1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F2D7F3-3074-47DE-91F7-E342F8C2FE44}"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IN"/>
        </a:p>
      </dgm:t>
    </dgm:pt>
    <dgm:pt modelId="{9ACA0B69-8A23-4CF5-8961-E3DE10594AB4}">
      <dgm:prSet phldrT="[Text]"/>
      <dgm:spPr/>
      <dgm:t>
        <a:bodyPr/>
        <a:lstStyle/>
        <a:p>
          <a:r>
            <a:rPr lang="en-IN"/>
            <a:t>Twitter Api</a:t>
          </a:r>
          <a:endParaRPr lang="en-IN" dirty="0"/>
        </a:p>
      </dgm:t>
    </dgm:pt>
    <dgm:pt modelId="{9BC04CB7-D75F-4F92-B6C5-C855A0614628}" type="parTrans" cxnId="{581B6306-D37A-4AFD-9356-AFA76582E284}">
      <dgm:prSet/>
      <dgm:spPr/>
      <dgm:t>
        <a:bodyPr/>
        <a:lstStyle/>
        <a:p>
          <a:endParaRPr lang="en-IN"/>
        </a:p>
      </dgm:t>
    </dgm:pt>
    <dgm:pt modelId="{618DEBAB-FC43-4094-815F-6DE9F1CA6F9E}" type="sibTrans" cxnId="{581B6306-D37A-4AFD-9356-AFA76582E284}">
      <dgm:prSet/>
      <dgm:spPr/>
      <dgm:t>
        <a:bodyPr/>
        <a:lstStyle/>
        <a:p>
          <a:endParaRPr lang="en-IN"/>
        </a:p>
      </dgm:t>
    </dgm:pt>
    <dgm:pt modelId="{51B979B7-1D32-46D7-9692-40C3ACB91A03}">
      <dgm:prSet phldrT="[Text]"/>
      <dgm:spPr/>
      <dgm:t>
        <a:bodyPr/>
        <a:lstStyle/>
        <a:p>
          <a:r>
            <a:rPr lang="en-IN" dirty="0"/>
            <a:t>IBM Cloud Technologies</a:t>
          </a:r>
        </a:p>
      </dgm:t>
    </dgm:pt>
    <dgm:pt modelId="{70C816EA-8840-48DD-8AF1-44C3790FDF56}" type="parTrans" cxnId="{E794AE75-D11D-4A59-9891-FB3EFF00985D}">
      <dgm:prSet/>
      <dgm:spPr/>
      <dgm:t>
        <a:bodyPr/>
        <a:lstStyle/>
        <a:p>
          <a:endParaRPr lang="en-IN"/>
        </a:p>
      </dgm:t>
    </dgm:pt>
    <dgm:pt modelId="{66372566-7524-4541-B6E9-D7E476183F5E}" type="sibTrans" cxnId="{E794AE75-D11D-4A59-9891-FB3EFF00985D}">
      <dgm:prSet/>
      <dgm:spPr/>
      <dgm:t>
        <a:bodyPr/>
        <a:lstStyle/>
        <a:p>
          <a:endParaRPr lang="en-IN"/>
        </a:p>
      </dgm:t>
    </dgm:pt>
    <dgm:pt modelId="{5670DF4B-451F-4F89-A3EA-6EC67E969A30}">
      <dgm:prSet phldrT="[Text]"/>
      <dgm:spPr/>
      <dgm:t>
        <a:bodyPr/>
        <a:lstStyle/>
        <a:p>
          <a:r>
            <a:rPr lang="en-IN" dirty="0"/>
            <a:t>Angular </a:t>
          </a:r>
          <a:r>
            <a:rPr lang="en-IN" dirty="0" err="1"/>
            <a:t>Js</a:t>
          </a:r>
          <a:endParaRPr lang="en-IN" dirty="0"/>
        </a:p>
      </dgm:t>
    </dgm:pt>
    <dgm:pt modelId="{F539546F-5004-486A-A910-E9B2D02B7722}" type="parTrans" cxnId="{9A9DABF4-02D6-405E-BE1C-2E0FEFFA4B2B}">
      <dgm:prSet/>
      <dgm:spPr/>
      <dgm:t>
        <a:bodyPr/>
        <a:lstStyle/>
        <a:p>
          <a:endParaRPr lang="en-IN"/>
        </a:p>
      </dgm:t>
    </dgm:pt>
    <dgm:pt modelId="{93FDD1FE-C375-471A-8429-A0AB10441B89}" type="sibTrans" cxnId="{9A9DABF4-02D6-405E-BE1C-2E0FEFFA4B2B}">
      <dgm:prSet/>
      <dgm:spPr/>
      <dgm:t>
        <a:bodyPr/>
        <a:lstStyle/>
        <a:p>
          <a:endParaRPr lang="en-IN"/>
        </a:p>
      </dgm:t>
    </dgm:pt>
    <dgm:pt modelId="{290AE8A3-D05B-4FD2-A09D-12C905DE97C7}">
      <dgm:prSet phldrT="[Text]"/>
      <dgm:spPr/>
      <dgm:t>
        <a:bodyPr/>
        <a:lstStyle/>
        <a:p>
          <a:r>
            <a:rPr lang="en-IN" dirty="0">
              <a:solidFill>
                <a:schemeClr val="bg1"/>
              </a:solidFill>
            </a:rPr>
            <a:t>Twitter Sentimental Analysis</a:t>
          </a:r>
        </a:p>
      </dgm:t>
    </dgm:pt>
    <dgm:pt modelId="{6065883B-DB5B-4D8C-99BA-C3B124023C7D}" type="parTrans" cxnId="{EACE4660-EF17-49C7-A403-8562331D2A21}">
      <dgm:prSet/>
      <dgm:spPr/>
      <dgm:t>
        <a:bodyPr/>
        <a:lstStyle/>
        <a:p>
          <a:endParaRPr lang="en-IN"/>
        </a:p>
      </dgm:t>
    </dgm:pt>
    <dgm:pt modelId="{0BEA8082-4517-4525-AFC1-6194C914410B}" type="sibTrans" cxnId="{EACE4660-EF17-49C7-A403-8562331D2A21}">
      <dgm:prSet/>
      <dgm:spPr/>
      <dgm:t>
        <a:bodyPr/>
        <a:lstStyle/>
        <a:p>
          <a:endParaRPr lang="en-IN"/>
        </a:p>
      </dgm:t>
    </dgm:pt>
    <dgm:pt modelId="{86E424EC-FD98-46F6-9EDD-6CE4F3CE15D7}" type="pres">
      <dgm:prSet presAssocID="{FEF2D7F3-3074-47DE-91F7-E342F8C2FE44}" presName="Name0" presStyleCnt="0">
        <dgm:presLayoutVars>
          <dgm:chMax val="4"/>
          <dgm:resizeHandles val="exact"/>
        </dgm:presLayoutVars>
      </dgm:prSet>
      <dgm:spPr/>
    </dgm:pt>
    <dgm:pt modelId="{9260EF33-5337-418C-98AA-53358DB8845A}" type="pres">
      <dgm:prSet presAssocID="{FEF2D7F3-3074-47DE-91F7-E342F8C2FE44}" presName="ellipse" presStyleLbl="trBgShp" presStyleIdx="0" presStyleCnt="1"/>
      <dgm:spPr/>
    </dgm:pt>
    <dgm:pt modelId="{C641307C-99DF-4F27-8431-CE285817B0CC}" type="pres">
      <dgm:prSet presAssocID="{FEF2D7F3-3074-47DE-91F7-E342F8C2FE44}" presName="arrow1" presStyleLbl="fgShp" presStyleIdx="0" presStyleCnt="1"/>
      <dgm:spPr/>
    </dgm:pt>
    <dgm:pt modelId="{D8E0E7C0-53FF-406D-B354-372CACC420F3}" type="pres">
      <dgm:prSet presAssocID="{FEF2D7F3-3074-47DE-91F7-E342F8C2FE44}" presName="rectangle" presStyleLbl="revTx" presStyleIdx="0" presStyleCnt="1">
        <dgm:presLayoutVars>
          <dgm:bulletEnabled val="1"/>
        </dgm:presLayoutVars>
      </dgm:prSet>
      <dgm:spPr/>
    </dgm:pt>
    <dgm:pt modelId="{420FDD5F-7525-4726-9D5A-88EED4EEA208}" type="pres">
      <dgm:prSet presAssocID="{51B979B7-1D32-46D7-9692-40C3ACB91A03}" presName="item1" presStyleLbl="node1" presStyleIdx="0" presStyleCnt="3">
        <dgm:presLayoutVars>
          <dgm:bulletEnabled val="1"/>
        </dgm:presLayoutVars>
      </dgm:prSet>
      <dgm:spPr/>
    </dgm:pt>
    <dgm:pt modelId="{EE9924A3-4C92-4A7A-88C0-B812AE5DF275}" type="pres">
      <dgm:prSet presAssocID="{5670DF4B-451F-4F89-A3EA-6EC67E969A30}" presName="item2" presStyleLbl="node1" presStyleIdx="1" presStyleCnt="3">
        <dgm:presLayoutVars>
          <dgm:bulletEnabled val="1"/>
        </dgm:presLayoutVars>
      </dgm:prSet>
      <dgm:spPr/>
    </dgm:pt>
    <dgm:pt modelId="{83D6028D-06B2-4F40-8274-4DB3B7417A9E}" type="pres">
      <dgm:prSet presAssocID="{290AE8A3-D05B-4FD2-A09D-12C905DE97C7}" presName="item3" presStyleLbl="node1" presStyleIdx="2" presStyleCnt="3">
        <dgm:presLayoutVars>
          <dgm:bulletEnabled val="1"/>
        </dgm:presLayoutVars>
      </dgm:prSet>
      <dgm:spPr/>
    </dgm:pt>
    <dgm:pt modelId="{F7D11B3C-31FB-4BF2-B40D-024992AAC4FE}" type="pres">
      <dgm:prSet presAssocID="{FEF2D7F3-3074-47DE-91F7-E342F8C2FE44}" presName="funnel" presStyleLbl="trAlignAcc1" presStyleIdx="0" presStyleCnt="1"/>
      <dgm:spPr/>
    </dgm:pt>
  </dgm:ptLst>
  <dgm:cxnLst>
    <dgm:cxn modelId="{581B6306-D37A-4AFD-9356-AFA76582E284}" srcId="{FEF2D7F3-3074-47DE-91F7-E342F8C2FE44}" destId="{9ACA0B69-8A23-4CF5-8961-E3DE10594AB4}" srcOrd="0" destOrd="0" parTransId="{9BC04CB7-D75F-4F92-B6C5-C855A0614628}" sibTransId="{618DEBAB-FC43-4094-815F-6DE9F1CA6F9E}"/>
    <dgm:cxn modelId="{EACE4660-EF17-49C7-A403-8562331D2A21}" srcId="{FEF2D7F3-3074-47DE-91F7-E342F8C2FE44}" destId="{290AE8A3-D05B-4FD2-A09D-12C905DE97C7}" srcOrd="3" destOrd="0" parTransId="{6065883B-DB5B-4D8C-99BA-C3B124023C7D}" sibTransId="{0BEA8082-4517-4525-AFC1-6194C914410B}"/>
    <dgm:cxn modelId="{C69E4D43-8C1F-40E1-BD9F-3757F6310AB6}" type="presOf" srcId="{290AE8A3-D05B-4FD2-A09D-12C905DE97C7}" destId="{D8E0E7C0-53FF-406D-B354-372CACC420F3}" srcOrd="0" destOrd="0" presId="urn:microsoft.com/office/officeart/2005/8/layout/funnel1"/>
    <dgm:cxn modelId="{E794AE75-D11D-4A59-9891-FB3EFF00985D}" srcId="{FEF2D7F3-3074-47DE-91F7-E342F8C2FE44}" destId="{51B979B7-1D32-46D7-9692-40C3ACB91A03}" srcOrd="1" destOrd="0" parTransId="{70C816EA-8840-48DD-8AF1-44C3790FDF56}" sibTransId="{66372566-7524-4541-B6E9-D7E476183F5E}"/>
    <dgm:cxn modelId="{9C6E3799-1BB2-4B5B-8965-AACCDC23FB1E}" type="presOf" srcId="{51B979B7-1D32-46D7-9692-40C3ACB91A03}" destId="{EE9924A3-4C92-4A7A-88C0-B812AE5DF275}" srcOrd="0" destOrd="0" presId="urn:microsoft.com/office/officeart/2005/8/layout/funnel1"/>
    <dgm:cxn modelId="{403D19AA-B21E-4F50-B226-42F3EA3713E4}" type="presOf" srcId="{5670DF4B-451F-4F89-A3EA-6EC67E969A30}" destId="{420FDD5F-7525-4726-9D5A-88EED4EEA208}" srcOrd="0" destOrd="0" presId="urn:microsoft.com/office/officeart/2005/8/layout/funnel1"/>
    <dgm:cxn modelId="{5FF945AD-1269-4F5E-A298-C28639DFFAAE}" type="presOf" srcId="{9ACA0B69-8A23-4CF5-8961-E3DE10594AB4}" destId="{83D6028D-06B2-4F40-8274-4DB3B7417A9E}" srcOrd="0" destOrd="0" presId="urn:microsoft.com/office/officeart/2005/8/layout/funnel1"/>
    <dgm:cxn modelId="{400DD7C2-EE78-4459-A9F9-E7000EAD7726}" type="presOf" srcId="{FEF2D7F3-3074-47DE-91F7-E342F8C2FE44}" destId="{86E424EC-FD98-46F6-9EDD-6CE4F3CE15D7}" srcOrd="0" destOrd="0" presId="urn:microsoft.com/office/officeart/2005/8/layout/funnel1"/>
    <dgm:cxn modelId="{9A9DABF4-02D6-405E-BE1C-2E0FEFFA4B2B}" srcId="{FEF2D7F3-3074-47DE-91F7-E342F8C2FE44}" destId="{5670DF4B-451F-4F89-A3EA-6EC67E969A30}" srcOrd="2" destOrd="0" parTransId="{F539546F-5004-486A-A910-E9B2D02B7722}" sibTransId="{93FDD1FE-C375-471A-8429-A0AB10441B89}"/>
    <dgm:cxn modelId="{DEC4C285-7063-4D51-9A46-E5BA7F71E9DA}" type="presParOf" srcId="{86E424EC-FD98-46F6-9EDD-6CE4F3CE15D7}" destId="{9260EF33-5337-418C-98AA-53358DB8845A}" srcOrd="0" destOrd="0" presId="urn:microsoft.com/office/officeart/2005/8/layout/funnel1"/>
    <dgm:cxn modelId="{C2A2BE0D-3F85-4FEE-A6B9-514AA59A04A7}" type="presParOf" srcId="{86E424EC-FD98-46F6-9EDD-6CE4F3CE15D7}" destId="{C641307C-99DF-4F27-8431-CE285817B0CC}" srcOrd="1" destOrd="0" presId="urn:microsoft.com/office/officeart/2005/8/layout/funnel1"/>
    <dgm:cxn modelId="{48129A66-35C1-4149-84F3-1D3785A6D7BB}" type="presParOf" srcId="{86E424EC-FD98-46F6-9EDD-6CE4F3CE15D7}" destId="{D8E0E7C0-53FF-406D-B354-372CACC420F3}" srcOrd="2" destOrd="0" presId="urn:microsoft.com/office/officeart/2005/8/layout/funnel1"/>
    <dgm:cxn modelId="{5C528FAA-65BA-4797-A9ED-2FE6BED0A097}" type="presParOf" srcId="{86E424EC-FD98-46F6-9EDD-6CE4F3CE15D7}" destId="{420FDD5F-7525-4726-9D5A-88EED4EEA208}" srcOrd="3" destOrd="0" presId="urn:microsoft.com/office/officeart/2005/8/layout/funnel1"/>
    <dgm:cxn modelId="{D7900CFA-DDA4-4EC2-BAD2-CD83CE5E0D63}" type="presParOf" srcId="{86E424EC-FD98-46F6-9EDD-6CE4F3CE15D7}" destId="{EE9924A3-4C92-4A7A-88C0-B812AE5DF275}" srcOrd="4" destOrd="0" presId="urn:microsoft.com/office/officeart/2005/8/layout/funnel1"/>
    <dgm:cxn modelId="{CBCF2445-DA0A-4F09-8982-97537EDD7189}" type="presParOf" srcId="{86E424EC-FD98-46F6-9EDD-6CE4F3CE15D7}" destId="{83D6028D-06B2-4F40-8274-4DB3B7417A9E}" srcOrd="5" destOrd="0" presId="urn:microsoft.com/office/officeart/2005/8/layout/funnel1"/>
    <dgm:cxn modelId="{F35BDD5A-9CED-471E-9291-06A6A912B0C4}" type="presParOf" srcId="{86E424EC-FD98-46F6-9EDD-6CE4F3CE15D7}" destId="{F7D11B3C-31FB-4BF2-B40D-024992AAC4FE}" srcOrd="6" destOrd="0" presId="urn:microsoft.com/office/officeart/2005/8/layout/funnel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60EF33-5337-418C-98AA-53358DB8845A}">
      <dsp:nvSpPr>
        <dsp:cNvPr id="0" name=""/>
        <dsp:cNvSpPr/>
      </dsp:nvSpPr>
      <dsp:spPr>
        <a:xfrm>
          <a:off x="1872826" y="220133"/>
          <a:ext cx="4368800" cy="1517226"/>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41307C-99DF-4F27-8431-CE285817B0CC}">
      <dsp:nvSpPr>
        <dsp:cNvPr id="0" name=""/>
        <dsp:cNvSpPr/>
      </dsp:nvSpPr>
      <dsp:spPr>
        <a:xfrm>
          <a:off x="3640666" y="3935306"/>
          <a:ext cx="846666" cy="541866"/>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E0E7C0-53FF-406D-B354-372CACC420F3}">
      <dsp:nvSpPr>
        <dsp:cNvPr id="0" name=""/>
        <dsp:cNvSpPr/>
      </dsp:nvSpPr>
      <dsp:spPr>
        <a:xfrm>
          <a:off x="2031999" y="4368800"/>
          <a:ext cx="4064000"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IN" sz="2500" kern="1200" dirty="0">
              <a:solidFill>
                <a:schemeClr val="bg1"/>
              </a:solidFill>
            </a:rPr>
            <a:t>Twitter Sentimental Analysis</a:t>
          </a:r>
        </a:p>
      </dsp:txBody>
      <dsp:txXfrm>
        <a:off x="2031999" y="4368800"/>
        <a:ext cx="4064000" cy="1016000"/>
      </dsp:txXfrm>
    </dsp:sp>
    <dsp:sp modelId="{420FDD5F-7525-4726-9D5A-88EED4EEA208}">
      <dsp:nvSpPr>
        <dsp:cNvPr id="0" name=""/>
        <dsp:cNvSpPr/>
      </dsp:nvSpPr>
      <dsp:spPr>
        <a:xfrm>
          <a:off x="3461173" y="1854538"/>
          <a:ext cx="1524000" cy="152400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N" sz="1500" kern="1200" dirty="0"/>
            <a:t>Angular </a:t>
          </a:r>
          <a:r>
            <a:rPr lang="en-IN" sz="1500" kern="1200" dirty="0" err="1"/>
            <a:t>Js</a:t>
          </a:r>
          <a:endParaRPr lang="en-IN" sz="1500" kern="1200" dirty="0"/>
        </a:p>
      </dsp:txBody>
      <dsp:txXfrm>
        <a:off x="3684358" y="2077723"/>
        <a:ext cx="1077630" cy="1077630"/>
      </dsp:txXfrm>
    </dsp:sp>
    <dsp:sp modelId="{EE9924A3-4C92-4A7A-88C0-B812AE5DF275}">
      <dsp:nvSpPr>
        <dsp:cNvPr id="0" name=""/>
        <dsp:cNvSpPr/>
      </dsp:nvSpPr>
      <dsp:spPr>
        <a:xfrm>
          <a:off x="2370666" y="711200"/>
          <a:ext cx="1524000" cy="152400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N" sz="1500" kern="1200" dirty="0"/>
            <a:t>IBM Cloud Technologies</a:t>
          </a:r>
        </a:p>
      </dsp:txBody>
      <dsp:txXfrm>
        <a:off x="2593851" y="934385"/>
        <a:ext cx="1077630" cy="1077630"/>
      </dsp:txXfrm>
    </dsp:sp>
    <dsp:sp modelId="{83D6028D-06B2-4F40-8274-4DB3B7417A9E}">
      <dsp:nvSpPr>
        <dsp:cNvPr id="0" name=""/>
        <dsp:cNvSpPr/>
      </dsp:nvSpPr>
      <dsp:spPr>
        <a:xfrm>
          <a:off x="3928533" y="342730"/>
          <a:ext cx="1524000" cy="152400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N" sz="1500" kern="1200"/>
            <a:t>Twitter Api</a:t>
          </a:r>
          <a:endParaRPr lang="en-IN" sz="1500" kern="1200" dirty="0"/>
        </a:p>
      </dsp:txBody>
      <dsp:txXfrm>
        <a:off x="4151718" y="565915"/>
        <a:ext cx="1077630" cy="1077630"/>
      </dsp:txXfrm>
    </dsp:sp>
    <dsp:sp modelId="{F7D11B3C-31FB-4BF2-B40D-024992AAC4FE}">
      <dsp:nvSpPr>
        <dsp:cNvPr id="0" name=""/>
        <dsp:cNvSpPr/>
      </dsp:nvSpPr>
      <dsp:spPr>
        <a:xfrm>
          <a:off x="1693333" y="33866"/>
          <a:ext cx="4741333" cy="3793066"/>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EDFEBA-4090-41E4-8DE8-0E6F8A3421EC}" type="datetimeFigureOut">
              <a:rPr lang="en-IN" smtClean="0"/>
              <a:t>14-07-2020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C25A65-54B0-4EC6-BB55-D9FD8D53BAFE}" type="slidenum">
              <a:rPr lang="en-IN" smtClean="0"/>
              <a:t>‹#›</a:t>
            </a:fld>
            <a:endParaRPr lang="en-IN"/>
          </a:p>
        </p:txBody>
      </p:sp>
    </p:spTree>
    <p:extLst>
      <p:ext uri="{BB962C8B-B14F-4D97-AF65-F5344CB8AC3E}">
        <p14:creationId xmlns:p14="http://schemas.microsoft.com/office/powerpoint/2010/main" val="141896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Copyright </a:t>
            </a:r>
            <a:r>
              <a:rPr lang="en-US" b="1"/>
              <a:t>PresentationGO.com</a:t>
            </a:r>
            <a:r>
              <a:rPr lang="en-US"/>
              <a:t> – The free PowerPoint template library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8D2766-C49B-4C1A-9FEE-6F146754B02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0362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Copyright </a:t>
            </a:r>
            <a:r>
              <a:rPr lang="en-US" b="1"/>
              <a:t>PresentationGO.com</a:t>
            </a:r>
            <a:r>
              <a:rPr lang="en-US"/>
              <a:t> – The free PowerPoint template library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8D2766-C49B-4C1A-9FEE-6F146754B02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5550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Copyright </a:t>
            </a:r>
            <a:r>
              <a:rPr lang="en-US" b="1"/>
              <a:t>PresentationGO.com</a:t>
            </a:r>
            <a:r>
              <a:rPr lang="en-US"/>
              <a:t> – The free PowerPoint template library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8D2766-C49B-4C1A-9FEE-6F146754B02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9062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Copyright </a:t>
            </a:r>
            <a:r>
              <a:rPr lang="en-US" b="1"/>
              <a:t>PresentationGO.com</a:t>
            </a:r>
            <a:r>
              <a:rPr lang="en-US"/>
              <a:t> – The free PowerPoint template library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8D2766-C49B-4C1A-9FEE-6F146754B02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4237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Copyright </a:t>
            </a:r>
            <a:r>
              <a:rPr lang="en-US" b="1"/>
              <a:t>PresentationGO.com</a:t>
            </a:r>
            <a:r>
              <a:rPr lang="en-US"/>
              <a:t> – The free PowerPoint template library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8D2766-C49B-4C1A-9FEE-6F146754B02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1133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Copyright </a:t>
            </a:r>
            <a:r>
              <a:rPr lang="en-US" b="1"/>
              <a:t>PresentationGO.com</a:t>
            </a:r>
            <a:r>
              <a:rPr lang="en-US"/>
              <a:t> – The free PowerPoint template library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8D2766-C49B-4C1A-9FEE-6F146754B02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0073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Copyright </a:t>
            </a:r>
            <a:r>
              <a:rPr lang="en-US" b="1"/>
              <a:t>PresentationGO.com</a:t>
            </a:r>
            <a:r>
              <a:rPr lang="en-US"/>
              <a:t> – The free PowerPoint template library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8D2766-C49B-4C1A-9FEE-6F146754B02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5167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Copyright </a:t>
            </a:r>
            <a:r>
              <a:rPr lang="en-US" b="1"/>
              <a:t>PresentationGO.com</a:t>
            </a:r>
            <a:r>
              <a:rPr lang="en-US"/>
              <a:t> – The free PowerPoint template library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8D2766-C49B-4C1A-9FEE-6F146754B02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8226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Copyright </a:t>
            </a:r>
            <a:r>
              <a:rPr lang="en-US" b="1"/>
              <a:t>PresentationGO.com</a:t>
            </a:r>
            <a:r>
              <a:rPr lang="en-US"/>
              <a:t> – The free PowerPoint template library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8D2766-C49B-4C1A-9FEE-6F146754B02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074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0FD0D-7CFF-47D3-9973-FCC6E1C31E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5005579-F802-43CD-A466-BBCE06AA6F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E469E3-762B-4CCF-A973-85D63FA859F4}"/>
              </a:ext>
            </a:extLst>
          </p:cNvPr>
          <p:cNvSpPr>
            <a:spLocks noGrp="1"/>
          </p:cNvSpPr>
          <p:nvPr>
            <p:ph type="dt" sz="half" idx="10"/>
          </p:nvPr>
        </p:nvSpPr>
        <p:spPr/>
        <p:txBody>
          <a:bodyPr/>
          <a:lstStyle/>
          <a:p>
            <a:fld id="{727B09F1-A7BB-40E6-8176-4E6E2D964975}" type="datetimeFigureOut">
              <a:rPr lang="en-IN" smtClean="0"/>
              <a:t>14-07-2020</a:t>
            </a:fld>
            <a:endParaRPr lang="en-IN"/>
          </a:p>
        </p:txBody>
      </p:sp>
      <p:sp>
        <p:nvSpPr>
          <p:cNvPr id="5" name="Footer Placeholder 4">
            <a:extLst>
              <a:ext uri="{FF2B5EF4-FFF2-40B4-BE49-F238E27FC236}">
                <a16:creationId xmlns:a16="http://schemas.microsoft.com/office/drawing/2014/main" id="{4AE8C184-9145-40AA-8EA5-486BF170B8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B45A95-D48B-4300-BB76-9A08231201BE}"/>
              </a:ext>
            </a:extLst>
          </p:cNvPr>
          <p:cNvSpPr>
            <a:spLocks noGrp="1"/>
          </p:cNvSpPr>
          <p:nvPr>
            <p:ph type="sldNum" sz="quarter" idx="12"/>
          </p:nvPr>
        </p:nvSpPr>
        <p:spPr/>
        <p:txBody>
          <a:bodyPr/>
          <a:lstStyle/>
          <a:p>
            <a:fld id="{F43CE9B0-9305-4983-B500-71723D7DC698}" type="slidenum">
              <a:rPr lang="en-IN" smtClean="0"/>
              <a:t>‹#›</a:t>
            </a:fld>
            <a:endParaRPr lang="en-IN"/>
          </a:p>
        </p:txBody>
      </p:sp>
    </p:spTree>
    <p:extLst>
      <p:ext uri="{BB962C8B-B14F-4D97-AF65-F5344CB8AC3E}">
        <p14:creationId xmlns:p14="http://schemas.microsoft.com/office/powerpoint/2010/main" val="1796875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A6C8-3CBA-4619-8993-8760E1BB8BF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D55980-48E0-4D23-8A19-15C2311F4C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9B3606-3C87-4258-AC82-DAF336B4BC4E}"/>
              </a:ext>
            </a:extLst>
          </p:cNvPr>
          <p:cNvSpPr>
            <a:spLocks noGrp="1"/>
          </p:cNvSpPr>
          <p:nvPr>
            <p:ph type="dt" sz="half" idx="10"/>
          </p:nvPr>
        </p:nvSpPr>
        <p:spPr/>
        <p:txBody>
          <a:bodyPr/>
          <a:lstStyle/>
          <a:p>
            <a:fld id="{727B09F1-A7BB-40E6-8176-4E6E2D964975}" type="datetimeFigureOut">
              <a:rPr lang="en-IN" smtClean="0"/>
              <a:t>14-07-2020</a:t>
            </a:fld>
            <a:endParaRPr lang="en-IN"/>
          </a:p>
        </p:txBody>
      </p:sp>
      <p:sp>
        <p:nvSpPr>
          <p:cNvPr id="5" name="Footer Placeholder 4">
            <a:extLst>
              <a:ext uri="{FF2B5EF4-FFF2-40B4-BE49-F238E27FC236}">
                <a16:creationId xmlns:a16="http://schemas.microsoft.com/office/drawing/2014/main" id="{72ED919A-1D19-4888-BD38-9F398DD2C0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83100E-BB1A-4B5F-B7FE-3C21C7D6C6E5}"/>
              </a:ext>
            </a:extLst>
          </p:cNvPr>
          <p:cNvSpPr>
            <a:spLocks noGrp="1"/>
          </p:cNvSpPr>
          <p:nvPr>
            <p:ph type="sldNum" sz="quarter" idx="12"/>
          </p:nvPr>
        </p:nvSpPr>
        <p:spPr/>
        <p:txBody>
          <a:bodyPr/>
          <a:lstStyle/>
          <a:p>
            <a:fld id="{F43CE9B0-9305-4983-B500-71723D7DC698}" type="slidenum">
              <a:rPr lang="en-IN" smtClean="0"/>
              <a:t>‹#›</a:t>
            </a:fld>
            <a:endParaRPr lang="en-IN"/>
          </a:p>
        </p:txBody>
      </p:sp>
    </p:spTree>
    <p:extLst>
      <p:ext uri="{BB962C8B-B14F-4D97-AF65-F5344CB8AC3E}">
        <p14:creationId xmlns:p14="http://schemas.microsoft.com/office/powerpoint/2010/main" val="3923424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CF12C9-95B3-47C4-A326-D0FEED9158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958624-9106-48AC-9632-78BFA8C212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7F982F-793E-4EDC-9DF9-58F407E3EAE2}"/>
              </a:ext>
            </a:extLst>
          </p:cNvPr>
          <p:cNvSpPr>
            <a:spLocks noGrp="1"/>
          </p:cNvSpPr>
          <p:nvPr>
            <p:ph type="dt" sz="half" idx="10"/>
          </p:nvPr>
        </p:nvSpPr>
        <p:spPr/>
        <p:txBody>
          <a:bodyPr/>
          <a:lstStyle/>
          <a:p>
            <a:fld id="{727B09F1-A7BB-40E6-8176-4E6E2D964975}" type="datetimeFigureOut">
              <a:rPr lang="en-IN" smtClean="0"/>
              <a:t>14-07-2020</a:t>
            </a:fld>
            <a:endParaRPr lang="en-IN"/>
          </a:p>
        </p:txBody>
      </p:sp>
      <p:sp>
        <p:nvSpPr>
          <p:cNvPr id="5" name="Footer Placeholder 4">
            <a:extLst>
              <a:ext uri="{FF2B5EF4-FFF2-40B4-BE49-F238E27FC236}">
                <a16:creationId xmlns:a16="http://schemas.microsoft.com/office/drawing/2014/main" id="{687DD07E-1A50-4180-8FCD-640E740C64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CB144A-CC30-4908-94B9-B1E5EF27970C}"/>
              </a:ext>
            </a:extLst>
          </p:cNvPr>
          <p:cNvSpPr>
            <a:spLocks noGrp="1"/>
          </p:cNvSpPr>
          <p:nvPr>
            <p:ph type="sldNum" sz="quarter" idx="12"/>
          </p:nvPr>
        </p:nvSpPr>
        <p:spPr/>
        <p:txBody>
          <a:bodyPr/>
          <a:lstStyle/>
          <a:p>
            <a:fld id="{F43CE9B0-9305-4983-B500-71723D7DC698}" type="slidenum">
              <a:rPr lang="en-IN" smtClean="0"/>
              <a:t>‹#›</a:t>
            </a:fld>
            <a:endParaRPr lang="en-IN"/>
          </a:p>
        </p:txBody>
      </p:sp>
    </p:spTree>
    <p:extLst>
      <p:ext uri="{BB962C8B-B14F-4D97-AF65-F5344CB8AC3E}">
        <p14:creationId xmlns:p14="http://schemas.microsoft.com/office/powerpoint/2010/main" val="1025943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163481"/>
            <a:ext cx="10515600" cy="739056"/>
          </a:xfrm>
        </p:spPr>
        <p:txBody>
          <a:bodyPr>
            <a:normAutofit/>
          </a:bodyPr>
          <a:lstStyle>
            <a:lvl1pPr>
              <a:defRPr sz="3600"/>
            </a:lvl1pPr>
          </a:lstStyle>
          <a:p>
            <a:r>
              <a:rPr lang="en-US" dirty="0"/>
              <a:t>Click to edit Master title style</a:t>
            </a:r>
          </a:p>
        </p:txBody>
      </p:sp>
    </p:spTree>
    <p:extLst>
      <p:ext uri="{BB962C8B-B14F-4D97-AF65-F5344CB8AC3E}">
        <p14:creationId xmlns:p14="http://schemas.microsoft.com/office/powerpoint/2010/main" val="3331394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C1CAE-7929-4729-83A5-BECA685BB7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9ED4AD-731E-4697-83FF-216B7CBCB4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F3C1AB-A94B-4874-85BE-FEA022985877}"/>
              </a:ext>
            </a:extLst>
          </p:cNvPr>
          <p:cNvSpPr>
            <a:spLocks noGrp="1"/>
          </p:cNvSpPr>
          <p:nvPr>
            <p:ph type="dt" sz="half" idx="10"/>
          </p:nvPr>
        </p:nvSpPr>
        <p:spPr/>
        <p:txBody>
          <a:bodyPr/>
          <a:lstStyle/>
          <a:p>
            <a:fld id="{727B09F1-A7BB-40E6-8176-4E6E2D964975}" type="datetimeFigureOut">
              <a:rPr lang="en-IN" smtClean="0"/>
              <a:t>14-07-2020</a:t>
            </a:fld>
            <a:endParaRPr lang="en-IN"/>
          </a:p>
        </p:txBody>
      </p:sp>
      <p:sp>
        <p:nvSpPr>
          <p:cNvPr id="5" name="Footer Placeholder 4">
            <a:extLst>
              <a:ext uri="{FF2B5EF4-FFF2-40B4-BE49-F238E27FC236}">
                <a16:creationId xmlns:a16="http://schemas.microsoft.com/office/drawing/2014/main" id="{3E655301-D1F5-4752-A9B4-49AE663E3C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C32708-15D0-4B42-82C7-094F4EE8805B}"/>
              </a:ext>
            </a:extLst>
          </p:cNvPr>
          <p:cNvSpPr>
            <a:spLocks noGrp="1"/>
          </p:cNvSpPr>
          <p:nvPr>
            <p:ph type="sldNum" sz="quarter" idx="12"/>
          </p:nvPr>
        </p:nvSpPr>
        <p:spPr/>
        <p:txBody>
          <a:bodyPr/>
          <a:lstStyle/>
          <a:p>
            <a:fld id="{F43CE9B0-9305-4983-B500-71723D7DC698}" type="slidenum">
              <a:rPr lang="en-IN" smtClean="0"/>
              <a:t>‹#›</a:t>
            </a:fld>
            <a:endParaRPr lang="en-IN"/>
          </a:p>
        </p:txBody>
      </p:sp>
    </p:spTree>
    <p:extLst>
      <p:ext uri="{BB962C8B-B14F-4D97-AF65-F5344CB8AC3E}">
        <p14:creationId xmlns:p14="http://schemas.microsoft.com/office/powerpoint/2010/main" val="3775510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4B73-F685-4644-9BAB-BE619343F2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25179A1-4308-4C32-86A8-7480B1F5EC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0BE3AD-09CE-4489-8004-25D51AD54324}"/>
              </a:ext>
            </a:extLst>
          </p:cNvPr>
          <p:cNvSpPr>
            <a:spLocks noGrp="1"/>
          </p:cNvSpPr>
          <p:nvPr>
            <p:ph type="dt" sz="half" idx="10"/>
          </p:nvPr>
        </p:nvSpPr>
        <p:spPr/>
        <p:txBody>
          <a:bodyPr/>
          <a:lstStyle/>
          <a:p>
            <a:fld id="{727B09F1-A7BB-40E6-8176-4E6E2D964975}" type="datetimeFigureOut">
              <a:rPr lang="en-IN" smtClean="0"/>
              <a:t>14-07-2020</a:t>
            </a:fld>
            <a:endParaRPr lang="en-IN"/>
          </a:p>
        </p:txBody>
      </p:sp>
      <p:sp>
        <p:nvSpPr>
          <p:cNvPr id="5" name="Footer Placeholder 4">
            <a:extLst>
              <a:ext uri="{FF2B5EF4-FFF2-40B4-BE49-F238E27FC236}">
                <a16:creationId xmlns:a16="http://schemas.microsoft.com/office/drawing/2014/main" id="{5D9DBC3F-E369-4D57-8502-B3795CFB08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4AC059-007C-4A8A-89E6-E59D0C6C04E0}"/>
              </a:ext>
            </a:extLst>
          </p:cNvPr>
          <p:cNvSpPr>
            <a:spLocks noGrp="1"/>
          </p:cNvSpPr>
          <p:nvPr>
            <p:ph type="sldNum" sz="quarter" idx="12"/>
          </p:nvPr>
        </p:nvSpPr>
        <p:spPr/>
        <p:txBody>
          <a:bodyPr/>
          <a:lstStyle/>
          <a:p>
            <a:fld id="{F43CE9B0-9305-4983-B500-71723D7DC698}" type="slidenum">
              <a:rPr lang="en-IN" smtClean="0"/>
              <a:t>‹#›</a:t>
            </a:fld>
            <a:endParaRPr lang="en-IN"/>
          </a:p>
        </p:txBody>
      </p:sp>
    </p:spTree>
    <p:extLst>
      <p:ext uri="{BB962C8B-B14F-4D97-AF65-F5344CB8AC3E}">
        <p14:creationId xmlns:p14="http://schemas.microsoft.com/office/powerpoint/2010/main" val="1499375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E4E16-65A5-4C03-B9F7-C73B7FDD18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3267DE-595A-4D2A-890C-AAC5202297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608A038-448F-4A73-BED2-DF4087E2A9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7B8E56-A7F4-4E6B-9494-23EBA807B245}"/>
              </a:ext>
            </a:extLst>
          </p:cNvPr>
          <p:cNvSpPr>
            <a:spLocks noGrp="1"/>
          </p:cNvSpPr>
          <p:nvPr>
            <p:ph type="dt" sz="half" idx="10"/>
          </p:nvPr>
        </p:nvSpPr>
        <p:spPr/>
        <p:txBody>
          <a:bodyPr/>
          <a:lstStyle/>
          <a:p>
            <a:fld id="{727B09F1-A7BB-40E6-8176-4E6E2D964975}" type="datetimeFigureOut">
              <a:rPr lang="en-IN" smtClean="0"/>
              <a:t>14-07-2020</a:t>
            </a:fld>
            <a:endParaRPr lang="en-IN"/>
          </a:p>
        </p:txBody>
      </p:sp>
      <p:sp>
        <p:nvSpPr>
          <p:cNvPr id="6" name="Footer Placeholder 5">
            <a:extLst>
              <a:ext uri="{FF2B5EF4-FFF2-40B4-BE49-F238E27FC236}">
                <a16:creationId xmlns:a16="http://schemas.microsoft.com/office/drawing/2014/main" id="{789D00A9-60FF-4590-AB7E-CCDF9C1AA4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0D7483-EAF5-49A3-9118-AD47CFA52173}"/>
              </a:ext>
            </a:extLst>
          </p:cNvPr>
          <p:cNvSpPr>
            <a:spLocks noGrp="1"/>
          </p:cNvSpPr>
          <p:nvPr>
            <p:ph type="sldNum" sz="quarter" idx="12"/>
          </p:nvPr>
        </p:nvSpPr>
        <p:spPr/>
        <p:txBody>
          <a:bodyPr/>
          <a:lstStyle/>
          <a:p>
            <a:fld id="{F43CE9B0-9305-4983-B500-71723D7DC698}" type="slidenum">
              <a:rPr lang="en-IN" smtClean="0"/>
              <a:t>‹#›</a:t>
            </a:fld>
            <a:endParaRPr lang="en-IN"/>
          </a:p>
        </p:txBody>
      </p:sp>
    </p:spTree>
    <p:extLst>
      <p:ext uri="{BB962C8B-B14F-4D97-AF65-F5344CB8AC3E}">
        <p14:creationId xmlns:p14="http://schemas.microsoft.com/office/powerpoint/2010/main" val="149812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D0DE4-E4DC-434B-8A90-2FD0BF8AB20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71A5C8-8391-4F06-B46A-2DA20C0093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5CCFEF-BAD2-43C1-9790-3D93F6EF12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8D9888B-C568-41AA-84FD-9FF2BEA4E6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561C02-AD5E-428B-B53A-D2AC2B2227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EF3B284-E789-40AB-A019-E4534EDE229F}"/>
              </a:ext>
            </a:extLst>
          </p:cNvPr>
          <p:cNvSpPr>
            <a:spLocks noGrp="1"/>
          </p:cNvSpPr>
          <p:nvPr>
            <p:ph type="dt" sz="half" idx="10"/>
          </p:nvPr>
        </p:nvSpPr>
        <p:spPr/>
        <p:txBody>
          <a:bodyPr/>
          <a:lstStyle/>
          <a:p>
            <a:fld id="{727B09F1-A7BB-40E6-8176-4E6E2D964975}" type="datetimeFigureOut">
              <a:rPr lang="en-IN" smtClean="0"/>
              <a:t>14-07-2020</a:t>
            </a:fld>
            <a:endParaRPr lang="en-IN"/>
          </a:p>
        </p:txBody>
      </p:sp>
      <p:sp>
        <p:nvSpPr>
          <p:cNvPr id="8" name="Footer Placeholder 7">
            <a:extLst>
              <a:ext uri="{FF2B5EF4-FFF2-40B4-BE49-F238E27FC236}">
                <a16:creationId xmlns:a16="http://schemas.microsoft.com/office/drawing/2014/main" id="{D10CCB1D-36D5-4B06-94B4-A8E71F67C0E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7C3ADE8-9D13-4360-B441-84F6BA055094}"/>
              </a:ext>
            </a:extLst>
          </p:cNvPr>
          <p:cNvSpPr>
            <a:spLocks noGrp="1"/>
          </p:cNvSpPr>
          <p:nvPr>
            <p:ph type="sldNum" sz="quarter" idx="12"/>
          </p:nvPr>
        </p:nvSpPr>
        <p:spPr/>
        <p:txBody>
          <a:bodyPr/>
          <a:lstStyle/>
          <a:p>
            <a:fld id="{F43CE9B0-9305-4983-B500-71723D7DC698}" type="slidenum">
              <a:rPr lang="en-IN" smtClean="0"/>
              <a:t>‹#›</a:t>
            </a:fld>
            <a:endParaRPr lang="en-IN"/>
          </a:p>
        </p:txBody>
      </p:sp>
    </p:spTree>
    <p:extLst>
      <p:ext uri="{BB962C8B-B14F-4D97-AF65-F5344CB8AC3E}">
        <p14:creationId xmlns:p14="http://schemas.microsoft.com/office/powerpoint/2010/main" val="2584525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6D142-E9FD-4E31-A224-37BD6F82A76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C3359BD-2CB8-4A8A-ACF4-D6FC108BF6C4}"/>
              </a:ext>
            </a:extLst>
          </p:cNvPr>
          <p:cNvSpPr>
            <a:spLocks noGrp="1"/>
          </p:cNvSpPr>
          <p:nvPr>
            <p:ph type="dt" sz="half" idx="10"/>
          </p:nvPr>
        </p:nvSpPr>
        <p:spPr/>
        <p:txBody>
          <a:bodyPr/>
          <a:lstStyle/>
          <a:p>
            <a:fld id="{727B09F1-A7BB-40E6-8176-4E6E2D964975}" type="datetimeFigureOut">
              <a:rPr lang="en-IN" smtClean="0"/>
              <a:t>14-07-2020</a:t>
            </a:fld>
            <a:endParaRPr lang="en-IN"/>
          </a:p>
        </p:txBody>
      </p:sp>
      <p:sp>
        <p:nvSpPr>
          <p:cNvPr id="4" name="Footer Placeholder 3">
            <a:extLst>
              <a:ext uri="{FF2B5EF4-FFF2-40B4-BE49-F238E27FC236}">
                <a16:creationId xmlns:a16="http://schemas.microsoft.com/office/drawing/2014/main" id="{DC9BF3B3-A35A-4F8E-B319-1F7539E05B8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5640C56-B6EF-476A-85AE-1693AEB44513}"/>
              </a:ext>
            </a:extLst>
          </p:cNvPr>
          <p:cNvSpPr>
            <a:spLocks noGrp="1"/>
          </p:cNvSpPr>
          <p:nvPr>
            <p:ph type="sldNum" sz="quarter" idx="12"/>
          </p:nvPr>
        </p:nvSpPr>
        <p:spPr/>
        <p:txBody>
          <a:bodyPr/>
          <a:lstStyle/>
          <a:p>
            <a:fld id="{F43CE9B0-9305-4983-B500-71723D7DC698}" type="slidenum">
              <a:rPr lang="en-IN" smtClean="0"/>
              <a:t>‹#›</a:t>
            </a:fld>
            <a:endParaRPr lang="en-IN"/>
          </a:p>
        </p:txBody>
      </p:sp>
    </p:spTree>
    <p:extLst>
      <p:ext uri="{BB962C8B-B14F-4D97-AF65-F5344CB8AC3E}">
        <p14:creationId xmlns:p14="http://schemas.microsoft.com/office/powerpoint/2010/main" val="3381877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2C450D-1EF8-46D2-B2C2-CFFD93EE23D5}"/>
              </a:ext>
            </a:extLst>
          </p:cNvPr>
          <p:cNvSpPr>
            <a:spLocks noGrp="1"/>
          </p:cNvSpPr>
          <p:nvPr>
            <p:ph type="dt" sz="half" idx="10"/>
          </p:nvPr>
        </p:nvSpPr>
        <p:spPr/>
        <p:txBody>
          <a:bodyPr/>
          <a:lstStyle/>
          <a:p>
            <a:fld id="{727B09F1-A7BB-40E6-8176-4E6E2D964975}" type="datetimeFigureOut">
              <a:rPr lang="en-IN" smtClean="0"/>
              <a:t>14-07-2020</a:t>
            </a:fld>
            <a:endParaRPr lang="en-IN"/>
          </a:p>
        </p:txBody>
      </p:sp>
      <p:sp>
        <p:nvSpPr>
          <p:cNvPr id="3" name="Footer Placeholder 2">
            <a:extLst>
              <a:ext uri="{FF2B5EF4-FFF2-40B4-BE49-F238E27FC236}">
                <a16:creationId xmlns:a16="http://schemas.microsoft.com/office/drawing/2014/main" id="{D121BE76-BA4D-43E1-9CC5-E0BD55FBFC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42A13C-530B-4B38-AD7E-8922775F7073}"/>
              </a:ext>
            </a:extLst>
          </p:cNvPr>
          <p:cNvSpPr>
            <a:spLocks noGrp="1"/>
          </p:cNvSpPr>
          <p:nvPr>
            <p:ph type="sldNum" sz="quarter" idx="12"/>
          </p:nvPr>
        </p:nvSpPr>
        <p:spPr/>
        <p:txBody>
          <a:bodyPr/>
          <a:lstStyle/>
          <a:p>
            <a:fld id="{F43CE9B0-9305-4983-B500-71723D7DC698}" type="slidenum">
              <a:rPr lang="en-IN" smtClean="0"/>
              <a:t>‹#›</a:t>
            </a:fld>
            <a:endParaRPr lang="en-IN"/>
          </a:p>
        </p:txBody>
      </p:sp>
    </p:spTree>
    <p:extLst>
      <p:ext uri="{BB962C8B-B14F-4D97-AF65-F5344CB8AC3E}">
        <p14:creationId xmlns:p14="http://schemas.microsoft.com/office/powerpoint/2010/main" val="1892341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E556A-4DCE-433A-B905-EA90BB77E9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4E4374A-3A34-4F5C-A520-FF14437835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ED4C928-54DA-424C-858A-0B5BEE479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061135-C105-4107-91B6-1FBA48012C11}"/>
              </a:ext>
            </a:extLst>
          </p:cNvPr>
          <p:cNvSpPr>
            <a:spLocks noGrp="1"/>
          </p:cNvSpPr>
          <p:nvPr>
            <p:ph type="dt" sz="half" idx="10"/>
          </p:nvPr>
        </p:nvSpPr>
        <p:spPr/>
        <p:txBody>
          <a:bodyPr/>
          <a:lstStyle/>
          <a:p>
            <a:fld id="{727B09F1-A7BB-40E6-8176-4E6E2D964975}" type="datetimeFigureOut">
              <a:rPr lang="en-IN" smtClean="0"/>
              <a:t>14-07-2020</a:t>
            </a:fld>
            <a:endParaRPr lang="en-IN"/>
          </a:p>
        </p:txBody>
      </p:sp>
      <p:sp>
        <p:nvSpPr>
          <p:cNvPr id="6" name="Footer Placeholder 5">
            <a:extLst>
              <a:ext uri="{FF2B5EF4-FFF2-40B4-BE49-F238E27FC236}">
                <a16:creationId xmlns:a16="http://schemas.microsoft.com/office/drawing/2014/main" id="{AA153DD0-DF88-433F-BB7F-BCEDEA3395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658DAF-8563-464B-B0C5-ED8CBF6D0A4B}"/>
              </a:ext>
            </a:extLst>
          </p:cNvPr>
          <p:cNvSpPr>
            <a:spLocks noGrp="1"/>
          </p:cNvSpPr>
          <p:nvPr>
            <p:ph type="sldNum" sz="quarter" idx="12"/>
          </p:nvPr>
        </p:nvSpPr>
        <p:spPr/>
        <p:txBody>
          <a:bodyPr/>
          <a:lstStyle/>
          <a:p>
            <a:fld id="{F43CE9B0-9305-4983-B500-71723D7DC698}" type="slidenum">
              <a:rPr lang="en-IN" smtClean="0"/>
              <a:t>‹#›</a:t>
            </a:fld>
            <a:endParaRPr lang="en-IN"/>
          </a:p>
        </p:txBody>
      </p:sp>
    </p:spTree>
    <p:extLst>
      <p:ext uri="{BB962C8B-B14F-4D97-AF65-F5344CB8AC3E}">
        <p14:creationId xmlns:p14="http://schemas.microsoft.com/office/powerpoint/2010/main" val="2933515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8FF2E-2903-4AEF-BB8D-99C94BA19B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EA50D39-0676-4E38-A8F8-D4DC13B240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BD9A94A-5DA9-4203-B0B9-B0E527071D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FBB079-ABF5-43D8-A0FF-0D69B1191D33}"/>
              </a:ext>
            </a:extLst>
          </p:cNvPr>
          <p:cNvSpPr>
            <a:spLocks noGrp="1"/>
          </p:cNvSpPr>
          <p:nvPr>
            <p:ph type="dt" sz="half" idx="10"/>
          </p:nvPr>
        </p:nvSpPr>
        <p:spPr/>
        <p:txBody>
          <a:bodyPr/>
          <a:lstStyle/>
          <a:p>
            <a:fld id="{727B09F1-A7BB-40E6-8176-4E6E2D964975}" type="datetimeFigureOut">
              <a:rPr lang="en-IN" smtClean="0"/>
              <a:t>14-07-2020</a:t>
            </a:fld>
            <a:endParaRPr lang="en-IN"/>
          </a:p>
        </p:txBody>
      </p:sp>
      <p:sp>
        <p:nvSpPr>
          <p:cNvPr id="6" name="Footer Placeholder 5">
            <a:extLst>
              <a:ext uri="{FF2B5EF4-FFF2-40B4-BE49-F238E27FC236}">
                <a16:creationId xmlns:a16="http://schemas.microsoft.com/office/drawing/2014/main" id="{3B387DE7-8465-4D67-9A3D-89EDEEAF3B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6CCDD1-25DD-4035-A366-D67C342F56F1}"/>
              </a:ext>
            </a:extLst>
          </p:cNvPr>
          <p:cNvSpPr>
            <a:spLocks noGrp="1"/>
          </p:cNvSpPr>
          <p:nvPr>
            <p:ph type="sldNum" sz="quarter" idx="12"/>
          </p:nvPr>
        </p:nvSpPr>
        <p:spPr/>
        <p:txBody>
          <a:bodyPr/>
          <a:lstStyle/>
          <a:p>
            <a:fld id="{F43CE9B0-9305-4983-B500-71723D7DC698}" type="slidenum">
              <a:rPr lang="en-IN" smtClean="0"/>
              <a:t>‹#›</a:t>
            </a:fld>
            <a:endParaRPr lang="en-IN"/>
          </a:p>
        </p:txBody>
      </p:sp>
    </p:spTree>
    <p:extLst>
      <p:ext uri="{BB962C8B-B14F-4D97-AF65-F5344CB8AC3E}">
        <p14:creationId xmlns:p14="http://schemas.microsoft.com/office/powerpoint/2010/main" val="3723537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 Id="rId4" Type="http://schemas.openxmlformats.org/officeDocument/2006/relationships/hyperlink" Target="http://www.presentationgo.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0D0C2F-DAFD-4512-B7C0-D9946643CB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BDD7B4-2351-4A1D-8ED6-E9D792659D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151DC1-BD31-40BA-805C-1EF6DB0038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7B09F1-A7BB-40E6-8176-4E6E2D964975}" type="datetimeFigureOut">
              <a:rPr lang="en-IN" smtClean="0"/>
              <a:t>14-07-2020</a:t>
            </a:fld>
            <a:endParaRPr lang="en-IN"/>
          </a:p>
        </p:txBody>
      </p:sp>
      <p:sp>
        <p:nvSpPr>
          <p:cNvPr id="5" name="Footer Placeholder 4">
            <a:extLst>
              <a:ext uri="{FF2B5EF4-FFF2-40B4-BE49-F238E27FC236}">
                <a16:creationId xmlns:a16="http://schemas.microsoft.com/office/drawing/2014/main" id="{59A81AB3-2561-4E31-94DC-B26C941F6E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23A3424-89D6-4C3C-A302-EA7A993DE4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3CE9B0-9305-4983-B500-71723D7DC698}" type="slidenum">
              <a:rPr lang="en-IN" smtClean="0"/>
              <a:t>‹#›</a:t>
            </a:fld>
            <a:endParaRPr lang="en-IN"/>
          </a:p>
        </p:txBody>
      </p:sp>
    </p:spTree>
    <p:extLst>
      <p:ext uri="{BB962C8B-B14F-4D97-AF65-F5344CB8AC3E}">
        <p14:creationId xmlns:p14="http://schemas.microsoft.com/office/powerpoint/2010/main" val="1264377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63482"/>
            <a:ext cx="10515600" cy="739056"/>
          </a:xfrm>
          <a:prstGeom prst="rect">
            <a:avLst/>
          </a:prstGeom>
        </p:spPr>
        <p:txBody>
          <a:bodyPr rIns="0">
            <a:normAutofit/>
          </a:bodyPr>
          <a:lstStyle/>
          <a:p>
            <a:pPr marL="0" lvl="0"/>
            <a:r>
              <a:rPr lang="en-US"/>
              <a:t>Click to edit Master title style</a:t>
            </a:r>
          </a:p>
        </p:txBody>
      </p:sp>
      <p:sp>
        <p:nvSpPr>
          <p:cNvPr id="3" name="Text Placeholder 2"/>
          <p:cNvSpPr>
            <a:spLocks noGrp="1"/>
          </p:cNvSpPr>
          <p:nvPr>
            <p:ph type="body" idx="1"/>
          </p:nvPr>
        </p:nvSpPr>
        <p:spPr>
          <a:xfrm>
            <a:off x="838200" y="1219200"/>
            <a:ext cx="10515600" cy="4957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6305911"/>
            <a:ext cx="12192000" cy="552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150" normalizeH="0" baseline="0" noProof="0" dirty="0">
                <a:ln>
                  <a:noFill/>
                </a:ln>
                <a:solidFill>
                  <a:prstClr val="white">
                    <a:lumMod val="75000"/>
                  </a:prstClr>
                </a:solidFill>
                <a:effectLst/>
                <a:uLnTx/>
                <a:uFillTx/>
                <a:latin typeface="+mn-lt"/>
                <a:ea typeface="+mn-ea"/>
                <a:cs typeface="+mn-cs"/>
              </a:rPr>
              <a:t>www.</a:t>
            </a:r>
            <a:r>
              <a:rPr kumimoji="0" lang="en-US" sz="3200" b="0" i="0" u="none" strike="noStrike" kern="1200" cap="none" spc="150" normalizeH="0" baseline="0" noProof="0" dirty="0">
                <a:ln>
                  <a:noFill/>
                </a:ln>
                <a:solidFill>
                  <a:prstClr val="black">
                    <a:lumMod val="85000"/>
                    <a:lumOff val="15000"/>
                  </a:prstClr>
                </a:solidFill>
                <a:effectLst/>
                <a:uLnTx/>
                <a:uFillTx/>
                <a:latin typeface="+mn-lt"/>
                <a:ea typeface="+mn-ea"/>
                <a:cs typeface="+mn-cs"/>
              </a:rPr>
              <a:t>presentationgo</a:t>
            </a:r>
            <a:r>
              <a:rPr kumimoji="0" lang="en-US" sz="3200" b="0" i="0" u="none" strike="noStrike" kern="1200" cap="none" spc="150" normalizeH="0" baseline="0" noProof="0" dirty="0">
                <a:ln>
                  <a:noFill/>
                </a:ln>
                <a:solidFill>
                  <a:prstClr val="white">
                    <a:lumMod val="75000"/>
                  </a:prstClr>
                </a:solidFill>
                <a:effectLst/>
                <a:uLnTx/>
                <a:uFillTx/>
                <a:latin typeface="+mn-lt"/>
                <a:ea typeface="+mn-ea"/>
                <a:cs typeface="+mn-cs"/>
              </a:rPr>
              <a:t>.com</a:t>
            </a:r>
          </a:p>
        </p:txBody>
      </p:sp>
      <p:sp>
        <p:nvSpPr>
          <p:cNvPr id="13" name="Freeform 12"/>
          <p:cNvSpPr/>
          <p:nvPr userDrawn="1"/>
        </p:nvSpPr>
        <p:spPr>
          <a:xfrm rot="5400000">
            <a:off x="91178" y="173588"/>
            <a:ext cx="369496" cy="570902"/>
          </a:xfrm>
          <a:custGeom>
            <a:avLst/>
            <a:gdLst>
              <a:gd name="connsiteX0" fmla="*/ 210916 w 1034764"/>
              <a:gd name="connsiteY0" fmla="*/ 535701 h 1598797"/>
              <a:gd name="connsiteX1" fmla="*/ 331908 w 1034764"/>
              <a:gd name="connsiteY1" fmla="*/ 284049 h 1598797"/>
              <a:gd name="connsiteX2" fmla="*/ 741774 w 1034764"/>
              <a:gd name="connsiteY2" fmla="*/ 315409 h 1598797"/>
              <a:gd name="connsiteX3" fmla="*/ 403935 w 1034764"/>
              <a:gd name="connsiteY3" fmla="*/ 375418 h 1598797"/>
              <a:gd name="connsiteX4" fmla="*/ 266699 w 1034764"/>
              <a:gd name="connsiteY4" fmla="*/ 689905 h 1598797"/>
              <a:gd name="connsiteX5" fmla="*/ 266698 w 1034764"/>
              <a:gd name="connsiteY5" fmla="*/ 689907 h 1598797"/>
              <a:gd name="connsiteX6" fmla="*/ 210916 w 1034764"/>
              <a:gd name="connsiteY6" fmla="*/ 535701 h 1598797"/>
              <a:gd name="connsiteX7" fmla="*/ 134938 w 1034764"/>
              <a:gd name="connsiteY7" fmla="*/ 517381 h 1598797"/>
              <a:gd name="connsiteX8" fmla="*/ 517383 w 1034764"/>
              <a:gd name="connsiteY8" fmla="*/ 899826 h 1598797"/>
              <a:gd name="connsiteX9" fmla="*/ 899828 w 1034764"/>
              <a:gd name="connsiteY9" fmla="*/ 517381 h 1598797"/>
              <a:gd name="connsiteX10" fmla="*/ 517383 w 1034764"/>
              <a:gd name="connsiteY10" fmla="*/ 134936 h 1598797"/>
              <a:gd name="connsiteX11" fmla="*/ 134938 w 1034764"/>
              <a:gd name="connsiteY11" fmla="*/ 517381 h 1598797"/>
              <a:gd name="connsiteX12" fmla="*/ 0 w 1034764"/>
              <a:gd name="connsiteY12" fmla="*/ 517382 h 1598797"/>
              <a:gd name="connsiteX13" fmla="*/ 517382 w 1034764"/>
              <a:gd name="connsiteY13" fmla="*/ 0 h 1598797"/>
              <a:gd name="connsiteX14" fmla="*/ 1034764 w 1034764"/>
              <a:gd name="connsiteY14" fmla="*/ 517382 h 1598797"/>
              <a:gd name="connsiteX15" fmla="*/ 621653 w 1034764"/>
              <a:gd name="connsiteY15" fmla="*/ 1024253 h 1598797"/>
              <a:gd name="connsiteX16" fmla="*/ 620527 w 1034764"/>
              <a:gd name="connsiteY16" fmla="*/ 1024366 h 1598797"/>
              <a:gd name="connsiteX17" fmla="*/ 662992 w 1034764"/>
              <a:gd name="connsiteY17" fmla="*/ 1598797 h 1598797"/>
              <a:gd name="connsiteX18" fmla="*/ 371775 w 1034764"/>
              <a:gd name="connsiteY18" fmla="*/ 1598797 h 1598797"/>
              <a:gd name="connsiteX19" fmla="*/ 414241 w 1034764"/>
              <a:gd name="connsiteY19" fmla="*/ 1024367 h 1598797"/>
              <a:gd name="connsiteX20" fmla="*/ 413112 w 1034764"/>
              <a:gd name="connsiteY20" fmla="*/ 1024253 h 1598797"/>
              <a:gd name="connsiteX21" fmla="*/ 0 w 1034764"/>
              <a:gd name="connsiteY21" fmla="*/ 517382 h 159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34764" h="1598797">
                <a:moveTo>
                  <a:pt x="210916" y="535701"/>
                </a:moveTo>
                <a:cubicBezTo>
                  <a:pt x="207764" y="443901"/>
                  <a:pt x="249915" y="348683"/>
                  <a:pt x="331908" y="284049"/>
                </a:cubicBezTo>
                <a:cubicBezTo>
                  <a:pt x="463097" y="180634"/>
                  <a:pt x="646600" y="194675"/>
                  <a:pt x="741774" y="315409"/>
                </a:cubicBezTo>
                <a:cubicBezTo>
                  <a:pt x="631231" y="275026"/>
                  <a:pt x="502220" y="297941"/>
                  <a:pt x="403935" y="375418"/>
                </a:cubicBezTo>
                <a:cubicBezTo>
                  <a:pt x="305650" y="452895"/>
                  <a:pt x="253243" y="572989"/>
                  <a:pt x="266699" y="689905"/>
                </a:cubicBezTo>
                <a:lnTo>
                  <a:pt x="266698" y="689907"/>
                </a:lnTo>
                <a:cubicBezTo>
                  <a:pt x="231008" y="644631"/>
                  <a:pt x="212807" y="590781"/>
                  <a:pt x="210916" y="535701"/>
                </a:cubicBezTo>
                <a:close/>
                <a:moveTo>
                  <a:pt x="134938" y="517381"/>
                </a:moveTo>
                <a:cubicBezTo>
                  <a:pt x="134938" y="728600"/>
                  <a:pt x="306164" y="899826"/>
                  <a:pt x="517383" y="899826"/>
                </a:cubicBezTo>
                <a:cubicBezTo>
                  <a:pt x="728602" y="899826"/>
                  <a:pt x="899828" y="728600"/>
                  <a:pt x="899828" y="517381"/>
                </a:cubicBezTo>
                <a:cubicBezTo>
                  <a:pt x="899828" y="306162"/>
                  <a:pt x="728602" y="134936"/>
                  <a:pt x="517383" y="134936"/>
                </a:cubicBezTo>
                <a:cubicBezTo>
                  <a:pt x="306164" y="134936"/>
                  <a:pt x="134938" y="306162"/>
                  <a:pt x="134938" y="517381"/>
                </a:cubicBezTo>
                <a:close/>
                <a:moveTo>
                  <a:pt x="0" y="517382"/>
                </a:moveTo>
                <a:cubicBezTo>
                  <a:pt x="0" y="231640"/>
                  <a:pt x="231640" y="0"/>
                  <a:pt x="517382" y="0"/>
                </a:cubicBezTo>
                <a:cubicBezTo>
                  <a:pt x="803124" y="0"/>
                  <a:pt x="1034764" y="231640"/>
                  <a:pt x="1034764" y="517382"/>
                </a:cubicBezTo>
                <a:cubicBezTo>
                  <a:pt x="1034764" y="767406"/>
                  <a:pt x="857415" y="976008"/>
                  <a:pt x="621653" y="1024253"/>
                </a:cubicBezTo>
                <a:lnTo>
                  <a:pt x="620527" y="1024366"/>
                </a:lnTo>
                <a:lnTo>
                  <a:pt x="662992" y="1598797"/>
                </a:lnTo>
                <a:lnTo>
                  <a:pt x="371775" y="1598797"/>
                </a:lnTo>
                <a:lnTo>
                  <a:pt x="414241" y="1024367"/>
                </a:lnTo>
                <a:lnTo>
                  <a:pt x="413112" y="1024253"/>
                </a:lnTo>
                <a:cubicBezTo>
                  <a:pt x="177349" y="976008"/>
                  <a:pt x="0" y="767406"/>
                  <a:pt x="0" y="517382"/>
                </a:cubicBezTo>
                <a:close/>
              </a:path>
            </a:pathLst>
          </a:custGeom>
          <a:solidFill>
            <a:schemeClr val="bg1">
              <a:alpha val="20000"/>
            </a:schemeClr>
          </a:solidFill>
          <a:ln>
            <a:noFill/>
          </a:ln>
          <a:effectLst>
            <a:outerShdw blurRad="12700" dist="127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grpSp>
        <p:nvGrpSpPr>
          <p:cNvPr id="14" name="Group 13"/>
          <p:cNvGrpSpPr/>
          <p:nvPr userDrawn="1"/>
        </p:nvGrpSpPr>
        <p:grpSpPr>
          <a:xfrm>
            <a:off x="-1654908" y="-16654"/>
            <a:ext cx="1569183" cy="612144"/>
            <a:chOff x="-2096383" y="21447"/>
            <a:chExt cx="1569183" cy="612144"/>
          </a:xfrm>
        </p:grpSpPr>
        <p:sp>
          <p:nvSpPr>
            <p:cNvPr id="15" name="TextBox 14"/>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6" name="TextBox 15"/>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7" name="Picture 16"/>
            <p:cNvPicPr>
              <a:picLocks noChangeAspect="1"/>
            </p:cNvPicPr>
            <p:nvPr userDrawn="1"/>
          </p:nvPicPr>
          <p:blipFill>
            <a:blip r:embed="rId3"/>
            <a:stretch>
              <a:fillRect/>
            </a:stretch>
          </p:blipFill>
          <p:spPr>
            <a:xfrm>
              <a:off x="-2018604" y="234547"/>
              <a:ext cx="1405251" cy="185944"/>
            </a:xfrm>
            <a:prstGeom prst="rect">
              <a:avLst/>
            </a:prstGeom>
          </p:spPr>
        </p:pic>
      </p:grpSp>
      <p:sp>
        <p:nvSpPr>
          <p:cNvPr id="18" name="Rectangle 17"/>
          <p:cNvSpPr/>
          <p:nvPr userDrawn="1"/>
        </p:nvSpPr>
        <p:spPr>
          <a:xfrm>
            <a:off x="-12701" y="6959601"/>
            <a:ext cx="1661032" cy="261610"/>
          </a:xfrm>
          <a:prstGeom prst="rect">
            <a:avLst/>
          </a:prstGeom>
        </p:spPr>
        <p:txBody>
          <a:bodyPr wrap="none">
            <a:spAutoFit/>
          </a:bodyPr>
          <a:lstStyle/>
          <a:p>
            <a:r>
              <a:rPr lang="en-US" sz="1100" b="0" i="0" dirty="0">
                <a:solidFill>
                  <a:srgbClr val="555555"/>
                </a:solidFill>
                <a:effectLst/>
                <a:latin typeface="Open Sans" panose="020B0606030504020204" pitchFamily="34" charset="0"/>
              </a:rPr>
              <a:t>© </a:t>
            </a:r>
            <a:r>
              <a:rPr lang="en-US" sz="1100" b="0" i="0" u="none" strike="noStrike" dirty="0">
                <a:solidFill>
                  <a:srgbClr val="A5CD28"/>
                </a:solidFill>
                <a:effectLst/>
                <a:latin typeface="Open Sans" panose="020B0606030504020204" pitchFamily="34" charset="0"/>
                <a:hlinkClick r:id="rId4" tooltip="PresentationGo!"/>
              </a:rPr>
              <a:t>presentationgo.com</a:t>
            </a:r>
            <a:endParaRPr lang="en-US" sz="1100" dirty="0"/>
          </a:p>
        </p:txBody>
      </p:sp>
    </p:spTree>
    <p:extLst>
      <p:ext uri="{BB962C8B-B14F-4D97-AF65-F5344CB8AC3E}">
        <p14:creationId xmlns:p14="http://schemas.microsoft.com/office/powerpoint/2010/main" val="2065248496"/>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lang="en-US" sz="3600" b="1" kern="1200">
          <a:solidFill>
            <a:schemeClr val="bg1"/>
          </a:solidFill>
          <a:latin typeface="Helvetica" panose="020B0500000000000000"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C8FE18-FFF3-4A1B-9295-2EC9046545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204DB26E-B880-4C87-B2E0-0CADB8EC3795}"/>
              </a:ext>
            </a:extLst>
          </p:cNvPr>
          <p:cNvSpPr txBox="1"/>
          <p:nvPr/>
        </p:nvSpPr>
        <p:spPr>
          <a:xfrm>
            <a:off x="9414711" y="5060473"/>
            <a:ext cx="3374189" cy="1477328"/>
          </a:xfrm>
          <a:prstGeom prst="rect">
            <a:avLst/>
          </a:prstGeom>
          <a:noFill/>
        </p:spPr>
        <p:txBody>
          <a:bodyPr wrap="square" rtlCol="0">
            <a:spAutoFit/>
          </a:bodyPr>
          <a:lstStyle/>
          <a:p>
            <a:r>
              <a:rPr lang="en-IN" dirty="0">
                <a:latin typeface="Calibri" panose="020F0502020204030204" pitchFamily="34" charset="0"/>
                <a:cs typeface="Calibri" panose="020F0502020204030204" pitchFamily="34" charset="0"/>
              </a:rPr>
              <a:t>Team Name: -</a:t>
            </a:r>
            <a:r>
              <a:rPr lang="en-IN" dirty="0"/>
              <a:t> </a:t>
            </a:r>
            <a:r>
              <a:rPr lang="en-IN" b="1" i="0" dirty="0">
                <a:solidFill>
                  <a:srgbClr val="000000"/>
                </a:solidFill>
                <a:effectLst/>
                <a:latin typeface="Droid Serif"/>
              </a:rPr>
              <a:t>X Æ A-4</a:t>
            </a:r>
          </a:p>
          <a:p>
            <a:r>
              <a:rPr lang="en-IN" i="0" dirty="0">
                <a:solidFill>
                  <a:srgbClr val="000000"/>
                </a:solidFill>
                <a:effectLst/>
                <a:latin typeface="Bookman Old Style" panose="02050604050505020204" pitchFamily="18" charset="0"/>
              </a:rPr>
              <a:t>Jay Jhaveri</a:t>
            </a:r>
          </a:p>
          <a:p>
            <a:r>
              <a:rPr lang="en-IN" dirty="0">
                <a:solidFill>
                  <a:srgbClr val="000000"/>
                </a:solidFill>
                <a:latin typeface="Bookman Old Style" panose="02050604050505020204" pitchFamily="18" charset="0"/>
              </a:rPr>
              <a:t>Abhay Gupta</a:t>
            </a:r>
          </a:p>
          <a:p>
            <a:r>
              <a:rPr lang="en-IN" i="0" dirty="0">
                <a:solidFill>
                  <a:srgbClr val="000000"/>
                </a:solidFill>
                <a:effectLst/>
                <a:latin typeface="Bookman Old Style" panose="02050604050505020204" pitchFamily="18" charset="0"/>
              </a:rPr>
              <a:t>Prem </a:t>
            </a:r>
            <a:r>
              <a:rPr lang="en-IN" i="0" dirty="0" err="1">
                <a:solidFill>
                  <a:srgbClr val="000000"/>
                </a:solidFill>
                <a:effectLst/>
                <a:latin typeface="Bookman Old Style" panose="02050604050505020204" pitchFamily="18" charset="0"/>
              </a:rPr>
              <a:t>Chhabria</a:t>
            </a:r>
            <a:endParaRPr lang="en-IN" i="0" dirty="0">
              <a:solidFill>
                <a:srgbClr val="000000"/>
              </a:solidFill>
              <a:effectLst/>
              <a:latin typeface="Bookman Old Style" panose="02050604050505020204" pitchFamily="18" charset="0"/>
            </a:endParaRPr>
          </a:p>
          <a:p>
            <a:r>
              <a:rPr lang="en-IN" dirty="0">
                <a:solidFill>
                  <a:srgbClr val="000000"/>
                </a:solidFill>
                <a:latin typeface="Bookman Old Style" panose="02050604050505020204" pitchFamily="18" charset="0"/>
              </a:rPr>
              <a:t>Prasad </a:t>
            </a:r>
            <a:r>
              <a:rPr lang="en-IN" dirty="0" err="1">
                <a:solidFill>
                  <a:srgbClr val="000000"/>
                </a:solidFill>
                <a:latin typeface="Bookman Old Style" panose="02050604050505020204" pitchFamily="18" charset="0"/>
              </a:rPr>
              <a:t>Govekar</a:t>
            </a:r>
            <a:endParaRPr lang="en-IN" i="0" dirty="0">
              <a:solidFill>
                <a:srgbClr val="000000"/>
              </a:solidFill>
              <a:effectLst/>
              <a:latin typeface="Bookman Old Style" panose="02050604050505020204" pitchFamily="18" charset="0"/>
            </a:endParaRPr>
          </a:p>
        </p:txBody>
      </p:sp>
    </p:spTree>
    <p:extLst>
      <p:ext uri="{BB962C8B-B14F-4D97-AF65-F5344CB8AC3E}">
        <p14:creationId xmlns:p14="http://schemas.microsoft.com/office/powerpoint/2010/main" val="9224275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1823-B7E8-4F9B-B03F-29FC1BF88595}"/>
              </a:ext>
            </a:extLst>
          </p:cNvPr>
          <p:cNvSpPr>
            <a:spLocks noGrp="1"/>
          </p:cNvSpPr>
          <p:nvPr>
            <p:ph type="title"/>
          </p:nvPr>
        </p:nvSpPr>
        <p:spPr>
          <a:xfrm>
            <a:off x="814137" y="2689944"/>
            <a:ext cx="10515600" cy="739056"/>
          </a:xfrm>
        </p:spPr>
        <p:txBody>
          <a:bodyPr>
            <a:normAutofit fontScale="90000"/>
          </a:bodyPr>
          <a:lstStyle/>
          <a:p>
            <a:pPr algn="ctr"/>
            <a:r>
              <a:rPr lang="en-US" sz="6700" dirty="0"/>
              <a:t>Thank You!</a:t>
            </a:r>
            <a:br>
              <a:rPr lang="en-US" dirty="0"/>
            </a:br>
            <a:r>
              <a:rPr lang="en-US" dirty="0"/>
              <a:t>Keep Tweeting!!</a:t>
            </a:r>
          </a:p>
        </p:txBody>
      </p:sp>
      <p:sp>
        <p:nvSpPr>
          <p:cNvPr id="3" name="Rectangle 2">
            <a:extLst>
              <a:ext uri="{FF2B5EF4-FFF2-40B4-BE49-F238E27FC236}">
                <a16:creationId xmlns:a16="http://schemas.microsoft.com/office/drawing/2014/main" id="{2939E0D0-0201-4D2B-A6C8-5B02A5E2ED9E}"/>
              </a:ext>
            </a:extLst>
          </p:cNvPr>
          <p:cNvSpPr/>
          <p:nvPr/>
        </p:nvSpPr>
        <p:spPr>
          <a:xfrm>
            <a:off x="3737811" y="6432884"/>
            <a:ext cx="4668252" cy="3672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9577729A-42E5-4698-B62A-CC3015E9AACD}"/>
              </a:ext>
            </a:extLst>
          </p:cNvPr>
          <p:cNvPicPr>
            <a:picLocks noChangeAspect="1"/>
          </p:cNvPicPr>
          <p:nvPr/>
        </p:nvPicPr>
        <p:blipFill>
          <a:blip r:embed="rId3"/>
          <a:stretch>
            <a:fillRect/>
          </a:stretch>
        </p:blipFill>
        <p:spPr>
          <a:xfrm>
            <a:off x="0" y="6272464"/>
            <a:ext cx="12192000" cy="759140"/>
          </a:xfrm>
          <a:prstGeom prst="rect">
            <a:avLst/>
          </a:prstGeom>
        </p:spPr>
      </p:pic>
    </p:spTree>
    <p:extLst>
      <p:ext uri="{BB962C8B-B14F-4D97-AF65-F5344CB8AC3E}">
        <p14:creationId xmlns:p14="http://schemas.microsoft.com/office/powerpoint/2010/main" val="18309717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1823-B7E8-4F9B-B03F-29FC1BF88595}"/>
              </a:ext>
            </a:extLst>
          </p:cNvPr>
          <p:cNvSpPr>
            <a:spLocks noGrp="1"/>
          </p:cNvSpPr>
          <p:nvPr>
            <p:ph type="title"/>
          </p:nvPr>
        </p:nvSpPr>
        <p:spPr/>
        <p:txBody>
          <a:bodyPr/>
          <a:lstStyle/>
          <a:p>
            <a:pPr algn="ctr"/>
            <a:r>
              <a:rPr lang="en-US" dirty="0"/>
              <a:t>Introduction</a:t>
            </a:r>
          </a:p>
        </p:txBody>
      </p:sp>
      <p:sp>
        <p:nvSpPr>
          <p:cNvPr id="5" name="Rectangle: Rounded Corners 4">
            <a:extLst>
              <a:ext uri="{FF2B5EF4-FFF2-40B4-BE49-F238E27FC236}">
                <a16:creationId xmlns:a16="http://schemas.microsoft.com/office/drawing/2014/main" id="{138442F2-CC48-4259-A360-1539111AD1DD}"/>
              </a:ext>
            </a:extLst>
          </p:cNvPr>
          <p:cNvSpPr/>
          <p:nvPr/>
        </p:nvSpPr>
        <p:spPr>
          <a:xfrm>
            <a:off x="5902750" y="4690081"/>
            <a:ext cx="1782618" cy="1163782"/>
          </a:xfrm>
          <a:prstGeom prst="roundRect">
            <a:avLst>
              <a:gd name="adj" fmla="val 6350"/>
            </a:avLst>
          </a:prstGeom>
          <a:solidFill>
            <a:srgbClr val="22A0F3"/>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Calibri" panose="020F0502020204030204"/>
                <a:ea typeface="+mn-ea"/>
                <a:cs typeface="+mn-cs"/>
              </a:rPr>
              <a:t>311,806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all" spc="0" normalizeH="0" baseline="0" noProof="0" dirty="0">
                <a:ln>
                  <a:noFill/>
                </a:ln>
                <a:solidFill>
                  <a:prstClr val="white"/>
                </a:solidFill>
                <a:effectLst/>
                <a:uLnTx/>
                <a:uFillTx/>
                <a:latin typeface="Calibri" panose="020F0502020204030204"/>
                <a:ea typeface="+mn-ea"/>
                <a:cs typeface="+mn-cs"/>
              </a:rPr>
              <a:t>Affected</a:t>
            </a:r>
            <a:endParaRPr kumimoji="0" lang="en-US" sz="3200" b="0" i="0" u="none" strike="noStrike" kern="1200" cap="all" spc="0" normalizeH="0" baseline="0" noProof="0" dirty="0">
              <a:ln>
                <a:noFill/>
              </a:ln>
              <a:solidFill>
                <a:prstClr val="white"/>
              </a:solidFill>
              <a:effectLst/>
              <a:uLnTx/>
              <a:uFillTx/>
              <a:latin typeface="Calibri" panose="020F0502020204030204"/>
              <a:ea typeface="+mn-ea"/>
              <a:cs typeface="+mn-cs"/>
            </a:endParaRPr>
          </a:p>
        </p:txBody>
      </p:sp>
      <p:sp>
        <p:nvSpPr>
          <p:cNvPr id="12" name="Rectangle: Rounded Corners 11">
            <a:extLst>
              <a:ext uri="{FF2B5EF4-FFF2-40B4-BE49-F238E27FC236}">
                <a16:creationId xmlns:a16="http://schemas.microsoft.com/office/drawing/2014/main" id="{E562942F-5222-4FD1-B903-2159B703E76D}"/>
              </a:ext>
            </a:extLst>
          </p:cNvPr>
          <p:cNvSpPr/>
          <p:nvPr/>
        </p:nvSpPr>
        <p:spPr>
          <a:xfrm>
            <a:off x="7879331" y="4690081"/>
            <a:ext cx="1782618" cy="1163782"/>
          </a:xfrm>
          <a:prstGeom prst="roundRect">
            <a:avLst>
              <a:gd name="adj" fmla="val 6350"/>
            </a:avLst>
          </a:prstGeom>
          <a:solidFill>
            <a:srgbClr val="22A0F3"/>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b="1" dirty="0">
                <a:solidFill>
                  <a:prstClr val="white"/>
                </a:solidFill>
                <a:latin typeface="Calibri" panose="020F0502020204030204"/>
              </a:rPr>
              <a:t>23,727</a:t>
            </a:r>
            <a:endParaRPr kumimoji="0" lang="en-US" sz="3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all" spc="0" normalizeH="0" baseline="0" noProof="0" dirty="0">
                <a:ln>
                  <a:noFill/>
                </a:ln>
                <a:solidFill>
                  <a:prstClr val="white"/>
                </a:solidFill>
                <a:effectLst/>
                <a:uLnTx/>
                <a:uFillTx/>
                <a:latin typeface="Calibri" panose="020F0502020204030204"/>
                <a:ea typeface="+mn-ea"/>
                <a:cs typeface="+mn-cs"/>
              </a:rPr>
              <a:t>Deaths</a:t>
            </a:r>
            <a:endParaRPr kumimoji="0" lang="en-US" sz="3200" b="0" i="0" u="none" strike="noStrike" kern="1200" cap="all" spc="0" normalizeH="0" baseline="0" noProof="0" dirty="0">
              <a:ln>
                <a:noFill/>
              </a:ln>
              <a:solidFill>
                <a:prstClr val="white"/>
              </a:solidFill>
              <a:effectLst/>
              <a:uLnTx/>
              <a:uFillTx/>
              <a:latin typeface="Calibri" panose="020F0502020204030204"/>
              <a:ea typeface="+mn-ea"/>
              <a:cs typeface="+mn-cs"/>
            </a:endParaRPr>
          </a:p>
        </p:txBody>
      </p:sp>
      <p:sp>
        <p:nvSpPr>
          <p:cNvPr id="13" name="Rectangle: Rounded Corners 12">
            <a:extLst>
              <a:ext uri="{FF2B5EF4-FFF2-40B4-BE49-F238E27FC236}">
                <a16:creationId xmlns:a16="http://schemas.microsoft.com/office/drawing/2014/main" id="{80F2D2F7-1EEA-45E6-8477-690DF608EE60}"/>
              </a:ext>
            </a:extLst>
          </p:cNvPr>
          <p:cNvSpPr/>
          <p:nvPr/>
        </p:nvSpPr>
        <p:spPr>
          <a:xfrm>
            <a:off x="9855913" y="4690081"/>
            <a:ext cx="1782618" cy="1163782"/>
          </a:xfrm>
          <a:prstGeom prst="roundRect">
            <a:avLst>
              <a:gd name="adj" fmla="val 6350"/>
            </a:avLst>
          </a:prstGeom>
          <a:solidFill>
            <a:srgbClr val="22A0F3"/>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white"/>
                </a:solidFill>
                <a:effectLst/>
                <a:uLnTx/>
                <a:uFillTx/>
                <a:latin typeface="Calibri" panose="020F0502020204030204"/>
                <a:ea typeface="+mn-ea"/>
                <a:cs typeface="+mn-cs"/>
              </a:rPr>
              <a:t>72,112</a:t>
            </a:r>
            <a:endParaRPr kumimoji="0" lang="en-US" sz="32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all" spc="0" normalizeH="0" baseline="0" noProof="0" dirty="0">
                <a:ln>
                  <a:noFill/>
                </a:ln>
                <a:solidFill>
                  <a:prstClr val="white"/>
                </a:solidFill>
                <a:effectLst/>
                <a:uLnTx/>
                <a:uFillTx/>
                <a:latin typeface="Calibri" panose="020F0502020204030204"/>
                <a:ea typeface="+mn-ea"/>
                <a:cs typeface="+mn-cs"/>
              </a:rPr>
              <a:t>recovered</a:t>
            </a:r>
            <a:endParaRPr kumimoji="0" lang="en-US" sz="3200" b="0" i="0" u="none" strike="noStrike" kern="1200" cap="all"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008B410-051D-43C5-BEA3-FB4D1C174B46}"/>
              </a:ext>
            </a:extLst>
          </p:cNvPr>
          <p:cNvSpPr/>
          <p:nvPr/>
        </p:nvSpPr>
        <p:spPr>
          <a:xfrm>
            <a:off x="5902750" y="2401680"/>
            <a:ext cx="5735781" cy="2677656"/>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1800" b="0" i="0" u="none" strike="noStrike" spc="0" dirty="0">
                <a:solidFill>
                  <a:schemeClr val="bg1"/>
                </a:solidFill>
                <a:effectLst/>
                <a:latin typeface="Montserrat"/>
              </a:rPr>
              <a:t>COVID-19 outbreak was first reported in Wuhan, China, and has spread to more than 50 countries. WHO declared COVID-19 as a Public Health Emergency of International Concern (PHEIC) on 30 January 2020.</a:t>
            </a:r>
            <a:br>
              <a:rPr lang="en-US" sz="2400" dirty="0">
                <a:solidFill>
                  <a:schemeClr val="bg1"/>
                </a:solidFill>
              </a:rPr>
            </a:br>
            <a:r>
              <a:rPr lang="en-US" sz="1800" b="0" i="0" u="none" strike="noStrike" spc="0" dirty="0">
                <a:solidFill>
                  <a:schemeClr val="bg1"/>
                </a:solidFill>
                <a:effectLst/>
                <a:latin typeface="Montserrat"/>
              </a:rPr>
              <a:t>Currently, people are staying inside their homes for 3 months for self-quarantine purposes. This has led to a sharp increase in mental health problems and suicide rates all across the globe.</a:t>
            </a:r>
            <a:br>
              <a:rPr lang="en-US" sz="2400" dirty="0">
                <a:solidFill>
                  <a:schemeClr val="bg1"/>
                </a:solidFill>
              </a:rPr>
            </a:br>
            <a:endParaRPr kumimoji="0" lang="en-US" sz="2400" b="0" i="0" u="none" strike="noStrike" kern="1200" cap="none" spc="0" normalizeH="0" baseline="0" noProof="0" dirty="0">
              <a:ln>
                <a:noFill/>
              </a:ln>
              <a:solidFill>
                <a:schemeClr val="bg1"/>
              </a:solidFill>
              <a:effectLst/>
              <a:uLnTx/>
              <a:uFillTx/>
              <a:latin typeface="Calibri" panose="020F0502020204030204"/>
            </a:endParaRPr>
          </a:p>
        </p:txBody>
      </p:sp>
      <p:sp>
        <p:nvSpPr>
          <p:cNvPr id="16" name="Rectangle 15">
            <a:extLst>
              <a:ext uri="{FF2B5EF4-FFF2-40B4-BE49-F238E27FC236}">
                <a16:creationId xmlns:a16="http://schemas.microsoft.com/office/drawing/2014/main" id="{1BF5A5DB-6FBB-4BB9-B2CD-94B4BF93D759}"/>
              </a:ext>
            </a:extLst>
          </p:cNvPr>
          <p:cNvSpPr/>
          <p:nvPr/>
        </p:nvSpPr>
        <p:spPr>
          <a:xfrm>
            <a:off x="7154749" y="1548199"/>
            <a:ext cx="3231782" cy="707886"/>
          </a:xfrm>
          <a:prstGeom prst="rect">
            <a:avLst/>
          </a:prstGeom>
        </p:spPr>
        <p:txBody>
          <a:bodyPr wrap="none"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white"/>
                </a:solidFill>
                <a:effectLst/>
                <a:uLnTx/>
                <a:uFillTx/>
                <a:latin typeface="Calibri" panose="020F0502020204030204"/>
                <a:ea typeface="+mn-ea"/>
                <a:cs typeface="+mn-cs"/>
              </a:rPr>
              <a:t>The Problem</a:t>
            </a:r>
          </a:p>
        </p:txBody>
      </p:sp>
      <p:sp>
        <p:nvSpPr>
          <p:cNvPr id="3" name="Rectangle 2">
            <a:extLst>
              <a:ext uri="{FF2B5EF4-FFF2-40B4-BE49-F238E27FC236}">
                <a16:creationId xmlns:a16="http://schemas.microsoft.com/office/drawing/2014/main" id="{2939E0D0-0201-4D2B-A6C8-5B02A5E2ED9E}"/>
              </a:ext>
            </a:extLst>
          </p:cNvPr>
          <p:cNvSpPr/>
          <p:nvPr/>
        </p:nvSpPr>
        <p:spPr>
          <a:xfrm>
            <a:off x="3737811" y="6432884"/>
            <a:ext cx="4668252" cy="3672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C0CD3366-BB07-4EAE-91C9-8CC0B45DD26E}"/>
              </a:ext>
            </a:extLst>
          </p:cNvPr>
          <p:cNvSpPr/>
          <p:nvPr/>
        </p:nvSpPr>
        <p:spPr>
          <a:xfrm>
            <a:off x="0" y="6240594"/>
            <a:ext cx="12192000" cy="617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reeform: Shape 10">
            <a:extLst>
              <a:ext uri="{FF2B5EF4-FFF2-40B4-BE49-F238E27FC236}">
                <a16:creationId xmlns:a16="http://schemas.microsoft.com/office/drawing/2014/main" id="{33440857-D349-41CC-A05F-FEA3734E4799}"/>
              </a:ext>
            </a:extLst>
          </p:cNvPr>
          <p:cNvSpPr/>
          <p:nvPr/>
        </p:nvSpPr>
        <p:spPr>
          <a:xfrm>
            <a:off x="0" y="1008157"/>
            <a:ext cx="6188364" cy="5849843"/>
          </a:xfrm>
          <a:custGeom>
            <a:avLst/>
            <a:gdLst>
              <a:gd name="connsiteX0" fmla="*/ 3769619 w 6188364"/>
              <a:gd name="connsiteY0" fmla="*/ 0 h 5849843"/>
              <a:gd name="connsiteX1" fmla="*/ 4946577 w 6188364"/>
              <a:gd name="connsiteY1" fmla="*/ 509094 h 5849843"/>
              <a:gd name="connsiteX2" fmla="*/ 5968937 w 6188364"/>
              <a:gd name="connsiteY2" fmla="*/ 119788 h 5849843"/>
              <a:gd name="connsiteX3" fmla="*/ 5260768 w 6188364"/>
              <a:gd name="connsiteY3" fmla="*/ 1008212 h 5849843"/>
              <a:gd name="connsiteX4" fmla="*/ 6188364 w 6188364"/>
              <a:gd name="connsiteY4" fmla="*/ 758662 h 5849843"/>
              <a:gd name="connsiteX5" fmla="*/ 5380457 w 6188364"/>
              <a:gd name="connsiteY5" fmla="*/ 1592198 h 5849843"/>
              <a:gd name="connsiteX6" fmla="*/ 5385432 w 6188364"/>
              <a:gd name="connsiteY6" fmla="*/ 1801813 h 5849843"/>
              <a:gd name="connsiteX7" fmla="*/ 5195922 w 6188364"/>
              <a:gd name="connsiteY7" fmla="*/ 3097030 h 5849843"/>
              <a:gd name="connsiteX8" fmla="*/ 4619923 w 6188364"/>
              <a:gd name="connsiteY8" fmla="*/ 4337341 h 5849843"/>
              <a:gd name="connsiteX9" fmla="*/ 3699799 w 6188364"/>
              <a:gd name="connsiteY9" fmla="*/ 5387986 h 5849843"/>
              <a:gd name="connsiteX10" fmla="*/ 3111330 w 6188364"/>
              <a:gd name="connsiteY10" fmla="*/ 5798522 h 5849843"/>
              <a:gd name="connsiteX11" fmla="*/ 3010461 w 6188364"/>
              <a:gd name="connsiteY11" fmla="*/ 5849843 h 5849843"/>
              <a:gd name="connsiteX12" fmla="*/ 0 w 6188364"/>
              <a:gd name="connsiteY12" fmla="*/ 5849843 h 5849843"/>
              <a:gd name="connsiteX13" fmla="*/ 0 w 6188364"/>
              <a:gd name="connsiteY13" fmla="*/ 5425693 h 5849843"/>
              <a:gd name="connsiteX14" fmla="*/ 24870 w 6188364"/>
              <a:gd name="connsiteY14" fmla="*/ 5415907 h 5849843"/>
              <a:gd name="connsiteX15" fmla="*/ 717533 w 6188364"/>
              <a:gd name="connsiteY15" fmla="*/ 4996182 h 5849843"/>
              <a:gd name="connsiteX16" fmla="*/ 105829 w 6188364"/>
              <a:gd name="connsiteY16" fmla="*/ 4865751 h 5849843"/>
              <a:gd name="connsiteX17" fmla="*/ 0 w 6188364"/>
              <a:gd name="connsiteY17" fmla="*/ 4814378 h 5849843"/>
              <a:gd name="connsiteX18" fmla="*/ 0 w 6188364"/>
              <a:gd name="connsiteY18" fmla="*/ 1286227 h 5849843"/>
              <a:gd name="connsiteX19" fmla="*/ 133759 w 6188364"/>
              <a:gd name="connsiteY19" fmla="*/ 1368563 h 5849843"/>
              <a:gd name="connsiteX20" fmla="*/ 345985 w 6188364"/>
              <a:gd name="connsiteY20" fmla="*/ 1484883 h 5849843"/>
              <a:gd name="connsiteX21" fmla="*/ 2198700 w 6188364"/>
              <a:gd name="connsiteY21" fmla="*/ 1981503 h 5849843"/>
              <a:gd name="connsiteX22" fmla="*/ 2158798 w 6188364"/>
              <a:gd name="connsiteY22" fmla="*/ 1612147 h 5849843"/>
              <a:gd name="connsiteX23" fmla="*/ 2630065 w 6188364"/>
              <a:gd name="connsiteY23" fmla="*/ 471657 h 5849843"/>
              <a:gd name="connsiteX24" fmla="*/ 3769619 w 6188364"/>
              <a:gd name="connsiteY24" fmla="*/ 0 h 5849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188364" h="5849843">
                <a:moveTo>
                  <a:pt x="3769619" y="0"/>
                </a:moveTo>
                <a:cubicBezTo>
                  <a:pt x="4235081" y="0"/>
                  <a:pt x="4627394" y="169698"/>
                  <a:pt x="4946577" y="509094"/>
                </a:cubicBezTo>
                <a:cubicBezTo>
                  <a:pt x="5308973" y="439216"/>
                  <a:pt x="5649754" y="309453"/>
                  <a:pt x="5968937" y="119788"/>
                </a:cubicBezTo>
                <a:cubicBezTo>
                  <a:pt x="5845920" y="502450"/>
                  <a:pt x="5609869" y="798597"/>
                  <a:pt x="5260768" y="1008212"/>
                </a:cubicBezTo>
                <a:cubicBezTo>
                  <a:pt x="5569967" y="974939"/>
                  <a:pt x="5879166" y="891755"/>
                  <a:pt x="6188364" y="758662"/>
                </a:cubicBezTo>
                <a:cubicBezTo>
                  <a:pt x="5965591" y="1084752"/>
                  <a:pt x="5696295" y="1362597"/>
                  <a:pt x="5380457" y="1592198"/>
                </a:cubicBezTo>
                <a:cubicBezTo>
                  <a:pt x="5383768" y="1638777"/>
                  <a:pt x="5385432" y="1708654"/>
                  <a:pt x="5385432" y="1801813"/>
                </a:cubicBezTo>
                <a:cubicBezTo>
                  <a:pt x="5385432" y="2234385"/>
                  <a:pt x="5322268" y="2666124"/>
                  <a:pt x="5195922" y="3097030"/>
                </a:cubicBezTo>
                <a:cubicBezTo>
                  <a:pt x="5069577" y="3527936"/>
                  <a:pt x="4877589" y="3941373"/>
                  <a:pt x="4619923" y="4337341"/>
                </a:cubicBezTo>
                <a:cubicBezTo>
                  <a:pt x="4362259" y="4733308"/>
                  <a:pt x="4055538" y="5083529"/>
                  <a:pt x="3699799" y="5387986"/>
                </a:cubicBezTo>
                <a:cubicBezTo>
                  <a:pt x="3521929" y="5540224"/>
                  <a:pt x="3325772" y="5677069"/>
                  <a:pt x="3111330" y="5798522"/>
                </a:cubicBezTo>
                <a:lnTo>
                  <a:pt x="3010461" y="5849843"/>
                </a:lnTo>
                <a:lnTo>
                  <a:pt x="0" y="5849843"/>
                </a:lnTo>
                <a:lnTo>
                  <a:pt x="0" y="5425693"/>
                </a:lnTo>
                <a:lnTo>
                  <a:pt x="24870" y="5415907"/>
                </a:lnTo>
                <a:cubicBezTo>
                  <a:pt x="267214" y="5308285"/>
                  <a:pt x="498102" y="5168376"/>
                  <a:pt x="717533" y="4996182"/>
                </a:cubicBezTo>
                <a:cubicBezTo>
                  <a:pt x="499345" y="4992019"/>
                  <a:pt x="295444" y="4948544"/>
                  <a:pt x="105829" y="4865751"/>
                </a:cubicBezTo>
                <a:lnTo>
                  <a:pt x="0" y="4814378"/>
                </a:lnTo>
                <a:lnTo>
                  <a:pt x="0" y="1286227"/>
                </a:lnTo>
                <a:lnTo>
                  <a:pt x="133759" y="1368563"/>
                </a:lnTo>
                <a:cubicBezTo>
                  <a:pt x="203138" y="1408883"/>
                  <a:pt x="273879" y="1447656"/>
                  <a:pt x="345985" y="1484883"/>
                </a:cubicBezTo>
                <a:cubicBezTo>
                  <a:pt x="922816" y="1782678"/>
                  <a:pt x="1540399" y="1948230"/>
                  <a:pt x="2198700" y="1981503"/>
                </a:cubicBezTo>
                <a:cubicBezTo>
                  <a:pt x="2172075" y="1855054"/>
                  <a:pt x="2158798" y="1731935"/>
                  <a:pt x="2158798" y="1612147"/>
                </a:cubicBezTo>
                <a:cubicBezTo>
                  <a:pt x="2158798" y="1166270"/>
                  <a:pt x="2315893" y="786106"/>
                  <a:pt x="2630065" y="471657"/>
                </a:cubicBezTo>
                <a:cubicBezTo>
                  <a:pt x="2944257" y="157225"/>
                  <a:pt x="3324107" y="0"/>
                  <a:pt x="3769619" y="0"/>
                </a:cubicBezTo>
                <a:close/>
              </a:path>
            </a:pathLst>
          </a:custGeom>
          <a:solidFill>
            <a:srgbClr val="22A0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40999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000">
        <p15:prstTrans prst="curtains"/>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1823-B7E8-4F9B-B03F-29FC1BF88595}"/>
              </a:ext>
            </a:extLst>
          </p:cNvPr>
          <p:cNvSpPr>
            <a:spLocks noGrp="1"/>
          </p:cNvSpPr>
          <p:nvPr>
            <p:ph type="title"/>
          </p:nvPr>
        </p:nvSpPr>
        <p:spPr/>
        <p:txBody>
          <a:bodyPr/>
          <a:lstStyle/>
          <a:p>
            <a:pPr algn="ctr"/>
            <a:r>
              <a:rPr lang="en-US" dirty="0"/>
              <a:t>Introduction</a:t>
            </a:r>
          </a:p>
        </p:txBody>
      </p:sp>
      <p:sp>
        <p:nvSpPr>
          <p:cNvPr id="14" name="Rectangle 13">
            <a:extLst>
              <a:ext uri="{FF2B5EF4-FFF2-40B4-BE49-F238E27FC236}">
                <a16:creationId xmlns:a16="http://schemas.microsoft.com/office/drawing/2014/main" id="{F008B410-051D-43C5-BEA3-FB4D1C174B46}"/>
              </a:ext>
            </a:extLst>
          </p:cNvPr>
          <p:cNvSpPr/>
          <p:nvPr/>
        </p:nvSpPr>
        <p:spPr>
          <a:xfrm>
            <a:off x="5902750" y="2401680"/>
            <a:ext cx="5735781" cy="3693319"/>
          </a:xfrm>
          <a:prstGeom prst="rect">
            <a:avLst/>
          </a:prstGeom>
        </p:spPr>
        <p:txBody>
          <a:bodyPr wrap="square">
            <a:spAutoFit/>
          </a:bodyPr>
          <a:lstStyle/>
          <a:p>
            <a:pPr algn="just">
              <a:spcAft>
                <a:spcPts val="0"/>
              </a:spcAft>
            </a:pPr>
            <a:r>
              <a:rPr lang="en-US" sz="1800" b="0" i="0" u="none" strike="noStrike" spc="0" dirty="0">
                <a:solidFill>
                  <a:schemeClr val="bg1"/>
                </a:solidFill>
                <a:effectLst/>
                <a:latin typeface="Montserrat"/>
              </a:rPr>
              <a:t>We plan to combat this issue by using sentiment analysis on people’s tweets and hence to recognize one’s leaning towards mental health problems. </a:t>
            </a:r>
            <a:endParaRPr lang="en-US" sz="2400" dirty="0">
              <a:solidFill>
                <a:schemeClr val="bg1"/>
              </a:solidFill>
              <a:effectLst/>
            </a:endParaRPr>
          </a:p>
          <a:p>
            <a:pPr algn="just">
              <a:spcAft>
                <a:spcPts val="0"/>
              </a:spcAft>
            </a:pPr>
            <a:r>
              <a:rPr lang="en-US" sz="1800" b="0" i="0" u="none" strike="noStrike" spc="0" dirty="0">
                <a:solidFill>
                  <a:schemeClr val="bg1"/>
                </a:solidFill>
                <a:effectLst/>
                <a:latin typeface="Montserrat"/>
              </a:rPr>
              <a:t>We plan on making our model on a live dataset i.e. We would be continuously getting new tweets from all over the world using the twitter API and using the model we create we will be able to predict their sentiments using natural language processing models.</a:t>
            </a:r>
            <a:endParaRPr lang="en-US" sz="2400" dirty="0">
              <a:solidFill>
                <a:schemeClr val="bg1"/>
              </a:solidFill>
              <a:effectLst/>
            </a:endParaRPr>
          </a:p>
          <a:p>
            <a:r>
              <a:rPr lang="en-US" sz="1800" b="0" i="0" u="none" strike="noStrike" spc="0" dirty="0">
                <a:solidFill>
                  <a:schemeClr val="bg1"/>
                </a:solidFill>
                <a:effectLst/>
                <a:latin typeface="Montserrat"/>
              </a:rPr>
              <a:t>Our model will be like a twitter bot which will reply to people’s tweet which indicates fear, sadness, scared with funny memes/gifs / motivating lines and a hotline for suicide help based on their geo-location supplied by twitter API. </a:t>
            </a:r>
            <a:endParaRPr kumimoji="0" lang="en-US" sz="2400" b="0" i="0" u="none" strike="noStrike" kern="1200" cap="none" spc="0" normalizeH="0" baseline="0" noProof="0" dirty="0">
              <a:ln>
                <a:noFill/>
              </a:ln>
              <a:solidFill>
                <a:schemeClr val="bg1"/>
              </a:solidFill>
              <a:effectLst/>
              <a:uLnTx/>
              <a:uFillTx/>
              <a:latin typeface="Calibri" panose="020F0502020204030204"/>
            </a:endParaRPr>
          </a:p>
        </p:txBody>
      </p:sp>
      <p:sp>
        <p:nvSpPr>
          <p:cNvPr id="16" name="Rectangle 15">
            <a:extLst>
              <a:ext uri="{FF2B5EF4-FFF2-40B4-BE49-F238E27FC236}">
                <a16:creationId xmlns:a16="http://schemas.microsoft.com/office/drawing/2014/main" id="{1BF5A5DB-6FBB-4BB9-B2CD-94B4BF93D759}"/>
              </a:ext>
            </a:extLst>
          </p:cNvPr>
          <p:cNvSpPr/>
          <p:nvPr/>
        </p:nvSpPr>
        <p:spPr>
          <a:xfrm>
            <a:off x="7106404" y="1548199"/>
            <a:ext cx="3328476" cy="707886"/>
          </a:xfrm>
          <a:prstGeom prst="rect">
            <a:avLst/>
          </a:prstGeom>
        </p:spPr>
        <p:txBody>
          <a:bodyPr wrap="none"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white"/>
                </a:solidFill>
                <a:effectLst/>
                <a:uLnTx/>
                <a:uFillTx/>
                <a:latin typeface="Calibri" panose="020F0502020204030204"/>
                <a:ea typeface="+mn-ea"/>
                <a:cs typeface="+mn-cs"/>
              </a:rPr>
              <a:t>The Solution</a:t>
            </a:r>
          </a:p>
        </p:txBody>
      </p:sp>
      <p:sp>
        <p:nvSpPr>
          <p:cNvPr id="3" name="Rectangle 2">
            <a:extLst>
              <a:ext uri="{FF2B5EF4-FFF2-40B4-BE49-F238E27FC236}">
                <a16:creationId xmlns:a16="http://schemas.microsoft.com/office/drawing/2014/main" id="{2939E0D0-0201-4D2B-A6C8-5B02A5E2ED9E}"/>
              </a:ext>
            </a:extLst>
          </p:cNvPr>
          <p:cNvSpPr/>
          <p:nvPr/>
        </p:nvSpPr>
        <p:spPr>
          <a:xfrm>
            <a:off x="3737811" y="6432884"/>
            <a:ext cx="4668252" cy="3672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D5C9A8C-4BE2-47C8-99BE-F323058E9AE9}"/>
              </a:ext>
            </a:extLst>
          </p:cNvPr>
          <p:cNvSpPr/>
          <p:nvPr/>
        </p:nvSpPr>
        <p:spPr>
          <a:xfrm>
            <a:off x="0" y="6240594"/>
            <a:ext cx="12192000" cy="617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reeform: Shape 14">
            <a:extLst>
              <a:ext uri="{FF2B5EF4-FFF2-40B4-BE49-F238E27FC236}">
                <a16:creationId xmlns:a16="http://schemas.microsoft.com/office/drawing/2014/main" id="{2FBD4912-A4C8-4365-808B-1CFA243047D9}"/>
              </a:ext>
            </a:extLst>
          </p:cNvPr>
          <p:cNvSpPr/>
          <p:nvPr/>
        </p:nvSpPr>
        <p:spPr>
          <a:xfrm>
            <a:off x="0" y="1008157"/>
            <a:ext cx="6188364" cy="5849843"/>
          </a:xfrm>
          <a:custGeom>
            <a:avLst/>
            <a:gdLst>
              <a:gd name="connsiteX0" fmla="*/ 3769619 w 6188364"/>
              <a:gd name="connsiteY0" fmla="*/ 0 h 5849843"/>
              <a:gd name="connsiteX1" fmla="*/ 4946577 w 6188364"/>
              <a:gd name="connsiteY1" fmla="*/ 509094 h 5849843"/>
              <a:gd name="connsiteX2" fmla="*/ 5968937 w 6188364"/>
              <a:gd name="connsiteY2" fmla="*/ 119788 h 5849843"/>
              <a:gd name="connsiteX3" fmla="*/ 5260768 w 6188364"/>
              <a:gd name="connsiteY3" fmla="*/ 1008212 h 5849843"/>
              <a:gd name="connsiteX4" fmla="*/ 6188364 w 6188364"/>
              <a:gd name="connsiteY4" fmla="*/ 758662 h 5849843"/>
              <a:gd name="connsiteX5" fmla="*/ 5380457 w 6188364"/>
              <a:gd name="connsiteY5" fmla="*/ 1592198 h 5849843"/>
              <a:gd name="connsiteX6" fmla="*/ 5385432 w 6188364"/>
              <a:gd name="connsiteY6" fmla="*/ 1801813 h 5849843"/>
              <a:gd name="connsiteX7" fmla="*/ 5195922 w 6188364"/>
              <a:gd name="connsiteY7" fmla="*/ 3097030 h 5849843"/>
              <a:gd name="connsiteX8" fmla="*/ 4619923 w 6188364"/>
              <a:gd name="connsiteY8" fmla="*/ 4337341 h 5849843"/>
              <a:gd name="connsiteX9" fmla="*/ 3699799 w 6188364"/>
              <a:gd name="connsiteY9" fmla="*/ 5387986 h 5849843"/>
              <a:gd name="connsiteX10" fmla="*/ 3111330 w 6188364"/>
              <a:gd name="connsiteY10" fmla="*/ 5798522 h 5849843"/>
              <a:gd name="connsiteX11" fmla="*/ 3010461 w 6188364"/>
              <a:gd name="connsiteY11" fmla="*/ 5849843 h 5849843"/>
              <a:gd name="connsiteX12" fmla="*/ 0 w 6188364"/>
              <a:gd name="connsiteY12" fmla="*/ 5849843 h 5849843"/>
              <a:gd name="connsiteX13" fmla="*/ 0 w 6188364"/>
              <a:gd name="connsiteY13" fmla="*/ 5425693 h 5849843"/>
              <a:gd name="connsiteX14" fmla="*/ 24870 w 6188364"/>
              <a:gd name="connsiteY14" fmla="*/ 5415907 h 5849843"/>
              <a:gd name="connsiteX15" fmla="*/ 717533 w 6188364"/>
              <a:gd name="connsiteY15" fmla="*/ 4996182 h 5849843"/>
              <a:gd name="connsiteX16" fmla="*/ 105829 w 6188364"/>
              <a:gd name="connsiteY16" fmla="*/ 4865751 h 5849843"/>
              <a:gd name="connsiteX17" fmla="*/ 0 w 6188364"/>
              <a:gd name="connsiteY17" fmla="*/ 4814378 h 5849843"/>
              <a:gd name="connsiteX18" fmla="*/ 0 w 6188364"/>
              <a:gd name="connsiteY18" fmla="*/ 1286227 h 5849843"/>
              <a:gd name="connsiteX19" fmla="*/ 133759 w 6188364"/>
              <a:gd name="connsiteY19" fmla="*/ 1368563 h 5849843"/>
              <a:gd name="connsiteX20" fmla="*/ 345985 w 6188364"/>
              <a:gd name="connsiteY20" fmla="*/ 1484883 h 5849843"/>
              <a:gd name="connsiteX21" fmla="*/ 2198700 w 6188364"/>
              <a:gd name="connsiteY21" fmla="*/ 1981503 h 5849843"/>
              <a:gd name="connsiteX22" fmla="*/ 2158798 w 6188364"/>
              <a:gd name="connsiteY22" fmla="*/ 1612147 h 5849843"/>
              <a:gd name="connsiteX23" fmla="*/ 2630065 w 6188364"/>
              <a:gd name="connsiteY23" fmla="*/ 471657 h 5849843"/>
              <a:gd name="connsiteX24" fmla="*/ 3769619 w 6188364"/>
              <a:gd name="connsiteY24" fmla="*/ 0 h 5849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188364" h="5849843">
                <a:moveTo>
                  <a:pt x="3769619" y="0"/>
                </a:moveTo>
                <a:cubicBezTo>
                  <a:pt x="4235081" y="0"/>
                  <a:pt x="4627394" y="169698"/>
                  <a:pt x="4946577" y="509094"/>
                </a:cubicBezTo>
                <a:cubicBezTo>
                  <a:pt x="5308973" y="439216"/>
                  <a:pt x="5649754" y="309453"/>
                  <a:pt x="5968937" y="119788"/>
                </a:cubicBezTo>
                <a:cubicBezTo>
                  <a:pt x="5845920" y="502450"/>
                  <a:pt x="5609869" y="798597"/>
                  <a:pt x="5260768" y="1008212"/>
                </a:cubicBezTo>
                <a:cubicBezTo>
                  <a:pt x="5569967" y="974939"/>
                  <a:pt x="5879166" y="891755"/>
                  <a:pt x="6188364" y="758662"/>
                </a:cubicBezTo>
                <a:cubicBezTo>
                  <a:pt x="5965591" y="1084752"/>
                  <a:pt x="5696295" y="1362597"/>
                  <a:pt x="5380457" y="1592198"/>
                </a:cubicBezTo>
                <a:cubicBezTo>
                  <a:pt x="5383768" y="1638777"/>
                  <a:pt x="5385432" y="1708654"/>
                  <a:pt x="5385432" y="1801813"/>
                </a:cubicBezTo>
                <a:cubicBezTo>
                  <a:pt x="5385432" y="2234385"/>
                  <a:pt x="5322268" y="2666124"/>
                  <a:pt x="5195922" y="3097030"/>
                </a:cubicBezTo>
                <a:cubicBezTo>
                  <a:pt x="5069577" y="3527936"/>
                  <a:pt x="4877589" y="3941373"/>
                  <a:pt x="4619923" y="4337341"/>
                </a:cubicBezTo>
                <a:cubicBezTo>
                  <a:pt x="4362259" y="4733308"/>
                  <a:pt x="4055538" y="5083529"/>
                  <a:pt x="3699799" y="5387986"/>
                </a:cubicBezTo>
                <a:cubicBezTo>
                  <a:pt x="3521929" y="5540224"/>
                  <a:pt x="3325772" y="5677069"/>
                  <a:pt x="3111330" y="5798522"/>
                </a:cubicBezTo>
                <a:lnTo>
                  <a:pt x="3010461" y="5849843"/>
                </a:lnTo>
                <a:lnTo>
                  <a:pt x="0" y="5849843"/>
                </a:lnTo>
                <a:lnTo>
                  <a:pt x="0" y="5425693"/>
                </a:lnTo>
                <a:lnTo>
                  <a:pt x="24870" y="5415907"/>
                </a:lnTo>
                <a:cubicBezTo>
                  <a:pt x="267214" y="5308285"/>
                  <a:pt x="498102" y="5168376"/>
                  <a:pt x="717533" y="4996182"/>
                </a:cubicBezTo>
                <a:cubicBezTo>
                  <a:pt x="499345" y="4992019"/>
                  <a:pt x="295444" y="4948544"/>
                  <a:pt x="105829" y="4865751"/>
                </a:cubicBezTo>
                <a:lnTo>
                  <a:pt x="0" y="4814378"/>
                </a:lnTo>
                <a:lnTo>
                  <a:pt x="0" y="1286227"/>
                </a:lnTo>
                <a:lnTo>
                  <a:pt x="133759" y="1368563"/>
                </a:lnTo>
                <a:cubicBezTo>
                  <a:pt x="203138" y="1408883"/>
                  <a:pt x="273879" y="1447656"/>
                  <a:pt x="345985" y="1484883"/>
                </a:cubicBezTo>
                <a:cubicBezTo>
                  <a:pt x="922816" y="1782678"/>
                  <a:pt x="1540399" y="1948230"/>
                  <a:pt x="2198700" y="1981503"/>
                </a:cubicBezTo>
                <a:cubicBezTo>
                  <a:pt x="2172075" y="1855054"/>
                  <a:pt x="2158798" y="1731935"/>
                  <a:pt x="2158798" y="1612147"/>
                </a:cubicBezTo>
                <a:cubicBezTo>
                  <a:pt x="2158798" y="1166270"/>
                  <a:pt x="2315893" y="786106"/>
                  <a:pt x="2630065" y="471657"/>
                </a:cubicBezTo>
                <a:cubicBezTo>
                  <a:pt x="2944257" y="157225"/>
                  <a:pt x="3324107" y="0"/>
                  <a:pt x="3769619" y="0"/>
                </a:cubicBezTo>
                <a:close/>
              </a:path>
            </a:pathLst>
          </a:custGeom>
          <a:solidFill>
            <a:srgbClr val="22A0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53907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1823-B7E8-4F9B-B03F-29FC1BF88595}"/>
              </a:ext>
            </a:extLst>
          </p:cNvPr>
          <p:cNvSpPr>
            <a:spLocks noGrp="1"/>
          </p:cNvSpPr>
          <p:nvPr>
            <p:ph type="title"/>
          </p:nvPr>
        </p:nvSpPr>
        <p:spPr/>
        <p:txBody>
          <a:bodyPr/>
          <a:lstStyle/>
          <a:p>
            <a:pPr algn="ctr"/>
            <a:r>
              <a:rPr lang="en-US" dirty="0"/>
              <a:t>Technology Stack</a:t>
            </a:r>
          </a:p>
        </p:txBody>
      </p:sp>
      <p:sp>
        <p:nvSpPr>
          <p:cNvPr id="3" name="Rectangle 2">
            <a:extLst>
              <a:ext uri="{FF2B5EF4-FFF2-40B4-BE49-F238E27FC236}">
                <a16:creationId xmlns:a16="http://schemas.microsoft.com/office/drawing/2014/main" id="{2939E0D0-0201-4D2B-A6C8-5B02A5E2ED9E}"/>
              </a:ext>
            </a:extLst>
          </p:cNvPr>
          <p:cNvSpPr/>
          <p:nvPr/>
        </p:nvSpPr>
        <p:spPr>
          <a:xfrm>
            <a:off x="3737811" y="6432884"/>
            <a:ext cx="4668252" cy="3672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9577729A-42E5-4698-B62A-CC3015E9AACD}"/>
              </a:ext>
            </a:extLst>
          </p:cNvPr>
          <p:cNvPicPr>
            <a:picLocks noChangeAspect="1"/>
          </p:cNvPicPr>
          <p:nvPr/>
        </p:nvPicPr>
        <p:blipFill>
          <a:blip r:embed="rId3"/>
          <a:stretch>
            <a:fillRect/>
          </a:stretch>
        </p:blipFill>
        <p:spPr>
          <a:xfrm>
            <a:off x="0" y="6272464"/>
            <a:ext cx="12192000" cy="759140"/>
          </a:xfrm>
          <a:prstGeom prst="rect">
            <a:avLst/>
          </a:prstGeom>
        </p:spPr>
      </p:pic>
      <p:graphicFrame>
        <p:nvGraphicFramePr>
          <p:cNvPr id="8" name="Diagram 7">
            <a:extLst>
              <a:ext uri="{FF2B5EF4-FFF2-40B4-BE49-F238E27FC236}">
                <a16:creationId xmlns:a16="http://schemas.microsoft.com/office/drawing/2014/main" id="{9CDB6C18-2CE5-4F2A-AADF-172F00F62160}"/>
              </a:ext>
            </a:extLst>
          </p:cNvPr>
          <p:cNvGraphicFramePr/>
          <p:nvPr>
            <p:extLst>
              <p:ext uri="{D42A27DB-BD31-4B8C-83A1-F6EECF244321}">
                <p14:modId xmlns:p14="http://schemas.microsoft.com/office/powerpoint/2010/main" val="1480910572"/>
              </p:ext>
            </p:extLst>
          </p:nvPr>
        </p:nvGraphicFramePr>
        <p:xfrm>
          <a:off x="2032000" y="1014217"/>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593692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1823-B7E8-4F9B-B03F-29FC1BF88595}"/>
              </a:ext>
            </a:extLst>
          </p:cNvPr>
          <p:cNvSpPr>
            <a:spLocks noGrp="1"/>
          </p:cNvSpPr>
          <p:nvPr>
            <p:ph type="title"/>
          </p:nvPr>
        </p:nvSpPr>
        <p:spPr/>
        <p:txBody>
          <a:bodyPr/>
          <a:lstStyle/>
          <a:p>
            <a:pPr algn="ctr"/>
            <a:r>
              <a:rPr lang="en-US" dirty="0"/>
              <a:t>Flow Of The Project</a:t>
            </a:r>
          </a:p>
        </p:txBody>
      </p:sp>
      <p:sp>
        <p:nvSpPr>
          <p:cNvPr id="3" name="Rectangle 2">
            <a:extLst>
              <a:ext uri="{FF2B5EF4-FFF2-40B4-BE49-F238E27FC236}">
                <a16:creationId xmlns:a16="http://schemas.microsoft.com/office/drawing/2014/main" id="{2939E0D0-0201-4D2B-A6C8-5B02A5E2ED9E}"/>
              </a:ext>
            </a:extLst>
          </p:cNvPr>
          <p:cNvSpPr/>
          <p:nvPr/>
        </p:nvSpPr>
        <p:spPr>
          <a:xfrm>
            <a:off x="3737811" y="6432884"/>
            <a:ext cx="4668252" cy="3672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AF3D22A1-EDA4-416B-84BA-4325A2C2E7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63" y="762000"/>
            <a:ext cx="12192000" cy="5334000"/>
          </a:xfrm>
          <a:prstGeom prst="rect">
            <a:avLst/>
          </a:prstGeom>
        </p:spPr>
      </p:pic>
      <p:pic>
        <p:nvPicPr>
          <p:cNvPr id="7" name="Picture 6">
            <a:extLst>
              <a:ext uri="{FF2B5EF4-FFF2-40B4-BE49-F238E27FC236}">
                <a16:creationId xmlns:a16="http://schemas.microsoft.com/office/drawing/2014/main" id="{9577729A-42E5-4698-B62A-CC3015E9AACD}"/>
              </a:ext>
            </a:extLst>
          </p:cNvPr>
          <p:cNvPicPr>
            <a:picLocks noChangeAspect="1"/>
          </p:cNvPicPr>
          <p:nvPr/>
        </p:nvPicPr>
        <p:blipFill>
          <a:blip r:embed="rId4"/>
          <a:stretch>
            <a:fillRect/>
          </a:stretch>
        </p:blipFill>
        <p:spPr>
          <a:xfrm>
            <a:off x="0" y="6272464"/>
            <a:ext cx="12192000" cy="759140"/>
          </a:xfrm>
          <a:prstGeom prst="rect">
            <a:avLst/>
          </a:prstGeom>
        </p:spPr>
      </p:pic>
    </p:spTree>
    <p:extLst>
      <p:ext uri="{BB962C8B-B14F-4D97-AF65-F5344CB8AC3E}">
        <p14:creationId xmlns:p14="http://schemas.microsoft.com/office/powerpoint/2010/main" val="295786358"/>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1823-B7E8-4F9B-B03F-29FC1BF88595}"/>
              </a:ext>
            </a:extLst>
          </p:cNvPr>
          <p:cNvSpPr>
            <a:spLocks noGrp="1"/>
          </p:cNvSpPr>
          <p:nvPr>
            <p:ph type="title"/>
          </p:nvPr>
        </p:nvSpPr>
        <p:spPr/>
        <p:txBody>
          <a:bodyPr/>
          <a:lstStyle/>
          <a:p>
            <a:pPr algn="ctr"/>
            <a:r>
              <a:rPr lang="en-US" dirty="0"/>
              <a:t>Result</a:t>
            </a:r>
          </a:p>
        </p:txBody>
      </p:sp>
      <p:sp>
        <p:nvSpPr>
          <p:cNvPr id="3" name="Rectangle 2">
            <a:extLst>
              <a:ext uri="{FF2B5EF4-FFF2-40B4-BE49-F238E27FC236}">
                <a16:creationId xmlns:a16="http://schemas.microsoft.com/office/drawing/2014/main" id="{2939E0D0-0201-4D2B-A6C8-5B02A5E2ED9E}"/>
              </a:ext>
            </a:extLst>
          </p:cNvPr>
          <p:cNvSpPr/>
          <p:nvPr/>
        </p:nvSpPr>
        <p:spPr>
          <a:xfrm>
            <a:off x="3737811" y="6432884"/>
            <a:ext cx="4668252" cy="3672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9577729A-42E5-4698-B62A-CC3015E9AACD}"/>
              </a:ext>
            </a:extLst>
          </p:cNvPr>
          <p:cNvPicPr>
            <a:picLocks noChangeAspect="1"/>
          </p:cNvPicPr>
          <p:nvPr/>
        </p:nvPicPr>
        <p:blipFill>
          <a:blip r:embed="rId3"/>
          <a:stretch>
            <a:fillRect/>
          </a:stretch>
        </p:blipFill>
        <p:spPr>
          <a:xfrm>
            <a:off x="0" y="6272464"/>
            <a:ext cx="12192000" cy="759140"/>
          </a:xfrm>
          <a:prstGeom prst="rect">
            <a:avLst/>
          </a:prstGeom>
        </p:spPr>
      </p:pic>
      <p:pic>
        <p:nvPicPr>
          <p:cNvPr id="4" name="Picture 3">
            <a:extLst>
              <a:ext uri="{FF2B5EF4-FFF2-40B4-BE49-F238E27FC236}">
                <a16:creationId xmlns:a16="http://schemas.microsoft.com/office/drawing/2014/main" id="{51E477EB-C3AD-44F2-9B4C-D78B734142BF}"/>
              </a:ext>
            </a:extLst>
          </p:cNvPr>
          <p:cNvPicPr>
            <a:picLocks noChangeAspect="1"/>
          </p:cNvPicPr>
          <p:nvPr/>
        </p:nvPicPr>
        <p:blipFill rotWithShape="1">
          <a:blip r:embed="rId4"/>
          <a:srcRect t="9979" r="1184" b="22909"/>
          <a:stretch/>
        </p:blipFill>
        <p:spPr>
          <a:xfrm>
            <a:off x="72189" y="1212991"/>
            <a:ext cx="12047622" cy="4432018"/>
          </a:xfrm>
          <a:prstGeom prst="rect">
            <a:avLst/>
          </a:prstGeom>
        </p:spPr>
      </p:pic>
    </p:spTree>
    <p:extLst>
      <p:ext uri="{BB962C8B-B14F-4D97-AF65-F5344CB8AC3E}">
        <p14:creationId xmlns:p14="http://schemas.microsoft.com/office/powerpoint/2010/main" val="207994622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1823-B7E8-4F9B-B03F-29FC1BF88595}"/>
              </a:ext>
            </a:extLst>
          </p:cNvPr>
          <p:cNvSpPr>
            <a:spLocks noGrp="1"/>
          </p:cNvSpPr>
          <p:nvPr>
            <p:ph type="title"/>
          </p:nvPr>
        </p:nvSpPr>
        <p:spPr/>
        <p:txBody>
          <a:bodyPr/>
          <a:lstStyle/>
          <a:p>
            <a:pPr algn="ctr"/>
            <a:r>
              <a:rPr lang="en-US" dirty="0"/>
              <a:t>Result</a:t>
            </a:r>
          </a:p>
        </p:txBody>
      </p:sp>
      <p:sp>
        <p:nvSpPr>
          <p:cNvPr id="3" name="Rectangle 2">
            <a:extLst>
              <a:ext uri="{FF2B5EF4-FFF2-40B4-BE49-F238E27FC236}">
                <a16:creationId xmlns:a16="http://schemas.microsoft.com/office/drawing/2014/main" id="{2939E0D0-0201-4D2B-A6C8-5B02A5E2ED9E}"/>
              </a:ext>
            </a:extLst>
          </p:cNvPr>
          <p:cNvSpPr/>
          <p:nvPr/>
        </p:nvSpPr>
        <p:spPr>
          <a:xfrm>
            <a:off x="3737811" y="6432884"/>
            <a:ext cx="4668252" cy="3672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9577729A-42E5-4698-B62A-CC3015E9AACD}"/>
              </a:ext>
            </a:extLst>
          </p:cNvPr>
          <p:cNvPicPr>
            <a:picLocks noChangeAspect="1"/>
          </p:cNvPicPr>
          <p:nvPr/>
        </p:nvPicPr>
        <p:blipFill>
          <a:blip r:embed="rId3"/>
          <a:stretch>
            <a:fillRect/>
          </a:stretch>
        </p:blipFill>
        <p:spPr>
          <a:xfrm>
            <a:off x="0" y="6272464"/>
            <a:ext cx="12192000" cy="759140"/>
          </a:xfrm>
          <a:prstGeom prst="rect">
            <a:avLst/>
          </a:prstGeom>
        </p:spPr>
      </p:pic>
      <p:pic>
        <p:nvPicPr>
          <p:cNvPr id="5" name="Picture 4">
            <a:extLst>
              <a:ext uri="{FF2B5EF4-FFF2-40B4-BE49-F238E27FC236}">
                <a16:creationId xmlns:a16="http://schemas.microsoft.com/office/drawing/2014/main" id="{7567E25F-9EE6-49C7-B034-F0E10AB59269}"/>
              </a:ext>
            </a:extLst>
          </p:cNvPr>
          <p:cNvPicPr>
            <a:picLocks noChangeAspect="1"/>
          </p:cNvPicPr>
          <p:nvPr/>
        </p:nvPicPr>
        <p:blipFill rotWithShape="1">
          <a:blip r:embed="rId4"/>
          <a:srcRect l="1579" t="9737" r="1184"/>
          <a:stretch/>
        </p:blipFill>
        <p:spPr>
          <a:xfrm>
            <a:off x="-2" y="767431"/>
            <a:ext cx="12192001" cy="5960979"/>
          </a:xfrm>
          <a:prstGeom prst="rect">
            <a:avLst/>
          </a:prstGeom>
        </p:spPr>
      </p:pic>
    </p:spTree>
    <p:extLst>
      <p:ext uri="{BB962C8B-B14F-4D97-AF65-F5344CB8AC3E}">
        <p14:creationId xmlns:p14="http://schemas.microsoft.com/office/powerpoint/2010/main" val="24243479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1823-B7E8-4F9B-B03F-29FC1BF88595}"/>
              </a:ext>
            </a:extLst>
          </p:cNvPr>
          <p:cNvSpPr>
            <a:spLocks noGrp="1"/>
          </p:cNvSpPr>
          <p:nvPr>
            <p:ph type="title"/>
          </p:nvPr>
        </p:nvSpPr>
        <p:spPr/>
        <p:txBody>
          <a:bodyPr/>
          <a:lstStyle/>
          <a:p>
            <a:pPr algn="ctr"/>
            <a:r>
              <a:rPr lang="en-US" dirty="0"/>
              <a:t>Result</a:t>
            </a:r>
          </a:p>
        </p:txBody>
      </p:sp>
      <p:sp>
        <p:nvSpPr>
          <p:cNvPr id="3" name="Rectangle 2">
            <a:extLst>
              <a:ext uri="{FF2B5EF4-FFF2-40B4-BE49-F238E27FC236}">
                <a16:creationId xmlns:a16="http://schemas.microsoft.com/office/drawing/2014/main" id="{2939E0D0-0201-4D2B-A6C8-5B02A5E2ED9E}"/>
              </a:ext>
            </a:extLst>
          </p:cNvPr>
          <p:cNvSpPr/>
          <p:nvPr/>
        </p:nvSpPr>
        <p:spPr>
          <a:xfrm>
            <a:off x="3737811" y="6432884"/>
            <a:ext cx="4668252" cy="3672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9577729A-42E5-4698-B62A-CC3015E9AACD}"/>
              </a:ext>
            </a:extLst>
          </p:cNvPr>
          <p:cNvPicPr>
            <a:picLocks noChangeAspect="1"/>
          </p:cNvPicPr>
          <p:nvPr/>
        </p:nvPicPr>
        <p:blipFill>
          <a:blip r:embed="rId3"/>
          <a:stretch>
            <a:fillRect/>
          </a:stretch>
        </p:blipFill>
        <p:spPr>
          <a:xfrm>
            <a:off x="0" y="6272464"/>
            <a:ext cx="12192000" cy="759140"/>
          </a:xfrm>
          <a:prstGeom prst="rect">
            <a:avLst/>
          </a:prstGeom>
        </p:spPr>
      </p:pic>
      <p:pic>
        <p:nvPicPr>
          <p:cNvPr id="4" name="Picture 3">
            <a:extLst>
              <a:ext uri="{FF2B5EF4-FFF2-40B4-BE49-F238E27FC236}">
                <a16:creationId xmlns:a16="http://schemas.microsoft.com/office/drawing/2014/main" id="{67F8EB15-2F1E-4AF1-AC83-47EA3634F518}"/>
              </a:ext>
            </a:extLst>
          </p:cNvPr>
          <p:cNvPicPr>
            <a:picLocks noChangeAspect="1"/>
          </p:cNvPicPr>
          <p:nvPr/>
        </p:nvPicPr>
        <p:blipFill rotWithShape="1">
          <a:blip r:embed="rId4"/>
          <a:srcRect t="9979" b="6944"/>
          <a:stretch/>
        </p:blipFill>
        <p:spPr>
          <a:xfrm>
            <a:off x="0" y="786063"/>
            <a:ext cx="12192000" cy="5486402"/>
          </a:xfrm>
          <a:prstGeom prst="rect">
            <a:avLst/>
          </a:prstGeom>
        </p:spPr>
      </p:pic>
    </p:spTree>
    <p:extLst>
      <p:ext uri="{BB962C8B-B14F-4D97-AF65-F5344CB8AC3E}">
        <p14:creationId xmlns:p14="http://schemas.microsoft.com/office/powerpoint/2010/main" val="22117612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1823-B7E8-4F9B-B03F-29FC1BF88595}"/>
              </a:ext>
            </a:extLst>
          </p:cNvPr>
          <p:cNvSpPr>
            <a:spLocks noGrp="1"/>
          </p:cNvSpPr>
          <p:nvPr>
            <p:ph type="title"/>
          </p:nvPr>
        </p:nvSpPr>
        <p:spPr/>
        <p:txBody>
          <a:bodyPr/>
          <a:lstStyle/>
          <a:p>
            <a:pPr algn="ctr"/>
            <a:r>
              <a:rPr lang="en-US" dirty="0"/>
              <a:t>Conclusion</a:t>
            </a:r>
          </a:p>
        </p:txBody>
      </p:sp>
      <p:sp>
        <p:nvSpPr>
          <p:cNvPr id="3" name="Rectangle 2">
            <a:extLst>
              <a:ext uri="{FF2B5EF4-FFF2-40B4-BE49-F238E27FC236}">
                <a16:creationId xmlns:a16="http://schemas.microsoft.com/office/drawing/2014/main" id="{2939E0D0-0201-4D2B-A6C8-5B02A5E2ED9E}"/>
              </a:ext>
            </a:extLst>
          </p:cNvPr>
          <p:cNvSpPr/>
          <p:nvPr/>
        </p:nvSpPr>
        <p:spPr>
          <a:xfrm>
            <a:off x="3737811" y="6432884"/>
            <a:ext cx="4668252" cy="3672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9577729A-42E5-4698-B62A-CC3015E9AACD}"/>
              </a:ext>
            </a:extLst>
          </p:cNvPr>
          <p:cNvPicPr>
            <a:picLocks noChangeAspect="1"/>
          </p:cNvPicPr>
          <p:nvPr/>
        </p:nvPicPr>
        <p:blipFill>
          <a:blip r:embed="rId3"/>
          <a:stretch>
            <a:fillRect/>
          </a:stretch>
        </p:blipFill>
        <p:spPr>
          <a:xfrm>
            <a:off x="0" y="6272464"/>
            <a:ext cx="12192000" cy="759140"/>
          </a:xfrm>
          <a:prstGeom prst="rect">
            <a:avLst/>
          </a:prstGeom>
        </p:spPr>
      </p:pic>
      <p:sp>
        <p:nvSpPr>
          <p:cNvPr id="5" name="TextBox 4">
            <a:extLst>
              <a:ext uri="{FF2B5EF4-FFF2-40B4-BE49-F238E27FC236}">
                <a16:creationId xmlns:a16="http://schemas.microsoft.com/office/drawing/2014/main" id="{D7BE95A6-9BE2-4C2D-AFA0-BC6ED89C24E8}"/>
              </a:ext>
            </a:extLst>
          </p:cNvPr>
          <p:cNvSpPr txBox="1"/>
          <p:nvPr/>
        </p:nvSpPr>
        <p:spPr>
          <a:xfrm>
            <a:off x="385011" y="1124631"/>
            <a:ext cx="11421978" cy="5047536"/>
          </a:xfrm>
          <a:prstGeom prst="rect">
            <a:avLst/>
          </a:prstGeom>
          <a:noFill/>
        </p:spPr>
        <p:txBody>
          <a:bodyPr wrap="square" rtlCol="0">
            <a:spAutoFit/>
          </a:bodyPr>
          <a:lstStyle/>
          <a:p>
            <a:r>
              <a:rPr lang="en-US" sz="2300" b="0" i="0" u="none" strike="noStrike" spc="0" dirty="0">
                <a:solidFill>
                  <a:schemeClr val="bg1"/>
                </a:solidFill>
                <a:effectLst/>
                <a:latin typeface="Montserrat"/>
              </a:rPr>
              <a:t>Considering the importance of understanding public emotions and the affects on psychological state of people during a crisis, in this paper, we present a web portal to identify the mood of the world during the current Covid-19 pandemic. The emotions of tweets are identified by ranking tweets based on comparison of words in the tweets with preloaded list of keywords for each emotion. Also, bar graphs depicting percentage of tweets expressing specific emotions are presented to the users. Viewing the world map on any specific day could help users in understanding the emotion of the region with respect to number of Covid-19 cases reported in the region. In the future versions, we plan to increase the number of tweets being considered for emotion analysis. Also, we plan to mine more number of tweets related to Covid-19 in the country during the two month period of March and June to increase the accuracy of emotions being displayed. We also plan to improve the accuracy of classification model by exploring newer NLP and ML based approaches that could classify the tweets based on emotions. Furthermore, the existing portal could be improved to display mood of population with more specificity, which could include districts and cities of each state.</a:t>
            </a:r>
            <a:endParaRPr lang="en-IN" sz="2300" dirty="0">
              <a:solidFill>
                <a:schemeClr val="bg1"/>
              </a:solidFill>
            </a:endParaRPr>
          </a:p>
        </p:txBody>
      </p:sp>
    </p:spTree>
    <p:extLst>
      <p:ext uri="{BB962C8B-B14F-4D97-AF65-F5344CB8AC3E}">
        <p14:creationId xmlns:p14="http://schemas.microsoft.com/office/powerpoint/2010/main" val="313013547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plate PresentationGo Dark">
  <a:themeElements>
    <a:clrScheme name="PGO2">
      <a:dk1>
        <a:sysClr val="windowText" lastClr="000000"/>
      </a:dk1>
      <a:lt1>
        <a:sysClr val="window" lastClr="FFFFFF"/>
      </a:lt1>
      <a:dk2>
        <a:srgbClr val="063951"/>
      </a:dk2>
      <a:lt2>
        <a:srgbClr val="D3D3D3"/>
      </a:lt2>
      <a:accent1>
        <a:srgbClr val="3A5C84"/>
      </a:accent1>
      <a:accent2>
        <a:srgbClr val="F7931F"/>
      </a:accent2>
      <a:accent3>
        <a:srgbClr val="4CC1EF"/>
      </a:accent3>
      <a:accent4>
        <a:srgbClr val="FFCC4C"/>
      </a:accent4>
      <a:accent5>
        <a:srgbClr val="C13018"/>
      </a:accent5>
      <a:accent6>
        <a:srgbClr val="A2B969"/>
      </a:accent6>
      <a:hlink>
        <a:srgbClr val="6C2B43"/>
      </a:hlink>
      <a:folHlink>
        <a:srgbClr val="6C2B4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575</Words>
  <Application>Microsoft Office PowerPoint</Application>
  <PresentationFormat>Widescreen</PresentationFormat>
  <Paragraphs>49</Paragraphs>
  <Slides>10</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Arial</vt:lpstr>
      <vt:lpstr>Bookman Old Style</vt:lpstr>
      <vt:lpstr>Calibri</vt:lpstr>
      <vt:lpstr>Calibri Light</vt:lpstr>
      <vt:lpstr>Droid Serif</vt:lpstr>
      <vt:lpstr>Helvetica</vt:lpstr>
      <vt:lpstr>Montserrat</vt:lpstr>
      <vt:lpstr>Open Sans</vt:lpstr>
      <vt:lpstr>Office Theme</vt:lpstr>
      <vt:lpstr>Template PresentationGo Dark</vt:lpstr>
      <vt:lpstr>PowerPoint Presentation</vt:lpstr>
      <vt:lpstr>Introduction</vt:lpstr>
      <vt:lpstr>Introduction</vt:lpstr>
      <vt:lpstr>Technology Stack</vt:lpstr>
      <vt:lpstr>Flow Of The Project</vt:lpstr>
      <vt:lpstr>Result</vt:lpstr>
      <vt:lpstr>Result</vt:lpstr>
      <vt:lpstr>Result</vt:lpstr>
      <vt:lpstr>Conclusion</vt:lpstr>
      <vt:lpstr>Thank You! Keep Tweeting!!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 Jhaveri</dc:creator>
  <cp:lastModifiedBy>Jay Jhaveri</cp:lastModifiedBy>
  <cp:revision>9</cp:revision>
  <dcterms:created xsi:type="dcterms:W3CDTF">2020-07-14T12:39:27Z</dcterms:created>
  <dcterms:modified xsi:type="dcterms:W3CDTF">2020-07-14T13:54:42Z</dcterms:modified>
</cp:coreProperties>
</file>