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DE463B-B194-41E2-B0FE-209AF5649DD7}">
  <a:tblStyle styleId="{61DE463B-B194-41E2-B0FE-209AF5649DD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6070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632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308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36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58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57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3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18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14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1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85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34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51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11700" y="1160775"/>
            <a:ext cx="85206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endParaRPr sz="53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endParaRPr sz="53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5300" b="1">
                <a:latin typeface="Georgia"/>
                <a:ea typeface="Georgia"/>
                <a:cs typeface="Georgia"/>
                <a:sym typeface="Georgia"/>
              </a:rPr>
              <a:t>Sentiment Analysis of COVID-19 Tweets</a:t>
            </a:r>
            <a:endParaRPr sz="53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endParaRPr sz="53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19150" y="5980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SCREENSHOTS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150" y="1375000"/>
            <a:ext cx="7351699" cy="32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97" y="2635275"/>
            <a:ext cx="4200124" cy="20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9100" y="302350"/>
            <a:ext cx="4449250" cy="2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l="-8305" t="-31009" r="-22704"/>
          <a:stretch/>
        </p:blipFill>
        <p:spPr>
          <a:xfrm>
            <a:off x="4950038" y="923613"/>
            <a:ext cx="46767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424" y="422800"/>
            <a:ext cx="4860801" cy="4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</a:pPr>
            <a:r>
              <a:rPr lang="en" sz="8700" b="1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87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1385850" y="31732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50000" y="1822825"/>
            <a:ext cx="86886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  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b="1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sz="3800" b="1">
                <a:latin typeface="Georgia"/>
                <a:ea typeface="Georgia"/>
                <a:cs typeface="Georgia"/>
                <a:sym typeface="Georgia"/>
              </a:rPr>
              <a:t>Team      :  Catalyst</a:t>
            </a:r>
            <a:endParaRPr sz="38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400"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Members     :  Unnimaya M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                                 Ananya R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                      Manasa Radhakrishnan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5"/>
          <p:cNvGraphicFramePr/>
          <p:nvPr/>
        </p:nvGraphicFramePr>
        <p:xfrm>
          <a:off x="1016975" y="11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{61DE463B-B194-41E2-B0FE-209AF5649DD7}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TASKS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b="1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ASSIGNED TO</a:t>
                      </a:r>
                      <a:endParaRPr sz="1500" b="1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Project Scope Understanding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Manasa R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Assigning The Team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Unnimaya M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Create Cloud Account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Manasa R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Importing Packages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Ananya R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Learning About Framework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Ananya R , Unnimaya M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Deploy 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Unnimaya M</a:t>
                      </a:r>
                      <a:endParaRPr sz="1500" u="none" strike="noStrike" cap="none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18300" y="38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DESCRIPTION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559500" y="1017725"/>
            <a:ext cx="8025000" cy="3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167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sentiment analysis of Indians after the extension of lockdown announcements is analyzed with the relevant tags on twitter and a predictive analytics model is built to understand the behavior of people if the lockdown is further extended. 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dashboard with visualization of people reaction to the govt announcements on lockdown extension is also developed.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twitter sentiment analysis model helps to understand the following:  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Get to know people’s sentiment towards the epidemic.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Understand the sentiments of people on govt. decision to extend the lockdown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025" y="5850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PROCESS FLOW</a:t>
            </a:r>
            <a:endParaRPr sz="28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The user enters the keyword into the search bar.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Tweets of the last 7 days are stored in the database and the tweets matching the keyword are taken.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Related searches and trending keywords are displayed below the search bar.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2 graphs : Live sentiment and Long term sentiment about the keyword are displayed.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 table of tweets are displayed which refreshes every 10 seconds.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 pie chart showing the overall sentiment is displayed.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503550" y="214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ARCHITECTURE</a:t>
            </a:r>
            <a:endParaRPr sz="28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75" y="837499"/>
            <a:ext cx="7164476" cy="40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12900" y="420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TECHNOLOGY STACK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501600" y="1237550"/>
            <a:ext cx="8140800" cy="3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Programming Languages : Python 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Dash	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Twitter API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●"/>
            </a:pPr>
            <a:r>
              <a:rPr lang="en" sz="19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Database : SQLite</a:t>
            </a:r>
            <a:endParaRPr sz="19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77350" y="3456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KEY FUNCTIONALITIES OF DEVELOPED SOLUTION </a:t>
            </a:r>
            <a:endParaRPr sz="28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677350" y="13477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Our project will show the different sentiments from tweets in the form 2 graphs showing live sentiment and long term sentiments.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graphs will be updated according to the live tweets every 10 seconds.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pie chart showing the positive and negative tweets will also be displayed along with a table showing the tweets.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 clicking each part of the graph, more details about the tweets will be shown.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latest updates about the corona virus and related topics will be displayed on a single website to make it easier to observe the changes related to this socially relevant topic.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SOCIAL IMPACT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703150" y="16813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During this lockdown, people have taken social networks to express their feelings and find a way to calm themselves down.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project helps to address the concerns of the citizens.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new requirements of the people during the pandemic are analyzed.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Based on the changing requirements of various products, the amount of products to be produced by different sectors of business can be identified.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On-screen Show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Georgia</vt:lpstr>
      <vt:lpstr>Geometric</vt:lpstr>
      <vt:lpstr>  Sentiment Analysis of COVID-19 Tweets </vt:lpstr>
      <vt:lpstr>      Team      :  Catalyst        Members     :  Unnimaya M                                  Ananya R                       Manasa Radhakrishnan</vt:lpstr>
      <vt:lpstr>PowerPoint Presentation</vt:lpstr>
      <vt:lpstr>DESCRIPTION</vt:lpstr>
      <vt:lpstr>PROCESS FLOW</vt:lpstr>
      <vt:lpstr>ARCHITECTURE</vt:lpstr>
      <vt:lpstr>TECHNOLOGY STACK</vt:lpstr>
      <vt:lpstr>KEY FUNCTIONALITIES OF DEVELOPED SOLUTION </vt:lpstr>
      <vt:lpstr>SOCIAL IMPACT</vt:lpstr>
      <vt:lpstr>SCREENSHOTS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Sentiment Analysis of COVID-19 Tweets </dc:title>
  <dc:creator>MyPc</dc:creator>
  <cp:lastModifiedBy>MyPc</cp:lastModifiedBy>
  <cp:revision>1</cp:revision>
  <dcterms:modified xsi:type="dcterms:W3CDTF">2020-07-21T13:59:18Z</dcterms:modified>
</cp:coreProperties>
</file>