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1E706B-ED0D-437D-9026-71171B12F0BC}">
  <a:tblStyle styleId="{2E1E706B-ED0D-437D-9026-71171B12F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88a22e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88a22e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d88a22e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d88a22e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d60f9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d60f9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86d66ef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86d66ef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86d66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86d66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86d66ef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86d66ef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d60f9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d60f9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d86d66ef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d86d66ef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86d66ef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86d66ef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d60f9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d60f9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86d66ef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86d66ef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88a22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d88a22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160775"/>
            <a:ext cx="85206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latin typeface="Georgia"/>
                <a:ea typeface="Georgia"/>
                <a:cs typeface="Georgia"/>
                <a:sym typeface="Georgia"/>
              </a:rPr>
              <a:t>Sentiment Analysis of COVID-19 Tweets</a:t>
            </a:r>
            <a:endParaRPr b="1" sz="5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47" y="2398375"/>
            <a:ext cx="4200124" cy="20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650" y="247425"/>
            <a:ext cx="4449250" cy="2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-8306" r="-22704" t="-31010"/>
          <a:stretch/>
        </p:blipFill>
        <p:spPr>
          <a:xfrm>
            <a:off x="4914513" y="1053888"/>
            <a:ext cx="46767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49" y="549125"/>
            <a:ext cx="4860801" cy="4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SOCIAL IMPACT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703150" y="1681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During this lockdown, people have taken social networks to express their feelings and find a way to calm themselves down.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project helps to address the concerns of the citizens.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new requirements of the people during the pandemic are analyzed.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Based on the changing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various products, the amount of products to be produced by different sectors of business can be identified.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7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1" sz="8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385850" y="3173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50000" y="1822825"/>
            <a:ext cx="8688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" sz="3800">
                <a:latin typeface="Georgia"/>
                <a:ea typeface="Georgia"/>
                <a:cs typeface="Georgia"/>
                <a:sym typeface="Georgia"/>
              </a:rPr>
              <a:t>Team      :  Catalyst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Members     :  Unnimaya M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                                 Ananya R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                      Manasa Radhakrishnan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15"/>
          <p:cNvGraphicFramePr/>
          <p:nvPr/>
        </p:nvGraphicFramePr>
        <p:xfrm>
          <a:off x="1016975" y="11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{2E1E706B-ED0D-437D-9026-71171B12F0BC}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TASKS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ASSIGNED TO</a:t>
                      </a:r>
                      <a:endParaRPr b="1"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Project Scope Understanding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Manasa R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Assigning The Team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Unnimaya M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Create Cloud Account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Manasa R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Importing Packages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Ananya R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Learning About Framework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Ananya R , Unnimaya M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Deploy 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Unnimaya M</a:t>
                      </a:r>
                      <a:endParaRPr sz="15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18300" y="38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DESCRIPTION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559500" y="1017725"/>
            <a:ext cx="8025000" cy="3307500"/>
          </a:xfrm>
          <a:prstGeom prst="rect">
            <a:avLst/>
          </a:prstGeom>
        </p:spPr>
        <p:txBody>
          <a:bodyPr anchorCtr="0" anchor="t" bIns="91425" lIns="91425" spcFirstLastPara="1" rIns="1016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sentiment analysis of Indians after the extension of lockdown announcements is analyzed with the relevant tags on twitter and a predictive analytics model is built to understand the behavior of people if the lockdown is further extended. 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dashboard with visualization of people reaction to the govt announcements on lockdown extension is also developed.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twitter sentiment analysis model helps to understand the following:  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 to know people’s sentiment towards the epidemic.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 the sentiments of people on govt. decision to extend the lockdown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600000" y="40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64842"/>
            <a:ext cx="7505700" cy="362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77025" y="58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FLOW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The user enters the keyword into the search bar.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Tweets of the last 7 days are stored in the database and the tweets matching the keyword are taken.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Related searches and trending keywords are displayed below the search bar.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 graphs : Live sentiment and Long term sentiment about the keyword are displayed.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table of tweets are displayed which refreshes every 10 seconds.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pie chart showing the overall sentiment is displayed.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612900" y="420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TECHNOLOGY STACK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01600" y="1237550"/>
            <a:ext cx="81408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Programming Languages : Python 3, JSON, HTML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Dash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Twitter API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Database : SQLite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77350" y="484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KEY FUNCTIONALITIES OF DEVELOPED SOLUTION 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77350" y="1565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project will show the different sentiments from tweets in the form 2 graphs showing live sentiment and long term sentiments.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graphs will be updated according to the live tweets every 10 seconds.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pie chart showing the positive and negative tweets will also be displayed.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clicking each part of the graph, more details about the tweets will be shown.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latest updates about the corona virus and related topics will be displayed on a single website to make it easier to observe the changes related to this socially relevant topic.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75" y="1552649"/>
            <a:ext cx="6492374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