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  <p:sldId id="264" r:id="rId3"/>
    <p:sldId id="261" r:id="rId4"/>
    <p:sldId id="259" r:id="rId5"/>
    <p:sldId id="260" r:id="rId6"/>
    <p:sldId id="262" r:id="rId7"/>
    <p:sldId id="265" r:id="rId8"/>
    <p:sldId id="263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49" autoAdjust="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B5FC-77F0-4C81-8EE8-B30DD6285AC3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AC7C-95AE-4211-9054-4C2CCD1EE5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B5FC-77F0-4C81-8EE8-B30DD6285AC3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AC7C-95AE-4211-9054-4C2CCD1EE5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B5FC-77F0-4C81-8EE8-B30DD6285AC3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AC7C-95AE-4211-9054-4C2CCD1EE5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B5FC-77F0-4C81-8EE8-B30DD6285AC3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AC7C-95AE-4211-9054-4C2CCD1EE5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B5FC-77F0-4C81-8EE8-B30DD6285AC3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2EBAC7C-95AE-4211-9054-4C2CCD1EE5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B5FC-77F0-4C81-8EE8-B30DD6285AC3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AC7C-95AE-4211-9054-4C2CCD1EE5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B5FC-77F0-4C81-8EE8-B30DD6285AC3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AC7C-95AE-4211-9054-4C2CCD1EE5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B5FC-77F0-4C81-8EE8-B30DD6285AC3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AC7C-95AE-4211-9054-4C2CCD1EE5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B5FC-77F0-4C81-8EE8-B30DD6285AC3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AC7C-95AE-4211-9054-4C2CCD1EE5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B5FC-77F0-4C81-8EE8-B30DD6285AC3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AC7C-95AE-4211-9054-4C2CCD1EE5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B5FC-77F0-4C81-8EE8-B30DD6285AC3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AC7C-95AE-4211-9054-4C2CCD1EE5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149B5FC-77F0-4C81-8EE8-B30DD6285AC3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2EBAC7C-95AE-4211-9054-4C2CCD1EE5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SMART HR</a:t>
            </a:r>
            <a:endParaRPr lang="en-US" dirty="0"/>
          </a:p>
        </p:txBody>
      </p:sp>
      <p:pic>
        <p:nvPicPr>
          <p:cNvPr id="6" name="Content Placeholder 5" descr="ai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1643050"/>
            <a:ext cx="7429552" cy="4857784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a HR interview conducting through </a:t>
            </a:r>
            <a:r>
              <a:rPr lang="en-US" dirty="0" smtClean="0"/>
              <a:t>AI-Recruiter.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is conducted for the </a:t>
            </a:r>
            <a:r>
              <a:rPr lang="en-US" dirty="0" smtClean="0"/>
              <a:t> Persons those who </a:t>
            </a:r>
            <a:r>
              <a:rPr lang="en-US" dirty="0" smtClean="0"/>
              <a:t>clears their written </a:t>
            </a:r>
            <a:r>
              <a:rPr lang="en-US" dirty="0" smtClean="0"/>
              <a:t>test.</a:t>
            </a:r>
          </a:p>
          <a:p>
            <a:r>
              <a:rPr lang="en-US" b="1" dirty="0" smtClean="0"/>
              <a:t>AI for recruiting</a:t>
            </a:r>
            <a:r>
              <a:rPr lang="en-US" dirty="0" smtClean="0"/>
              <a:t> are intelligent screening software that automates resume screening, recruiter </a:t>
            </a:r>
            <a:r>
              <a:rPr lang="en-US" dirty="0" smtClean="0"/>
              <a:t>chat Bots </a:t>
            </a:r>
            <a:r>
              <a:rPr lang="en-US" dirty="0" smtClean="0"/>
              <a:t>that engage candidates in real-time, and digitized interviews that help assess a candidate’s fit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AI-powered </a:t>
            </a:r>
            <a:r>
              <a:rPr lang="en-US" dirty="0" smtClean="0"/>
              <a:t>chat Bots </a:t>
            </a:r>
            <a:r>
              <a:rPr lang="en-US" dirty="0" smtClean="0"/>
              <a:t>have a lot of potential to improve the candidate experience.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Abstract</a:t>
            </a:r>
          </a:p>
          <a:p>
            <a:r>
              <a:rPr lang="en-IN" dirty="0" smtClean="0"/>
              <a:t>Watson assistant</a:t>
            </a:r>
          </a:p>
          <a:p>
            <a:r>
              <a:rPr lang="en-IN" dirty="0" smtClean="0"/>
              <a:t>Node </a:t>
            </a:r>
            <a:r>
              <a:rPr lang="en-IN" dirty="0" smtClean="0"/>
              <a:t>red</a:t>
            </a:r>
            <a:endParaRPr lang="en-IN" dirty="0" smtClean="0"/>
          </a:p>
          <a:p>
            <a:r>
              <a:rPr lang="en-IN" dirty="0" smtClean="0"/>
              <a:t>How website </a:t>
            </a:r>
            <a:r>
              <a:rPr lang="en-IN" dirty="0" smtClean="0"/>
              <a:t>looks</a:t>
            </a:r>
          </a:p>
          <a:p>
            <a:r>
              <a:rPr lang="en-IN" dirty="0" smtClean="0"/>
              <a:t>Advantages</a:t>
            </a:r>
            <a:endParaRPr lang="en-IN" dirty="0" smtClean="0"/>
          </a:p>
          <a:p>
            <a:r>
              <a:rPr lang="en-IN" dirty="0" smtClean="0"/>
              <a:t>Conclusion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Project  is AI-Recruiter shortlist a candidate for a specific job role.</a:t>
            </a:r>
          </a:p>
          <a:p>
            <a:r>
              <a:rPr lang="en-IN" dirty="0" smtClean="0"/>
              <a:t>The main theme of this project is conducting a HR interview through online.</a:t>
            </a:r>
          </a:p>
          <a:p>
            <a:r>
              <a:rPr lang="en-IN" dirty="0" smtClean="0"/>
              <a:t>It was designed by using Watson Assistant and Node-red flow.</a:t>
            </a:r>
          </a:p>
          <a:p>
            <a:r>
              <a:rPr lang="en-IN" dirty="0" smtClean="0"/>
              <a:t>It is very difficult to conduct an interview on this </a:t>
            </a:r>
            <a:r>
              <a:rPr lang="en-IN" dirty="0" smtClean="0"/>
              <a:t>critical COVID-19 Pandemic Situations </a:t>
            </a:r>
            <a:r>
              <a:rPr lang="en-IN" dirty="0" smtClean="0"/>
              <a:t>But the interview through AI-Recruiter makes it easy.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03030"/>
                </a:solidFill>
                <a:latin typeface="Segoe UI"/>
              </a:rPr>
              <a:t>J</a:t>
            </a:r>
            <a:r>
              <a:rPr lang="en-US" dirty="0" smtClean="0">
                <a:solidFill>
                  <a:srgbClr val="303030"/>
                </a:solidFill>
                <a:latin typeface="Segoe UI"/>
              </a:rPr>
              <a:t>ob </a:t>
            </a:r>
            <a:r>
              <a:rPr lang="en-US" dirty="0" smtClean="0">
                <a:solidFill>
                  <a:srgbClr val="303030"/>
                </a:solidFill>
                <a:latin typeface="Segoe UI"/>
              </a:rPr>
              <a:t>seekers can easily access </a:t>
            </a:r>
            <a:r>
              <a:rPr lang="en-US" dirty="0" smtClean="0">
                <a:solidFill>
                  <a:srgbClr val="303030"/>
                </a:solidFill>
                <a:latin typeface="Segoe UI"/>
              </a:rPr>
              <a:t>the  interview through online  </a:t>
            </a:r>
            <a:r>
              <a:rPr lang="en-US" dirty="0" smtClean="0">
                <a:solidFill>
                  <a:srgbClr val="303030"/>
                </a:solidFill>
                <a:latin typeface="Segoe UI"/>
              </a:rPr>
              <a:t>and get effective experience as they get call back about their </a:t>
            </a:r>
            <a:r>
              <a:rPr lang="en-US" dirty="0" smtClean="0">
                <a:solidFill>
                  <a:srgbClr val="303030"/>
                </a:solidFill>
                <a:latin typeface="Segoe UI"/>
              </a:rPr>
              <a:t>performance.</a:t>
            </a:r>
          </a:p>
          <a:p>
            <a:r>
              <a:rPr lang="en-US" dirty="0" smtClean="0">
                <a:solidFill>
                  <a:srgbClr val="303030"/>
                </a:solidFill>
                <a:latin typeface="Segoe UI"/>
              </a:rPr>
              <a:t> They </a:t>
            </a:r>
            <a:r>
              <a:rPr lang="en-US" dirty="0" smtClean="0">
                <a:solidFill>
                  <a:srgbClr val="303030"/>
                </a:solidFill>
                <a:latin typeface="Segoe UI"/>
              </a:rPr>
              <a:t>can visit it virtually no need to go anywhere</a:t>
            </a:r>
            <a:r>
              <a:rPr lang="en-US" dirty="0" smtClean="0">
                <a:solidFill>
                  <a:srgbClr val="303030"/>
                </a:solidFill>
                <a:latin typeface="Segoe UI"/>
              </a:rPr>
              <a:t>.</a:t>
            </a:r>
          </a:p>
          <a:p>
            <a:r>
              <a:rPr lang="en-US" dirty="0" smtClean="0">
                <a:solidFill>
                  <a:srgbClr val="303030"/>
                </a:solidFill>
                <a:latin typeface="Segoe UI"/>
              </a:rPr>
              <a:t> </a:t>
            </a:r>
            <a:r>
              <a:rPr lang="en-US" dirty="0" smtClean="0">
                <a:latin typeface="Segoe UI"/>
              </a:rPr>
              <a:t>Here</a:t>
            </a:r>
            <a:r>
              <a:rPr lang="en-US" dirty="0" smtClean="0">
                <a:solidFill>
                  <a:srgbClr val="303030"/>
                </a:solidFill>
                <a:latin typeface="Segoe UI"/>
              </a:rPr>
              <a:t> </a:t>
            </a:r>
            <a:r>
              <a:rPr lang="en-US" dirty="0" smtClean="0">
                <a:solidFill>
                  <a:srgbClr val="303030"/>
                </a:solidFill>
                <a:latin typeface="Segoe UI"/>
              </a:rPr>
              <a:t>mainly </a:t>
            </a:r>
            <a:r>
              <a:rPr lang="en-US" dirty="0" smtClean="0">
                <a:solidFill>
                  <a:srgbClr val="303030"/>
                </a:solidFill>
                <a:latin typeface="Segoe UI"/>
              </a:rPr>
              <a:t>focused </a:t>
            </a:r>
            <a:r>
              <a:rPr lang="en-US" dirty="0" smtClean="0">
                <a:solidFill>
                  <a:srgbClr val="303030"/>
                </a:solidFill>
                <a:latin typeface="Segoe UI"/>
              </a:rPr>
              <a:t>on trendy languages and communication skills.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Watson Assistant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Here we created </a:t>
            </a:r>
            <a:r>
              <a:rPr lang="en-US" dirty="0" smtClean="0"/>
              <a:t> AI-Recruiter using </a:t>
            </a:r>
            <a:r>
              <a:rPr lang="en-US" dirty="0" smtClean="0"/>
              <a:t>Watson </a:t>
            </a:r>
            <a:r>
              <a:rPr lang="en-US" dirty="0" smtClean="0"/>
              <a:t>Assistant given by IBM Cloud.</a:t>
            </a:r>
          </a:p>
          <a:p>
            <a:r>
              <a:rPr lang="en-US" dirty="0" smtClean="0"/>
              <a:t>In this we </a:t>
            </a:r>
            <a:r>
              <a:rPr lang="en-US" dirty="0" smtClean="0"/>
              <a:t>collect </a:t>
            </a:r>
            <a:r>
              <a:rPr lang="en-US" dirty="0" smtClean="0"/>
              <a:t>difficulty interview </a:t>
            </a:r>
            <a:r>
              <a:rPr lang="en-US" dirty="0" smtClean="0"/>
              <a:t>question and </a:t>
            </a:r>
            <a:r>
              <a:rPr lang="en-US" dirty="0" smtClean="0"/>
              <a:t>answers and added in intents </a:t>
            </a:r>
            <a:r>
              <a:rPr lang="en-US" dirty="0" smtClean="0"/>
              <a:t>and</a:t>
            </a:r>
            <a:r>
              <a:rPr lang="en-US" dirty="0" smtClean="0"/>
              <a:t> entities.</a:t>
            </a:r>
          </a:p>
          <a:p>
            <a:r>
              <a:rPr lang="en-IN" dirty="0" smtClean="0"/>
              <a:t>Each answer is stored in intents and all possible answers are added in entities.</a:t>
            </a:r>
            <a:endParaRPr lang="en-US" dirty="0" smtClean="0"/>
          </a:p>
          <a:p>
            <a:r>
              <a:rPr lang="en-US" dirty="0" smtClean="0"/>
              <a:t>All intents and entities are integrated with dialogs. Based on the questions we add required dialogs.</a:t>
            </a:r>
          </a:p>
          <a:p>
            <a:r>
              <a:rPr lang="en-US" dirty="0" smtClean="0"/>
              <a:t>In </a:t>
            </a:r>
            <a:r>
              <a:rPr lang="en-US" dirty="0" smtClean="0"/>
              <a:t>this </a:t>
            </a:r>
            <a:r>
              <a:rPr lang="en-US" dirty="0" smtClean="0"/>
              <a:t>AI-Recruiter first we add personal details questions and communication  skills questions later that we add programming language questions that is the user choice.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NODE-RED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Node-Red flow </a:t>
            </a:r>
            <a:r>
              <a:rPr lang="en-US" dirty="0" smtClean="0"/>
              <a:t>is integrated with </a:t>
            </a:r>
            <a:r>
              <a:rPr lang="en-US" dirty="0" smtClean="0"/>
              <a:t>Watson </a:t>
            </a:r>
            <a:r>
              <a:rPr lang="en-US" dirty="0" smtClean="0"/>
              <a:t>Assistant.</a:t>
            </a:r>
          </a:p>
          <a:p>
            <a:r>
              <a:rPr lang="en-US" dirty="0" smtClean="0"/>
              <a:t>In </a:t>
            </a:r>
            <a:r>
              <a:rPr lang="en-US" dirty="0" smtClean="0"/>
              <a:t>this we use </a:t>
            </a:r>
            <a:r>
              <a:rPr lang="en-US" dirty="0" smtClean="0"/>
              <a:t>all required nodes to input parsing  to output parsing and also we use Assistant node.</a:t>
            </a:r>
            <a:r>
              <a:rPr lang="en-US" dirty="0" smtClean="0"/>
              <a:t> For image purposes we add template node.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purpose of </a:t>
            </a:r>
            <a:r>
              <a:rPr lang="en-US" dirty="0" smtClean="0"/>
              <a:t>using Assistant node is to link </a:t>
            </a:r>
            <a:r>
              <a:rPr lang="en-US" dirty="0" smtClean="0"/>
              <a:t>Watson </a:t>
            </a:r>
            <a:r>
              <a:rPr lang="en-US" dirty="0" smtClean="0"/>
              <a:t>Assistant to node-red flow.</a:t>
            </a:r>
          </a:p>
          <a:p>
            <a:r>
              <a:rPr lang="en-IN" dirty="0" smtClean="0"/>
              <a:t>The output is stored in the node-red dashboard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showcase </a:t>
            </a:r>
            <a:r>
              <a:rPr lang="en-US" dirty="0" smtClean="0"/>
              <a:t> </a:t>
            </a:r>
            <a:r>
              <a:rPr lang="en-US" dirty="0" smtClean="0"/>
              <a:t>in the form of Website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 </a:t>
            </a:r>
            <a:r>
              <a:rPr lang="en-IN" dirty="0" err="1" smtClean="0"/>
              <a:t>Daigram</a:t>
            </a:r>
            <a:endParaRPr lang="en-US" dirty="0"/>
          </a:p>
        </p:txBody>
      </p:sp>
      <p:pic>
        <p:nvPicPr>
          <p:cNvPr id="4" name="Content Placeholder 3" descr="Untitled Document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2071679"/>
            <a:ext cx="8229600" cy="250032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website looks</a:t>
            </a:r>
            <a:endParaRPr lang="en-US" dirty="0"/>
          </a:p>
        </p:txBody>
      </p:sp>
      <p:pic>
        <p:nvPicPr>
          <p:cNvPr id="4" name="Content Placeholder 3" descr="IMG_20200710_19214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00760" y="1714488"/>
            <a:ext cx="2643206" cy="4637087"/>
          </a:xfrm>
        </p:spPr>
      </p:pic>
      <p:pic>
        <p:nvPicPr>
          <p:cNvPr id="5" name="Picture 4" descr="IMG_20200710_18493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1714488"/>
            <a:ext cx="2428892" cy="4643470"/>
          </a:xfrm>
          <a:prstGeom prst="rect">
            <a:avLst/>
          </a:prstGeom>
        </p:spPr>
      </p:pic>
      <p:pic>
        <p:nvPicPr>
          <p:cNvPr id="6" name="Picture 5" descr="IMG_20200710_19074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43240" y="1714488"/>
            <a:ext cx="2571768" cy="46434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benefits </a:t>
            </a:r>
            <a:r>
              <a:rPr lang="en-US" b="1" dirty="0" smtClean="0"/>
              <a:t>of using AI</a:t>
            </a:r>
            <a:r>
              <a:rPr lang="en-US" dirty="0" smtClean="0"/>
              <a:t> include saving recruiters’ time by automating high-volume tasks and improving quality of hire through standardized job matching.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majorly helps to make a schedule for an interview and provide instant solution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was very useful for the tough situations and persons can get  better experience and it makes easier for selection process to the </a:t>
            </a:r>
            <a:r>
              <a:rPr lang="en-US" dirty="0" smtClean="0"/>
              <a:t>interview.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85</TotalTime>
  <Words>417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SMART HR</vt:lpstr>
      <vt:lpstr>PROSPECTS</vt:lpstr>
      <vt:lpstr>Introduction</vt:lpstr>
      <vt:lpstr>Abstract</vt:lpstr>
      <vt:lpstr>Watson Assistant</vt:lpstr>
      <vt:lpstr>NODE-RED </vt:lpstr>
      <vt:lpstr>Block Daigram</vt:lpstr>
      <vt:lpstr>How website looks</vt:lpstr>
      <vt:lpstr>Advantages</vt:lpstr>
      <vt:lpstr>Conclusion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k.priya</dc:creator>
  <cp:lastModifiedBy>k.priya</cp:lastModifiedBy>
  <cp:revision>9</cp:revision>
  <dcterms:created xsi:type="dcterms:W3CDTF">2020-07-22T06:16:58Z</dcterms:created>
  <dcterms:modified xsi:type="dcterms:W3CDTF">2020-07-23T07:46:53Z</dcterms:modified>
</cp:coreProperties>
</file>