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C6C6E4-DE5A-4930-AB50-EBD0E843D3BA}" v="664" dt="2020-07-14T09:07:27.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skar Reddy" userId="93060e812c686046" providerId="Windows Live" clId="Web-{ABC6C6E4-DE5A-4930-AB50-EBD0E843D3BA}"/>
    <pc:docChg chg="addSld delSld modSld">
      <pc:chgData name="Bhaskar Reddy" userId="93060e812c686046" providerId="Windows Live" clId="Web-{ABC6C6E4-DE5A-4930-AB50-EBD0E843D3BA}" dt="2020-07-14T09:07:27.798" v="656" actId="1076"/>
      <pc:docMkLst>
        <pc:docMk/>
      </pc:docMkLst>
      <pc:sldChg chg="delSp modSp">
        <pc:chgData name="Bhaskar Reddy" userId="93060e812c686046" providerId="Windows Live" clId="Web-{ABC6C6E4-DE5A-4930-AB50-EBD0E843D3BA}" dt="2020-07-14T08:19:27.979" v="9" actId="1076"/>
        <pc:sldMkLst>
          <pc:docMk/>
          <pc:sldMk cId="109857222" sldId="256"/>
        </pc:sldMkLst>
        <pc:spChg chg="mod">
          <ac:chgData name="Bhaskar Reddy" userId="93060e812c686046" providerId="Windows Live" clId="Web-{ABC6C6E4-DE5A-4930-AB50-EBD0E843D3BA}" dt="2020-07-14T08:19:27.979" v="9" actId="1076"/>
          <ac:spMkLst>
            <pc:docMk/>
            <pc:sldMk cId="109857222" sldId="256"/>
            <ac:spMk id="2" creationId="{00000000-0000-0000-0000-000000000000}"/>
          </ac:spMkLst>
        </pc:spChg>
        <pc:spChg chg="del mod">
          <ac:chgData name="Bhaskar Reddy" userId="93060e812c686046" providerId="Windows Live" clId="Web-{ABC6C6E4-DE5A-4930-AB50-EBD0E843D3BA}" dt="2020-07-14T08:19:16.025" v="8"/>
          <ac:spMkLst>
            <pc:docMk/>
            <pc:sldMk cId="109857222" sldId="256"/>
            <ac:spMk id="3" creationId="{00000000-0000-0000-0000-000000000000}"/>
          </ac:spMkLst>
        </pc:spChg>
      </pc:sldChg>
      <pc:sldChg chg="new del">
        <pc:chgData name="Bhaskar Reddy" userId="93060e812c686046" providerId="Windows Live" clId="Web-{ABC6C6E4-DE5A-4930-AB50-EBD0E843D3BA}" dt="2020-07-14T08:20:24.213" v="12"/>
        <pc:sldMkLst>
          <pc:docMk/>
          <pc:sldMk cId="3327014674" sldId="257"/>
        </pc:sldMkLst>
      </pc:sldChg>
      <pc:sldChg chg="addSp delSp modSp new">
        <pc:chgData name="Bhaskar Reddy" userId="93060e812c686046" providerId="Windows Live" clId="Web-{ABC6C6E4-DE5A-4930-AB50-EBD0E843D3BA}" dt="2020-07-14T08:25:15.169" v="66" actId="1076"/>
        <pc:sldMkLst>
          <pc:docMk/>
          <pc:sldMk cId="258855293" sldId="258"/>
        </pc:sldMkLst>
        <pc:spChg chg="del">
          <ac:chgData name="Bhaskar Reddy" userId="93060e812c686046" providerId="Windows Live" clId="Web-{ABC6C6E4-DE5A-4930-AB50-EBD0E843D3BA}" dt="2020-07-14T08:21:27.683" v="20"/>
          <ac:spMkLst>
            <pc:docMk/>
            <pc:sldMk cId="258855293" sldId="258"/>
            <ac:spMk id="2" creationId="{300C5CF5-A644-4DCC-8DCE-A10A31FD6F03}"/>
          </ac:spMkLst>
        </pc:spChg>
        <pc:spChg chg="del">
          <ac:chgData name="Bhaskar Reddy" userId="93060e812c686046" providerId="Windows Live" clId="Web-{ABC6C6E4-DE5A-4930-AB50-EBD0E843D3BA}" dt="2020-07-14T08:20:45.714" v="13"/>
          <ac:spMkLst>
            <pc:docMk/>
            <pc:sldMk cId="258855293" sldId="258"/>
            <ac:spMk id="3" creationId="{D0DF6D84-558B-4797-89F9-812C80CAFE5E}"/>
          </ac:spMkLst>
        </pc:spChg>
        <pc:spChg chg="del">
          <ac:chgData name="Bhaskar Reddy" userId="93060e812c686046" providerId="Windows Live" clId="Web-{ABC6C6E4-DE5A-4930-AB50-EBD0E843D3BA}" dt="2020-07-14T08:21:34.964" v="21"/>
          <ac:spMkLst>
            <pc:docMk/>
            <pc:sldMk cId="258855293" sldId="258"/>
            <ac:spMk id="4" creationId="{B155E3CD-FD3A-4C65-905E-486918AAF90F}"/>
          </ac:spMkLst>
        </pc:spChg>
        <pc:spChg chg="add del mod">
          <ac:chgData name="Bhaskar Reddy" userId="93060e812c686046" providerId="Windows Live" clId="Web-{ABC6C6E4-DE5A-4930-AB50-EBD0E843D3BA}" dt="2020-07-14T08:21:27.683" v="19"/>
          <ac:spMkLst>
            <pc:docMk/>
            <pc:sldMk cId="258855293" sldId="258"/>
            <ac:spMk id="7" creationId="{80677151-E027-413F-A027-5A1DF5841A67}"/>
          </ac:spMkLst>
        </pc:spChg>
        <pc:spChg chg="add mod">
          <ac:chgData name="Bhaskar Reddy" userId="93060e812c686046" providerId="Windows Live" clId="Web-{ABC6C6E4-DE5A-4930-AB50-EBD0E843D3BA}" dt="2020-07-14T08:25:15.169" v="66" actId="1076"/>
          <ac:spMkLst>
            <pc:docMk/>
            <pc:sldMk cId="258855293" sldId="258"/>
            <ac:spMk id="9" creationId="{F1826FB7-390D-4920-805A-A9136D42427B}"/>
          </ac:spMkLst>
        </pc:spChg>
        <pc:picChg chg="add del mod ord modCrop">
          <ac:chgData name="Bhaskar Reddy" userId="93060e812c686046" providerId="Windows Live" clId="Web-{ABC6C6E4-DE5A-4930-AB50-EBD0E843D3BA}" dt="2020-07-14T08:21:15.542" v="18"/>
          <ac:picMkLst>
            <pc:docMk/>
            <pc:sldMk cId="258855293" sldId="258"/>
            <ac:picMk id="5" creationId="{805EBE80-4B3D-47E9-A312-4542FFBD15B4}"/>
          </ac:picMkLst>
        </pc:picChg>
        <pc:picChg chg="add mod">
          <ac:chgData name="Bhaskar Reddy" userId="93060e812c686046" providerId="Windows Live" clId="Web-{ABC6C6E4-DE5A-4930-AB50-EBD0E843D3BA}" dt="2020-07-14T08:21:53.277" v="25" actId="1076"/>
          <ac:picMkLst>
            <pc:docMk/>
            <pc:sldMk cId="258855293" sldId="258"/>
            <ac:picMk id="8" creationId="{89DC5D96-FF93-4998-8E94-96F9C059D766}"/>
          </ac:picMkLst>
        </pc:picChg>
      </pc:sldChg>
      <pc:sldChg chg="addSp modSp new">
        <pc:chgData name="Bhaskar Reddy" userId="93060e812c686046" providerId="Windows Live" clId="Web-{ABC6C6E4-DE5A-4930-AB50-EBD0E843D3BA}" dt="2020-07-14T08:29:45.647" v="124" actId="1076"/>
        <pc:sldMkLst>
          <pc:docMk/>
          <pc:sldMk cId="4191055991" sldId="259"/>
        </pc:sldMkLst>
        <pc:spChg chg="add mod">
          <ac:chgData name="Bhaskar Reddy" userId="93060e812c686046" providerId="Windows Live" clId="Web-{ABC6C6E4-DE5A-4930-AB50-EBD0E843D3BA}" dt="2020-07-14T08:29:45.647" v="124" actId="1076"/>
          <ac:spMkLst>
            <pc:docMk/>
            <pc:sldMk cId="4191055991" sldId="259"/>
            <ac:spMk id="2" creationId="{E5C09484-CD6D-488C-8C92-8E6FCB2EAED6}"/>
          </ac:spMkLst>
        </pc:spChg>
        <pc:spChg chg="add mod">
          <ac:chgData name="Bhaskar Reddy" userId="93060e812c686046" providerId="Windows Live" clId="Web-{ABC6C6E4-DE5A-4930-AB50-EBD0E843D3BA}" dt="2020-07-14T08:29:40.552" v="123" actId="14100"/>
          <ac:spMkLst>
            <pc:docMk/>
            <pc:sldMk cId="4191055991" sldId="259"/>
            <ac:spMk id="3" creationId="{A68F65D0-AD33-4ECD-A5E9-FA1BBFFE254D}"/>
          </ac:spMkLst>
        </pc:spChg>
      </pc:sldChg>
      <pc:sldChg chg="addSp delSp modSp new">
        <pc:chgData name="Bhaskar Reddy" userId="93060e812c686046" providerId="Windows Live" clId="Web-{ABC6C6E4-DE5A-4930-AB50-EBD0E843D3BA}" dt="2020-07-14T08:36:05.779" v="221" actId="1076"/>
        <pc:sldMkLst>
          <pc:docMk/>
          <pc:sldMk cId="2308875624" sldId="260"/>
        </pc:sldMkLst>
        <pc:spChg chg="add del mod">
          <ac:chgData name="Bhaskar Reddy" userId="93060e812c686046" providerId="Windows Live" clId="Web-{ABC6C6E4-DE5A-4930-AB50-EBD0E843D3BA}" dt="2020-07-14T08:34:31.296" v="193"/>
          <ac:spMkLst>
            <pc:docMk/>
            <pc:sldMk cId="2308875624" sldId="260"/>
            <ac:spMk id="2" creationId="{71E7D739-494F-491A-8C78-C9E5BA90C388}"/>
          </ac:spMkLst>
        </pc:spChg>
        <pc:spChg chg="add del mod">
          <ac:chgData name="Bhaskar Reddy" userId="93060e812c686046" providerId="Windows Live" clId="Web-{ABC6C6E4-DE5A-4930-AB50-EBD0E843D3BA}" dt="2020-07-14T08:34:31.310" v="194"/>
          <ac:spMkLst>
            <pc:docMk/>
            <pc:sldMk cId="2308875624" sldId="260"/>
            <ac:spMk id="3" creationId="{F3ADAEE8-FE33-4FB0-8FCC-0F461EF37444}"/>
          </ac:spMkLst>
        </pc:spChg>
        <pc:spChg chg="add del mod">
          <ac:chgData name="Bhaskar Reddy" userId="93060e812c686046" providerId="Windows Live" clId="Web-{ABC6C6E4-DE5A-4930-AB50-EBD0E843D3BA}" dt="2020-07-14T08:36:05.779" v="221" actId="1076"/>
          <ac:spMkLst>
            <pc:docMk/>
            <pc:sldMk cId="2308875624" sldId="260"/>
            <ac:spMk id="4" creationId="{3901FBF6-A7CB-4B60-9A4D-059666F9EA24}"/>
          </ac:spMkLst>
        </pc:spChg>
        <pc:spChg chg="add del mod">
          <ac:chgData name="Bhaskar Reddy" userId="93060e812c686046" providerId="Windows Live" clId="Web-{ABC6C6E4-DE5A-4930-AB50-EBD0E843D3BA}" dt="2020-07-14T08:36:00.751" v="220" actId="1076"/>
          <ac:spMkLst>
            <pc:docMk/>
            <pc:sldMk cId="2308875624" sldId="260"/>
            <ac:spMk id="5" creationId="{29BE000E-ADD1-4338-B5A2-7D5A22E7683F}"/>
          </ac:spMkLst>
        </pc:spChg>
      </pc:sldChg>
      <pc:sldChg chg="addSp modSp new">
        <pc:chgData name="Bhaskar Reddy" userId="93060e812c686046" providerId="Windows Live" clId="Web-{ABC6C6E4-DE5A-4930-AB50-EBD0E843D3BA}" dt="2020-07-14T08:38:48.083" v="250" actId="1076"/>
        <pc:sldMkLst>
          <pc:docMk/>
          <pc:sldMk cId="749718373" sldId="261"/>
        </pc:sldMkLst>
        <pc:spChg chg="add mod">
          <ac:chgData name="Bhaskar Reddy" userId="93060e812c686046" providerId="Windows Live" clId="Web-{ABC6C6E4-DE5A-4930-AB50-EBD0E843D3BA}" dt="2020-07-14T08:38:48.083" v="250" actId="1076"/>
          <ac:spMkLst>
            <pc:docMk/>
            <pc:sldMk cId="749718373" sldId="261"/>
            <ac:spMk id="2" creationId="{E19FD086-C2A7-41A1-B833-24084C41DC17}"/>
          </ac:spMkLst>
        </pc:spChg>
        <pc:picChg chg="add mod">
          <ac:chgData name="Bhaskar Reddy" userId="93060e812c686046" providerId="Windows Live" clId="Web-{ABC6C6E4-DE5A-4930-AB50-EBD0E843D3BA}" dt="2020-07-14T08:38:42.801" v="249" actId="1076"/>
          <ac:picMkLst>
            <pc:docMk/>
            <pc:sldMk cId="749718373" sldId="261"/>
            <ac:picMk id="3" creationId="{F1607D11-A9A0-4081-BA8E-1C61F356D1B2}"/>
          </ac:picMkLst>
        </pc:picChg>
      </pc:sldChg>
      <pc:sldChg chg="addSp modSp new">
        <pc:chgData name="Bhaskar Reddy" userId="93060e812c686046" providerId="Windows Live" clId="Web-{ABC6C6E4-DE5A-4930-AB50-EBD0E843D3BA}" dt="2020-07-14T08:46:46.274" v="317" actId="20577"/>
        <pc:sldMkLst>
          <pc:docMk/>
          <pc:sldMk cId="130969394" sldId="262"/>
        </pc:sldMkLst>
        <pc:spChg chg="add mod">
          <ac:chgData name="Bhaskar Reddy" userId="93060e812c686046" providerId="Windows Live" clId="Web-{ABC6C6E4-DE5A-4930-AB50-EBD0E843D3BA}" dt="2020-07-14T08:46:28.992" v="313" actId="1076"/>
          <ac:spMkLst>
            <pc:docMk/>
            <pc:sldMk cId="130969394" sldId="262"/>
            <ac:spMk id="2" creationId="{3E5632C1-61B2-439C-AAD1-6E337096EAC5}"/>
          </ac:spMkLst>
        </pc:spChg>
        <pc:spChg chg="add mod">
          <ac:chgData name="Bhaskar Reddy" userId="93060e812c686046" providerId="Windows Live" clId="Web-{ABC6C6E4-DE5A-4930-AB50-EBD0E843D3BA}" dt="2020-07-14T08:46:46.274" v="317" actId="20577"/>
          <ac:spMkLst>
            <pc:docMk/>
            <pc:sldMk cId="130969394" sldId="262"/>
            <ac:spMk id="3" creationId="{4E361485-CDEC-40CB-9970-B9F0960981BE}"/>
          </ac:spMkLst>
        </pc:spChg>
      </pc:sldChg>
      <pc:sldChg chg="addSp modSp new">
        <pc:chgData name="Bhaskar Reddy" userId="93060e812c686046" providerId="Windows Live" clId="Web-{ABC6C6E4-DE5A-4930-AB50-EBD0E843D3BA}" dt="2020-07-14T08:54:12.933" v="367" actId="1076"/>
        <pc:sldMkLst>
          <pc:docMk/>
          <pc:sldMk cId="875845964" sldId="263"/>
        </pc:sldMkLst>
        <pc:spChg chg="add mod">
          <ac:chgData name="Bhaskar Reddy" userId="93060e812c686046" providerId="Windows Live" clId="Web-{ABC6C6E4-DE5A-4930-AB50-EBD0E843D3BA}" dt="2020-07-14T08:54:12.933" v="367" actId="1076"/>
          <ac:spMkLst>
            <pc:docMk/>
            <pc:sldMk cId="875845964" sldId="263"/>
            <ac:spMk id="3" creationId="{03F12597-262D-4179-9391-9DAEE26B212B}"/>
          </ac:spMkLst>
        </pc:spChg>
        <pc:picChg chg="add mod">
          <ac:chgData name="Bhaskar Reddy" userId="93060e812c686046" providerId="Windows Live" clId="Web-{ABC6C6E4-DE5A-4930-AB50-EBD0E843D3BA}" dt="2020-07-14T08:54:00.230" v="366" actId="1076"/>
          <ac:picMkLst>
            <pc:docMk/>
            <pc:sldMk cId="875845964" sldId="263"/>
            <ac:picMk id="2" creationId="{549B28FA-EB8A-4844-808B-95748AA08FC4}"/>
          </ac:picMkLst>
        </pc:picChg>
      </pc:sldChg>
      <pc:sldChg chg="addSp modSp new">
        <pc:chgData name="Bhaskar Reddy" userId="93060e812c686046" providerId="Windows Live" clId="Web-{ABC6C6E4-DE5A-4930-AB50-EBD0E843D3BA}" dt="2020-07-14T09:01:33.733" v="478" actId="1076"/>
        <pc:sldMkLst>
          <pc:docMk/>
          <pc:sldMk cId="3085918677" sldId="264"/>
        </pc:sldMkLst>
        <pc:spChg chg="add mod">
          <ac:chgData name="Bhaskar Reddy" userId="93060e812c686046" providerId="Windows Live" clId="Web-{ABC6C6E4-DE5A-4930-AB50-EBD0E843D3BA}" dt="2020-07-14T09:01:27.139" v="477" actId="1076"/>
          <ac:spMkLst>
            <pc:docMk/>
            <pc:sldMk cId="3085918677" sldId="264"/>
            <ac:spMk id="2" creationId="{35340458-8F7B-434D-A59C-1F5053AAE8F4}"/>
          </ac:spMkLst>
        </pc:spChg>
        <pc:spChg chg="add mod">
          <ac:chgData name="Bhaskar Reddy" userId="93060e812c686046" providerId="Windows Live" clId="Web-{ABC6C6E4-DE5A-4930-AB50-EBD0E843D3BA}" dt="2020-07-14T09:01:33.733" v="478" actId="1076"/>
          <ac:spMkLst>
            <pc:docMk/>
            <pc:sldMk cId="3085918677" sldId="264"/>
            <ac:spMk id="3" creationId="{3C0D32FB-E324-43FF-8407-03770F92A50F}"/>
          </ac:spMkLst>
        </pc:spChg>
        <pc:spChg chg="add mod">
          <ac:chgData name="Bhaskar Reddy" userId="93060e812c686046" providerId="Windows Live" clId="Web-{ABC6C6E4-DE5A-4930-AB50-EBD0E843D3BA}" dt="2020-07-14T09:00:54.217" v="473" actId="1076"/>
          <ac:spMkLst>
            <pc:docMk/>
            <pc:sldMk cId="3085918677" sldId="264"/>
            <ac:spMk id="4" creationId="{0AFAACAE-BEE2-42D4-BF0C-DAD3279C7FA5}"/>
          </ac:spMkLst>
        </pc:spChg>
        <pc:spChg chg="add mod">
          <ac:chgData name="Bhaskar Reddy" userId="93060e812c686046" providerId="Windows Live" clId="Web-{ABC6C6E4-DE5A-4930-AB50-EBD0E843D3BA}" dt="2020-07-14T09:01:06.999" v="474" actId="1076"/>
          <ac:spMkLst>
            <pc:docMk/>
            <pc:sldMk cId="3085918677" sldId="264"/>
            <ac:spMk id="5" creationId="{5EEF77D0-2B02-48DE-BDFD-CF3C13BEDD29}"/>
          </ac:spMkLst>
        </pc:spChg>
      </pc:sldChg>
      <pc:sldChg chg="addSp modSp new">
        <pc:chgData name="Bhaskar Reddy" userId="93060e812c686046" providerId="Windows Live" clId="Web-{ABC6C6E4-DE5A-4930-AB50-EBD0E843D3BA}" dt="2020-07-14T09:04:17.437" v="529" actId="1076"/>
        <pc:sldMkLst>
          <pc:docMk/>
          <pc:sldMk cId="2774001921" sldId="265"/>
        </pc:sldMkLst>
        <pc:spChg chg="add mod">
          <ac:chgData name="Bhaskar Reddy" userId="93060e812c686046" providerId="Windows Live" clId="Web-{ABC6C6E4-DE5A-4930-AB50-EBD0E843D3BA}" dt="2020-07-14T09:04:10.719" v="528" actId="1076"/>
          <ac:spMkLst>
            <pc:docMk/>
            <pc:sldMk cId="2774001921" sldId="265"/>
            <ac:spMk id="2" creationId="{E6208F63-DD36-49A0-9FC9-6A2293773F67}"/>
          </ac:spMkLst>
        </pc:spChg>
        <pc:spChg chg="add mod">
          <ac:chgData name="Bhaskar Reddy" userId="93060e812c686046" providerId="Windows Live" clId="Web-{ABC6C6E4-DE5A-4930-AB50-EBD0E843D3BA}" dt="2020-07-14T09:04:17.437" v="529" actId="1076"/>
          <ac:spMkLst>
            <pc:docMk/>
            <pc:sldMk cId="2774001921" sldId="265"/>
            <ac:spMk id="3" creationId="{F826894E-4857-436E-9999-3CFF0A0A42D9}"/>
          </ac:spMkLst>
        </pc:spChg>
      </pc:sldChg>
      <pc:sldChg chg="addSp delSp modSp new">
        <pc:chgData name="Bhaskar Reddy" userId="93060e812c686046" providerId="Windows Live" clId="Web-{ABC6C6E4-DE5A-4930-AB50-EBD0E843D3BA}" dt="2020-07-14T09:07:27.798" v="656" actId="1076"/>
        <pc:sldMkLst>
          <pc:docMk/>
          <pc:sldMk cId="3507496171" sldId="266"/>
        </pc:sldMkLst>
        <pc:spChg chg="mod">
          <ac:chgData name="Bhaskar Reddy" userId="93060e812c686046" providerId="Windows Live" clId="Web-{ABC6C6E4-DE5A-4930-AB50-EBD0E843D3BA}" dt="2020-07-14T09:07:27.798" v="656" actId="1076"/>
          <ac:spMkLst>
            <pc:docMk/>
            <pc:sldMk cId="3507496171" sldId="266"/>
            <ac:spMk id="2" creationId="{B1B4D5C0-7C97-4AD6-9EDD-B178E5FC6013}"/>
          </ac:spMkLst>
        </pc:spChg>
        <pc:spChg chg="del">
          <ac:chgData name="Bhaskar Reddy" userId="93060e812c686046" providerId="Windows Live" clId="Web-{ABC6C6E4-DE5A-4930-AB50-EBD0E843D3BA}" dt="2020-07-14T09:04:41.578" v="540"/>
          <ac:spMkLst>
            <pc:docMk/>
            <pc:sldMk cId="3507496171" sldId="266"/>
            <ac:spMk id="3" creationId="{DCE6B1D6-66D2-46C2-9FE2-3075ED5035E6}"/>
          </ac:spMkLst>
        </pc:spChg>
        <pc:spChg chg="add mod">
          <ac:chgData name="Bhaskar Reddy" userId="93060e812c686046" providerId="Windows Live" clId="Web-{ABC6C6E4-DE5A-4930-AB50-EBD0E843D3BA}" dt="2020-07-14T09:07:15.548" v="654" actId="1076"/>
          <ac:spMkLst>
            <pc:docMk/>
            <pc:sldMk cId="3507496171" sldId="266"/>
            <ac:spMk id="4" creationId="{AC78FB1E-5FB0-418F-88AC-DAA93B58427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26854"/>
            <a:ext cx="9144000" cy="2387600"/>
          </a:xfrm>
        </p:spPr>
        <p:txBody>
          <a:bodyPr/>
          <a:lstStyle/>
          <a:p>
            <a:r>
              <a:rPr lang="en-US" sz="7200" dirty="0">
                <a:latin typeface="Franklin Gothic Medium"/>
                <a:ea typeface="+mj-lt"/>
                <a:cs typeface="+mj-lt"/>
              </a:rPr>
              <a:t> </a:t>
            </a:r>
            <a:r>
              <a:rPr lang="en-US" sz="7200" b="1" dirty="0">
                <a:latin typeface="Franklin Gothic Medium"/>
                <a:ea typeface="+mj-lt"/>
                <a:cs typeface="+mj-lt"/>
              </a:rPr>
              <a:t>Limited seating and safety</a:t>
            </a:r>
            <a:endParaRPr lang="en-US" sz="7200">
              <a:latin typeface="Franklin Gothic Medium"/>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D5C0-7C97-4AD6-9EDD-B178E5FC6013}"/>
              </a:ext>
            </a:extLst>
          </p:cNvPr>
          <p:cNvSpPr>
            <a:spLocks noGrp="1"/>
          </p:cNvSpPr>
          <p:nvPr>
            <p:ph type="title"/>
          </p:nvPr>
        </p:nvSpPr>
        <p:spPr>
          <a:xfrm>
            <a:off x="2707256" y="2262936"/>
            <a:ext cx="7510733" cy="1440581"/>
          </a:xfrm>
        </p:spPr>
        <p:txBody>
          <a:bodyPr>
            <a:normAutofit/>
          </a:bodyPr>
          <a:lstStyle/>
          <a:p>
            <a:r>
              <a:rPr lang="en-US" sz="8800" dirty="0">
                <a:latin typeface="Comic Sans MS"/>
                <a:cs typeface="Calibri Light"/>
              </a:rPr>
              <a:t>THANK YOU</a:t>
            </a:r>
            <a:endParaRPr lang="en-US" sz="8800">
              <a:latin typeface="Comic Sans MS"/>
            </a:endParaRPr>
          </a:p>
        </p:txBody>
      </p:sp>
      <p:sp>
        <p:nvSpPr>
          <p:cNvPr id="4" name="TextBox 3">
            <a:extLst>
              <a:ext uri="{FF2B5EF4-FFF2-40B4-BE49-F238E27FC236}">
                <a16:creationId xmlns:a16="http://schemas.microsoft.com/office/drawing/2014/main" id="{AC78FB1E-5FB0-418F-88AC-DAA93B58427D}"/>
              </a:ext>
            </a:extLst>
          </p:cNvPr>
          <p:cNvSpPr txBox="1"/>
          <p:nvPr/>
        </p:nvSpPr>
        <p:spPr>
          <a:xfrm>
            <a:off x="6190891" y="5745192"/>
            <a:ext cx="6251274"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a:p>
            <a:r>
              <a:rPr lang="en-US" sz="2800" dirty="0">
                <a:latin typeface="Comic Sans MS"/>
                <a:cs typeface="Calibri"/>
              </a:rPr>
              <a:t>DONEBY:Mukkara Bhaskar Reddy</a:t>
            </a:r>
          </a:p>
        </p:txBody>
      </p:sp>
    </p:spTree>
    <p:extLst>
      <p:ext uri="{BB962C8B-B14F-4D97-AF65-F5344CB8AC3E}">
        <p14:creationId xmlns:p14="http://schemas.microsoft.com/office/powerpoint/2010/main" val="350749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A picture containing text&#10;&#10;Description automatically generated">
            <a:extLst>
              <a:ext uri="{FF2B5EF4-FFF2-40B4-BE49-F238E27FC236}">
                <a16:creationId xmlns:a16="http://schemas.microsoft.com/office/drawing/2014/main" id="{89DC5D96-FF93-4998-8E94-96F9C059D766}"/>
              </a:ext>
            </a:extLst>
          </p:cNvPr>
          <p:cNvPicPr>
            <a:picLocks noChangeAspect="1"/>
          </p:cNvPicPr>
          <p:nvPr/>
        </p:nvPicPr>
        <p:blipFill>
          <a:blip r:embed="rId2"/>
          <a:stretch>
            <a:fillRect/>
          </a:stretch>
        </p:blipFill>
        <p:spPr>
          <a:xfrm>
            <a:off x="1676401" y="2905054"/>
            <a:ext cx="8235350" cy="3837099"/>
          </a:xfrm>
          <a:prstGeom prst="rect">
            <a:avLst/>
          </a:prstGeom>
        </p:spPr>
      </p:pic>
      <p:sp>
        <p:nvSpPr>
          <p:cNvPr id="9" name="TextBox 8">
            <a:extLst>
              <a:ext uri="{FF2B5EF4-FFF2-40B4-BE49-F238E27FC236}">
                <a16:creationId xmlns:a16="http://schemas.microsoft.com/office/drawing/2014/main" id="{F1826FB7-390D-4920-805A-A9136D42427B}"/>
              </a:ext>
            </a:extLst>
          </p:cNvPr>
          <p:cNvSpPr txBox="1"/>
          <p:nvPr/>
        </p:nvSpPr>
        <p:spPr>
          <a:xfrm>
            <a:off x="1532627" y="195532"/>
            <a:ext cx="970184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omic Sans MS"/>
                <a:ea typeface="+mn-lt"/>
                <a:cs typeface="+mn-lt"/>
              </a:rPr>
              <a:t>According to the survey in 2014-2015 which was conducted by NSSO(NATIONAL SAMPLE SURVEY OFFICE) has stated that around 54% of the people in rural area and 59.4% of the people in the urban area use bus/train as their primary source of travelling and it's even more important to maintain the safety of the people. Even it reduces the manpower over the bus for ticket collectors because of the automated ticket booking feature.</a:t>
            </a:r>
          </a:p>
          <a:p>
            <a:endParaRPr lang="en-US" sz="2400" dirty="0">
              <a:latin typeface="Comic Sans MS"/>
              <a:cs typeface="Calibri"/>
            </a:endParaRPr>
          </a:p>
        </p:txBody>
      </p:sp>
    </p:spTree>
    <p:extLst>
      <p:ext uri="{BB962C8B-B14F-4D97-AF65-F5344CB8AC3E}">
        <p14:creationId xmlns:p14="http://schemas.microsoft.com/office/powerpoint/2010/main" val="258855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C09484-CD6D-488C-8C92-8E6FCB2EAED6}"/>
              </a:ext>
            </a:extLst>
          </p:cNvPr>
          <p:cNvSpPr txBox="1"/>
          <p:nvPr/>
        </p:nvSpPr>
        <p:spPr>
          <a:xfrm>
            <a:off x="3876136" y="785004"/>
            <a:ext cx="43390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Franklin Gothic Medium"/>
                <a:cs typeface="Calibri"/>
              </a:rPr>
              <a:t>Purpose of the project</a:t>
            </a:r>
          </a:p>
        </p:txBody>
      </p:sp>
      <p:sp>
        <p:nvSpPr>
          <p:cNvPr id="3" name="TextBox 2">
            <a:extLst>
              <a:ext uri="{FF2B5EF4-FFF2-40B4-BE49-F238E27FC236}">
                <a16:creationId xmlns:a16="http://schemas.microsoft.com/office/drawing/2014/main" id="{A68F65D0-AD33-4ECD-A5E9-FA1BBFFE254D}"/>
              </a:ext>
            </a:extLst>
          </p:cNvPr>
          <p:cNvSpPr txBox="1"/>
          <p:nvPr/>
        </p:nvSpPr>
        <p:spPr>
          <a:xfrm>
            <a:off x="1301691" y="2063691"/>
            <a:ext cx="988874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omic Sans MS"/>
                <a:ea typeface="+mn-lt"/>
                <a:cs typeface="+mn-lt"/>
              </a:rPr>
              <a:t>The main purpose of the project is that after the pandemic there should be safety concerns because in the public transport there would be different kinds of people travelling in it from different places so we should be a step ahead in our safety concerned so that it doesn't affect us. So the main focus of the project, that a person in advance would be knowing whether there are any vacant seats available in the bus through scanning the QR code if available they can book the seat and even pay through online gateways which would be cash free transactions.</a:t>
            </a:r>
            <a:endParaRPr lang="en-US" sz="2400">
              <a:latin typeface="Comic Sans MS"/>
            </a:endParaRPr>
          </a:p>
        </p:txBody>
      </p:sp>
    </p:spTree>
    <p:extLst>
      <p:ext uri="{BB962C8B-B14F-4D97-AF65-F5344CB8AC3E}">
        <p14:creationId xmlns:p14="http://schemas.microsoft.com/office/powerpoint/2010/main" val="419105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7D739-494F-491A-8C78-C9E5BA90C388}"/>
              </a:ext>
            </a:extLst>
          </p:cNvPr>
          <p:cNvSpPr txBox="1"/>
          <p:nvPr/>
        </p:nvSpPr>
        <p:spPr>
          <a:xfrm>
            <a:off x="195532" y="569344"/>
            <a:ext cx="1181531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mic Sans MS"/>
                <a:ea typeface="+mn-lt"/>
                <a:cs typeface="+mn-lt"/>
              </a:rPr>
              <a:t>So as we know the present situation of the world due to pandemic and we know the importance of how we should be in a crowed or a public space. As we know the transport facilities in our country how crowded they are and the safety issues related to that especially public transport where different kinds of people enter where we don't know. In COVID current situation we are facing the transport problem. In our country, as we know people travel in public transport more than its capacity. That will be one of the most crowded places in future. There we can’t even and the suspect people who are COVID victims, so this is the place where we should be more careful about our life</a:t>
            </a:r>
            <a:endParaRPr lang="en-US" sz="2000">
              <a:latin typeface="Comic Sans MS"/>
            </a:endParaRPr>
          </a:p>
          <a:p>
            <a:pPr algn="l"/>
            <a:endParaRPr lang="en-US" sz="2000" dirty="0">
              <a:latin typeface="Comic Sans MS"/>
              <a:cs typeface="Calibri"/>
            </a:endParaRPr>
          </a:p>
        </p:txBody>
      </p:sp>
      <p:sp>
        <p:nvSpPr>
          <p:cNvPr id="3" name="TextBox 2">
            <a:extLst>
              <a:ext uri="{FF2B5EF4-FFF2-40B4-BE49-F238E27FC236}">
                <a16:creationId xmlns:a16="http://schemas.microsoft.com/office/drawing/2014/main" id="{F3ADAEE8-FE33-4FB0-8FCC-0F461EF37444}"/>
              </a:ext>
            </a:extLst>
          </p:cNvPr>
          <p:cNvSpPr txBox="1"/>
          <p:nvPr/>
        </p:nvSpPr>
        <p:spPr>
          <a:xfrm>
            <a:off x="194633" y="108370"/>
            <a:ext cx="33039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Franklin Gothic Medium"/>
                <a:ea typeface="+mn-lt"/>
                <a:cs typeface="+mn-lt"/>
              </a:rPr>
              <a:t>Existing problem</a:t>
            </a:r>
            <a:endParaRPr lang="en-US" sz="2400">
              <a:latin typeface="Franklin Gothic Medium"/>
            </a:endParaRPr>
          </a:p>
        </p:txBody>
      </p:sp>
      <p:sp>
        <p:nvSpPr>
          <p:cNvPr id="4" name="TextBox 3">
            <a:extLst>
              <a:ext uri="{FF2B5EF4-FFF2-40B4-BE49-F238E27FC236}">
                <a16:creationId xmlns:a16="http://schemas.microsoft.com/office/drawing/2014/main" id="{3901FBF6-A7CB-4B60-9A4D-059666F9EA24}"/>
              </a:ext>
            </a:extLst>
          </p:cNvPr>
          <p:cNvSpPr txBox="1"/>
          <p:nvPr/>
        </p:nvSpPr>
        <p:spPr>
          <a:xfrm>
            <a:off x="195532" y="3602964"/>
            <a:ext cx="1205972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mic Sans MS"/>
                <a:ea typeface="+mn-lt"/>
                <a:cs typeface="+mn-lt"/>
              </a:rPr>
              <a:t>So we have developed an app. So that people can know how many seats are available in the bus using QR code scanner which would be displayed on each bus with different QR code but there will be the same function for every bus the only difference would be the seating capacity. And also they can know that what is the cost from one point to another point and, when will the next bus arrives. if the seats are vacant they can book their tickets through the app and do their payment which is also an important fact that even the corona may spread through the exchange of cash so the app will be supporting the online gateways cashless, Which could be used for the situation after the pandemic.</a:t>
            </a:r>
            <a:endParaRPr lang="en-US" sz="2000">
              <a:latin typeface="Comic Sans MS"/>
              <a:cs typeface="Calibri"/>
            </a:endParaRPr>
          </a:p>
          <a:p>
            <a:pPr algn="l"/>
            <a:endParaRPr lang="en-US" sz="2000" dirty="0">
              <a:latin typeface="Comic Sans MS"/>
              <a:cs typeface="Calibri"/>
            </a:endParaRPr>
          </a:p>
        </p:txBody>
      </p:sp>
      <p:sp>
        <p:nvSpPr>
          <p:cNvPr id="5" name="TextBox 4">
            <a:extLst>
              <a:ext uri="{FF2B5EF4-FFF2-40B4-BE49-F238E27FC236}">
                <a16:creationId xmlns:a16="http://schemas.microsoft.com/office/drawing/2014/main" id="{29BE000E-ADD1-4338-B5A2-7D5A22E7683F}"/>
              </a:ext>
            </a:extLst>
          </p:cNvPr>
          <p:cNvSpPr txBox="1"/>
          <p:nvPr/>
        </p:nvSpPr>
        <p:spPr>
          <a:xfrm>
            <a:off x="194633" y="314199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Franklin Gothic Medium"/>
                <a:ea typeface="+mn-lt"/>
                <a:cs typeface="+mn-lt"/>
              </a:rPr>
              <a:t>Proposed solution</a:t>
            </a:r>
            <a:r>
              <a:rPr lang="en-US" sz="2400" dirty="0">
                <a:latin typeface="Franklin Gothic Medium"/>
                <a:ea typeface="+mn-lt"/>
                <a:cs typeface="+mn-lt"/>
              </a:rPr>
              <a:t> </a:t>
            </a:r>
            <a:endParaRPr lang="en-US" sz="2400">
              <a:latin typeface="Franklin Gothic Medium"/>
            </a:endParaRPr>
          </a:p>
        </p:txBody>
      </p:sp>
    </p:spTree>
    <p:extLst>
      <p:ext uri="{BB962C8B-B14F-4D97-AF65-F5344CB8AC3E}">
        <p14:creationId xmlns:p14="http://schemas.microsoft.com/office/powerpoint/2010/main" val="230887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FD086-C2A7-41A1-B833-24084C41DC17}"/>
              </a:ext>
            </a:extLst>
          </p:cNvPr>
          <p:cNvSpPr txBox="1"/>
          <p:nvPr/>
        </p:nvSpPr>
        <p:spPr>
          <a:xfrm>
            <a:off x="1388853" y="468701"/>
            <a:ext cx="413780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Franklin Gothic Medium"/>
                <a:ea typeface="+mn-lt"/>
                <a:cs typeface="+mn-lt"/>
              </a:rPr>
              <a:t>Block Diagram</a:t>
            </a:r>
            <a:endParaRPr lang="en-US" sz="3200">
              <a:latin typeface="Franklin Gothic Medium"/>
            </a:endParaRPr>
          </a:p>
        </p:txBody>
      </p:sp>
      <p:pic>
        <p:nvPicPr>
          <p:cNvPr id="3" name="Picture 3" descr="A close up of a logo&#10;&#10;Description automatically generated">
            <a:extLst>
              <a:ext uri="{FF2B5EF4-FFF2-40B4-BE49-F238E27FC236}">
                <a16:creationId xmlns:a16="http://schemas.microsoft.com/office/drawing/2014/main" id="{F1607D11-A9A0-4081-BA8E-1C61F356D1B2}"/>
              </a:ext>
            </a:extLst>
          </p:cNvPr>
          <p:cNvPicPr>
            <a:picLocks noChangeAspect="1"/>
          </p:cNvPicPr>
          <p:nvPr/>
        </p:nvPicPr>
        <p:blipFill>
          <a:blip r:embed="rId2"/>
          <a:stretch>
            <a:fillRect/>
          </a:stretch>
        </p:blipFill>
        <p:spPr>
          <a:xfrm>
            <a:off x="1518249" y="1819983"/>
            <a:ext cx="8738558" cy="4109432"/>
          </a:xfrm>
          <a:prstGeom prst="rect">
            <a:avLst/>
          </a:prstGeom>
        </p:spPr>
      </p:pic>
    </p:spTree>
    <p:extLst>
      <p:ext uri="{BB962C8B-B14F-4D97-AF65-F5344CB8AC3E}">
        <p14:creationId xmlns:p14="http://schemas.microsoft.com/office/powerpoint/2010/main" val="749718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5632C1-61B2-439C-AAD1-6E337096EAC5}"/>
              </a:ext>
            </a:extLst>
          </p:cNvPr>
          <p:cNvSpPr txBox="1"/>
          <p:nvPr/>
        </p:nvSpPr>
        <p:spPr>
          <a:xfrm>
            <a:off x="281797" y="1906439"/>
            <a:ext cx="1136961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omic Sans MS"/>
                <a:ea typeface="+mn-lt"/>
                <a:cs typeface="+mn-lt"/>
              </a:rPr>
              <a:t>This app is developed to book a seat for each passenger whoever is trying to travel on the bus. As soon as the app is opened it asks to choose the source and destination locations on your mobile. The seat which is booked updates the status of the seat whether the seat is occupied or vacant is connected to the internet at each bus stop and with the help of the pressure sensor that would be connected at every seat of the bus will be updating the status at every stop. Before implementing the project to Real-time, the partial prototype of the model is designed to test and validate. The app called BSB app is developed to book the ticket . </a:t>
            </a:r>
            <a:endParaRPr lang="en-US" sz="2400">
              <a:latin typeface="Comic Sans MS"/>
            </a:endParaRPr>
          </a:p>
        </p:txBody>
      </p:sp>
      <p:sp>
        <p:nvSpPr>
          <p:cNvPr id="3" name="TextBox 2">
            <a:extLst>
              <a:ext uri="{FF2B5EF4-FFF2-40B4-BE49-F238E27FC236}">
                <a16:creationId xmlns:a16="http://schemas.microsoft.com/office/drawing/2014/main" id="{4E361485-CDEC-40CB-9970-B9F0960981BE}"/>
              </a:ext>
            </a:extLst>
          </p:cNvPr>
          <p:cNvSpPr txBox="1"/>
          <p:nvPr/>
        </p:nvSpPr>
        <p:spPr>
          <a:xfrm>
            <a:off x="510935" y="697841"/>
            <a:ext cx="468414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Franklin Gothic Medium"/>
                <a:cs typeface="Calibri"/>
              </a:rPr>
              <a:t>Main Function</a:t>
            </a:r>
          </a:p>
        </p:txBody>
      </p:sp>
    </p:spTree>
    <p:extLst>
      <p:ext uri="{BB962C8B-B14F-4D97-AF65-F5344CB8AC3E}">
        <p14:creationId xmlns:p14="http://schemas.microsoft.com/office/powerpoint/2010/main" val="13096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automatically generated">
            <a:extLst>
              <a:ext uri="{FF2B5EF4-FFF2-40B4-BE49-F238E27FC236}">
                <a16:creationId xmlns:a16="http://schemas.microsoft.com/office/drawing/2014/main" id="{549B28FA-EB8A-4844-808B-95748AA08FC4}"/>
              </a:ext>
            </a:extLst>
          </p:cNvPr>
          <p:cNvPicPr>
            <a:picLocks noChangeAspect="1"/>
          </p:cNvPicPr>
          <p:nvPr/>
        </p:nvPicPr>
        <p:blipFill>
          <a:blip r:embed="rId2"/>
          <a:stretch>
            <a:fillRect/>
          </a:stretch>
        </p:blipFill>
        <p:spPr>
          <a:xfrm>
            <a:off x="799381" y="1164887"/>
            <a:ext cx="9788104" cy="5203962"/>
          </a:xfrm>
          <a:prstGeom prst="rect">
            <a:avLst/>
          </a:prstGeom>
        </p:spPr>
      </p:pic>
      <p:sp>
        <p:nvSpPr>
          <p:cNvPr id="3" name="TextBox 2">
            <a:extLst>
              <a:ext uri="{FF2B5EF4-FFF2-40B4-BE49-F238E27FC236}">
                <a16:creationId xmlns:a16="http://schemas.microsoft.com/office/drawing/2014/main" id="{03F12597-262D-4179-9391-9DAEE26B212B}"/>
              </a:ext>
            </a:extLst>
          </p:cNvPr>
          <p:cNvSpPr txBox="1"/>
          <p:nvPr/>
        </p:nvSpPr>
        <p:spPr>
          <a:xfrm>
            <a:off x="799381" y="281797"/>
            <a:ext cx="363459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Franklin Gothic Medium"/>
                <a:cs typeface="Calibri"/>
              </a:rPr>
              <a:t>Possible cases</a:t>
            </a:r>
          </a:p>
        </p:txBody>
      </p:sp>
    </p:spTree>
    <p:extLst>
      <p:ext uri="{BB962C8B-B14F-4D97-AF65-F5344CB8AC3E}">
        <p14:creationId xmlns:p14="http://schemas.microsoft.com/office/powerpoint/2010/main" val="875845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40458-8F7B-434D-A59C-1F5053AAE8F4}"/>
              </a:ext>
            </a:extLst>
          </p:cNvPr>
          <p:cNvSpPr txBox="1"/>
          <p:nvPr/>
        </p:nvSpPr>
        <p:spPr>
          <a:xfrm>
            <a:off x="1302589" y="828137"/>
            <a:ext cx="3936521"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Comic Sans MS"/>
                <a:ea typeface="+mn-lt"/>
                <a:cs typeface="+mn-lt"/>
              </a:rPr>
              <a:t>In the coming days, the safety is more important so with this only limited seats are reserved and there wouldn't be any crowding.</a:t>
            </a:r>
            <a:endParaRPr lang="en-US" sz="2000">
              <a:latin typeface="Comic Sans MS"/>
            </a:endParaRPr>
          </a:p>
          <a:p>
            <a:pPr marL="285750" indent="-285750">
              <a:buFont typeface="Arial"/>
              <a:buChar char="•"/>
            </a:pPr>
            <a:r>
              <a:rPr lang="en-US" sz="2000" dirty="0">
                <a:latin typeface="Comic Sans MS"/>
                <a:ea typeface="+mn-lt"/>
                <a:cs typeface="+mn-lt"/>
              </a:rPr>
              <a:t>There won't be required of manpower for vending tickets everything would be done through the internet.</a:t>
            </a:r>
            <a:endParaRPr lang="en-US" sz="2000">
              <a:latin typeface="Comic Sans MS"/>
            </a:endParaRPr>
          </a:p>
          <a:p>
            <a:pPr marL="285750" indent="-285750">
              <a:buFont typeface="Arial"/>
              <a:buChar char="•"/>
            </a:pPr>
            <a:r>
              <a:rPr lang="en-US" sz="2000" dirty="0">
                <a:latin typeface="Comic Sans MS"/>
                <a:ea typeface="+mn-lt"/>
                <a:cs typeface="+mn-lt"/>
              </a:rPr>
              <a:t>It would be more effective if this would be done on the buses which will be having more seats and would be effective on double-deckers and long buses.</a:t>
            </a:r>
            <a:endParaRPr lang="en-US" sz="2000">
              <a:latin typeface="Comic Sans MS"/>
            </a:endParaRPr>
          </a:p>
          <a:p>
            <a:pPr marL="285750" indent="-285750">
              <a:buFont typeface="Arial"/>
              <a:buChar char="•"/>
            </a:pPr>
            <a:r>
              <a:rPr lang="en-US" sz="2000" dirty="0">
                <a:latin typeface="Comic Sans MS"/>
                <a:ea typeface="+mn-lt"/>
                <a:cs typeface="+mn-lt"/>
              </a:rPr>
              <a:t> There won't be need of physical cash, payments can be done         through online gateways.</a:t>
            </a:r>
            <a:endParaRPr lang="en-US" sz="2000">
              <a:latin typeface="Comic Sans MS"/>
              <a:cs typeface="Calibri" panose="020F0502020204030204"/>
            </a:endParaRPr>
          </a:p>
        </p:txBody>
      </p:sp>
      <p:sp>
        <p:nvSpPr>
          <p:cNvPr id="3" name="TextBox 2">
            <a:extLst>
              <a:ext uri="{FF2B5EF4-FFF2-40B4-BE49-F238E27FC236}">
                <a16:creationId xmlns:a16="http://schemas.microsoft.com/office/drawing/2014/main" id="{3C0D32FB-E324-43FF-8407-03770F92A50F}"/>
              </a:ext>
            </a:extLst>
          </p:cNvPr>
          <p:cNvSpPr txBox="1"/>
          <p:nvPr/>
        </p:nvSpPr>
        <p:spPr>
          <a:xfrm>
            <a:off x="2207464" y="209010"/>
            <a:ext cx="247003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Franklin Gothic Medium"/>
                <a:ea typeface="+mn-lt"/>
                <a:cs typeface="+mn-lt"/>
              </a:rPr>
              <a:t> </a:t>
            </a:r>
            <a:r>
              <a:rPr lang="en-US" sz="2400" b="1" dirty="0">
                <a:latin typeface="Franklin Gothic Medium"/>
                <a:ea typeface="+mn-lt"/>
                <a:cs typeface="+mn-lt"/>
              </a:rPr>
              <a:t>Advantages</a:t>
            </a:r>
            <a:r>
              <a:rPr lang="en-US" sz="2400" dirty="0">
                <a:latin typeface="Franklin Gothic Medium"/>
                <a:ea typeface="+mn-lt"/>
                <a:cs typeface="+mn-lt"/>
              </a:rPr>
              <a:t> </a:t>
            </a:r>
            <a:endParaRPr lang="en-US" sz="2400">
              <a:latin typeface="Franklin Gothic Medium"/>
            </a:endParaRPr>
          </a:p>
        </p:txBody>
      </p:sp>
      <p:sp>
        <p:nvSpPr>
          <p:cNvPr id="4" name="TextBox 3">
            <a:extLst>
              <a:ext uri="{FF2B5EF4-FFF2-40B4-BE49-F238E27FC236}">
                <a16:creationId xmlns:a16="http://schemas.microsoft.com/office/drawing/2014/main" id="{0AFAACAE-BEE2-42D4-BF0C-DAD3279C7FA5}"/>
              </a:ext>
            </a:extLst>
          </p:cNvPr>
          <p:cNvSpPr txBox="1"/>
          <p:nvPr/>
        </p:nvSpPr>
        <p:spPr>
          <a:xfrm>
            <a:off x="7281771" y="19373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Franklin Gothic Medium"/>
                <a:ea typeface="+mn-lt"/>
                <a:cs typeface="+mn-lt"/>
              </a:rPr>
              <a:t>Disadvantages</a:t>
            </a:r>
            <a:r>
              <a:rPr lang="en-US" sz="2400" dirty="0">
                <a:latin typeface="Franklin Gothic Medium"/>
                <a:ea typeface="+mn-lt"/>
                <a:cs typeface="+mn-lt"/>
              </a:rPr>
              <a:t> </a:t>
            </a:r>
            <a:endParaRPr lang="en-US" sz="2400">
              <a:latin typeface="Franklin Gothic Medium"/>
            </a:endParaRPr>
          </a:p>
        </p:txBody>
      </p:sp>
      <p:sp>
        <p:nvSpPr>
          <p:cNvPr id="5" name="TextBox 4">
            <a:extLst>
              <a:ext uri="{FF2B5EF4-FFF2-40B4-BE49-F238E27FC236}">
                <a16:creationId xmlns:a16="http://schemas.microsoft.com/office/drawing/2014/main" id="{5EEF77D0-2B02-48DE-BDFD-CF3C13BEDD29}"/>
              </a:ext>
            </a:extLst>
          </p:cNvPr>
          <p:cNvSpPr txBox="1"/>
          <p:nvPr/>
        </p:nvSpPr>
        <p:spPr>
          <a:xfrm>
            <a:off x="6101930" y="753552"/>
            <a:ext cx="4928558"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Comic Sans MS"/>
                <a:ea typeface="+mn-lt"/>
                <a:cs typeface="+mn-lt"/>
              </a:rPr>
              <a:t>Everyone should be having a smartphone with internet connectivity.</a:t>
            </a:r>
            <a:endParaRPr lang="en-US" sz="2000">
              <a:latin typeface="Comic Sans MS"/>
            </a:endParaRPr>
          </a:p>
          <a:p>
            <a:pPr marL="285750" indent="-285750">
              <a:buFont typeface="Arial"/>
              <a:buChar char="•"/>
            </a:pPr>
            <a:r>
              <a:rPr lang="en-US" sz="2000" dirty="0">
                <a:latin typeface="Comic Sans MS"/>
                <a:ea typeface="+mn-lt"/>
                <a:cs typeface="+mn-lt"/>
              </a:rPr>
              <a:t>Jobs of the physical conductors would be lost.</a:t>
            </a:r>
            <a:endParaRPr lang="en-US" sz="2000">
              <a:latin typeface="Comic Sans MS"/>
            </a:endParaRPr>
          </a:p>
          <a:p>
            <a:pPr marL="285750" indent="-285750">
              <a:buFont typeface="Arial"/>
              <a:buChar char="•"/>
            </a:pPr>
            <a:r>
              <a:rPr lang="en-US" sz="2000" dirty="0">
                <a:latin typeface="Comic Sans MS"/>
                <a:ea typeface="+mn-lt"/>
                <a:cs typeface="+mn-lt"/>
              </a:rPr>
              <a:t>Implementation of the project cost is high at the installation process.</a:t>
            </a:r>
            <a:endParaRPr lang="en-US" sz="2000">
              <a:latin typeface="Comic Sans MS"/>
            </a:endParaRPr>
          </a:p>
          <a:p>
            <a:pPr marL="285750" indent="-285750">
              <a:buFont typeface="Arial"/>
              <a:buChar char="•"/>
            </a:pPr>
            <a:r>
              <a:rPr lang="en-US" sz="2000" dirty="0">
                <a:latin typeface="Comic Sans MS"/>
                <a:ea typeface="+mn-lt"/>
                <a:cs typeface="+mn-lt"/>
              </a:rPr>
              <a:t>Whoever willing to travel should have online payment options to book the seat</a:t>
            </a:r>
            <a:endParaRPr lang="en-US" sz="2000">
              <a:latin typeface="Comic Sans MS"/>
              <a:cs typeface="Calibri" panose="020F0502020204030204"/>
            </a:endParaRPr>
          </a:p>
        </p:txBody>
      </p:sp>
    </p:spTree>
    <p:extLst>
      <p:ext uri="{BB962C8B-B14F-4D97-AF65-F5344CB8AC3E}">
        <p14:creationId xmlns:p14="http://schemas.microsoft.com/office/powerpoint/2010/main" val="3085918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208F63-DD36-49A0-9FC9-6A2293773F67}"/>
              </a:ext>
            </a:extLst>
          </p:cNvPr>
          <p:cNvSpPr txBox="1"/>
          <p:nvPr/>
        </p:nvSpPr>
        <p:spPr>
          <a:xfrm>
            <a:off x="1316966" y="871268"/>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Franklin Gothic Medium"/>
                <a:ea typeface="+mn-lt"/>
                <a:cs typeface="+mn-lt"/>
              </a:rPr>
              <a:t>Conclusion</a:t>
            </a:r>
            <a:r>
              <a:rPr lang="en-US" sz="4000" dirty="0">
                <a:latin typeface="Franklin Gothic Medium"/>
                <a:ea typeface="+mn-lt"/>
                <a:cs typeface="+mn-lt"/>
              </a:rPr>
              <a:t> </a:t>
            </a:r>
            <a:endParaRPr lang="en-US" sz="4000">
              <a:latin typeface="Franklin Gothic Medium"/>
            </a:endParaRPr>
          </a:p>
        </p:txBody>
      </p:sp>
      <p:sp>
        <p:nvSpPr>
          <p:cNvPr id="3" name="TextBox 2">
            <a:extLst>
              <a:ext uri="{FF2B5EF4-FFF2-40B4-BE49-F238E27FC236}">
                <a16:creationId xmlns:a16="http://schemas.microsoft.com/office/drawing/2014/main" id="{F826894E-4857-436E-9999-3CFF0A0A42D9}"/>
              </a:ext>
            </a:extLst>
          </p:cNvPr>
          <p:cNvSpPr txBox="1"/>
          <p:nvPr/>
        </p:nvSpPr>
        <p:spPr>
          <a:xfrm>
            <a:off x="1042897" y="2451878"/>
            <a:ext cx="1003252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omic Sans MS"/>
                <a:ea typeface="+mn-lt"/>
                <a:cs typeface="+mn-lt"/>
              </a:rPr>
              <a:t>The overall conclusion of the project is that there would be any crowding further if this application is implemented only available seats would be booked and every passenger will get a seat to sit and if the bus is full they will be waiting for the next bus with this concept there won't be any crowding and even there won't be any requirement of the physical conductors for issuing of tickets.</a:t>
            </a:r>
            <a:endParaRPr lang="en-US" sz="2800">
              <a:latin typeface="Comic Sans MS"/>
            </a:endParaRPr>
          </a:p>
          <a:p>
            <a:pPr algn="l"/>
            <a:endParaRPr lang="en-US" sz="2800" dirty="0">
              <a:latin typeface="Comic Sans MS"/>
              <a:cs typeface="Calibri"/>
            </a:endParaRPr>
          </a:p>
        </p:txBody>
      </p:sp>
    </p:spTree>
    <p:extLst>
      <p:ext uri="{BB962C8B-B14F-4D97-AF65-F5344CB8AC3E}">
        <p14:creationId xmlns:p14="http://schemas.microsoft.com/office/powerpoint/2010/main" val="27740019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Limited seating and safety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304</cp:revision>
  <dcterms:created xsi:type="dcterms:W3CDTF">2020-07-14T08:17:53Z</dcterms:created>
  <dcterms:modified xsi:type="dcterms:W3CDTF">2020-07-14T09:07:28Z</dcterms:modified>
</cp:coreProperties>
</file>