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009C-52C2-4128-B61F-E6AF9F44A40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5F73-BC0A-47E2-84C6-3BDD331742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Sentiment </a:t>
            </a:r>
            <a:r>
              <a:rPr lang="en-US" smtClean="0"/>
              <a:t>Analysis COVID-19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&amp;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Sentiment Analysis is a technique used in text mining. It </a:t>
            </a:r>
            <a:r>
              <a:rPr lang="en-US" sz="2400" dirty="0" smtClean="0"/>
              <a:t>may,</a:t>
            </a:r>
          </a:p>
          <a:p>
            <a:pPr>
              <a:buNone/>
            </a:pPr>
            <a:r>
              <a:rPr lang="en-US" sz="2400" dirty="0" smtClean="0"/>
              <a:t>therefore</a:t>
            </a:r>
            <a:r>
              <a:rPr lang="en-US" sz="2400" dirty="0"/>
              <a:t>, be described as a text mining technique </a:t>
            </a:r>
            <a:r>
              <a:rPr lang="en-US" sz="2400" dirty="0" smtClean="0"/>
              <a:t>for</a:t>
            </a:r>
          </a:p>
          <a:p>
            <a:pPr>
              <a:buNone/>
            </a:pPr>
            <a:r>
              <a:rPr lang="en-US" sz="2400" dirty="0" smtClean="0"/>
              <a:t>analyzing </a:t>
            </a:r>
            <a:r>
              <a:rPr lang="en-US" sz="2400" dirty="0"/>
              <a:t>the underlying sentiment of a text message, i.e., </a:t>
            </a:r>
            <a:r>
              <a:rPr lang="en-US" sz="2400" dirty="0" smtClean="0"/>
              <a:t>a</a:t>
            </a:r>
          </a:p>
          <a:p>
            <a:pPr>
              <a:buNone/>
            </a:pPr>
            <a:r>
              <a:rPr lang="en-US" sz="2400" dirty="0"/>
              <a:t>t</a:t>
            </a:r>
            <a:r>
              <a:rPr lang="en-US" sz="2400" dirty="0" smtClean="0"/>
              <a:t>weet.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 smtClean="0"/>
              <a:t>To do this </a:t>
            </a:r>
            <a:r>
              <a:rPr lang="en-IN" sz="2400" dirty="0"/>
              <a:t>a</a:t>
            </a:r>
            <a:r>
              <a:rPr lang="en-IN" sz="2400" dirty="0" smtClean="0"/>
              <a:t>nalysis we will be using IBM </a:t>
            </a:r>
            <a:r>
              <a:rPr lang="en-IN" sz="2400" dirty="0"/>
              <a:t>W</a:t>
            </a:r>
            <a:r>
              <a:rPr lang="en-IN" sz="2400" dirty="0" smtClean="0"/>
              <a:t>atson </a:t>
            </a:r>
            <a:r>
              <a:rPr lang="en-IN" sz="2400" dirty="0"/>
              <a:t>T</a:t>
            </a:r>
            <a:r>
              <a:rPr lang="en-IN" sz="2400" dirty="0" smtClean="0"/>
              <a:t>one analyser</a:t>
            </a:r>
          </a:p>
          <a:p>
            <a:pPr>
              <a:buNone/>
            </a:pPr>
            <a:r>
              <a:rPr lang="en-IN" sz="2400" dirty="0" smtClean="0"/>
              <a:t>and we will feed a tweet into and get a result as a different</a:t>
            </a:r>
          </a:p>
          <a:p>
            <a:pPr fontAlgn="base">
              <a:buNone/>
            </a:pPr>
            <a:r>
              <a:rPr lang="en-IN" sz="2400" dirty="0" smtClean="0"/>
              <a:t>tones. This tone analyser outputs </a:t>
            </a:r>
            <a:r>
              <a:rPr lang="en-US" sz="2400" dirty="0" smtClean="0"/>
              <a:t>Anger, Fear, Joy,</a:t>
            </a:r>
          </a:p>
          <a:p>
            <a:pPr fontAlgn="base">
              <a:buNone/>
            </a:pPr>
            <a:r>
              <a:rPr lang="en-US" sz="2400" dirty="0" smtClean="0"/>
              <a:t>Sadness,  Analytical , Confident, Tentative tones as output.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Twitter Sentiment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Business</a:t>
            </a:r>
            <a:r>
              <a:rPr lang="en-US" dirty="0"/>
              <a:t>: Companies use Twitter Sentiment Analysis </a:t>
            </a:r>
            <a:r>
              <a:rPr lang="en-US" dirty="0" smtClean="0"/>
              <a:t>to develop </a:t>
            </a:r>
          </a:p>
          <a:p>
            <a:pPr>
              <a:buNone/>
            </a:pPr>
            <a:r>
              <a:rPr lang="en-US" dirty="0" smtClean="0"/>
              <a:t>their </a:t>
            </a:r>
            <a:r>
              <a:rPr lang="en-US" dirty="0"/>
              <a:t>business strategies, to assess </a:t>
            </a:r>
            <a:r>
              <a:rPr lang="en-US" dirty="0" smtClean="0"/>
              <a:t>customers feelings towards</a:t>
            </a:r>
          </a:p>
          <a:p>
            <a:pPr>
              <a:buNone/>
            </a:pPr>
            <a:r>
              <a:rPr lang="en-US" dirty="0" smtClean="0"/>
              <a:t>products </a:t>
            </a:r>
            <a:r>
              <a:rPr lang="en-US" dirty="0"/>
              <a:t>or brand, how people respond </a:t>
            </a:r>
            <a:r>
              <a:rPr lang="en-US" dirty="0" smtClean="0"/>
              <a:t>to their </a:t>
            </a:r>
            <a:r>
              <a:rPr lang="en-US" dirty="0"/>
              <a:t>campaigns or </a:t>
            </a:r>
            <a:r>
              <a:rPr lang="en-US" dirty="0" smtClean="0"/>
              <a:t>product</a:t>
            </a:r>
          </a:p>
          <a:p>
            <a:pPr>
              <a:buNone/>
            </a:pPr>
            <a:r>
              <a:rPr lang="en-US" dirty="0" smtClean="0"/>
              <a:t>launches </a:t>
            </a:r>
            <a:r>
              <a:rPr lang="en-US" dirty="0"/>
              <a:t>and also why </a:t>
            </a:r>
            <a:r>
              <a:rPr lang="en-US" dirty="0" smtClean="0"/>
              <a:t>consumers are </a:t>
            </a:r>
            <a:r>
              <a:rPr lang="en-US" dirty="0"/>
              <a:t>not buying certain products.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Politics</a:t>
            </a:r>
            <a:r>
              <a:rPr lang="en-US" dirty="0"/>
              <a:t>: In politics Sentiment Analysis Dataset Twitter is </a:t>
            </a:r>
            <a:r>
              <a:rPr lang="en-US" dirty="0" smtClean="0"/>
              <a:t>used to keep</a:t>
            </a:r>
          </a:p>
          <a:p>
            <a:pPr>
              <a:buNone/>
            </a:pPr>
            <a:r>
              <a:rPr lang="en-US" dirty="0" smtClean="0"/>
              <a:t>track </a:t>
            </a:r>
            <a:r>
              <a:rPr lang="en-US" dirty="0"/>
              <a:t>of political views, to detect consistency </a:t>
            </a:r>
            <a:r>
              <a:rPr lang="en-US" dirty="0" smtClean="0"/>
              <a:t>and inconsistency</a:t>
            </a:r>
          </a:p>
          <a:p>
            <a:pPr>
              <a:buNone/>
            </a:pPr>
            <a:r>
              <a:rPr lang="en-US" dirty="0" smtClean="0"/>
              <a:t>between </a:t>
            </a:r>
            <a:r>
              <a:rPr lang="en-US" dirty="0"/>
              <a:t>statements and actions at </a:t>
            </a:r>
            <a:r>
              <a:rPr lang="en-US" dirty="0" smtClean="0"/>
              <a:t>the government </a:t>
            </a:r>
            <a:r>
              <a:rPr lang="en-US" dirty="0"/>
              <a:t>level.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Public </a:t>
            </a:r>
            <a:r>
              <a:rPr lang="en-US" b="1" dirty="0"/>
              <a:t>Actions</a:t>
            </a:r>
            <a:r>
              <a:rPr lang="en-US" dirty="0"/>
              <a:t>: Twitter Sentiment Analysis also is used </a:t>
            </a:r>
            <a:r>
              <a:rPr lang="en-US" dirty="0" smtClean="0"/>
              <a:t>for monitoring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/>
              <a:t>analyzing social phenomena, for </a:t>
            </a:r>
            <a:r>
              <a:rPr lang="en-US" dirty="0" smtClean="0"/>
              <a:t>predicting potentially dangerous</a:t>
            </a:r>
          </a:p>
          <a:p>
            <a:pPr>
              <a:buNone/>
            </a:pPr>
            <a:r>
              <a:rPr lang="en-US" dirty="0" smtClean="0"/>
              <a:t>situations.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sz="1900" dirty="0" smtClean="0"/>
          </a:p>
          <a:p>
            <a:pPr>
              <a:buNone/>
            </a:pPr>
            <a:endParaRPr lang="en-IN" sz="1900" dirty="0" smtClean="0"/>
          </a:p>
          <a:p>
            <a:pPr>
              <a:buNone/>
            </a:pP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In this given UI we feed tweet into the text box and result in shown in the picture</a:t>
            </a:r>
          </a:p>
          <a:p>
            <a:pPr>
              <a:buNone/>
            </a:pPr>
            <a:r>
              <a:rPr lang="en-IN" sz="1900" dirty="0" smtClean="0"/>
              <a:t>form as shown in the given pictures.</a:t>
            </a:r>
            <a:r>
              <a:rPr lang="en-IN" dirty="0" smtClean="0"/>
              <a:t> </a:t>
            </a:r>
          </a:p>
        </p:txBody>
      </p:sp>
      <p:pic>
        <p:nvPicPr>
          <p:cNvPr id="1026" name="Picture 2" descr="C:\Users\User\Desktop\tone 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3929089" cy="3143272"/>
          </a:xfrm>
          <a:prstGeom prst="rect">
            <a:avLst/>
          </a:prstGeom>
          <a:noFill/>
        </p:spPr>
      </p:pic>
      <p:pic>
        <p:nvPicPr>
          <p:cNvPr id="1027" name="Picture 3" descr="C:\Users\User\Desktop\tone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71612"/>
            <a:ext cx="4093622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210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Twitter Sentiment Analysis COVID-19</vt:lpstr>
      <vt:lpstr>Introduction &amp; Insights</vt:lpstr>
      <vt:lpstr>Why Twitter Sentiment Analysis</vt:lpstr>
      <vt:lpstr>Demo Project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COVID</dc:title>
  <dc:creator>Windows User</dc:creator>
  <cp:lastModifiedBy>Windows User</cp:lastModifiedBy>
  <cp:revision>7</cp:revision>
  <dcterms:created xsi:type="dcterms:W3CDTF">2020-07-15T13:50:55Z</dcterms:created>
  <dcterms:modified xsi:type="dcterms:W3CDTF">2020-07-15T14:50:35Z</dcterms:modified>
</cp:coreProperties>
</file>