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30" r:id="rId2"/>
    <p:sldMasterId id="2147483742" r:id="rId3"/>
    <p:sldMasterId id="2147483784" r:id="rId4"/>
    <p:sldMasterId id="2147483796" r:id="rId5"/>
    <p:sldMasterId id="2147483808" r:id="rId6"/>
    <p:sldMasterId id="2147483844" r:id="rId7"/>
  </p:sldMasterIdLst>
  <p:sldIdLst>
    <p:sldId id="256" r:id="rId8"/>
    <p:sldId id="263" r:id="rId9"/>
    <p:sldId id="259" r:id="rId10"/>
    <p:sldId id="258"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49"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80536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1762307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46087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EDEB0-8452-47CC-BDD5-D7F8467BFB56}"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04826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78119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EDEB0-8452-47CC-BDD5-D7F8467BFB56}"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732708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613529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86931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868059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56EDEB0-8452-47CC-BDD5-D7F8467BFB56}" type="slidenum">
              <a:rPr lang="en-IN" smtClean="0"/>
              <a:pPr/>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276446986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927793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56EDEB0-8452-47CC-BDD5-D7F8467BFB56}" type="slidenum">
              <a:rPr lang="en-IN" smtClean="0"/>
              <a:pPr/>
              <a:t>‹#›</a:t>
            </a:fld>
            <a:endParaRPr lang="en-IN"/>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259821928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019840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166459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962884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024969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378773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56EDEB0-8452-47CC-BDD5-D7F8467BFB56}"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26066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56EDEB0-8452-47CC-BDD5-D7F8467BFB56}"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035572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145794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061252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025328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95735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02052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315555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677530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184979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4470632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2614715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8746366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1790337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642458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8067569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86690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025828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4637346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814743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6758214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7283779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476093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994057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7902714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2160262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555085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31218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1121201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9673284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0778667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6271630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9807652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2200124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606436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3111888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2518002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6748566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6013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7074414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597120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707179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0426277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9089283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4694877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1959596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3936668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6609577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8841356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8991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2894504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5261377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5377955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22123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3218208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5953383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5577581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8435249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3096536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2839076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16709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5163484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2801555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6798395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2404104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5241763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3290269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7758257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7915125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121890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23868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7395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1685369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5314241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7434456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1506593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2617704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7177795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495109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C540A49-9382-4EB8-8226-C3639F2BD932}" type="datetimeFigureOut">
              <a:rPr lang="en-IN" smtClean="0"/>
              <a:pPr/>
              <a:t>21-07-2020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61340584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9088263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1843738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0A49-9382-4EB8-8226-C3639F2BD932}" type="datetimeFigureOut">
              <a:rPr lang="en-IN" smtClean="0"/>
              <a:pPr/>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375517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1.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6.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image" Target="../media/image3.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theme" Target="../theme/theme7.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19" Type="http://schemas.openxmlformats.org/officeDocument/2006/relationships/image" Target="../media/image4.png"/><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414661378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56EDEB0-8452-47CC-BDD5-D7F8467BFB56}" type="slidenum">
              <a:rPr lang="en-IN" smtClean="0"/>
              <a:pPr/>
              <a:t>‹#›</a:t>
            </a:fld>
            <a:endParaRPr lang="en-IN"/>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0954984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30778558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56EDEB0-8452-47CC-BDD5-D7F8467BFB56}"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58485700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107169344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728360523"/>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540A49-9382-4EB8-8226-C3639F2BD932}" type="datetimeFigureOut">
              <a:rPr lang="en-IN" smtClean="0"/>
              <a:pPr/>
              <a:t>21-07-2020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6EDEB0-8452-47CC-BDD5-D7F8467BFB56}" type="slidenum">
              <a:rPr lang="en-IN" smtClean="0"/>
              <a:pPr/>
              <a:t>‹#›</a:t>
            </a:fld>
            <a:endParaRPr lang="en-IN"/>
          </a:p>
        </p:txBody>
      </p:sp>
    </p:spTree>
    <p:extLst>
      <p:ext uri="{BB962C8B-B14F-4D97-AF65-F5344CB8AC3E}">
        <p14:creationId xmlns:p14="http://schemas.microsoft.com/office/powerpoint/2010/main" xmlns="" val="235285686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FEC79-AC75-4043-80D2-215260EE6E6E}"/>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xmlns="" id="{04378776-8552-4662-B7F8-096B0F1C1D13}"/>
              </a:ext>
            </a:extLst>
          </p:cNvPr>
          <p:cNvSpPr>
            <a:spLocks noGrp="1"/>
          </p:cNvSpPr>
          <p:nvPr>
            <p:ph type="subTitle" idx="1"/>
          </p:nvPr>
        </p:nvSpPr>
        <p:spPr>
          <a:xfrm>
            <a:off x="1371600" y="1960685"/>
            <a:ext cx="9448800" cy="3200400"/>
          </a:xfrm>
        </p:spPr>
        <p:txBody>
          <a:bodyPr>
            <a:normAutofit/>
          </a:bodyPr>
          <a:lstStyle/>
          <a:p>
            <a:r>
              <a:rPr lang="en-IN" sz="4800" dirty="0">
                <a:latin typeface="Times New Roman" panose="02020603050405020304" pitchFamily="18" charset="0"/>
                <a:cs typeface="Times New Roman" panose="02020603050405020304" pitchFamily="18" charset="0"/>
              </a:rPr>
              <a:t>Intelligent Post – Lock Down Management System For Public Transportation</a:t>
            </a:r>
          </a:p>
        </p:txBody>
      </p:sp>
    </p:spTree>
    <p:extLst>
      <p:ext uri="{BB962C8B-B14F-4D97-AF65-F5344CB8AC3E}">
        <p14:creationId xmlns:p14="http://schemas.microsoft.com/office/powerpoint/2010/main" xmlns="" val="3508336367"/>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F809E3-6974-4244-A43E-C4870E745DF9}"/>
              </a:ext>
            </a:extLst>
          </p:cNvPr>
          <p:cNvSpPr>
            <a:spLocks noGrp="1"/>
          </p:cNvSpPr>
          <p:nvPr>
            <p:ph idx="1"/>
          </p:nvPr>
        </p:nvSpPr>
        <p:spPr>
          <a:xfrm>
            <a:off x="720968" y="1485900"/>
            <a:ext cx="10785231" cy="4732786"/>
          </a:xfrm>
        </p:spPr>
        <p:txBody>
          <a:bodyPr>
            <a:normAutofit lnSpcReduction="10000"/>
          </a:bodyPr>
          <a:lstStyle/>
          <a:p>
            <a:pPr marL="0" indent="0" algn="just">
              <a:buNone/>
            </a:pPr>
            <a:r>
              <a:rPr lang="en-IN" sz="2000" b="1" dirty="0">
                <a:latin typeface="Calibri" panose="020F0502020204030204" pitchFamily="34" charset="0"/>
                <a:cs typeface="Calibri" panose="020F0502020204030204" pitchFamily="34" charset="0"/>
              </a:rPr>
              <a:t>TEAM NAME </a:t>
            </a:r>
            <a:r>
              <a:rPr lang="en-IN" sz="2000" dirty="0">
                <a:latin typeface="Calibri" panose="020F0502020204030204" pitchFamily="34" charset="0"/>
                <a:cs typeface="Calibri" panose="020F0502020204030204" pitchFamily="34" charset="0"/>
              </a:rPr>
              <a:t>: Techno Tycoon</a:t>
            </a:r>
          </a:p>
          <a:p>
            <a:pPr marL="0" indent="0" algn="just">
              <a:buNone/>
            </a:pPr>
            <a:r>
              <a:rPr lang="en-IN" sz="2000" b="1" dirty="0">
                <a:latin typeface="Calibri" panose="020F0502020204030204" pitchFamily="34" charset="0"/>
                <a:cs typeface="Calibri" panose="020F0502020204030204" pitchFamily="34" charset="0"/>
              </a:rPr>
              <a:t>TEAM MEMBERS </a:t>
            </a:r>
            <a:r>
              <a:rPr lang="en-IN" sz="2000" dirty="0">
                <a:latin typeface="Calibri" panose="020F0502020204030204" pitchFamily="34" charset="0"/>
                <a:cs typeface="Calibri" panose="020F0502020204030204" pitchFamily="34" charset="0"/>
              </a:rPr>
              <a:t>: 1.Yashwanth K</a:t>
            </a:r>
          </a:p>
          <a:p>
            <a:pPr marL="0" indent="0" algn="just">
              <a:buNone/>
            </a:pPr>
            <a:r>
              <a:rPr lang="en-IN" sz="2000" dirty="0">
                <a:latin typeface="Calibri" panose="020F0502020204030204" pitchFamily="34" charset="0"/>
                <a:cs typeface="Calibri" panose="020F0502020204030204" pitchFamily="34" charset="0"/>
              </a:rPr>
              <a:t>                                  2.Sudarkodi </a:t>
            </a:r>
            <a:r>
              <a:rPr lang="en-IN" sz="2000" dirty="0" err="1">
                <a:latin typeface="Calibri" panose="020F0502020204030204" pitchFamily="34" charset="0"/>
                <a:cs typeface="Calibri" panose="020F0502020204030204" pitchFamily="34" charset="0"/>
              </a:rPr>
              <a:t>Sundaramoorthy</a:t>
            </a:r>
            <a:endParaRPr lang="en-IN" sz="2000" dirty="0">
              <a:latin typeface="Calibri" panose="020F0502020204030204" pitchFamily="34" charset="0"/>
              <a:cs typeface="Calibri" panose="020F0502020204030204" pitchFamily="34" charset="0"/>
            </a:endParaRPr>
          </a:p>
          <a:p>
            <a:pPr marL="0" indent="0" algn="just">
              <a:buNone/>
            </a:pPr>
            <a:r>
              <a:rPr lang="en-IN" sz="2000" dirty="0">
                <a:latin typeface="Calibri" panose="020F0502020204030204" pitchFamily="34" charset="0"/>
                <a:cs typeface="Calibri" panose="020F0502020204030204" pitchFamily="34" charset="0"/>
              </a:rPr>
              <a:t>                                  3.Nivashini </a:t>
            </a:r>
            <a:r>
              <a:rPr lang="en-IN" sz="2000" dirty="0" err="1" smtClean="0">
                <a:latin typeface="Calibri" panose="020F0502020204030204" pitchFamily="34" charset="0"/>
                <a:cs typeface="Calibri" panose="020F0502020204030204" pitchFamily="34" charset="0"/>
              </a:rPr>
              <a:t>Kamalakkannan</a:t>
            </a:r>
            <a:r>
              <a:rPr lang="en-IN" sz="2000" dirty="0" smtClean="0">
                <a:latin typeface="Calibri" panose="020F0502020204030204" pitchFamily="34" charset="0"/>
                <a:cs typeface="Calibri" panose="020F0502020204030204" pitchFamily="34" charset="0"/>
              </a:rPr>
              <a:t> (Team Lead)</a:t>
            </a:r>
            <a:endParaRPr lang="en-IN" sz="2000" dirty="0">
              <a:latin typeface="Calibri" panose="020F0502020204030204" pitchFamily="34" charset="0"/>
              <a:cs typeface="Calibri" panose="020F0502020204030204" pitchFamily="34" charset="0"/>
            </a:endParaRPr>
          </a:p>
          <a:p>
            <a:pPr marL="0" indent="0" algn="just">
              <a:buNone/>
            </a:pPr>
            <a:endParaRPr lang="en-IN" sz="2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b="1" dirty="0" err="1">
                <a:latin typeface="Calibri" panose="020F0502020204030204" pitchFamily="34" charset="0"/>
                <a:cs typeface="Calibri" panose="020F0502020204030204" pitchFamily="34" charset="0"/>
              </a:rPr>
              <a:t>Yashwanth</a:t>
            </a:r>
            <a:r>
              <a:rPr lang="en-IN" sz="2000" b="1" dirty="0">
                <a:latin typeface="Calibri" panose="020F0502020204030204" pitchFamily="34" charset="0"/>
                <a:cs typeface="Calibri" panose="020F0502020204030204" pitchFamily="34" charset="0"/>
              </a:rPr>
              <a:t> K</a:t>
            </a:r>
            <a:r>
              <a:rPr lang="en-IN" sz="2000" dirty="0">
                <a:latin typeface="Calibri" panose="020F0502020204030204" pitchFamily="34" charset="0"/>
                <a:cs typeface="Calibri" panose="020F0502020204030204" pitchFamily="34" charset="0"/>
              </a:rPr>
              <a:t> – 2</a:t>
            </a:r>
            <a:r>
              <a:rPr lang="en-IN" sz="2000" baseline="30000" dirty="0">
                <a:latin typeface="Calibri" panose="020F0502020204030204" pitchFamily="34" charset="0"/>
                <a:cs typeface="Calibri" panose="020F0502020204030204" pitchFamily="34" charset="0"/>
              </a:rPr>
              <a:t>nd</a:t>
            </a:r>
            <a:r>
              <a:rPr lang="en-IN" sz="2000" dirty="0">
                <a:latin typeface="Calibri" panose="020F0502020204030204" pitchFamily="34" charset="0"/>
                <a:cs typeface="Calibri" panose="020F0502020204030204" pitchFamily="34" charset="0"/>
              </a:rPr>
              <a:t> year, </a:t>
            </a:r>
            <a:r>
              <a:rPr lang="en-IN" sz="2000" dirty="0" smtClean="0">
                <a:latin typeface="Calibri" panose="020F0502020204030204" pitchFamily="34" charset="0"/>
                <a:cs typeface="Calibri" panose="020F0502020204030204" pitchFamily="34" charset="0"/>
              </a:rPr>
              <a:t>B.E. Computer </a:t>
            </a:r>
            <a:r>
              <a:rPr lang="en-IN" sz="2000" dirty="0">
                <a:latin typeface="Calibri" panose="020F0502020204030204" pitchFamily="34" charset="0"/>
                <a:cs typeface="Calibri" panose="020F0502020204030204" pitchFamily="34" charset="0"/>
              </a:rPr>
              <a:t>Science And Engineering, </a:t>
            </a:r>
          </a:p>
          <a:p>
            <a:pPr marL="0" indent="0" algn="just">
              <a:buNone/>
            </a:pPr>
            <a:r>
              <a:rPr lang="en-IN" sz="2000" dirty="0" err="1">
                <a:latin typeface="Calibri" panose="020F0502020204030204" pitchFamily="34" charset="0"/>
                <a:cs typeface="Calibri" panose="020F0502020204030204" pitchFamily="34" charset="0"/>
              </a:rPr>
              <a:t>Kongu</a:t>
            </a:r>
            <a:r>
              <a:rPr lang="en-IN" sz="2000" dirty="0">
                <a:latin typeface="Calibri" panose="020F0502020204030204" pitchFamily="34" charset="0"/>
                <a:cs typeface="Calibri" panose="020F0502020204030204" pitchFamily="34" charset="0"/>
              </a:rPr>
              <a:t> Engineering </a:t>
            </a:r>
            <a:r>
              <a:rPr lang="en-IN" sz="2000" dirty="0" err="1" smtClean="0">
                <a:latin typeface="Calibri" panose="020F0502020204030204" pitchFamily="34" charset="0"/>
                <a:cs typeface="Calibri" panose="020F0502020204030204" pitchFamily="34" charset="0"/>
              </a:rPr>
              <a:t>College,Erode</a:t>
            </a:r>
            <a:r>
              <a:rPr lang="en-IN" sz="2000" dirty="0" smtClean="0">
                <a:latin typeface="Calibri" panose="020F0502020204030204" pitchFamily="34" charset="0"/>
                <a:cs typeface="Calibri" panose="020F0502020204030204" pitchFamily="34" charset="0"/>
              </a:rPr>
              <a:t>. </a:t>
            </a:r>
            <a:r>
              <a:rPr lang="en-IN" sz="2000" b="1" dirty="0" smtClean="0">
                <a:latin typeface="Calibri" panose="020F0502020204030204" pitchFamily="34" charset="0"/>
                <a:cs typeface="Calibri" panose="020F0502020204030204" pitchFamily="34" charset="0"/>
              </a:rPr>
              <a:t>CONTACT</a:t>
            </a:r>
            <a:r>
              <a:rPr lang="en-IN" sz="2000"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 9994935539, MAIL ID : yashwanthkkn@gmail.com</a:t>
            </a:r>
          </a:p>
          <a:p>
            <a:pPr algn="just">
              <a:buFont typeface="Wingdings" panose="05000000000000000000" pitchFamily="2" charset="2"/>
              <a:buChar char="Ø"/>
            </a:pPr>
            <a:r>
              <a:rPr lang="en-IN" sz="2000" b="1" dirty="0" err="1">
                <a:latin typeface="Calibri" panose="020F0502020204030204" pitchFamily="34" charset="0"/>
                <a:cs typeface="Calibri" panose="020F0502020204030204" pitchFamily="34" charset="0"/>
              </a:rPr>
              <a:t>Sudarkodi</a:t>
            </a:r>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Sundaramoorthy</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2</a:t>
            </a:r>
            <a:r>
              <a:rPr lang="en-IN" sz="2000" baseline="30000" dirty="0">
                <a:latin typeface="Calibri" panose="020F0502020204030204" pitchFamily="34" charset="0"/>
                <a:cs typeface="Calibri" panose="020F0502020204030204" pitchFamily="34" charset="0"/>
              </a:rPr>
              <a:t>nd</a:t>
            </a:r>
            <a:r>
              <a:rPr lang="en-IN" sz="2000" dirty="0">
                <a:latin typeface="Calibri" panose="020F0502020204030204" pitchFamily="34" charset="0"/>
                <a:cs typeface="Calibri" panose="020F0502020204030204" pitchFamily="34" charset="0"/>
              </a:rPr>
              <a:t> year, </a:t>
            </a:r>
            <a:r>
              <a:rPr lang="en-IN" sz="2000" dirty="0" smtClean="0">
                <a:latin typeface="Calibri" panose="020F0502020204030204" pitchFamily="34" charset="0"/>
                <a:cs typeface="Calibri" panose="020F0502020204030204" pitchFamily="34" charset="0"/>
              </a:rPr>
              <a:t>B.E. Electronics </a:t>
            </a:r>
            <a:r>
              <a:rPr lang="en-IN" sz="2000" dirty="0">
                <a:latin typeface="Calibri" panose="020F0502020204030204" pitchFamily="34" charset="0"/>
                <a:cs typeface="Calibri" panose="020F0502020204030204" pitchFamily="34" charset="0"/>
              </a:rPr>
              <a:t>And Instrumentation Engineering, </a:t>
            </a:r>
            <a:r>
              <a:rPr lang="en-IN" sz="2000" dirty="0" err="1">
                <a:latin typeface="Calibri" panose="020F0502020204030204" pitchFamily="34" charset="0"/>
                <a:cs typeface="Calibri" panose="020F0502020204030204" pitchFamily="34" charset="0"/>
              </a:rPr>
              <a:t>Dr.Mahalingam</a:t>
            </a:r>
            <a:r>
              <a:rPr lang="en-IN" sz="2000" dirty="0">
                <a:latin typeface="Calibri" panose="020F0502020204030204" pitchFamily="34" charset="0"/>
                <a:cs typeface="Calibri" panose="020F0502020204030204" pitchFamily="34" charset="0"/>
              </a:rPr>
              <a:t> College Of Engineering And </a:t>
            </a:r>
            <a:r>
              <a:rPr lang="en-IN" sz="2000" dirty="0" err="1" smtClean="0">
                <a:latin typeface="Calibri" panose="020F0502020204030204" pitchFamily="34" charset="0"/>
                <a:cs typeface="Calibri" panose="020F0502020204030204" pitchFamily="34" charset="0"/>
              </a:rPr>
              <a:t>Technology,Pollachi</a:t>
            </a:r>
            <a:r>
              <a:rPr lang="en-IN" sz="2000" dirty="0" smtClean="0">
                <a:latin typeface="Calibri" panose="020F0502020204030204" pitchFamily="34" charset="0"/>
                <a:cs typeface="Calibri" panose="020F0502020204030204" pitchFamily="34" charset="0"/>
              </a:rPr>
              <a:t>. </a:t>
            </a:r>
            <a:r>
              <a:rPr lang="en-IN" sz="2000" b="1" dirty="0" smtClean="0">
                <a:latin typeface="Calibri" panose="020F0502020204030204" pitchFamily="34" charset="0"/>
                <a:cs typeface="Calibri" panose="020F0502020204030204" pitchFamily="34" charset="0"/>
              </a:rPr>
              <a:t>CONTACT </a:t>
            </a:r>
            <a:r>
              <a:rPr lang="en-IN" sz="2000" b="1" dirty="0">
                <a:latin typeface="Calibri" panose="020F0502020204030204" pitchFamily="34" charset="0"/>
                <a:cs typeface="Calibri" panose="020F0502020204030204" pitchFamily="34" charset="0"/>
              </a:rPr>
              <a:t>: 9894284402, </a:t>
            </a:r>
            <a:r>
              <a:rPr lang="en-IN" sz="2000" b="1" dirty="0" smtClean="0">
                <a:latin typeface="Calibri" panose="020F0502020204030204" pitchFamily="34" charset="0"/>
                <a:cs typeface="Calibri" panose="020F0502020204030204" pitchFamily="34" charset="0"/>
              </a:rPr>
              <a:t>MAIL </a:t>
            </a:r>
            <a:r>
              <a:rPr lang="en-IN" sz="2000" b="1" dirty="0">
                <a:latin typeface="Calibri" panose="020F0502020204030204" pitchFamily="34" charset="0"/>
                <a:cs typeface="Calibri" panose="020F0502020204030204" pitchFamily="34" charset="0"/>
              </a:rPr>
              <a:t>ID : sudarkodi07@gmail.com</a:t>
            </a:r>
            <a:endParaRPr lang="en-IN" sz="2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b="1" dirty="0" err="1">
                <a:latin typeface="Calibri" panose="020F0502020204030204" pitchFamily="34" charset="0"/>
                <a:cs typeface="Calibri" panose="020F0502020204030204" pitchFamily="34" charset="0"/>
              </a:rPr>
              <a:t>Nivashini</a:t>
            </a:r>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Kamalakkannan</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2</a:t>
            </a:r>
            <a:r>
              <a:rPr lang="en-IN" sz="2000" baseline="30000" dirty="0">
                <a:latin typeface="Calibri" panose="020F0502020204030204" pitchFamily="34" charset="0"/>
                <a:cs typeface="Calibri" panose="020F0502020204030204" pitchFamily="34" charset="0"/>
              </a:rPr>
              <a:t>nd</a:t>
            </a:r>
            <a:r>
              <a:rPr lang="en-IN" sz="2000" dirty="0">
                <a:latin typeface="Calibri" panose="020F0502020204030204" pitchFamily="34" charset="0"/>
                <a:cs typeface="Calibri" panose="020F0502020204030204" pitchFamily="34" charset="0"/>
              </a:rPr>
              <a:t> year</a:t>
            </a:r>
            <a:r>
              <a:rPr lang="en-IN" sz="2000" dirty="0" smtClean="0">
                <a:latin typeface="Calibri" panose="020F0502020204030204" pitchFamily="34" charset="0"/>
                <a:cs typeface="Calibri" panose="020F0502020204030204" pitchFamily="34" charset="0"/>
              </a:rPr>
              <a:t>, B.E. </a:t>
            </a:r>
            <a:r>
              <a:rPr lang="en-IN" sz="2000" dirty="0">
                <a:latin typeface="Calibri" panose="020F0502020204030204" pitchFamily="34" charset="0"/>
                <a:cs typeface="Calibri" panose="020F0502020204030204" pitchFamily="34" charset="0"/>
              </a:rPr>
              <a:t>Computer Science And Engineering,</a:t>
            </a:r>
          </a:p>
          <a:p>
            <a:pPr marL="0" indent="0" algn="just">
              <a:buNone/>
            </a:pPr>
            <a:r>
              <a:rPr lang="en-IN" sz="2000" dirty="0">
                <a:latin typeface="Calibri" panose="020F0502020204030204" pitchFamily="34" charset="0"/>
                <a:cs typeface="Calibri" panose="020F0502020204030204" pitchFamily="34" charset="0"/>
              </a:rPr>
              <a:t>P.S.N.A. College Of Engineering And </a:t>
            </a:r>
            <a:r>
              <a:rPr lang="en-IN" sz="2000" dirty="0" err="1" smtClean="0">
                <a:latin typeface="Calibri" panose="020F0502020204030204" pitchFamily="34" charset="0"/>
                <a:cs typeface="Calibri" panose="020F0502020204030204" pitchFamily="34" charset="0"/>
              </a:rPr>
              <a:t>Technology,Dindigul</a:t>
            </a:r>
            <a:r>
              <a:rPr lang="en-IN" sz="2000" dirty="0" smtClean="0">
                <a:latin typeface="Calibri" panose="020F0502020204030204" pitchFamily="34" charset="0"/>
                <a:cs typeface="Calibri" panose="020F0502020204030204" pitchFamily="34" charset="0"/>
              </a:rPr>
              <a:t>. </a:t>
            </a:r>
            <a:r>
              <a:rPr lang="en-IN" sz="2000" b="1" dirty="0" smtClean="0">
                <a:latin typeface="Calibri" panose="020F0502020204030204" pitchFamily="34" charset="0"/>
                <a:cs typeface="Calibri" panose="020F0502020204030204" pitchFamily="34" charset="0"/>
              </a:rPr>
              <a:t>CONTACT </a:t>
            </a:r>
            <a:r>
              <a:rPr lang="en-IN" sz="2000" b="1" dirty="0">
                <a:latin typeface="Calibri" panose="020F0502020204030204" pitchFamily="34" charset="0"/>
                <a:cs typeface="Calibri" panose="020F0502020204030204" pitchFamily="34" charset="0"/>
              </a:rPr>
              <a:t>: 9486005254, MAIL ID : nivashinikamal@gmail.com</a:t>
            </a:r>
            <a:endParaRPr lang="en-IN" sz="2000" dirty="0">
              <a:latin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17152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241DC-FAEC-4C08-BA8A-4338523A942A}"/>
              </a:ext>
            </a:extLst>
          </p:cNvPr>
          <p:cNvSpPr>
            <a:spLocks noGrp="1"/>
          </p:cNvSpPr>
          <p:nvPr>
            <p:ph type="title"/>
          </p:nvPr>
        </p:nvSpPr>
        <p:spPr>
          <a:xfrm>
            <a:off x="2592925" y="624110"/>
            <a:ext cx="8911687" cy="648099"/>
          </a:xfrm>
        </p:spPr>
        <p:txBody>
          <a:bodyPr/>
          <a:lstStyle/>
          <a:p>
            <a:r>
              <a:rPr lang="en-IN" dirty="0"/>
              <a:t>GENERAL DISCRIPTION </a:t>
            </a:r>
          </a:p>
        </p:txBody>
      </p:sp>
      <p:sp>
        <p:nvSpPr>
          <p:cNvPr id="3" name="Content Placeholder 2">
            <a:extLst>
              <a:ext uri="{FF2B5EF4-FFF2-40B4-BE49-F238E27FC236}">
                <a16:creationId xmlns:a16="http://schemas.microsoft.com/office/drawing/2014/main" xmlns="" id="{9ED13B19-F68A-4961-88B9-D90804F2D052}"/>
              </a:ext>
            </a:extLst>
          </p:cNvPr>
          <p:cNvSpPr>
            <a:spLocks noGrp="1"/>
          </p:cNvSpPr>
          <p:nvPr>
            <p:ph idx="1"/>
          </p:nvPr>
        </p:nvSpPr>
        <p:spPr>
          <a:xfrm>
            <a:off x="2589212" y="1494845"/>
            <a:ext cx="8915400" cy="4416377"/>
          </a:xfrm>
        </p:spPr>
        <p:txBody>
          <a:bodyPr/>
          <a:lstStyle/>
          <a:p>
            <a:endParaRPr lang="en-IN" dirty="0"/>
          </a:p>
          <a:p>
            <a:pPr marL="0" indent="0" algn="just">
              <a:buNone/>
            </a:pPr>
            <a:r>
              <a:rPr lang="en-IN" b="1" dirty="0">
                <a:latin typeface="Times New Roman" panose="02020603050405020304" pitchFamily="18" charset="0"/>
                <a:cs typeface="Times New Roman" panose="02020603050405020304" pitchFamily="18" charset="0"/>
              </a:rPr>
              <a:t>Transportation services plays major role in our Indian economy. On considering people’s health in post lockdown our proposed system provides the better solution for transportation to prevent us from COVID 19. Our system is more like a web application for reservation system. </a:t>
            </a:r>
            <a:r>
              <a:rPr lang="en-IN" b="1" dirty="0" smtClean="0">
                <a:latin typeface="Times New Roman" panose="02020603050405020304" pitchFamily="18" charset="0"/>
                <a:cs typeface="Times New Roman" panose="02020603050405020304" pitchFamily="18" charset="0"/>
              </a:rPr>
              <a:t>In order </a:t>
            </a:r>
            <a:r>
              <a:rPr lang="en-IN" b="1" dirty="0">
                <a:latin typeface="Times New Roman" panose="02020603050405020304" pitchFamily="18" charset="0"/>
                <a:cs typeface="Times New Roman" panose="02020603050405020304" pitchFamily="18" charset="0"/>
              </a:rPr>
              <a:t>to avoid overcrowding among people we created a web application which books the tickets for people according to the seats availability in the particular bus and also the system provides the information of transport such as bus number and the arrival timing of bus approximately which helps to avoid </a:t>
            </a:r>
            <a:r>
              <a:rPr lang="en-IN" b="1" dirty="0" err="1">
                <a:latin typeface="Times New Roman" panose="02020603050405020304" pitchFamily="18" charset="0"/>
                <a:cs typeface="Times New Roman" panose="02020603050405020304" pitchFamily="18" charset="0"/>
              </a:rPr>
              <a:t>overgathering</a:t>
            </a:r>
            <a:r>
              <a:rPr lang="en-IN" b="1" dirty="0">
                <a:latin typeface="Times New Roman" panose="02020603050405020304" pitchFamily="18" charset="0"/>
                <a:cs typeface="Times New Roman" panose="02020603050405020304" pitchFamily="18" charset="0"/>
              </a:rPr>
              <a:t> of people. Unique QR code scanning method is used for verification of tickets with the input of people name and mobile number which  will also avoid contact among people followed by social distancing.  </a:t>
            </a:r>
          </a:p>
        </p:txBody>
      </p:sp>
    </p:spTree>
    <p:extLst>
      <p:ext uri="{BB962C8B-B14F-4D97-AF65-F5344CB8AC3E}">
        <p14:creationId xmlns:p14="http://schemas.microsoft.com/office/powerpoint/2010/main" xmlns="" val="32681542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B6487-55A2-4C3B-9E53-E27A5E50C0FF}"/>
              </a:ext>
            </a:extLst>
          </p:cNvPr>
          <p:cNvSpPr>
            <a:spLocks noGrp="1"/>
          </p:cNvSpPr>
          <p:nvPr>
            <p:ph type="ctrTitle"/>
          </p:nvPr>
        </p:nvSpPr>
        <p:spPr>
          <a:xfrm>
            <a:off x="1915129" y="1622067"/>
            <a:ext cx="3896586" cy="437322"/>
          </a:xfrm>
        </p:spPr>
        <p:txBody>
          <a:bodyPr/>
          <a:lstStyle/>
          <a:p>
            <a:r>
              <a:rPr lang="en-IN" sz="4400" dirty="0">
                <a:latin typeface="Times New Roman" panose="02020603050405020304" pitchFamily="18" charset="0"/>
                <a:cs typeface="Times New Roman" panose="02020603050405020304" pitchFamily="18" charset="0"/>
              </a:rPr>
              <a:t>NOVELTY</a:t>
            </a:r>
          </a:p>
        </p:txBody>
      </p:sp>
      <p:sp>
        <p:nvSpPr>
          <p:cNvPr id="3" name="Subtitle 2">
            <a:extLst>
              <a:ext uri="{FF2B5EF4-FFF2-40B4-BE49-F238E27FC236}">
                <a16:creationId xmlns:a16="http://schemas.microsoft.com/office/drawing/2014/main" xmlns="" id="{472A9A38-057E-4423-9A00-CCA7A2B36B3C}"/>
              </a:ext>
            </a:extLst>
          </p:cNvPr>
          <p:cNvSpPr>
            <a:spLocks noGrp="1"/>
          </p:cNvSpPr>
          <p:nvPr>
            <p:ph type="subTitle" idx="1"/>
          </p:nvPr>
        </p:nvSpPr>
        <p:spPr>
          <a:xfrm>
            <a:off x="2258170" y="2059389"/>
            <a:ext cx="7253409" cy="3323644"/>
          </a:xfrm>
        </p:spPr>
        <p:txBody>
          <a:bodyPr>
            <a:normAutofit/>
          </a:bodyPr>
          <a:lstStyle/>
          <a:p>
            <a:pPr algn="just"/>
            <a:r>
              <a:rPr lang="en-IN" sz="2000" b="1" dirty="0">
                <a:latin typeface="Times New Roman" panose="02020603050405020304" pitchFamily="18" charset="0"/>
                <a:cs typeface="Times New Roman" panose="02020603050405020304" pitchFamily="18" charset="0"/>
              </a:rPr>
              <a:t>Here our software avoids the gathering of people in the most commonly used place for our daily needs by providing the timing allotted for them for particular bus, bus number  and the approximate timing of arrival of the bus which will prevent the need for waiting long time in public place during their departure not only this but also each passenger will be getting a QR code which is later scanned by the conductor to ensure the identity of the passenger.</a:t>
            </a:r>
          </a:p>
        </p:txBody>
      </p:sp>
    </p:spTree>
    <p:extLst>
      <p:ext uri="{BB962C8B-B14F-4D97-AF65-F5344CB8AC3E}">
        <p14:creationId xmlns:p14="http://schemas.microsoft.com/office/powerpoint/2010/main" xmlns="" val="1669962081"/>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515F2-CDD2-4CCB-8A82-7A0F08346B46}"/>
              </a:ext>
            </a:extLst>
          </p:cNvPr>
          <p:cNvSpPr>
            <a:spLocks noGrp="1"/>
          </p:cNvSpPr>
          <p:nvPr>
            <p:ph type="title"/>
          </p:nvPr>
        </p:nvSpPr>
        <p:spPr/>
        <p:txBody>
          <a:bodyPr/>
          <a:lstStyle/>
          <a:p>
            <a:r>
              <a:rPr lang="en-IN" dirty="0"/>
              <a:t>SOCIAL IMPACT</a:t>
            </a:r>
          </a:p>
        </p:txBody>
      </p:sp>
      <p:sp>
        <p:nvSpPr>
          <p:cNvPr id="3" name="Content Placeholder 2">
            <a:extLst>
              <a:ext uri="{FF2B5EF4-FFF2-40B4-BE49-F238E27FC236}">
                <a16:creationId xmlns:a16="http://schemas.microsoft.com/office/drawing/2014/main" xmlns="" id="{E04B7D91-A821-4B65-B111-73CF41E059F4}"/>
              </a:ext>
            </a:extLst>
          </p:cNvPr>
          <p:cNvSpPr>
            <a:spLocks noGrp="1"/>
          </p:cNvSpPr>
          <p:nvPr>
            <p:ph idx="1"/>
          </p:nvPr>
        </p:nvSpPr>
        <p:spPr/>
        <p:txBody>
          <a:bodyPr/>
          <a:lstStyle/>
          <a:p>
            <a:pPr marL="0" indent="0" algn="just">
              <a:buNone/>
            </a:pPr>
            <a:r>
              <a:rPr lang="en-IN" b="1" dirty="0">
                <a:latin typeface="Times New Roman" panose="02020603050405020304" pitchFamily="18" charset="0"/>
                <a:cs typeface="Times New Roman" panose="02020603050405020304" pitchFamily="18" charset="0"/>
              </a:rPr>
              <a:t>With the help of our project transportation will get organized and the protection of  the people who are migrating to different places can be easily ensured also this becomes an </a:t>
            </a:r>
            <a:r>
              <a:rPr lang="en-IN" b="1" dirty="0" smtClean="0">
                <a:latin typeface="Times New Roman" panose="02020603050405020304" pitchFamily="18" charset="0"/>
                <a:cs typeface="Times New Roman" panose="02020603050405020304" pitchFamily="18" charset="0"/>
              </a:rPr>
              <a:t>opportunity </a:t>
            </a:r>
            <a:r>
              <a:rPr lang="en-IN" b="1" dirty="0">
                <a:latin typeface="Times New Roman" panose="02020603050405020304" pitchFamily="18" charset="0"/>
                <a:cs typeface="Times New Roman" panose="02020603050405020304" pitchFamily="18" charset="0"/>
              </a:rPr>
              <a:t>to remove the chaos that occur in public transport station at present also it fairly reduces the risk of spreading COVID 19.</a:t>
            </a:r>
          </a:p>
        </p:txBody>
      </p:sp>
    </p:spTree>
    <p:extLst>
      <p:ext uri="{BB962C8B-B14F-4D97-AF65-F5344CB8AC3E}">
        <p14:creationId xmlns:p14="http://schemas.microsoft.com/office/powerpoint/2010/main" xmlns="" val="2064285519"/>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96602-648C-408C-8D1D-7B768BC6D972}"/>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xmlns="" id="{76804E93-4D2A-4922-B706-FED0E1918920}"/>
              </a:ext>
            </a:extLst>
          </p:cNvPr>
          <p:cNvSpPr>
            <a:spLocks noGrp="1"/>
          </p:cNvSpPr>
          <p:nvPr>
            <p:ph idx="1"/>
          </p:nvPr>
        </p:nvSpPr>
        <p:spPr>
          <a:xfrm>
            <a:off x="581192" y="702156"/>
            <a:ext cx="11029615" cy="5135936"/>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The upcoming are the technology we uses in our proposed solution</a:t>
            </a:r>
          </a:p>
          <a:p>
            <a:pPr algn="just"/>
            <a:r>
              <a:rPr lang="en-IN" sz="2000" b="1" dirty="0">
                <a:latin typeface="Times New Roman" panose="02020603050405020304" pitchFamily="18" charset="0"/>
                <a:cs typeface="Times New Roman" panose="02020603050405020304" pitchFamily="18" charset="0"/>
              </a:rPr>
              <a:t>ANGULAR for FRONT END</a:t>
            </a:r>
          </a:p>
          <a:p>
            <a:pPr algn="just"/>
            <a:r>
              <a:rPr lang="en-IN" sz="2000" b="1" dirty="0">
                <a:latin typeface="Times New Roman" panose="02020603050405020304" pitchFamily="18" charset="0"/>
                <a:cs typeface="Times New Roman" panose="02020603050405020304" pitchFamily="18" charset="0"/>
              </a:rPr>
              <a:t>FLASK and NODE for BACK END</a:t>
            </a:r>
          </a:p>
          <a:p>
            <a:pPr algn="just"/>
            <a:r>
              <a:rPr lang="en-IN" sz="2000" b="1" dirty="0">
                <a:latin typeface="Times New Roman" panose="02020603050405020304" pitchFamily="18" charset="0"/>
                <a:cs typeface="Times New Roman" panose="02020603050405020304" pitchFamily="18" charset="0"/>
              </a:rPr>
              <a:t>MONGO DB as database </a:t>
            </a:r>
          </a:p>
          <a:p>
            <a:pPr algn="just"/>
            <a:r>
              <a:rPr lang="en-IN" sz="2000" b="1" dirty="0">
                <a:latin typeface="Times New Roman" panose="02020603050405020304" pitchFamily="18" charset="0"/>
                <a:cs typeface="Times New Roman" panose="02020603050405020304" pitchFamily="18" charset="0"/>
              </a:rPr>
              <a:t>Amazon Web Services(AWS) Services</a:t>
            </a:r>
          </a:p>
          <a:p>
            <a:pPr marL="0" indent="0" algn="just">
              <a:buNone/>
            </a:pPr>
            <a:r>
              <a:rPr lang="en-IN" sz="2800" b="1" dirty="0">
                <a:latin typeface="Times New Roman" panose="02020603050405020304" pitchFamily="18" charset="0"/>
                <a:cs typeface="Times New Roman" panose="02020603050405020304" pitchFamily="18" charset="0"/>
              </a:rPr>
              <a:t>ARCHITECTURAL  FLOW</a:t>
            </a:r>
          </a:p>
        </p:txBody>
      </p:sp>
      <p:sp>
        <p:nvSpPr>
          <p:cNvPr id="4" name="Rectangle 3">
            <a:extLst>
              <a:ext uri="{FF2B5EF4-FFF2-40B4-BE49-F238E27FC236}">
                <a16:creationId xmlns:a16="http://schemas.microsoft.com/office/drawing/2014/main" xmlns="" id="{3D663422-9418-49AF-9C45-33D00CFCD373}"/>
              </a:ext>
            </a:extLst>
          </p:cNvPr>
          <p:cNvSpPr/>
          <p:nvPr/>
        </p:nvSpPr>
        <p:spPr>
          <a:xfrm>
            <a:off x="762281" y="4974990"/>
            <a:ext cx="1947444" cy="86310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ANGULAR</a:t>
            </a:r>
          </a:p>
        </p:txBody>
      </p:sp>
      <p:sp>
        <p:nvSpPr>
          <p:cNvPr id="6" name="Arrow: Left-Right 5">
            <a:extLst>
              <a:ext uri="{FF2B5EF4-FFF2-40B4-BE49-F238E27FC236}">
                <a16:creationId xmlns:a16="http://schemas.microsoft.com/office/drawing/2014/main" xmlns="" id="{E49ACB3D-4689-4618-8A45-C1CFDC9E43FA}"/>
              </a:ext>
            </a:extLst>
          </p:cNvPr>
          <p:cNvSpPr/>
          <p:nvPr/>
        </p:nvSpPr>
        <p:spPr>
          <a:xfrm>
            <a:off x="3046304" y="5243516"/>
            <a:ext cx="1216152" cy="3260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254D0728-A76F-4846-99ED-AB7345E38509}"/>
              </a:ext>
            </a:extLst>
          </p:cNvPr>
          <p:cNvSpPr/>
          <p:nvPr/>
        </p:nvSpPr>
        <p:spPr>
          <a:xfrm>
            <a:off x="4692509" y="4974989"/>
            <a:ext cx="1947444" cy="863100"/>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SERVER</a:t>
            </a:r>
          </a:p>
        </p:txBody>
      </p:sp>
      <p:sp>
        <p:nvSpPr>
          <p:cNvPr id="8" name="Arrow: Left-Right 7">
            <a:extLst>
              <a:ext uri="{FF2B5EF4-FFF2-40B4-BE49-F238E27FC236}">
                <a16:creationId xmlns:a16="http://schemas.microsoft.com/office/drawing/2014/main" xmlns="" id="{393734C7-696A-454D-AE2F-F6A2BCAC078C}"/>
              </a:ext>
            </a:extLst>
          </p:cNvPr>
          <p:cNvSpPr/>
          <p:nvPr/>
        </p:nvSpPr>
        <p:spPr>
          <a:xfrm>
            <a:off x="6945759" y="5243516"/>
            <a:ext cx="1216152" cy="3260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D052367-8ECE-4027-B23D-5D38DC0674F3}"/>
              </a:ext>
            </a:extLst>
          </p:cNvPr>
          <p:cNvSpPr/>
          <p:nvPr/>
        </p:nvSpPr>
        <p:spPr>
          <a:xfrm>
            <a:off x="8467717" y="4974989"/>
            <a:ext cx="2047883" cy="863100"/>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DATABASE</a:t>
            </a:r>
          </a:p>
        </p:txBody>
      </p:sp>
    </p:spTree>
    <p:extLst>
      <p:ext uri="{BB962C8B-B14F-4D97-AF65-F5344CB8AC3E}">
        <p14:creationId xmlns:p14="http://schemas.microsoft.com/office/powerpoint/2010/main" xmlns="" val="415891949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680FF-96D1-4640-96DA-54F58532B671}"/>
              </a:ext>
            </a:extLst>
          </p:cNvPr>
          <p:cNvSpPr>
            <a:spLocks noGrp="1"/>
          </p:cNvSpPr>
          <p:nvPr>
            <p:ph type="title"/>
          </p:nvPr>
        </p:nvSpPr>
        <p:spPr/>
        <p:txBody>
          <a:bodyPr>
            <a:normAutofit/>
          </a:bodyPr>
          <a:lstStyle/>
          <a:p>
            <a:r>
              <a:rPr lang="en-IN" sz="4000" b="1" dirty="0"/>
              <a:t>SCOPE OF WORK</a:t>
            </a:r>
          </a:p>
        </p:txBody>
      </p:sp>
      <p:sp>
        <p:nvSpPr>
          <p:cNvPr id="3" name="Content Placeholder 2">
            <a:extLst>
              <a:ext uri="{FF2B5EF4-FFF2-40B4-BE49-F238E27FC236}">
                <a16:creationId xmlns:a16="http://schemas.microsoft.com/office/drawing/2014/main" xmlns="" id="{C2F42CB4-2D04-4277-9413-68A763B17C54}"/>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Transportation plays a significant role in the transformation of a smart city with millions of people choosing to commute via different public transportation options, having a system that is smooth, hassle-free and quick is crucial, especially in this pandemic period.</a:t>
            </a:r>
          </a:p>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Our intelligent transport management system is not only seamless and quick but also safe and reliable. This balance not only helps the commuters but also ensures overall efficiency in the city. </a:t>
            </a:r>
          </a:p>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The biggest challenge that is laid ahead is tackling the inefficiency of manually operated bus services. From poor route plans and disorganized schedules to inconsistent and inconvenient cash collections and rough driving, the problems are countless. </a:t>
            </a:r>
          </a:p>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However, the solution is simple - an integrated process system that tackles every aspect of the issue. The system provided by us will be very easy to access and also helps in maintaining the details of all the commuters to review when there is a crucial need in future.</a:t>
            </a:r>
          </a:p>
          <a:p>
            <a:pPr marL="0" indent="0">
              <a:buNone/>
            </a:pPr>
            <a:endParaRPr lang="en-IN" dirty="0"/>
          </a:p>
        </p:txBody>
      </p:sp>
    </p:spTree>
    <p:extLst>
      <p:ext uri="{BB962C8B-B14F-4D97-AF65-F5344CB8AC3E}">
        <p14:creationId xmlns:p14="http://schemas.microsoft.com/office/powerpoint/2010/main" xmlns="" val="2848834216"/>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1_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4.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5.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ppt/theme/theme6.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7.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Wisp</Template>
  <TotalTime>388</TotalTime>
  <Words>562</Words>
  <Application>Microsoft Office PowerPoint</Application>
  <PresentationFormat>Custom</PresentationFormat>
  <Paragraphs>34</Paragraphs>
  <Slides>7</Slides>
  <Notes>0</Notes>
  <HiddenSlides>0</HiddenSlides>
  <MMClips>0</MMClips>
  <ScaleCrop>false</ScaleCrop>
  <HeadingPairs>
    <vt:vector size="4" baseType="variant">
      <vt:variant>
        <vt:lpstr>Theme</vt:lpstr>
      </vt:variant>
      <vt:variant>
        <vt:i4>7</vt:i4>
      </vt:variant>
      <vt:variant>
        <vt:lpstr>Slide Titles</vt:lpstr>
      </vt:variant>
      <vt:variant>
        <vt:i4>7</vt:i4>
      </vt:variant>
    </vt:vector>
  </HeadingPairs>
  <TitlesOfParts>
    <vt:vector size="14" baseType="lpstr">
      <vt:lpstr>Wisp</vt:lpstr>
      <vt:lpstr>1_Crop</vt:lpstr>
      <vt:lpstr>Vapor Trail</vt:lpstr>
      <vt:lpstr>1_Dividend</vt:lpstr>
      <vt:lpstr>Atlas</vt:lpstr>
      <vt:lpstr>Depth</vt:lpstr>
      <vt:lpstr>1_Vapor Trail</vt:lpstr>
      <vt:lpstr> </vt:lpstr>
      <vt:lpstr>Slide 2</vt:lpstr>
      <vt:lpstr>GENERAL DISCRIPTION </vt:lpstr>
      <vt:lpstr>NOVELTY</vt:lpstr>
      <vt:lpstr>SOCIAL IMPACT</vt:lpstr>
      <vt:lpstr>TECHNOLOGY STACK</vt:lpstr>
      <vt:lpstr>SCOPE OF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dc:title>
  <dc:creator>Sudar Kodi</dc:creator>
  <cp:lastModifiedBy>Nivashini</cp:lastModifiedBy>
  <cp:revision>57</cp:revision>
  <dcterms:created xsi:type="dcterms:W3CDTF">2020-06-01T13:13:23Z</dcterms:created>
  <dcterms:modified xsi:type="dcterms:W3CDTF">2020-07-21T16:59:38Z</dcterms:modified>
</cp:coreProperties>
</file>