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81" r:id="rId5"/>
    <p:sldId id="274" r:id="rId6"/>
    <p:sldId id="279" r:id="rId7"/>
    <p:sldId id="275" r:id="rId8"/>
    <p:sldId id="276" r:id="rId9"/>
    <p:sldId id="278" r:id="rId10"/>
    <p:sldId id="277" r:id="rId11"/>
    <p:sldId id="280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B0E"/>
    <a:srgbClr val="2C3D2C"/>
    <a:srgbClr val="1C26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35DF17-A77B-CDAF-FDC7-475B2C077968}" v="753" dt="2020-07-15T07:51:34.715"/>
    <p1510:client id="{5F8E5B9E-D3C0-90B6-AAC8-128EC94DD542}" v="418" dt="2020-07-15T06:15:11.172"/>
    <p1510:client id="{C4104EAD-7BA0-0D9F-6CAF-A4CBB47A6ADC}" v="193" dt="2020-07-15T11:05:21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22"/>
    <p:restoredTop sz="94628"/>
  </p:normalViewPr>
  <p:slideViewPr>
    <p:cSldViewPr snapToGrid="0" snapToObjects="1">
      <p:cViewPr varScale="1">
        <p:scale>
          <a:sx n="82" d="100"/>
          <a:sy n="82" d="100"/>
        </p:scale>
        <p:origin x="4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12.png"/><Relationship Id="rId6" Type="http://schemas.openxmlformats.org/officeDocument/2006/relationships/image" Target="../media/image7.svg"/><Relationship Id="rId5" Type="http://schemas.openxmlformats.org/officeDocument/2006/relationships/image" Target="../media/image14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AEF5DE5-1324-4836-A515-FF729B97587D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b="0" i="0" u="none" strike="noStrike" cap="none" baseline="0" noProof="0" dirty="0">
              <a:latin typeface="Franklin Gothic Book"/>
            </a:rPr>
            <a:t>Understanding  and processing the dataset</a:t>
          </a:r>
          <a:endParaRPr lang="en-US" dirty="0"/>
        </a:p>
      </dgm:t>
    </dgm:pt>
    <dgm:pt modelId="{DFDBF742-A544-4E8F-B9A6-4B6E5DA766BB}" type="parTrans" cxnId="{36E9C559-6908-428F-9771-61EB230B19BB}">
      <dgm:prSet/>
      <dgm:spPr/>
    </dgm:pt>
    <dgm:pt modelId="{E481E35E-CE3E-4801-BD26-D3D6F94BC69C}" type="sibTrans" cxnId="{36E9C559-6908-428F-9771-61EB230B19BB}">
      <dgm:prSet phldrT="1" phldr="0"/>
      <dgm:spPr/>
      <dgm:t>
        <a:bodyPr/>
        <a:lstStyle/>
        <a:p>
          <a:endParaRPr lang="en-US"/>
        </a:p>
      </dgm:t>
    </dgm:pt>
    <dgm:pt modelId="{ECFA5333-D4B5-4134-8F56-D49C9B07DAF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strike="noStrike" cap="none" baseline="0" noProof="0" dirty="0">
              <a:latin typeface="Franklin Gothic Book"/>
            </a:rPr>
            <a:t>Deciding criteria for analysis</a:t>
          </a:r>
        </a:p>
      </dgm:t>
    </dgm:pt>
    <dgm:pt modelId="{4B6325FD-2241-47F3-9238-66401A6838B5}" type="parTrans" cxnId="{BD3A566C-F648-4269-BAE1-001B7AD55354}">
      <dgm:prSet/>
      <dgm:spPr/>
    </dgm:pt>
    <dgm:pt modelId="{C7F13B45-A044-4DB7-8ED4-5DA99A1AF70C}" type="sibTrans" cxnId="{BD3A566C-F648-4269-BAE1-001B7AD55354}">
      <dgm:prSet phldrT="2" phldr="0"/>
      <dgm:spPr/>
      <dgm:t>
        <a:bodyPr/>
        <a:lstStyle/>
        <a:p>
          <a:endParaRPr lang="en-US"/>
        </a:p>
      </dgm:t>
    </dgm:pt>
    <dgm:pt modelId="{8E8AEE4A-C7EA-4997-887B-15291A4B7A7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strike="noStrike" cap="none" baseline="0" noProof="0" dirty="0">
              <a:latin typeface="Franklin Gothic Book"/>
            </a:rPr>
            <a:t>Selecting visualization methods</a:t>
          </a:r>
        </a:p>
      </dgm:t>
    </dgm:pt>
    <dgm:pt modelId="{B21F32D6-B425-48A7-B679-C09E9F6B2455}" type="parTrans" cxnId="{48EBAF41-0602-486A-A29A-68069EE882D3}">
      <dgm:prSet/>
      <dgm:spPr/>
    </dgm:pt>
    <dgm:pt modelId="{1221F36C-82E7-4DB3-A06D-646B6F7F973C}" type="sibTrans" cxnId="{48EBAF41-0602-486A-A29A-68069EE882D3}">
      <dgm:prSet phldrT="3" phldr="0"/>
      <dgm:spPr/>
      <dgm:t>
        <a:bodyPr/>
        <a:lstStyle/>
        <a:p>
          <a:endParaRPr lang="en-US"/>
        </a:p>
      </dgm:t>
    </dgm:pt>
    <dgm:pt modelId="{6765907D-0A2A-4CBF-B980-70840973F16A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strike="noStrike" cap="none" baseline="0" noProof="0" dirty="0">
              <a:latin typeface="Franklin Gothic Book"/>
            </a:rPr>
            <a:t>Performing sentiment analysis</a:t>
          </a:r>
        </a:p>
      </dgm:t>
    </dgm:pt>
    <dgm:pt modelId="{AC7D4ECC-C982-46A1-8FF6-99D404694158}" type="parTrans" cxnId="{EE3E09DC-BBF5-4216-9BF4-17BBBAACC6C6}">
      <dgm:prSet/>
      <dgm:spPr/>
    </dgm:pt>
    <dgm:pt modelId="{48839FD6-5336-4FD2-9BC6-51DD0680639E}" type="sibTrans" cxnId="{EE3E09DC-BBF5-4216-9BF4-17BBBAACC6C6}">
      <dgm:prSet phldrT="4" phldr="0"/>
      <dgm:spPr/>
      <dgm:t>
        <a:bodyPr/>
        <a:lstStyle/>
        <a:p>
          <a:endParaRPr lang="en-US"/>
        </a:p>
      </dgm:t>
    </dgm:pt>
    <dgm:pt modelId="{3C5B5FE7-CAFC-4DC3-B918-A5789ABEDEA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strike="noStrike" cap="none" baseline="0" noProof="0" dirty="0">
              <a:latin typeface="Franklin Gothic Book"/>
            </a:rPr>
            <a:t>Designing the UI</a:t>
          </a:r>
        </a:p>
      </dgm:t>
    </dgm:pt>
    <dgm:pt modelId="{65EE27A7-1B47-403D-9EBF-7633E8C27DD1}" type="parTrans" cxnId="{20BD0616-6A7B-434C-A838-E8BBDB9D5224}">
      <dgm:prSet/>
      <dgm:spPr/>
    </dgm:pt>
    <dgm:pt modelId="{04992805-EF00-4363-845E-7D37B45751D9}" type="sibTrans" cxnId="{20BD0616-6A7B-434C-A838-E8BBDB9D5224}">
      <dgm:prSet phldrT="5" phldr="0"/>
      <dgm:spPr/>
      <dgm:t>
        <a:bodyPr/>
        <a:lstStyle/>
        <a:p>
          <a:endParaRPr lang="en-US"/>
        </a:p>
      </dgm:t>
    </dgm:pt>
    <dgm:pt modelId="{247F2012-4EC2-4E47-94F6-40902CC29844}" type="pres">
      <dgm:prSet presAssocID="{D4503D04-C97E-4622-AE07-D0307CB3B4CA}" presName="root" presStyleCnt="0">
        <dgm:presLayoutVars>
          <dgm:dir/>
          <dgm:resizeHandles val="exact"/>
        </dgm:presLayoutVars>
      </dgm:prSet>
      <dgm:spPr/>
    </dgm:pt>
    <dgm:pt modelId="{292DF19E-56E7-4F2A-A7FD-757EDD284374}" type="pres">
      <dgm:prSet presAssocID="{0AEF5DE5-1324-4836-A515-FF729B97587D}" presName="compNode" presStyleCnt="0"/>
      <dgm:spPr/>
    </dgm:pt>
    <dgm:pt modelId="{2DB82C7E-7005-439A-8027-FF83FCBF849E}" type="pres">
      <dgm:prSet presAssocID="{0AEF5DE5-1324-4836-A515-FF729B97587D}" presName="bgRect" presStyleLbl="bgShp" presStyleIdx="0" presStyleCnt="5"/>
      <dgm:spPr/>
    </dgm:pt>
    <dgm:pt modelId="{9F785891-C5FF-484A-9FC8-96DE80E92B93}" type="pres">
      <dgm:prSet presAssocID="{0AEF5DE5-1324-4836-A515-FF729B97587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6E7DED56-4F02-4499-9720-EA497387668F}" type="pres">
      <dgm:prSet presAssocID="{0AEF5DE5-1324-4836-A515-FF729B97587D}" presName="spaceRect" presStyleCnt="0"/>
      <dgm:spPr/>
    </dgm:pt>
    <dgm:pt modelId="{87A55567-6E76-426B-9011-A770B544EB3D}" type="pres">
      <dgm:prSet presAssocID="{0AEF5DE5-1324-4836-A515-FF729B97587D}" presName="parTx" presStyleLbl="revTx" presStyleIdx="0" presStyleCnt="5">
        <dgm:presLayoutVars>
          <dgm:chMax val="0"/>
          <dgm:chPref val="0"/>
        </dgm:presLayoutVars>
      </dgm:prSet>
      <dgm:spPr/>
    </dgm:pt>
    <dgm:pt modelId="{1276D988-046A-461E-83A0-5D5B7782AE67}" type="pres">
      <dgm:prSet presAssocID="{E481E35E-CE3E-4801-BD26-D3D6F94BC69C}" presName="sibTrans" presStyleCnt="0"/>
      <dgm:spPr/>
    </dgm:pt>
    <dgm:pt modelId="{8A0C6C5F-4DB2-43E4-A633-87BBE118FC7F}" type="pres">
      <dgm:prSet presAssocID="{ECFA5333-D4B5-4134-8F56-D49C9B07DAFF}" presName="compNode" presStyleCnt="0"/>
      <dgm:spPr/>
    </dgm:pt>
    <dgm:pt modelId="{0F922D7F-BD74-4261-AAC9-250CDAF6C2B9}" type="pres">
      <dgm:prSet presAssocID="{ECFA5333-D4B5-4134-8F56-D49C9B07DAFF}" presName="bgRect" presStyleLbl="bgShp" presStyleIdx="1" presStyleCnt="5"/>
      <dgm:spPr/>
    </dgm:pt>
    <dgm:pt modelId="{DD4F8309-7C13-4E5C-97B7-3F49A3205CCA}" type="pres">
      <dgm:prSet presAssocID="{ECFA5333-D4B5-4134-8F56-D49C9B07DAF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CCC3BCC-854D-4608-A1BC-FA8026EBC7CB}" type="pres">
      <dgm:prSet presAssocID="{ECFA5333-D4B5-4134-8F56-D49C9B07DAFF}" presName="spaceRect" presStyleCnt="0"/>
      <dgm:spPr/>
    </dgm:pt>
    <dgm:pt modelId="{30F29391-2E4A-41CF-817C-C10B777E2EE5}" type="pres">
      <dgm:prSet presAssocID="{ECFA5333-D4B5-4134-8F56-D49C9B07DAFF}" presName="parTx" presStyleLbl="revTx" presStyleIdx="1" presStyleCnt="5">
        <dgm:presLayoutVars>
          <dgm:chMax val="0"/>
          <dgm:chPref val="0"/>
        </dgm:presLayoutVars>
      </dgm:prSet>
      <dgm:spPr/>
    </dgm:pt>
    <dgm:pt modelId="{99E83597-5219-484F-A9D5-23870811D74C}" type="pres">
      <dgm:prSet presAssocID="{C7F13B45-A044-4DB7-8ED4-5DA99A1AF70C}" presName="sibTrans" presStyleCnt="0"/>
      <dgm:spPr/>
    </dgm:pt>
    <dgm:pt modelId="{65EB14F1-2B37-4835-A4E9-DEC59CBF67F2}" type="pres">
      <dgm:prSet presAssocID="{8E8AEE4A-C7EA-4997-887B-15291A4B7A7B}" presName="compNode" presStyleCnt="0"/>
      <dgm:spPr/>
    </dgm:pt>
    <dgm:pt modelId="{64C02731-E6F7-42BA-B7E7-0F8EE2DD137A}" type="pres">
      <dgm:prSet presAssocID="{8E8AEE4A-C7EA-4997-887B-15291A4B7A7B}" presName="bgRect" presStyleLbl="bgShp" presStyleIdx="2" presStyleCnt="5"/>
      <dgm:spPr/>
    </dgm:pt>
    <dgm:pt modelId="{3EE1318C-565A-423F-B071-6EB2ADB142F4}" type="pres">
      <dgm:prSet presAssocID="{8E8AEE4A-C7EA-4997-887B-15291A4B7A7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01F0DDA7-8582-4739-8F67-DED9D7BB82D5}" type="pres">
      <dgm:prSet presAssocID="{8E8AEE4A-C7EA-4997-887B-15291A4B7A7B}" presName="spaceRect" presStyleCnt="0"/>
      <dgm:spPr/>
    </dgm:pt>
    <dgm:pt modelId="{D7AD5BF0-E2A5-419D-B06E-288DA22EE5CD}" type="pres">
      <dgm:prSet presAssocID="{8E8AEE4A-C7EA-4997-887B-15291A4B7A7B}" presName="parTx" presStyleLbl="revTx" presStyleIdx="2" presStyleCnt="5">
        <dgm:presLayoutVars>
          <dgm:chMax val="0"/>
          <dgm:chPref val="0"/>
        </dgm:presLayoutVars>
      </dgm:prSet>
      <dgm:spPr/>
    </dgm:pt>
    <dgm:pt modelId="{172DB53A-5C94-4162-B982-6D5021EC29CD}" type="pres">
      <dgm:prSet presAssocID="{1221F36C-82E7-4DB3-A06D-646B6F7F973C}" presName="sibTrans" presStyleCnt="0"/>
      <dgm:spPr/>
    </dgm:pt>
    <dgm:pt modelId="{2641B51F-A048-468F-870C-60871E5A8C8C}" type="pres">
      <dgm:prSet presAssocID="{6765907D-0A2A-4CBF-B980-70840973F16A}" presName="compNode" presStyleCnt="0"/>
      <dgm:spPr/>
    </dgm:pt>
    <dgm:pt modelId="{7F3DC29A-11B2-4367-B0D7-44DE6EF0A0F2}" type="pres">
      <dgm:prSet presAssocID="{6765907D-0A2A-4CBF-B980-70840973F16A}" presName="bgRect" presStyleLbl="bgShp" presStyleIdx="3" presStyleCnt="5"/>
      <dgm:spPr/>
    </dgm:pt>
    <dgm:pt modelId="{786B9594-A0EA-4FD6-AAEC-BED5BB456676}" type="pres">
      <dgm:prSet presAssocID="{6765907D-0A2A-4CBF-B980-70840973F16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0A964F0-EBC1-47C8-AB5A-3FC41144E517}" type="pres">
      <dgm:prSet presAssocID="{6765907D-0A2A-4CBF-B980-70840973F16A}" presName="spaceRect" presStyleCnt="0"/>
      <dgm:spPr/>
    </dgm:pt>
    <dgm:pt modelId="{6C9DE05A-1B1B-44B1-8D15-9F559C41A85F}" type="pres">
      <dgm:prSet presAssocID="{6765907D-0A2A-4CBF-B980-70840973F16A}" presName="parTx" presStyleLbl="revTx" presStyleIdx="3" presStyleCnt="5">
        <dgm:presLayoutVars>
          <dgm:chMax val="0"/>
          <dgm:chPref val="0"/>
        </dgm:presLayoutVars>
      </dgm:prSet>
      <dgm:spPr/>
    </dgm:pt>
    <dgm:pt modelId="{A044F281-ADEE-44E1-AD83-0E2C6760DB88}" type="pres">
      <dgm:prSet presAssocID="{48839FD6-5336-4FD2-9BC6-51DD0680639E}" presName="sibTrans" presStyleCnt="0"/>
      <dgm:spPr/>
    </dgm:pt>
    <dgm:pt modelId="{716AA98D-5EB4-45D9-8326-B8D356696ECA}" type="pres">
      <dgm:prSet presAssocID="{3C5B5FE7-CAFC-4DC3-B918-A5789ABEDEA9}" presName="compNode" presStyleCnt="0"/>
      <dgm:spPr/>
    </dgm:pt>
    <dgm:pt modelId="{903DAAAA-C2EE-4463-A9C0-CD6D6FD0670A}" type="pres">
      <dgm:prSet presAssocID="{3C5B5FE7-CAFC-4DC3-B918-A5789ABEDEA9}" presName="bgRect" presStyleLbl="bgShp" presStyleIdx="4" presStyleCnt="5"/>
      <dgm:spPr/>
    </dgm:pt>
    <dgm:pt modelId="{B9396FF3-E2AC-4D2E-AE56-EFA4223479B6}" type="pres">
      <dgm:prSet presAssocID="{3C5B5FE7-CAFC-4DC3-B918-A5789ABEDEA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635A6FE-249E-44C1-84F5-A74899674C81}" type="pres">
      <dgm:prSet presAssocID="{3C5B5FE7-CAFC-4DC3-B918-A5789ABEDEA9}" presName="spaceRect" presStyleCnt="0"/>
      <dgm:spPr/>
    </dgm:pt>
    <dgm:pt modelId="{467FD626-89B8-489B-B944-7D8C504B4BFA}" type="pres">
      <dgm:prSet presAssocID="{3C5B5FE7-CAFC-4DC3-B918-A5789ABEDEA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0BD0616-6A7B-434C-A838-E8BBDB9D5224}" srcId="{D4503D04-C97E-4622-AE07-D0307CB3B4CA}" destId="{3C5B5FE7-CAFC-4DC3-B918-A5789ABEDEA9}" srcOrd="4" destOrd="0" parTransId="{65EE27A7-1B47-403D-9EBF-7633E8C27DD1}" sibTransId="{04992805-EF00-4363-845E-7D37B45751D9}"/>
    <dgm:cxn modelId="{978A3D1E-A78C-4485-9B4A-7788A039CB7D}" type="presOf" srcId="{8E8AEE4A-C7EA-4997-887B-15291A4B7A7B}" destId="{D7AD5BF0-E2A5-419D-B06E-288DA22EE5CD}" srcOrd="0" destOrd="0" presId="urn:microsoft.com/office/officeart/2018/2/layout/IconVerticalSolidList"/>
    <dgm:cxn modelId="{D034E83F-3E56-4DBD-B760-6823B35814FF}" type="presOf" srcId="{0AEF5DE5-1324-4836-A515-FF729B97587D}" destId="{87A55567-6E76-426B-9011-A770B544EB3D}" srcOrd="0" destOrd="0" presId="urn:microsoft.com/office/officeart/2018/2/layout/IconVerticalSolidList"/>
    <dgm:cxn modelId="{48EBAF41-0602-486A-A29A-68069EE882D3}" srcId="{D4503D04-C97E-4622-AE07-D0307CB3B4CA}" destId="{8E8AEE4A-C7EA-4997-887B-15291A4B7A7B}" srcOrd="2" destOrd="0" parTransId="{B21F32D6-B425-48A7-B679-C09E9F6B2455}" sibTransId="{1221F36C-82E7-4DB3-A06D-646B6F7F973C}"/>
    <dgm:cxn modelId="{C5FA7F4B-E23B-409A-9AF6-DCBD22AB5D4E}" type="presOf" srcId="{6765907D-0A2A-4CBF-B980-70840973F16A}" destId="{6C9DE05A-1B1B-44B1-8D15-9F559C41A85F}" srcOrd="0" destOrd="0" presId="urn:microsoft.com/office/officeart/2018/2/layout/IconVerticalSolidList"/>
    <dgm:cxn modelId="{BD3A566C-F648-4269-BAE1-001B7AD55354}" srcId="{D4503D04-C97E-4622-AE07-D0307CB3B4CA}" destId="{ECFA5333-D4B5-4134-8F56-D49C9B07DAFF}" srcOrd="1" destOrd="0" parTransId="{4B6325FD-2241-47F3-9238-66401A6838B5}" sibTransId="{C7F13B45-A044-4DB7-8ED4-5DA99A1AF70C}"/>
    <dgm:cxn modelId="{F8142D78-1FA3-4E88-8A3B-15B06D77AA9F}" type="presOf" srcId="{D4503D04-C97E-4622-AE07-D0307CB3B4CA}" destId="{247F2012-4EC2-4E47-94F6-40902CC29844}" srcOrd="0" destOrd="0" presId="urn:microsoft.com/office/officeart/2018/2/layout/IconVerticalSolidList"/>
    <dgm:cxn modelId="{36E9C559-6908-428F-9771-61EB230B19BB}" srcId="{D4503D04-C97E-4622-AE07-D0307CB3B4CA}" destId="{0AEF5DE5-1324-4836-A515-FF729B97587D}" srcOrd="0" destOrd="0" parTransId="{DFDBF742-A544-4E8F-B9A6-4B6E5DA766BB}" sibTransId="{E481E35E-CE3E-4801-BD26-D3D6F94BC69C}"/>
    <dgm:cxn modelId="{83240AB0-0220-48EF-BEF3-57D125B3F341}" type="presOf" srcId="{3C5B5FE7-CAFC-4DC3-B918-A5789ABEDEA9}" destId="{467FD626-89B8-489B-B944-7D8C504B4BFA}" srcOrd="0" destOrd="0" presId="urn:microsoft.com/office/officeart/2018/2/layout/IconVerticalSolidList"/>
    <dgm:cxn modelId="{EE3E09DC-BBF5-4216-9BF4-17BBBAACC6C6}" srcId="{D4503D04-C97E-4622-AE07-D0307CB3B4CA}" destId="{6765907D-0A2A-4CBF-B980-70840973F16A}" srcOrd="3" destOrd="0" parTransId="{AC7D4ECC-C982-46A1-8FF6-99D404694158}" sibTransId="{48839FD6-5336-4FD2-9BC6-51DD0680639E}"/>
    <dgm:cxn modelId="{21D691FC-4381-404D-8920-3783B92CA88C}" type="presOf" srcId="{ECFA5333-D4B5-4134-8F56-D49C9B07DAFF}" destId="{30F29391-2E4A-41CF-817C-C10B777E2EE5}" srcOrd="0" destOrd="0" presId="urn:microsoft.com/office/officeart/2018/2/layout/IconVerticalSolidList"/>
    <dgm:cxn modelId="{D4B1E9EB-50F0-4BBC-8D58-E039F5DE3DC3}" type="presParOf" srcId="{247F2012-4EC2-4E47-94F6-40902CC29844}" destId="{292DF19E-56E7-4F2A-A7FD-757EDD284374}" srcOrd="0" destOrd="0" presId="urn:microsoft.com/office/officeart/2018/2/layout/IconVerticalSolidList"/>
    <dgm:cxn modelId="{17A758B9-23A4-463F-BAF1-ADC4307C7333}" type="presParOf" srcId="{292DF19E-56E7-4F2A-A7FD-757EDD284374}" destId="{2DB82C7E-7005-439A-8027-FF83FCBF849E}" srcOrd="0" destOrd="0" presId="urn:microsoft.com/office/officeart/2018/2/layout/IconVerticalSolidList"/>
    <dgm:cxn modelId="{2C22CE82-3E58-47E2-AC72-8EA492642EBB}" type="presParOf" srcId="{292DF19E-56E7-4F2A-A7FD-757EDD284374}" destId="{9F785891-C5FF-484A-9FC8-96DE80E92B93}" srcOrd="1" destOrd="0" presId="urn:microsoft.com/office/officeart/2018/2/layout/IconVerticalSolidList"/>
    <dgm:cxn modelId="{2EC392A2-C49C-4CF3-9718-E77F18BDCF50}" type="presParOf" srcId="{292DF19E-56E7-4F2A-A7FD-757EDD284374}" destId="{6E7DED56-4F02-4499-9720-EA497387668F}" srcOrd="2" destOrd="0" presId="urn:microsoft.com/office/officeart/2018/2/layout/IconVerticalSolidList"/>
    <dgm:cxn modelId="{E365035F-AF56-4A8F-8A79-A5E3A7DC0B3A}" type="presParOf" srcId="{292DF19E-56E7-4F2A-A7FD-757EDD284374}" destId="{87A55567-6E76-426B-9011-A770B544EB3D}" srcOrd="3" destOrd="0" presId="urn:microsoft.com/office/officeart/2018/2/layout/IconVerticalSolidList"/>
    <dgm:cxn modelId="{8EDE1595-2AA7-4A3C-ACE9-A983E9A784DA}" type="presParOf" srcId="{247F2012-4EC2-4E47-94F6-40902CC29844}" destId="{1276D988-046A-461E-83A0-5D5B7782AE67}" srcOrd="1" destOrd="0" presId="urn:microsoft.com/office/officeart/2018/2/layout/IconVerticalSolidList"/>
    <dgm:cxn modelId="{A3F94237-8943-4444-A4E1-A7E6D0848294}" type="presParOf" srcId="{247F2012-4EC2-4E47-94F6-40902CC29844}" destId="{8A0C6C5F-4DB2-43E4-A633-87BBE118FC7F}" srcOrd="2" destOrd="0" presId="urn:microsoft.com/office/officeart/2018/2/layout/IconVerticalSolidList"/>
    <dgm:cxn modelId="{779EA510-23E2-4DF3-AC02-7AE4EDC34FFB}" type="presParOf" srcId="{8A0C6C5F-4DB2-43E4-A633-87BBE118FC7F}" destId="{0F922D7F-BD74-4261-AAC9-250CDAF6C2B9}" srcOrd="0" destOrd="0" presId="urn:microsoft.com/office/officeart/2018/2/layout/IconVerticalSolidList"/>
    <dgm:cxn modelId="{20FA6183-820E-44E9-9652-517DE7125538}" type="presParOf" srcId="{8A0C6C5F-4DB2-43E4-A633-87BBE118FC7F}" destId="{DD4F8309-7C13-4E5C-97B7-3F49A3205CCA}" srcOrd="1" destOrd="0" presId="urn:microsoft.com/office/officeart/2018/2/layout/IconVerticalSolidList"/>
    <dgm:cxn modelId="{929AFE0E-244D-46C4-BA6D-1A3B92A30D77}" type="presParOf" srcId="{8A0C6C5F-4DB2-43E4-A633-87BBE118FC7F}" destId="{DCCC3BCC-854D-4608-A1BC-FA8026EBC7CB}" srcOrd="2" destOrd="0" presId="urn:microsoft.com/office/officeart/2018/2/layout/IconVerticalSolidList"/>
    <dgm:cxn modelId="{3C5F4ED4-2934-4094-9044-10F5EAB400DE}" type="presParOf" srcId="{8A0C6C5F-4DB2-43E4-A633-87BBE118FC7F}" destId="{30F29391-2E4A-41CF-817C-C10B777E2EE5}" srcOrd="3" destOrd="0" presId="urn:microsoft.com/office/officeart/2018/2/layout/IconVerticalSolidList"/>
    <dgm:cxn modelId="{885FBEC2-F411-484B-BB61-C0A27CC0A589}" type="presParOf" srcId="{247F2012-4EC2-4E47-94F6-40902CC29844}" destId="{99E83597-5219-484F-A9D5-23870811D74C}" srcOrd="3" destOrd="0" presId="urn:microsoft.com/office/officeart/2018/2/layout/IconVerticalSolidList"/>
    <dgm:cxn modelId="{50ED7EA2-5176-43B4-A4AB-F6F7D91F8EC0}" type="presParOf" srcId="{247F2012-4EC2-4E47-94F6-40902CC29844}" destId="{65EB14F1-2B37-4835-A4E9-DEC59CBF67F2}" srcOrd="4" destOrd="0" presId="urn:microsoft.com/office/officeart/2018/2/layout/IconVerticalSolidList"/>
    <dgm:cxn modelId="{C9290C42-77C7-4966-B928-5A086E7094A1}" type="presParOf" srcId="{65EB14F1-2B37-4835-A4E9-DEC59CBF67F2}" destId="{64C02731-E6F7-42BA-B7E7-0F8EE2DD137A}" srcOrd="0" destOrd="0" presId="urn:microsoft.com/office/officeart/2018/2/layout/IconVerticalSolidList"/>
    <dgm:cxn modelId="{690952BE-5D74-48AF-8CB3-B4EE552B8E0D}" type="presParOf" srcId="{65EB14F1-2B37-4835-A4E9-DEC59CBF67F2}" destId="{3EE1318C-565A-423F-B071-6EB2ADB142F4}" srcOrd="1" destOrd="0" presId="urn:microsoft.com/office/officeart/2018/2/layout/IconVerticalSolidList"/>
    <dgm:cxn modelId="{C0701075-6E0A-4A60-881E-1FCCF01D002C}" type="presParOf" srcId="{65EB14F1-2B37-4835-A4E9-DEC59CBF67F2}" destId="{01F0DDA7-8582-4739-8F67-DED9D7BB82D5}" srcOrd="2" destOrd="0" presId="urn:microsoft.com/office/officeart/2018/2/layout/IconVerticalSolidList"/>
    <dgm:cxn modelId="{18110904-B179-47EB-B404-ECB1D93064FE}" type="presParOf" srcId="{65EB14F1-2B37-4835-A4E9-DEC59CBF67F2}" destId="{D7AD5BF0-E2A5-419D-B06E-288DA22EE5CD}" srcOrd="3" destOrd="0" presId="urn:microsoft.com/office/officeart/2018/2/layout/IconVerticalSolidList"/>
    <dgm:cxn modelId="{E82EA4BE-9B06-4D50-81AD-C089CAFBD689}" type="presParOf" srcId="{247F2012-4EC2-4E47-94F6-40902CC29844}" destId="{172DB53A-5C94-4162-B982-6D5021EC29CD}" srcOrd="5" destOrd="0" presId="urn:microsoft.com/office/officeart/2018/2/layout/IconVerticalSolidList"/>
    <dgm:cxn modelId="{F58B75D9-3983-49A5-8894-CE40A66C19FE}" type="presParOf" srcId="{247F2012-4EC2-4E47-94F6-40902CC29844}" destId="{2641B51F-A048-468F-870C-60871E5A8C8C}" srcOrd="6" destOrd="0" presId="urn:microsoft.com/office/officeart/2018/2/layout/IconVerticalSolidList"/>
    <dgm:cxn modelId="{C16A7D8A-AD49-4E4A-BC5D-30B96ECF9C30}" type="presParOf" srcId="{2641B51F-A048-468F-870C-60871E5A8C8C}" destId="{7F3DC29A-11B2-4367-B0D7-44DE6EF0A0F2}" srcOrd="0" destOrd="0" presId="urn:microsoft.com/office/officeart/2018/2/layout/IconVerticalSolidList"/>
    <dgm:cxn modelId="{71F4BBC8-35AA-4B5E-8F4C-71C4946BB46D}" type="presParOf" srcId="{2641B51F-A048-468F-870C-60871E5A8C8C}" destId="{786B9594-A0EA-4FD6-AAEC-BED5BB456676}" srcOrd="1" destOrd="0" presId="urn:microsoft.com/office/officeart/2018/2/layout/IconVerticalSolidList"/>
    <dgm:cxn modelId="{E2AA94EB-867D-4DB4-B264-21F8E1DD225F}" type="presParOf" srcId="{2641B51F-A048-468F-870C-60871E5A8C8C}" destId="{E0A964F0-EBC1-47C8-AB5A-3FC41144E517}" srcOrd="2" destOrd="0" presId="urn:microsoft.com/office/officeart/2018/2/layout/IconVerticalSolidList"/>
    <dgm:cxn modelId="{D69BD1D4-7DE6-48C6-9E41-064D088BB537}" type="presParOf" srcId="{2641B51F-A048-468F-870C-60871E5A8C8C}" destId="{6C9DE05A-1B1B-44B1-8D15-9F559C41A85F}" srcOrd="3" destOrd="0" presId="urn:microsoft.com/office/officeart/2018/2/layout/IconVerticalSolidList"/>
    <dgm:cxn modelId="{F082E5E6-5977-4C34-A39C-A44258CAF233}" type="presParOf" srcId="{247F2012-4EC2-4E47-94F6-40902CC29844}" destId="{A044F281-ADEE-44E1-AD83-0E2C6760DB88}" srcOrd="7" destOrd="0" presId="urn:microsoft.com/office/officeart/2018/2/layout/IconVerticalSolidList"/>
    <dgm:cxn modelId="{38659717-9CF8-43B1-B36A-2300DEA2703F}" type="presParOf" srcId="{247F2012-4EC2-4E47-94F6-40902CC29844}" destId="{716AA98D-5EB4-45D9-8326-B8D356696ECA}" srcOrd="8" destOrd="0" presId="urn:microsoft.com/office/officeart/2018/2/layout/IconVerticalSolidList"/>
    <dgm:cxn modelId="{ADBA4F04-E997-4775-9000-3F4DC311988E}" type="presParOf" srcId="{716AA98D-5EB4-45D9-8326-B8D356696ECA}" destId="{903DAAAA-C2EE-4463-A9C0-CD6D6FD0670A}" srcOrd="0" destOrd="0" presId="urn:microsoft.com/office/officeart/2018/2/layout/IconVerticalSolidList"/>
    <dgm:cxn modelId="{519E41D7-8A1A-498F-9383-AA7B251BF813}" type="presParOf" srcId="{716AA98D-5EB4-45D9-8326-B8D356696ECA}" destId="{B9396FF3-E2AC-4D2E-AE56-EFA4223479B6}" srcOrd="1" destOrd="0" presId="urn:microsoft.com/office/officeart/2018/2/layout/IconVerticalSolidList"/>
    <dgm:cxn modelId="{4C20E671-AB97-4806-8608-D859412DB02F}" type="presParOf" srcId="{716AA98D-5EB4-45D9-8326-B8D356696ECA}" destId="{9635A6FE-249E-44C1-84F5-A74899674C81}" srcOrd="2" destOrd="0" presId="urn:microsoft.com/office/officeart/2018/2/layout/IconVerticalSolidList"/>
    <dgm:cxn modelId="{5C8D49A6-56F1-4F73-8B97-EA6E2A2864AE}" type="presParOf" srcId="{716AA98D-5EB4-45D9-8326-B8D356696ECA}" destId="{467FD626-89B8-489B-B944-7D8C504B4BFA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10CA9D-BA2A-4208-9296-4B907407EFF2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0AA781-8089-455C-BD45-3B22C995E06F}">
      <dgm:prSet phldrT="[Text]" phldr="0"/>
      <dgm:spPr/>
      <dgm:t>
        <a:bodyPr/>
        <a:lstStyle/>
        <a:p>
          <a:pPr algn="ctr"/>
          <a:r>
            <a:rPr lang="en-US" dirty="0">
              <a:latin typeface="Franklin Gothic Book" panose="020B0503020102020204"/>
            </a:rPr>
            <a:t>Kartik</a:t>
          </a:r>
          <a:endParaRPr lang="en-US" dirty="0"/>
        </a:p>
      </dgm:t>
    </dgm:pt>
    <dgm:pt modelId="{6A7E9994-8350-42D9-A262-60D67AF28E31}" type="parTrans" cxnId="{C5888EAA-26B4-407F-8794-6B7041D7DDCD}">
      <dgm:prSet/>
      <dgm:spPr/>
      <dgm:t>
        <a:bodyPr/>
        <a:lstStyle/>
        <a:p>
          <a:pPr algn="ctr"/>
          <a:endParaRPr lang="en-US"/>
        </a:p>
      </dgm:t>
    </dgm:pt>
    <dgm:pt modelId="{6F5E5CAE-BA21-4D7C-B269-DA99739A4BBF}" type="sibTrans" cxnId="{C5888EAA-26B4-407F-8794-6B7041D7DDCD}">
      <dgm:prSet/>
      <dgm:spPr/>
      <dgm:t>
        <a:bodyPr/>
        <a:lstStyle/>
        <a:p>
          <a:pPr algn="ctr"/>
          <a:endParaRPr lang="en-US"/>
        </a:p>
      </dgm:t>
    </dgm:pt>
    <dgm:pt modelId="{87AE427D-3BA2-465C-8A28-EB52DD9B98CE}">
      <dgm:prSet phldrT="[Text]"/>
      <dgm:spPr/>
      <dgm:t>
        <a:bodyPr/>
        <a:lstStyle/>
        <a:p>
          <a:pPr algn="ctr"/>
          <a:r>
            <a:rPr lang="en-US" dirty="0"/>
            <a:t>Python Scripts</a:t>
          </a:r>
        </a:p>
      </dgm:t>
    </dgm:pt>
    <dgm:pt modelId="{DFD00704-CEDB-41B7-A0B8-8436756B87DF}" type="parTrans" cxnId="{CC54216B-06F9-4047-B0B6-6FB7D07B114D}">
      <dgm:prSet/>
      <dgm:spPr/>
      <dgm:t>
        <a:bodyPr/>
        <a:lstStyle/>
        <a:p>
          <a:pPr algn="ctr"/>
          <a:endParaRPr lang="en-US"/>
        </a:p>
      </dgm:t>
    </dgm:pt>
    <dgm:pt modelId="{98CA6140-F344-4EEC-BCE2-A03AB441F667}" type="sibTrans" cxnId="{CC54216B-06F9-4047-B0B6-6FB7D07B114D}">
      <dgm:prSet/>
      <dgm:spPr/>
      <dgm:t>
        <a:bodyPr/>
        <a:lstStyle/>
        <a:p>
          <a:pPr algn="ctr"/>
          <a:endParaRPr lang="en-US"/>
        </a:p>
      </dgm:t>
    </dgm:pt>
    <dgm:pt modelId="{75823528-F226-4590-95AF-B8DB9EB3B356}">
      <dgm:prSet phldrT="[Text]"/>
      <dgm:spPr/>
      <dgm:t>
        <a:bodyPr/>
        <a:lstStyle/>
        <a:p>
          <a:pPr algn="ctr"/>
          <a:r>
            <a:rPr lang="en-US" dirty="0"/>
            <a:t>Front End</a:t>
          </a:r>
        </a:p>
      </dgm:t>
    </dgm:pt>
    <dgm:pt modelId="{FDFC13E7-F11A-44DF-97DD-DC7554984B3F}" type="parTrans" cxnId="{701B9F1F-3203-4D32-9A3C-9ECA3FC3564E}">
      <dgm:prSet/>
      <dgm:spPr/>
      <dgm:t>
        <a:bodyPr/>
        <a:lstStyle/>
        <a:p>
          <a:pPr algn="ctr"/>
          <a:endParaRPr lang="en-US"/>
        </a:p>
      </dgm:t>
    </dgm:pt>
    <dgm:pt modelId="{3FFA4B96-073A-4BA7-A33F-B151B7376108}" type="sibTrans" cxnId="{701B9F1F-3203-4D32-9A3C-9ECA3FC3564E}">
      <dgm:prSet/>
      <dgm:spPr/>
      <dgm:t>
        <a:bodyPr/>
        <a:lstStyle/>
        <a:p>
          <a:pPr algn="ctr"/>
          <a:endParaRPr lang="en-US"/>
        </a:p>
      </dgm:t>
    </dgm:pt>
    <dgm:pt modelId="{C1F30616-01D8-4FC8-BDF4-7AA42AB27C69}">
      <dgm:prSet phldrT="[Text]" phldr="0"/>
      <dgm:spPr/>
      <dgm:t>
        <a:bodyPr/>
        <a:lstStyle/>
        <a:p>
          <a:pPr algn="ctr"/>
          <a:r>
            <a:rPr lang="en-US" dirty="0">
              <a:latin typeface="Franklin Gothic Book" panose="020B0503020102020204"/>
            </a:rPr>
            <a:t>Kevin</a:t>
          </a:r>
          <a:endParaRPr lang="en-US" dirty="0"/>
        </a:p>
      </dgm:t>
    </dgm:pt>
    <dgm:pt modelId="{1FE8046B-C00A-4696-9DF8-F45D59957348}" type="parTrans" cxnId="{2005F54A-EB13-4A34-A94C-E11A8189B152}">
      <dgm:prSet/>
      <dgm:spPr/>
      <dgm:t>
        <a:bodyPr/>
        <a:lstStyle/>
        <a:p>
          <a:pPr algn="ctr"/>
          <a:endParaRPr lang="en-US"/>
        </a:p>
      </dgm:t>
    </dgm:pt>
    <dgm:pt modelId="{CBD5AED7-0CBB-4944-BB5C-3A8E2245D512}" type="sibTrans" cxnId="{2005F54A-EB13-4A34-A94C-E11A8189B152}">
      <dgm:prSet/>
      <dgm:spPr/>
      <dgm:t>
        <a:bodyPr/>
        <a:lstStyle/>
        <a:p>
          <a:pPr algn="ctr"/>
          <a:endParaRPr lang="en-US"/>
        </a:p>
      </dgm:t>
    </dgm:pt>
    <dgm:pt modelId="{2D533E6F-BFCD-49D2-BA58-48B93FCB276F}">
      <dgm:prSet phldrT="[Text]"/>
      <dgm:spPr/>
      <dgm:t>
        <a:bodyPr/>
        <a:lstStyle/>
        <a:p>
          <a:pPr algn="ctr"/>
          <a:r>
            <a:rPr lang="en-US" dirty="0"/>
            <a:t>Python Scripts</a:t>
          </a:r>
        </a:p>
      </dgm:t>
    </dgm:pt>
    <dgm:pt modelId="{AD9ABF43-9572-49FE-A550-44575648AFD9}" type="parTrans" cxnId="{98CFDE5D-4603-4785-AF1A-C5B281BB4B37}">
      <dgm:prSet/>
      <dgm:spPr/>
      <dgm:t>
        <a:bodyPr/>
        <a:lstStyle/>
        <a:p>
          <a:pPr algn="ctr"/>
          <a:endParaRPr lang="en-US"/>
        </a:p>
      </dgm:t>
    </dgm:pt>
    <dgm:pt modelId="{404F533E-06B0-4C9F-8A5C-FF8861BE71E4}" type="sibTrans" cxnId="{98CFDE5D-4603-4785-AF1A-C5B281BB4B37}">
      <dgm:prSet/>
      <dgm:spPr/>
      <dgm:t>
        <a:bodyPr/>
        <a:lstStyle/>
        <a:p>
          <a:pPr algn="ctr"/>
          <a:endParaRPr lang="en-US"/>
        </a:p>
      </dgm:t>
    </dgm:pt>
    <dgm:pt modelId="{A28D2BB8-1764-444D-A828-A3AD74B40977}">
      <dgm:prSet phldrT="[Text]"/>
      <dgm:spPr/>
      <dgm:t>
        <a:bodyPr/>
        <a:lstStyle/>
        <a:p>
          <a:pPr algn="ctr"/>
          <a:r>
            <a:rPr lang="en-US" dirty="0"/>
            <a:t>Front End</a:t>
          </a:r>
        </a:p>
      </dgm:t>
    </dgm:pt>
    <dgm:pt modelId="{4F00115B-3519-4F4C-B7DD-36635E616FFD}" type="parTrans" cxnId="{51067E84-9855-4E8F-98AC-E09245FD3A8C}">
      <dgm:prSet/>
      <dgm:spPr/>
      <dgm:t>
        <a:bodyPr/>
        <a:lstStyle/>
        <a:p>
          <a:pPr algn="ctr"/>
          <a:endParaRPr lang="en-US"/>
        </a:p>
      </dgm:t>
    </dgm:pt>
    <dgm:pt modelId="{F4F1E596-F000-4191-97CB-030AD3AE40CE}" type="sibTrans" cxnId="{51067E84-9855-4E8F-98AC-E09245FD3A8C}">
      <dgm:prSet/>
      <dgm:spPr/>
      <dgm:t>
        <a:bodyPr/>
        <a:lstStyle/>
        <a:p>
          <a:pPr algn="ctr"/>
          <a:endParaRPr lang="en-US"/>
        </a:p>
      </dgm:t>
    </dgm:pt>
    <dgm:pt modelId="{6F866C31-7188-4AAB-B24E-83D3DF5A7F80}">
      <dgm:prSet phldr="0"/>
      <dgm:spPr/>
      <dgm:t>
        <a:bodyPr/>
        <a:lstStyle/>
        <a:p>
          <a:pPr algn="ctr"/>
          <a:r>
            <a:rPr lang="en-US" dirty="0">
              <a:latin typeface="Franklin Gothic Book" panose="020B0503020102020204"/>
            </a:rPr>
            <a:t>Anamika</a:t>
          </a:r>
        </a:p>
      </dgm:t>
    </dgm:pt>
    <dgm:pt modelId="{17984C11-BFAA-49B8-BF06-AB891E2BED62}" type="parTrans" cxnId="{9FAE5E44-2272-42AF-A547-D9E30015024E}">
      <dgm:prSet/>
      <dgm:spPr/>
      <dgm:t>
        <a:bodyPr/>
        <a:lstStyle/>
        <a:p>
          <a:pPr algn="ctr"/>
          <a:endParaRPr lang="en-IN"/>
        </a:p>
      </dgm:t>
    </dgm:pt>
    <dgm:pt modelId="{6D933CEA-ADA2-4C22-B1A6-D6A47A767735}" type="sibTrans" cxnId="{9FAE5E44-2272-42AF-A547-D9E30015024E}">
      <dgm:prSet/>
      <dgm:spPr/>
      <dgm:t>
        <a:bodyPr/>
        <a:lstStyle/>
        <a:p>
          <a:pPr algn="ctr"/>
          <a:endParaRPr lang="en-US"/>
        </a:p>
      </dgm:t>
    </dgm:pt>
    <dgm:pt modelId="{B4ED6151-6A8D-4D8A-B8C8-EC19EDF7486A}">
      <dgm:prSet phldr="0"/>
      <dgm:spPr/>
      <dgm:t>
        <a:bodyPr/>
        <a:lstStyle/>
        <a:p>
          <a:pPr algn="ctr"/>
          <a:r>
            <a:rPr lang="en-US" dirty="0">
              <a:latin typeface="Franklin Gothic Book" panose="020B0503020102020204"/>
            </a:rPr>
            <a:t>Flask Application</a:t>
          </a:r>
        </a:p>
      </dgm:t>
    </dgm:pt>
    <dgm:pt modelId="{625DD813-2DDA-4298-AD96-A9F5CC8E8F86}" type="parTrans" cxnId="{65A659FE-8B7F-4D8C-8324-96F114285D60}">
      <dgm:prSet/>
      <dgm:spPr/>
      <dgm:t>
        <a:bodyPr/>
        <a:lstStyle/>
        <a:p>
          <a:pPr algn="ctr"/>
          <a:endParaRPr lang="en-IN"/>
        </a:p>
      </dgm:t>
    </dgm:pt>
    <dgm:pt modelId="{8422A9BF-4691-4904-8463-90BD81E9FF0E}" type="sibTrans" cxnId="{65A659FE-8B7F-4D8C-8324-96F114285D60}">
      <dgm:prSet/>
      <dgm:spPr/>
      <dgm:t>
        <a:bodyPr/>
        <a:lstStyle/>
        <a:p>
          <a:pPr algn="ctr"/>
          <a:endParaRPr lang="en-US"/>
        </a:p>
      </dgm:t>
    </dgm:pt>
    <dgm:pt modelId="{66742821-629F-4E4C-916A-F185D8381613}">
      <dgm:prSet phldr="0"/>
      <dgm:spPr/>
      <dgm:t>
        <a:bodyPr/>
        <a:lstStyle/>
        <a:p>
          <a:pPr algn="ctr"/>
          <a:r>
            <a:rPr lang="en-US" dirty="0">
              <a:latin typeface="Franklin Gothic Book" panose="020B0503020102020204"/>
            </a:rPr>
            <a:t>Designing</a:t>
          </a:r>
        </a:p>
      </dgm:t>
    </dgm:pt>
    <dgm:pt modelId="{19821B07-99FE-4DEE-B98D-C55BE022538B}" type="parTrans" cxnId="{2364D8AF-9218-48D7-A118-A5AADB44330C}">
      <dgm:prSet/>
      <dgm:spPr/>
      <dgm:t>
        <a:bodyPr/>
        <a:lstStyle/>
        <a:p>
          <a:pPr algn="ctr"/>
          <a:endParaRPr lang="en-IN"/>
        </a:p>
      </dgm:t>
    </dgm:pt>
    <dgm:pt modelId="{021022A5-CAE9-4EA4-8EA9-3BB670EE79B0}" type="sibTrans" cxnId="{2364D8AF-9218-48D7-A118-A5AADB44330C}">
      <dgm:prSet/>
      <dgm:spPr/>
      <dgm:t>
        <a:bodyPr/>
        <a:lstStyle/>
        <a:p>
          <a:pPr algn="ctr"/>
          <a:endParaRPr lang="en-US"/>
        </a:p>
      </dgm:t>
    </dgm:pt>
    <dgm:pt modelId="{351C2970-9026-4D5D-BF73-1A74943CEBC7}">
      <dgm:prSet/>
      <dgm:spPr/>
      <dgm:t>
        <a:bodyPr/>
        <a:lstStyle/>
        <a:p>
          <a:pPr algn="ctr"/>
          <a:r>
            <a:rPr lang="en-US" dirty="0"/>
            <a:t>Designing</a:t>
          </a:r>
          <a:endParaRPr lang="en-IN" dirty="0"/>
        </a:p>
      </dgm:t>
    </dgm:pt>
    <dgm:pt modelId="{D62E331A-A613-49FD-99CA-085C5924E4D7}" type="parTrans" cxnId="{8D3BA01B-3E9F-4DD4-89DA-89F49D914BB4}">
      <dgm:prSet/>
      <dgm:spPr/>
      <dgm:t>
        <a:bodyPr/>
        <a:lstStyle/>
        <a:p>
          <a:pPr algn="ctr"/>
          <a:endParaRPr lang="en-IN"/>
        </a:p>
      </dgm:t>
    </dgm:pt>
    <dgm:pt modelId="{48557ED8-DC78-4180-B1CB-A032D111C9F7}" type="sibTrans" cxnId="{8D3BA01B-3E9F-4DD4-89DA-89F49D914BB4}">
      <dgm:prSet/>
      <dgm:spPr/>
      <dgm:t>
        <a:bodyPr/>
        <a:lstStyle/>
        <a:p>
          <a:pPr algn="ctr"/>
          <a:endParaRPr lang="en-IN"/>
        </a:p>
      </dgm:t>
    </dgm:pt>
    <dgm:pt modelId="{F3D2C8D9-5D66-48A4-B47F-A234DFAAD228}">
      <dgm:prSet/>
      <dgm:spPr/>
      <dgm:t>
        <a:bodyPr/>
        <a:lstStyle/>
        <a:p>
          <a:pPr algn="ctr"/>
          <a:r>
            <a:rPr lang="en-US" dirty="0"/>
            <a:t>Designing</a:t>
          </a:r>
          <a:endParaRPr lang="en-IN" dirty="0"/>
        </a:p>
      </dgm:t>
    </dgm:pt>
    <dgm:pt modelId="{F8EABDF8-3074-430D-B5CF-5B9E0321EE7A}" type="parTrans" cxnId="{828ABDCF-F52A-4ECA-866D-5D0D78747F1F}">
      <dgm:prSet/>
      <dgm:spPr/>
      <dgm:t>
        <a:bodyPr/>
        <a:lstStyle/>
        <a:p>
          <a:pPr algn="ctr"/>
          <a:endParaRPr lang="en-IN"/>
        </a:p>
      </dgm:t>
    </dgm:pt>
    <dgm:pt modelId="{1CDF0CB4-F40A-4995-9E04-C775B97F8D37}" type="sibTrans" cxnId="{828ABDCF-F52A-4ECA-866D-5D0D78747F1F}">
      <dgm:prSet/>
      <dgm:spPr/>
      <dgm:t>
        <a:bodyPr/>
        <a:lstStyle/>
        <a:p>
          <a:pPr algn="ctr"/>
          <a:endParaRPr lang="en-IN"/>
        </a:p>
      </dgm:t>
    </dgm:pt>
    <dgm:pt modelId="{F309411E-A8E7-44FF-9828-F7AE8B2B2E91}" type="pres">
      <dgm:prSet presAssocID="{D810CA9D-BA2A-4208-9296-4B907407EFF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24B72BD-22C6-4751-B2A6-F8F8A19F1A2E}" type="pres">
      <dgm:prSet presAssocID="{E00AA781-8089-455C-BD45-3B22C995E06F}" presName="root" presStyleCnt="0"/>
      <dgm:spPr/>
    </dgm:pt>
    <dgm:pt modelId="{39BF7EE2-46C3-4900-96DC-94802A0589E4}" type="pres">
      <dgm:prSet presAssocID="{E00AA781-8089-455C-BD45-3B22C995E06F}" presName="rootComposite" presStyleCnt="0"/>
      <dgm:spPr/>
    </dgm:pt>
    <dgm:pt modelId="{07E1873A-120B-40F6-B144-BD8CA7DCC4A7}" type="pres">
      <dgm:prSet presAssocID="{E00AA781-8089-455C-BD45-3B22C995E06F}" presName="rootText" presStyleLbl="node1" presStyleIdx="0" presStyleCnt="3"/>
      <dgm:spPr/>
    </dgm:pt>
    <dgm:pt modelId="{3534B950-4C98-4579-B5A0-498877D8B0D9}" type="pres">
      <dgm:prSet presAssocID="{E00AA781-8089-455C-BD45-3B22C995E06F}" presName="rootConnector" presStyleLbl="node1" presStyleIdx="0" presStyleCnt="3"/>
      <dgm:spPr/>
    </dgm:pt>
    <dgm:pt modelId="{C5576ADB-C320-46DF-BDCA-5FB7614BB762}" type="pres">
      <dgm:prSet presAssocID="{E00AA781-8089-455C-BD45-3B22C995E06F}" presName="childShape" presStyleCnt="0"/>
      <dgm:spPr/>
    </dgm:pt>
    <dgm:pt modelId="{F8198210-2CA2-463C-98B0-64D13C86C23C}" type="pres">
      <dgm:prSet presAssocID="{DFD00704-CEDB-41B7-A0B8-8436756B87DF}" presName="Name13" presStyleLbl="parChTrans1D2" presStyleIdx="0" presStyleCnt="8"/>
      <dgm:spPr/>
    </dgm:pt>
    <dgm:pt modelId="{FB2E215D-3DF9-4B17-8DCC-7673CA3380F6}" type="pres">
      <dgm:prSet presAssocID="{87AE427D-3BA2-465C-8A28-EB52DD9B98CE}" presName="childText" presStyleLbl="bgAcc1" presStyleIdx="0" presStyleCnt="8">
        <dgm:presLayoutVars>
          <dgm:bulletEnabled val="1"/>
        </dgm:presLayoutVars>
      </dgm:prSet>
      <dgm:spPr/>
    </dgm:pt>
    <dgm:pt modelId="{C49123FC-2946-465B-9A2A-314E799B01FB}" type="pres">
      <dgm:prSet presAssocID="{FDFC13E7-F11A-44DF-97DD-DC7554984B3F}" presName="Name13" presStyleLbl="parChTrans1D2" presStyleIdx="1" presStyleCnt="8"/>
      <dgm:spPr/>
    </dgm:pt>
    <dgm:pt modelId="{5C308A62-EE23-49F4-94B6-4EF3EBD16B21}" type="pres">
      <dgm:prSet presAssocID="{75823528-F226-4590-95AF-B8DB9EB3B356}" presName="childText" presStyleLbl="bgAcc1" presStyleIdx="1" presStyleCnt="8">
        <dgm:presLayoutVars>
          <dgm:bulletEnabled val="1"/>
        </dgm:presLayoutVars>
      </dgm:prSet>
      <dgm:spPr/>
    </dgm:pt>
    <dgm:pt modelId="{C98272A1-869C-4BE5-8979-969715BAFE3D}" type="pres">
      <dgm:prSet presAssocID="{D62E331A-A613-49FD-99CA-085C5924E4D7}" presName="Name13" presStyleLbl="parChTrans1D2" presStyleIdx="2" presStyleCnt="8"/>
      <dgm:spPr/>
    </dgm:pt>
    <dgm:pt modelId="{2718B734-442C-47BB-A58C-5AC439B5A3A3}" type="pres">
      <dgm:prSet presAssocID="{351C2970-9026-4D5D-BF73-1A74943CEBC7}" presName="childText" presStyleLbl="bgAcc1" presStyleIdx="2" presStyleCnt="8">
        <dgm:presLayoutVars>
          <dgm:bulletEnabled val="1"/>
        </dgm:presLayoutVars>
      </dgm:prSet>
      <dgm:spPr/>
    </dgm:pt>
    <dgm:pt modelId="{025318F8-C685-4CEC-B2DE-A32483BFF8B2}" type="pres">
      <dgm:prSet presAssocID="{C1F30616-01D8-4FC8-BDF4-7AA42AB27C69}" presName="root" presStyleCnt="0"/>
      <dgm:spPr/>
    </dgm:pt>
    <dgm:pt modelId="{4C151C9F-5C0F-49BB-8FF0-FB99225FA9A8}" type="pres">
      <dgm:prSet presAssocID="{C1F30616-01D8-4FC8-BDF4-7AA42AB27C69}" presName="rootComposite" presStyleCnt="0"/>
      <dgm:spPr/>
    </dgm:pt>
    <dgm:pt modelId="{840C58B9-7B5A-4E04-B661-2FCF0934C4FE}" type="pres">
      <dgm:prSet presAssocID="{C1F30616-01D8-4FC8-BDF4-7AA42AB27C69}" presName="rootText" presStyleLbl="node1" presStyleIdx="1" presStyleCnt="3"/>
      <dgm:spPr/>
    </dgm:pt>
    <dgm:pt modelId="{DE3390E6-40D3-45AD-AF91-A722E62C4430}" type="pres">
      <dgm:prSet presAssocID="{C1F30616-01D8-4FC8-BDF4-7AA42AB27C69}" presName="rootConnector" presStyleLbl="node1" presStyleIdx="1" presStyleCnt="3"/>
      <dgm:spPr/>
    </dgm:pt>
    <dgm:pt modelId="{9FDE270F-241D-4145-ABB2-88F872491B91}" type="pres">
      <dgm:prSet presAssocID="{C1F30616-01D8-4FC8-BDF4-7AA42AB27C69}" presName="childShape" presStyleCnt="0"/>
      <dgm:spPr/>
    </dgm:pt>
    <dgm:pt modelId="{D466B176-5C7D-4BF4-A178-1F18E9B9D167}" type="pres">
      <dgm:prSet presAssocID="{AD9ABF43-9572-49FE-A550-44575648AFD9}" presName="Name13" presStyleLbl="parChTrans1D2" presStyleIdx="3" presStyleCnt="8"/>
      <dgm:spPr/>
    </dgm:pt>
    <dgm:pt modelId="{10C3FBB6-8664-4282-8CD6-BED6463B0C33}" type="pres">
      <dgm:prSet presAssocID="{2D533E6F-BFCD-49D2-BA58-48B93FCB276F}" presName="childText" presStyleLbl="bgAcc1" presStyleIdx="3" presStyleCnt="8">
        <dgm:presLayoutVars>
          <dgm:bulletEnabled val="1"/>
        </dgm:presLayoutVars>
      </dgm:prSet>
      <dgm:spPr/>
    </dgm:pt>
    <dgm:pt modelId="{6CFA2E46-E7DA-491B-BA82-6EF5A64EBB76}" type="pres">
      <dgm:prSet presAssocID="{4F00115B-3519-4F4C-B7DD-36635E616FFD}" presName="Name13" presStyleLbl="parChTrans1D2" presStyleIdx="4" presStyleCnt="8"/>
      <dgm:spPr/>
    </dgm:pt>
    <dgm:pt modelId="{FE0D7689-C1C2-4410-B995-1859C5BE56A4}" type="pres">
      <dgm:prSet presAssocID="{A28D2BB8-1764-444D-A828-A3AD74B40977}" presName="childText" presStyleLbl="bgAcc1" presStyleIdx="4" presStyleCnt="8">
        <dgm:presLayoutVars>
          <dgm:bulletEnabled val="1"/>
        </dgm:presLayoutVars>
      </dgm:prSet>
      <dgm:spPr/>
    </dgm:pt>
    <dgm:pt modelId="{83A00713-0544-49AE-A2BA-84DE653DE5DD}" type="pres">
      <dgm:prSet presAssocID="{F8EABDF8-3074-430D-B5CF-5B9E0321EE7A}" presName="Name13" presStyleLbl="parChTrans1D2" presStyleIdx="5" presStyleCnt="8"/>
      <dgm:spPr/>
    </dgm:pt>
    <dgm:pt modelId="{907A81D1-EE45-4BA7-9122-1789DB1AE25D}" type="pres">
      <dgm:prSet presAssocID="{F3D2C8D9-5D66-48A4-B47F-A234DFAAD228}" presName="childText" presStyleLbl="bgAcc1" presStyleIdx="5" presStyleCnt="8">
        <dgm:presLayoutVars>
          <dgm:bulletEnabled val="1"/>
        </dgm:presLayoutVars>
      </dgm:prSet>
      <dgm:spPr/>
    </dgm:pt>
    <dgm:pt modelId="{7A84367E-F146-4D77-99D8-AE9AADDDB8DA}" type="pres">
      <dgm:prSet presAssocID="{6F866C31-7188-4AAB-B24E-83D3DF5A7F80}" presName="root" presStyleCnt="0"/>
      <dgm:spPr/>
    </dgm:pt>
    <dgm:pt modelId="{66DB0834-F603-4665-9633-5E52A4454694}" type="pres">
      <dgm:prSet presAssocID="{6F866C31-7188-4AAB-B24E-83D3DF5A7F80}" presName="rootComposite" presStyleCnt="0"/>
      <dgm:spPr/>
    </dgm:pt>
    <dgm:pt modelId="{2A0B253C-0281-4185-B1B9-52982B89C12D}" type="pres">
      <dgm:prSet presAssocID="{6F866C31-7188-4AAB-B24E-83D3DF5A7F80}" presName="rootText" presStyleLbl="node1" presStyleIdx="2" presStyleCnt="3"/>
      <dgm:spPr/>
    </dgm:pt>
    <dgm:pt modelId="{8A4BA305-E3C7-4EE4-BB3F-883DEA5B3890}" type="pres">
      <dgm:prSet presAssocID="{6F866C31-7188-4AAB-B24E-83D3DF5A7F80}" presName="rootConnector" presStyleLbl="node1" presStyleIdx="2" presStyleCnt="3"/>
      <dgm:spPr/>
    </dgm:pt>
    <dgm:pt modelId="{9371A71F-C918-4EE2-81A8-0F5D772709E3}" type="pres">
      <dgm:prSet presAssocID="{6F866C31-7188-4AAB-B24E-83D3DF5A7F80}" presName="childShape" presStyleCnt="0"/>
      <dgm:spPr/>
    </dgm:pt>
    <dgm:pt modelId="{D7030ECE-9E61-4489-A751-EA9518C67826}" type="pres">
      <dgm:prSet presAssocID="{625DD813-2DDA-4298-AD96-A9F5CC8E8F86}" presName="Name13" presStyleLbl="parChTrans1D2" presStyleIdx="6" presStyleCnt="8"/>
      <dgm:spPr/>
    </dgm:pt>
    <dgm:pt modelId="{7E1B6714-50DF-4785-B9B3-CEB17A37D7B9}" type="pres">
      <dgm:prSet presAssocID="{B4ED6151-6A8D-4D8A-B8C8-EC19EDF7486A}" presName="childText" presStyleLbl="bgAcc1" presStyleIdx="6" presStyleCnt="8">
        <dgm:presLayoutVars>
          <dgm:bulletEnabled val="1"/>
        </dgm:presLayoutVars>
      </dgm:prSet>
      <dgm:spPr/>
    </dgm:pt>
    <dgm:pt modelId="{F33D3450-7991-49CB-BDCC-C1B23708DA13}" type="pres">
      <dgm:prSet presAssocID="{19821B07-99FE-4DEE-B98D-C55BE022538B}" presName="Name13" presStyleLbl="parChTrans1D2" presStyleIdx="7" presStyleCnt="8"/>
      <dgm:spPr/>
    </dgm:pt>
    <dgm:pt modelId="{EC29041E-07C1-450A-AB55-6EE27279849D}" type="pres">
      <dgm:prSet presAssocID="{66742821-629F-4E4C-916A-F185D8381613}" presName="childText" presStyleLbl="bgAcc1" presStyleIdx="7" presStyleCnt="8">
        <dgm:presLayoutVars>
          <dgm:bulletEnabled val="1"/>
        </dgm:presLayoutVars>
      </dgm:prSet>
      <dgm:spPr/>
    </dgm:pt>
  </dgm:ptLst>
  <dgm:cxnLst>
    <dgm:cxn modelId="{1B083F05-435D-49D4-AA69-E4C5A2ECF7ED}" type="presOf" srcId="{6F866C31-7188-4AAB-B24E-83D3DF5A7F80}" destId="{8A4BA305-E3C7-4EE4-BB3F-883DEA5B3890}" srcOrd="1" destOrd="0" presId="urn:microsoft.com/office/officeart/2005/8/layout/hierarchy3"/>
    <dgm:cxn modelId="{1C495A1A-DF07-44FC-8B9F-B314F8E5E008}" type="presOf" srcId="{E00AA781-8089-455C-BD45-3B22C995E06F}" destId="{07E1873A-120B-40F6-B144-BD8CA7DCC4A7}" srcOrd="0" destOrd="0" presId="urn:microsoft.com/office/officeart/2005/8/layout/hierarchy3"/>
    <dgm:cxn modelId="{8D3BA01B-3E9F-4DD4-89DA-89F49D914BB4}" srcId="{E00AA781-8089-455C-BD45-3B22C995E06F}" destId="{351C2970-9026-4D5D-BF73-1A74943CEBC7}" srcOrd="2" destOrd="0" parTransId="{D62E331A-A613-49FD-99CA-085C5924E4D7}" sibTransId="{48557ED8-DC78-4180-B1CB-A032D111C9F7}"/>
    <dgm:cxn modelId="{701B9F1F-3203-4D32-9A3C-9ECA3FC3564E}" srcId="{E00AA781-8089-455C-BD45-3B22C995E06F}" destId="{75823528-F226-4590-95AF-B8DB9EB3B356}" srcOrd="1" destOrd="0" parTransId="{FDFC13E7-F11A-44DF-97DD-DC7554984B3F}" sibTransId="{3FFA4B96-073A-4BA7-A33F-B151B7376108}"/>
    <dgm:cxn modelId="{B5E8DC26-3253-4D31-A90C-0C3A3653AD45}" type="presOf" srcId="{625DD813-2DDA-4298-AD96-A9F5CC8E8F86}" destId="{D7030ECE-9E61-4489-A751-EA9518C67826}" srcOrd="0" destOrd="0" presId="urn:microsoft.com/office/officeart/2005/8/layout/hierarchy3"/>
    <dgm:cxn modelId="{422EFD2F-0353-4DBC-B957-55913124C791}" type="presOf" srcId="{D62E331A-A613-49FD-99CA-085C5924E4D7}" destId="{C98272A1-869C-4BE5-8979-969715BAFE3D}" srcOrd="0" destOrd="0" presId="urn:microsoft.com/office/officeart/2005/8/layout/hierarchy3"/>
    <dgm:cxn modelId="{E6DFA634-EC71-4711-BF28-6016C96FA1CF}" type="presOf" srcId="{19821B07-99FE-4DEE-B98D-C55BE022538B}" destId="{F33D3450-7991-49CB-BDCC-C1B23708DA13}" srcOrd="0" destOrd="0" presId="urn:microsoft.com/office/officeart/2005/8/layout/hierarchy3"/>
    <dgm:cxn modelId="{E96D0237-D90A-4755-8BC0-3F6B1DBDB338}" type="presOf" srcId="{351C2970-9026-4D5D-BF73-1A74943CEBC7}" destId="{2718B734-442C-47BB-A58C-5AC439B5A3A3}" srcOrd="0" destOrd="0" presId="urn:microsoft.com/office/officeart/2005/8/layout/hierarchy3"/>
    <dgm:cxn modelId="{D3F63640-C312-4466-8087-2E8A8394DF41}" type="presOf" srcId="{B4ED6151-6A8D-4D8A-B8C8-EC19EDF7486A}" destId="{7E1B6714-50DF-4785-B9B3-CEB17A37D7B9}" srcOrd="0" destOrd="0" presId="urn:microsoft.com/office/officeart/2005/8/layout/hierarchy3"/>
    <dgm:cxn modelId="{98CFDE5D-4603-4785-AF1A-C5B281BB4B37}" srcId="{C1F30616-01D8-4FC8-BDF4-7AA42AB27C69}" destId="{2D533E6F-BFCD-49D2-BA58-48B93FCB276F}" srcOrd="0" destOrd="0" parTransId="{AD9ABF43-9572-49FE-A550-44575648AFD9}" sibTransId="{404F533E-06B0-4C9F-8A5C-FF8861BE71E4}"/>
    <dgm:cxn modelId="{6A3A1441-15DB-495B-88F1-89D2A6FFA141}" type="presOf" srcId="{4F00115B-3519-4F4C-B7DD-36635E616FFD}" destId="{6CFA2E46-E7DA-491B-BA82-6EF5A64EBB76}" srcOrd="0" destOrd="0" presId="urn:microsoft.com/office/officeart/2005/8/layout/hierarchy3"/>
    <dgm:cxn modelId="{9FAE5E44-2272-42AF-A547-D9E30015024E}" srcId="{D810CA9D-BA2A-4208-9296-4B907407EFF2}" destId="{6F866C31-7188-4AAB-B24E-83D3DF5A7F80}" srcOrd="2" destOrd="0" parTransId="{17984C11-BFAA-49B8-BF06-AB891E2BED62}" sibTransId="{6D933CEA-ADA2-4C22-B1A6-D6A47A767735}"/>
    <dgm:cxn modelId="{2005F54A-EB13-4A34-A94C-E11A8189B152}" srcId="{D810CA9D-BA2A-4208-9296-4B907407EFF2}" destId="{C1F30616-01D8-4FC8-BDF4-7AA42AB27C69}" srcOrd="1" destOrd="0" parTransId="{1FE8046B-C00A-4696-9DF8-F45D59957348}" sibTransId="{CBD5AED7-0CBB-4944-BB5C-3A8E2245D512}"/>
    <dgm:cxn modelId="{CC54216B-06F9-4047-B0B6-6FB7D07B114D}" srcId="{E00AA781-8089-455C-BD45-3B22C995E06F}" destId="{87AE427D-3BA2-465C-8A28-EB52DD9B98CE}" srcOrd="0" destOrd="0" parTransId="{DFD00704-CEDB-41B7-A0B8-8436756B87DF}" sibTransId="{98CA6140-F344-4EEC-BCE2-A03AB441F667}"/>
    <dgm:cxn modelId="{E8423C4F-978B-4697-988B-B64976B25833}" type="presOf" srcId="{66742821-629F-4E4C-916A-F185D8381613}" destId="{EC29041E-07C1-450A-AB55-6EE27279849D}" srcOrd="0" destOrd="0" presId="urn:microsoft.com/office/officeart/2005/8/layout/hierarchy3"/>
    <dgm:cxn modelId="{8B5B9282-F113-484B-889D-F450065B55E9}" type="presOf" srcId="{AD9ABF43-9572-49FE-A550-44575648AFD9}" destId="{D466B176-5C7D-4BF4-A178-1F18E9B9D167}" srcOrd="0" destOrd="0" presId="urn:microsoft.com/office/officeart/2005/8/layout/hierarchy3"/>
    <dgm:cxn modelId="{51067E84-9855-4E8F-98AC-E09245FD3A8C}" srcId="{C1F30616-01D8-4FC8-BDF4-7AA42AB27C69}" destId="{A28D2BB8-1764-444D-A828-A3AD74B40977}" srcOrd="1" destOrd="0" parTransId="{4F00115B-3519-4F4C-B7DD-36635E616FFD}" sibTransId="{F4F1E596-F000-4191-97CB-030AD3AE40CE}"/>
    <dgm:cxn modelId="{976ABC84-48CB-4BF3-9564-3062F646DA6B}" type="presOf" srcId="{FDFC13E7-F11A-44DF-97DD-DC7554984B3F}" destId="{C49123FC-2946-465B-9A2A-314E799B01FB}" srcOrd="0" destOrd="0" presId="urn:microsoft.com/office/officeart/2005/8/layout/hierarchy3"/>
    <dgm:cxn modelId="{751EED8D-DF16-42C7-9CAA-AEAB0DD4621B}" type="presOf" srcId="{75823528-F226-4590-95AF-B8DB9EB3B356}" destId="{5C308A62-EE23-49F4-94B6-4EF3EBD16B21}" srcOrd="0" destOrd="0" presId="urn:microsoft.com/office/officeart/2005/8/layout/hierarchy3"/>
    <dgm:cxn modelId="{39A4AD8F-2A8C-4443-A52B-C1FC2DC11968}" type="presOf" srcId="{D810CA9D-BA2A-4208-9296-4B907407EFF2}" destId="{F309411E-A8E7-44FF-9828-F7AE8B2B2E91}" srcOrd="0" destOrd="0" presId="urn:microsoft.com/office/officeart/2005/8/layout/hierarchy3"/>
    <dgm:cxn modelId="{14752D95-5511-4F1A-A433-FF92C16E3FBE}" type="presOf" srcId="{E00AA781-8089-455C-BD45-3B22C995E06F}" destId="{3534B950-4C98-4579-B5A0-498877D8B0D9}" srcOrd="1" destOrd="0" presId="urn:microsoft.com/office/officeart/2005/8/layout/hierarchy3"/>
    <dgm:cxn modelId="{121D5995-319F-4D7E-951A-3E5B714AF93E}" type="presOf" srcId="{C1F30616-01D8-4FC8-BDF4-7AA42AB27C69}" destId="{DE3390E6-40D3-45AD-AF91-A722E62C4430}" srcOrd="1" destOrd="0" presId="urn:microsoft.com/office/officeart/2005/8/layout/hierarchy3"/>
    <dgm:cxn modelId="{DD6CD799-EEA2-4D7E-A8BD-D701F43C757D}" type="presOf" srcId="{2D533E6F-BFCD-49D2-BA58-48B93FCB276F}" destId="{10C3FBB6-8664-4282-8CD6-BED6463B0C33}" srcOrd="0" destOrd="0" presId="urn:microsoft.com/office/officeart/2005/8/layout/hierarchy3"/>
    <dgm:cxn modelId="{C5888EAA-26B4-407F-8794-6B7041D7DDCD}" srcId="{D810CA9D-BA2A-4208-9296-4B907407EFF2}" destId="{E00AA781-8089-455C-BD45-3B22C995E06F}" srcOrd="0" destOrd="0" parTransId="{6A7E9994-8350-42D9-A262-60D67AF28E31}" sibTransId="{6F5E5CAE-BA21-4D7C-B269-DA99739A4BBF}"/>
    <dgm:cxn modelId="{2364D8AF-9218-48D7-A118-A5AADB44330C}" srcId="{6F866C31-7188-4AAB-B24E-83D3DF5A7F80}" destId="{66742821-629F-4E4C-916A-F185D8381613}" srcOrd="1" destOrd="0" parTransId="{19821B07-99FE-4DEE-B98D-C55BE022538B}" sibTransId="{021022A5-CAE9-4EA4-8EA9-3BB670EE79B0}"/>
    <dgm:cxn modelId="{828ABDCF-F52A-4ECA-866D-5D0D78747F1F}" srcId="{C1F30616-01D8-4FC8-BDF4-7AA42AB27C69}" destId="{F3D2C8D9-5D66-48A4-B47F-A234DFAAD228}" srcOrd="2" destOrd="0" parTransId="{F8EABDF8-3074-430D-B5CF-5B9E0321EE7A}" sibTransId="{1CDF0CB4-F40A-4995-9E04-C775B97F8D37}"/>
    <dgm:cxn modelId="{F0F386D1-5566-4D24-943D-430B601CC3E1}" type="presOf" srcId="{C1F30616-01D8-4FC8-BDF4-7AA42AB27C69}" destId="{840C58B9-7B5A-4E04-B661-2FCF0934C4FE}" srcOrd="0" destOrd="0" presId="urn:microsoft.com/office/officeart/2005/8/layout/hierarchy3"/>
    <dgm:cxn modelId="{3202DDDB-AABA-4E16-A85D-8172E0DC2362}" type="presOf" srcId="{DFD00704-CEDB-41B7-A0B8-8436756B87DF}" destId="{F8198210-2CA2-463C-98B0-64D13C86C23C}" srcOrd="0" destOrd="0" presId="urn:microsoft.com/office/officeart/2005/8/layout/hierarchy3"/>
    <dgm:cxn modelId="{9BE1CEE1-99E2-44F5-B95C-7E6540EE10FB}" type="presOf" srcId="{F3D2C8D9-5D66-48A4-B47F-A234DFAAD228}" destId="{907A81D1-EE45-4BA7-9122-1789DB1AE25D}" srcOrd="0" destOrd="0" presId="urn:microsoft.com/office/officeart/2005/8/layout/hierarchy3"/>
    <dgm:cxn modelId="{7DEFDCE4-F0C1-4858-8DFC-6BC8855B5EFC}" type="presOf" srcId="{87AE427D-3BA2-465C-8A28-EB52DD9B98CE}" destId="{FB2E215D-3DF9-4B17-8DCC-7673CA3380F6}" srcOrd="0" destOrd="0" presId="urn:microsoft.com/office/officeart/2005/8/layout/hierarchy3"/>
    <dgm:cxn modelId="{1D5763F6-402A-4D89-94D8-A529FEF51A16}" type="presOf" srcId="{6F866C31-7188-4AAB-B24E-83D3DF5A7F80}" destId="{2A0B253C-0281-4185-B1B9-52982B89C12D}" srcOrd="0" destOrd="0" presId="urn:microsoft.com/office/officeart/2005/8/layout/hierarchy3"/>
    <dgm:cxn modelId="{C5E16FF6-9AF7-41C6-A8AF-EB1611548B01}" type="presOf" srcId="{A28D2BB8-1764-444D-A828-A3AD74B40977}" destId="{FE0D7689-C1C2-4410-B995-1859C5BE56A4}" srcOrd="0" destOrd="0" presId="urn:microsoft.com/office/officeart/2005/8/layout/hierarchy3"/>
    <dgm:cxn modelId="{65A659FE-8B7F-4D8C-8324-96F114285D60}" srcId="{6F866C31-7188-4AAB-B24E-83D3DF5A7F80}" destId="{B4ED6151-6A8D-4D8A-B8C8-EC19EDF7486A}" srcOrd="0" destOrd="0" parTransId="{625DD813-2DDA-4298-AD96-A9F5CC8E8F86}" sibTransId="{8422A9BF-4691-4904-8463-90BD81E9FF0E}"/>
    <dgm:cxn modelId="{F08BF8FF-2B80-474A-86FA-7F6B99020BE6}" type="presOf" srcId="{F8EABDF8-3074-430D-B5CF-5B9E0321EE7A}" destId="{83A00713-0544-49AE-A2BA-84DE653DE5DD}" srcOrd="0" destOrd="0" presId="urn:microsoft.com/office/officeart/2005/8/layout/hierarchy3"/>
    <dgm:cxn modelId="{BDF8E87C-462E-4E41-8DBF-970069310C5F}" type="presParOf" srcId="{F309411E-A8E7-44FF-9828-F7AE8B2B2E91}" destId="{A24B72BD-22C6-4751-B2A6-F8F8A19F1A2E}" srcOrd="0" destOrd="0" presId="urn:microsoft.com/office/officeart/2005/8/layout/hierarchy3"/>
    <dgm:cxn modelId="{A6C93C53-1E6D-4D72-985F-1F3FAED95969}" type="presParOf" srcId="{A24B72BD-22C6-4751-B2A6-F8F8A19F1A2E}" destId="{39BF7EE2-46C3-4900-96DC-94802A0589E4}" srcOrd="0" destOrd="0" presId="urn:microsoft.com/office/officeart/2005/8/layout/hierarchy3"/>
    <dgm:cxn modelId="{487C32F2-834C-455C-BDD4-784BA7E9FB1F}" type="presParOf" srcId="{39BF7EE2-46C3-4900-96DC-94802A0589E4}" destId="{07E1873A-120B-40F6-B144-BD8CA7DCC4A7}" srcOrd="0" destOrd="0" presId="urn:microsoft.com/office/officeart/2005/8/layout/hierarchy3"/>
    <dgm:cxn modelId="{F9AA9239-5529-4505-9CE1-AFFDEE12DE3A}" type="presParOf" srcId="{39BF7EE2-46C3-4900-96DC-94802A0589E4}" destId="{3534B950-4C98-4579-B5A0-498877D8B0D9}" srcOrd="1" destOrd="0" presId="urn:microsoft.com/office/officeart/2005/8/layout/hierarchy3"/>
    <dgm:cxn modelId="{3F6B2DAF-3671-4964-BF16-25BDB34DBF78}" type="presParOf" srcId="{A24B72BD-22C6-4751-B2A6-F8F8A19F1A2E}" destId="{C5576ADB-C320-46DF-BDCA-5FB7614BB762}" srcOrd="1" destOrd="0" presId="urn:microsoft.com/office/officeart/2005/8/layout/hierarchy3"/>
    <dgm:cxn modelId="{C6B28B88-25F9-4FE9-9609-52705730F372}" type="presParOf" srcId="{C5576ADB-C320-46DF-BDCA-5FB7614BB762}" destId="{F8198210-2CA2-463C-98B0-64D13C86C23C}" srcOrd="0" destOrd="0" presId="urn:microsoft.com/office/officeart/2005/8/layout/hierarchy3"/>
    <dgm:cxn modelId="{D61C9C73-4E25-4975-8841-E692761E3E44}" type="presParOf" srcId="{C5576ADB-C320-46DF-BDCA-5FB7614BB762}" destId="{FB2E215D-3DF9-4B17-8DCC-7673CA3380F6}" srcOrd="1" destOrd="0" presId="urn:microsoft.com/office/officeart/2005/8/layout/hierarchy3"/>
    <dgm:cxn modelId="{4DE920D9-A13A-4210-8E4D-2A940DFCB7AD}" type="presParOf" srcId="{C5576ADB-C320-46DF-BDCA-5FB7614BB762}" destId="{C49123FC-2946-465B-9A2A-314E799B01FB}" srcOrd="2" destOrd="0" presId="urn:microsoft.com/office/officeart/2005/8/layout/hierarchy3"/>
    <dgm:cxn modelId="{38524C59-0131-458E-967D-63995699A242}" type="presParOf" srcId="{C5576ADB-C320-46DF-BDCA-5FB7614BB762}" destId="{5C308A62-EE23-49F4-94B6-4EF3EBD16B21}" srcOrd="3" destOrd="0" presId="urn:microsoft.com/office/officeart/2005/8/layout/hierarchy3"/>
    <dgm:cxn modelId="{63D16878-A8C8-465E-AFA9-2554304729DC}" type="presParOf" srcId="{C5576ADB-C320-46DF-BDCA-5FB7614BB762}" destId="{C98272A1-869C-4BE5-8979-969715BAFE3D}" srcOrd="4" destOrd="0" presId="urn:microsoft.com/office/officeart/2005/8/layout/hierarchy3"/>
    <dgm:cxn modelId="{01125FDC-B15E-4F51-84AB-6BE0F6AC7CD0}" type="presParOf" srcId="{C5576ADB-C320-46DF-BDCA-5FB7614BB762}" destId="{2718B734-442C-47BB-A58C-5AC439B5A3A3}" srcOrd="5" destOrd="0" presId="urn:microsoft.com/office/officeart/2005/8/layout/hierarchy3"/>
    <dgm:cxn modelId="{0CB0E8D2-3D9E-481E-A2AB-5C5020A9C3DA}" type="presParOf" srcId="{F309411E-A8E7-44FF-9828-F7AE8B2B2E91}" destId="{025318F8-C685-4CEC-B2DE-A32483BFF8B2}" srcOrd="1" destOrd="0" presId="urn:microsoft.com/office/officeart/2005/8/layout/hierarchy3"/>
    <dgm:cxn modelId="{E6EDDE2B-F546-4A3E-B805-BE5291381961}" type="presParOf" srcId="{025318F8-C685-4CEC-B2DE-A32483BFF8B2}" destId="{4C151C9F-5C0F-49BB-8FF0-FB99225FA9A8}" srcOrd="0" destOrd="0" presId="urn:microsoft.com/office/officeart/2005/8/layout/hierarchy3"/>
    <dgm:cxn modelId="{239D72F6-DBFD-4633-B487-B95A2C9D69C7}" type="presParOf" srcId="{4C151C9F-5C0F-49BB-8FF0-FB99225FA9A8}" destId="{840C58B9-7B5A-4E04-B661-2FCF0934C4FE}" srcOrd="0" destOrd="0" presId="urn:microsoft.com/office/officeart/2005/8/layout/hierarchy3"/>
    <dgm:cxn modelId="{F3A63AEB-3ADB-4E42-B6C9-982F54DA19B3}" type="presParOf" srcId="{4C151C9F-5C0F-49BB-8FF0-FB99225FA9A8}" destId="{DE3390E6-40D3-45AD-AF91-A722E62C4430}" srcOrd="1" destOrd="0" presId="urn:microsoft.com/office/officeart/2005/8/layout/hierarchy3"/>
    <dgm:cxn modelId="{D725D946-219A-4A74-90E5-D2E79C9F6088}" type="presParOf" srcId="{025318F8-C685-4CEC-B2DE-A32483BFF8B2}" destId="{9FDE270F-241D-4145-ABB2-88F872491B91}" srcOrd="1" destOrd="0" presId="urn:microsoft.com/office/officeart/2005/8/layout/hierarchy3"/>
    <dgm:cxn modelId="{EF905F75-A47D-4A72-BAA8-0750BEC3C61C}" type="presParOf" srcId="{9FDE270F-241D-4145-ABB2-88F872491B91}" destId="{D466B176-5C7D-4BF4-A178-1F18E9B9D167}" srcOrd="0" destOrd="0" presId="urn:microsoft.com/office/officeart/2005/8/layout/hierarchy3"/>
    <dgm:cxn modelId="{8E935FD4-4FBA-40B2-BA63-7D159AAAA48C}" type="presParOf" srcId="{9FDE270F-241D-4145-ABB2-88F872491B91}" destId="{10C3FBB6-8664-4282-8CD6-BED6463B0C33}" srcOrd="1" destOrd="0" presId="urn:microsoft.com/office/officeart/2005/8/layout/hierarchy3"/>
    <dgm:cxn modelId="{DE1D01B2-AE9A-46AC-9517-4CF62C22407A}" type="presParOf" srcId="{9FDE270F-241D-4145-ABB2-88F872491B91}" destId="{6CFA2E46-E7DA-491B-BA82-6EF5A64EBB76}" srcOrd="2" destOrd="0" presId="urn:microsoft.com/office/officeart/2005/8/layout/hierarchy3"/>
    <dgm:cxn modelId="{148B2B91-47DA-4C70-B202-17D402BDBD1F}" type="presParOf" srcId="{9FDE270F-241D-4145-ABB2-88F872491B91}" destId="{FE0D7689-C1C2-4410-B995-1859C5BE56A4}" srcOrd="3" destOrd="0" presId="urn:microsoft.com/office/officeart/2005/8/layout/hierarchy3"/>
    <dgm:cxn modelId="{13C81A57-2C69-4E5A-9AAE-7DB1B201B54C}" type="presParOf" srcId="{9FDE270F-241D-4145-ABB2-88F872491B91}" destId="{83A00713-0544-49AE-A2BA-84DE653DE5DD}" srcOrd="4" destOrd="0" presId="urn:microsoft.com/office/officeart/2005/8/layout/hierarchy3"/>
    <dgm:cxn modelId="{BDB2B47B-E9A7-4B3F-AFD0-EE14934873C0}" type="presParOf" srcId="{9FDE270F-241D-4145-ABB2-88F872491B91}" destId="{907A81D1-EE45-4BA7-9122-1789DB1AE25D}" srcOrd="5" destOrd="0" presId="urn:microsoft.com/office/officeart/2005/8/layout/hierarchy3"/>
    <dgm:cxn modelId="{369EF61E-DCC0-4F3C-B7AB-FA18EFABD300}" type="presParOf" srcId="{F309411E-A8E7-44FF-9828-F7AE8B2B2E91}" destId="{7A84367E-F146-4D77-99D8-AE9AADDDB8DA}" srcOrd="2" destOrd="0" presId="urn:microsoft.com/office/officeart/2005/8/layout/hierarchy3"/>
    <dgm:cxn modelId="{616EB50A-BC5B-46EE-9DDE-78CFC6824815}" type="presParOf" srcId="{7A84367E-F146-4D77-99D8-AE9AADDDB8DA}" destId="{66DB0834-F603-4665-9633-5E52A4454694}" srcOrd="0" destOrd="0" presId="urn:microsoft.com/office/officeart/2005/8/layout/hierarchy3"/>
    <dgm:cxn modelId="{ADE31282-4D44-4987-9D46-B5E9B1A12EFE}" type="presParOf" srcId="{66DB0834-F603-4665-9633-5E52A4454694}" destId="{2A0B253C-0281-4185-B1B9-52982B89C12D}" srcOrd="0" destOrd="0" presId="urn:microsoft.com/office/officeart/2005/8/layout/hierarchy3"/>
    <dgm:cxn modelId="{386701C5-F270-43C7-AFBF-08120E3B0F75}" type="presParOf" srcId="{66DB0834-F603-4665-9633-5E52A4454694}" destId="{8A4BA305-E3C7-4EE4-BB3F-883DEA5B3890}" srcOrd="1" destOrd="0" presId="urn:microsoft.com/office/officeart/2005/8/layout/hierarchy3"/>
    <dgm:cxn modelId="{9A00FF1E-7E1F-483D-9406-B3BAA696104E}" type="presParOf" srcId="{7A84367E-F146-4D77-99D8-AE9AADDDB8DA}" destId="{9371A71F-C918-4EE2-81A8-0F5D772709E3}" srcOrd="1" destOrd="0" presId="urn:microsoft.com/office/officeart/2005/8/layout/hierarchy3"/>
    <dgm:cxn modelId="{83F0AF44-038E-4B73-AFD4-11AF34F1D226}" type="presParOf" srcId="{9371A71F-C918-4EE2-81A8-0F5D772709E3}" destId="{D7030ECE-9E61-4489-A751-EA9518C67826}" srcOrd="0" destOrd="0" presId="urn:microsoft.com/office/officeart/2005/8/layout/hierarchy3"/>
    <dgm:cxn modelId="{60BCBAD6-2D84-4CA0-916D-62B50B83A4E4}" type="presParOf" srcId="{9371A71F-C918-4EE2-81A8-0F5D772709E3}" destId="{7E1B6714-50DF-4785-B9B3-CEB17A37D7B9}" srcOrd="1" destOrd="0" presId="urn:microsoft.com/office/officeart/2005/8/layout/hierarchy3"/>
    <dgm:cxn modelId="{0BC3FD2C-83B7-4CA7-89E6-B75417DF9093}" type="presParOf" srcId="{9371A71F-C918-4EE2-81A8-0F5D772709E3}" destId="{F33D3450-7991-49CB-BDCC-C1B23708DA13}" srcOrd="2" destOrd="0" presId="urn:microsoft.com/office/officeart/2005/8/layout/hierarchy3"/>
    <dgm:cxn modelId="{6D03A58D-DC9F-4DF9-A352-4CE2FAFB45A2}" type="presParOf" srcId="{9371A71F-C918-4EE2-81A8-0F5D772709E3}" destId="{EC29041E-07C1-450A-AB55-6EE27279849D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B82C7E-7005-439A-8027-FF83FCBF849E}">
      <dsp:nvSpPr>
        <dsp:cNvPr id="0" name=""/>
        <dsp:cNvSpPr/>
      </dsp:nvSpPr>
      <dsp:spPr>
        <a:xfrm>
          <a:off x="0" y="4357"/>
          <a:ext cx="5959475" cy="9281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785891-C5FF-484A-9FC8-96DE80E92B93}">
      <dsp:nvSpPr>
        <dsp:cNvPr id="0" name=""/>
        <dsp:cNvSpPr/>
      </dsp:nvSpPr>
      <dsp:spPr>
        <a:xfrm>
          <a:off x="280773" y="213197"/>
          <a:ext cx="510497" cy="5104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55567-6E76-426B-9011-A770B544EB3D}">
      <dsp:nvSpPr>
        <dsp:cNvPr id="0" name=""/>
        <dsp:cNvSpPr/>
      </dsp:nvSpPr>
      <dsp:spPr>
        <a:xfrm>
          <a:off x="1072045" y="4357"/>
          <a:ext cx="4887429" cy="92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32" tIns="98232" rIns="98232" bIns="98232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u="none" strike="noStrike" kern="1200" cap="none" baseline="0" noProof="0" dirty="0">
              <a:latin typeface="Franklin Gothic Book"/>
            </a:rPr>
            <a:t>Understanding  and processing the dataset</a:t>
          </a:r>
          <a:endParaRPr lang="en-US" sz="1900" kern="1200" dirty="0"/>
        </a:p>
      </dsp:txBody>
      <dsp:txXfrm>
        <a:off x="1072045" y="4357"/>
        <a:ext cx="4887429" cy="928177"/>
      </dsp:txXfrm>
    </dsp:sp>
    <dsp:sp modelId="{0F922D7F-BD74-4261-AAC9-250CDAF6C2B9}">
      <dsp:nvSpPr>
        <dsp:cNvPr id="0" name=""/>
        <dsp:cNvSpPr/>
      </dsp:nvSpPr>
      <dsp:spPr>
        <a:xfrm>
          <a:off x="0" y="1164579"/>
          <a:ext cx="5959475" cy="9281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F8309-7C13-4E5C-97B7-3F49A3205CCA}">
      <dsp:nvSpPr>
        <dsp:cNvPr id="0" name=""/>
        <dsp:cNvSpPr/>
      </dsp:nvSpPr>
      <dsp:spPr>
        <a:xfrm>
          <a:off x="280773" y="1373419"/>
          <a:ext cx="510497" cy="5104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29391-2E4A-41CF-817C-C10B777E2EE5}">
      <dsp:nvSpPr>
        <dsp:cNvPr id="0" name=""/>
        <dsp:cNvSpPr/>
      </dsp:nvSpPr>
      <dsp:spPr>
        <a:xfrm>
          <a:off x="1072045" y="1164579"/>
          <a:ext cx="4887429" cy="92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32" tIns="98232" rIns="98232" bIns="982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u="none" strike="noStrike" kern="1200" cap="none" baseline="0" noProof="0" dirty="0">
              <a:latin typeface="Franklin Gothic Book"/>
            </a:rPr>
            <a:t>Deciding criteria for analysis</a:t>
          </a:r>
        </a:p>
      </dsp:txBody>
      <dsp:txXfrm>
        <a:off x="1072045" y="1164579"/>
        <a:ext cx="4887429" cy="928177"/>
      </dsp:txXfrm>
    </dsp:sp>
    <dsp:sp modelId="{64C02731-E6F7-42BA-B7E7-0F8EE2DD137A}">
      <dsp:nvSpPr>
        <dsp:cNvPr id="0" name=""/>
        <dsp:cNvSpPr/>
      </dsp:nvSpPr>
      <dsp:spPr>
        <a:xfrm>
          <a:off x="0" y="2324801"/>
          <a:ext cx="5959475" cy="9281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1318C-565A-423F-B071-6EB2ADB142F4}">
      <dsp:nvSpPr>
        <dsp:cNvPr id="0" name=""/>
        <dsp:cNvSpPr/>
      </dsp:nvSpPr>
      <dsp:spPr>
        <a:xfrm>
          <a:off x="280773" y="2533641"/>
          <a:ext cx="510497" cy="5104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D5BF0-E2A5-419D-B06E-288DA22EE5CD}">
      <dsp:nvSpPr>
        <dsp:cNvPr id="0" name=""/>
        <dsp:cNvSpPr/>
      </dsp:nvSpPr>
      <dsp:spPr>
        <a:xfrm>
          <a:off x="1072045" y="2324801"/>
          <a:ext cx="4887429" cy="92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32" tIns="98232" rIns="98232" bIns="982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u="none" strike="noStrike" kern="1200" cap="none" baseline="0" noProof="0" dirty="0">
              <a:latin typeface="Franklin Gothic Book"/>
            </a:rPr>
            <a:t>Selecting visualization methods</a:t>
          </a:r>
        </a:p>
      </dsp:txBody>
      <dsp:txXfrm>
        <a:off x="1072045" y="2324801"/>
        <a:ext cx="4887429" cy="928177"/>
      </dsp:txXfrm>
    </dsp:sp>
    <dsp:sp modelId="{7F3DC29A-11B2-4367-B0D7-44DE6EF0A0F2}">
      <dsp:nvSpPr>
        <dsp:cNvPr id="0" name=""/>
        <dsp:cNvSpPr/>
      </dsp:nvSpPr>
      <dsp:spPr>
        <a:xfrm>
          <a:off x="0" y="3485023"/>
          <a:ext cx="5959475" cy="9281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6B9594-A0EA-4FD6-AAEC-BED5BB456676}">
      <dsp:nvSpPr>
        <dsp:cNvPr id="0" name=""/>
        <dsp:cNvSpPr/>
      </dsp:nvSpPr>
      <dsp:spPr>
        <a:xfrm>
          <a:off x="280773" y="3693863"/>
          <a:ext cx="510497" cy="5104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9DE05A-1B1B-44B1-8D15-9F559C41A85F}">
      <dsp:nvSpPr>
        <dsp:cNvPr id="0" name=""/>
        <dsp:cNvSpPr/>
      </dsp:nvSpPr>
      <dsp:spPr>
        <a:xfrm>
          <a:off x="1072045" y="3485023"/>
          <a:ext cx="4887429" cy="92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32" tIns="98232" rIns="98232" bIns="982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u="none" strike="noStrike" kern="1200" cap="none" baseline="0" noProof="0" dirty="0">
              <a:latin typeface="Franklin Gothic Book"/>
            </a:rPr>
            <a:t>Performing sentiment analysis</a:t>
          </a:r>
        </a:p>
      </dsp:txBody>
      <dsp:txXfrm>
        <a:off x="1072045" y="3485023"/>
        <a:ext cx="4887429" cy="928177"/>
      </dsp:txXfrm>
    </dsp:sp>
    <dsp:sp modelId="{903DAAAA-C2EE-4463-A9C0-CD6D6FD0670A}">
      <dsp:nvSpPr>
        <dsp:cNvPr id="0" name=""/>
        <dsp:cNvSpPr/>
      </dsp:nvSpPr>
      <dsp:spPr>
        <a:xfrm>
          <a:off x="0" y="4645245"/>
          <a:ext cx="5959475" cy="9281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396FF3-E2AC-4D2E-AE56-EFA4223479B6}">
      <dsp:nvSpPr>
        <dsp:cNvPr id="0" name=""/>
        <dsp:cNvSpPr/>
      </dsp:nvSpPr>
      <dsp:spPr>
        <a:xfrm>
          <a:off x="280773" y="4854085"/>
          <a:ext cx="510497" cy="5104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FD626-89B8-489B-B944-7D8C504B4BFA}">
      <dsp:nvSpPr>
        <dsp:cNvPr id="0" name=""/>
        <dsp:cNvSpPr/>
      </dsp:nvSpPr>
      <dsp:spPr>
        <a:xfrm>
          <a:off x="1072045" y="4645245"/>
          <a:ext cx="4887429" cy="92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32" tIns="98232" rIns="98232" bIns="982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u="none" strike="noStrike" kern="1200" cap="none" baseline="0" noProof="0" dirty="0">
              <a:latin typeface="Franklin Gothic Book"/>
            </a:rPr>
            <a:t>Designing the UI</a:t>
          </a:r>
        </a:p>
      </dsp:txBody>
      <dsp:txXfrm>
        <a:off x="1072045" y="4645245"/>
        <a:ext cx="4887429" cy="9281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1873A-120B-40F6-B144-BD8CA7DCC4A7}">
      <dsp:nvSpPr>
        <dsp:cNvPr id="0" name=""/>
        <dsp:cNvSpPr/>
      </dsp:nvSpPr>
      <dsp:spPr>
        <a:xfrm>
          <a:off x="1271957" y="209"/>
          <a:ext cx="1802569" cy="901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Franklin Gothic Book" panose="020B0503020102020204"/>
            </a:rPr>
            <a:t>Kartik</a:t>
          </a:r>
          <a:endParaRPr lang="en-US" sz="3400" kern="1200" dirty="0"/>
        </a:p>
      </dsp:txBody>
      <dsp:txXfrm>
        <a:off x="1298355" y="26607"/>
        <a:ext cx="1749773" cy="848488"/>
      </dsp:txXfrm>
    </dsp:sp>
    <dsp:sp modelId="{F8198210-2CA2-463C-98B0-64D13C86C23C}">
      <dsp:nvSpPr>
        <dsp:cNvPr id="0" name=""/>
        <dsp:cNvSpPr/>
      </dsp:nvSpPr>
      <dsp:spPr>
        <a:xfrm>
          <a:off x="1452214" y="901494"/>
          <a:ext cx="180256" cy="675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5963"/>
              </a:lnTo>
              <a:lnTo>
                <a:pt x="180256" y="675963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E215D-3DF9-4B17-8DCC-7673CA3380F6}">
      <dsp:nvSpPr>
        <dsp:cNvPr id="0" name=""/>
        <dsp:cNvSpPr/>
      </dsp:nvSpPr>
      <dsp:spPr>
        <a:xfrm>
          <a:off x="1632471" y="1126815"/>
          <a:ext cx="1442055" cy="901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Python Scripts</a:t>
          </a:r>
        </a:p>
      </dsp:txBody>
      <dsp:txXfrm>
        <a:off x="1658869" y="1153213"/>
        <a:ext cx="1389259" cy="848488"/>
      </dsp:txXfrm>
    </dsp:sp>
    <dsp:sp modelId="{C49123FC-2946-465B-9A2A-314E799B01FB}">
      <dsp:nvSpPr>
        <dsp:cNvPr id="0" name=""/>
        <dsp:cNvSpPr/>
      </dsp:nvSpPr>
      <dsp:spPr>
        <a:xfrm>
          <a:off x="1452214" y="901494"/>
          <a:ext cx="180256" cy="1802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2569"/>
              </a:lnTo>
              <a:lnTo>
                <a:pt x="180256" y="180256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08A62-EE23-49F4-94B6-4EF3EBD16B21}">
      <dsp:nvSpPr>
        <dsp:cNvPr id="0" name=""/>
        <dsp:cNvSpPr/>
      </dsp:nvSpPr>
      <dsp:spPr>
        <a:xfrm>
          <a:off x="1632471" y="2253421"/>
          <a:ext cx="1442055" cy="901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Front End</a:t>
          </a:r>
        </a:p>
      </dsp:txBody>
      <dsp:txXfrm>
        <a:off x="1658869" y="2279819"/>
        <a:ext cx="1389259" cy="848488"/>
      </dsp:txXfrm>
    </dsp:sp>
    <dsp:sp modelId="{C98272A1-869C-4BE5-8979-969715BAFE3D}">
      <dsp:nvSpPr>
        <dsp:cNvPr id="0" name=""/>
        <dsp:cNvSpPr/>
      </dsp:nvSpPr>
      <dsp:spPr>
        <a:xfrm>
          <a:off x="1452214" y="901494"/>
          <a:ext cx="180256" cy="29291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29175"/>
              </a:lnTo>
              <a:lnTo>
                <a:pt x="180256" y="2929175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18B734-442C-47BB-A58C-5AC439B5A3A3}">
      <dsp:nvSpPr>
        <dsp:cNvPr id="0" name=""/>
        <dsp:cNvSpPr/>
      </dsp:nvSpPr>
      <dsp:spPr>
        <a:xfrm>
          <a:off x="1632471" y="3380027"/>
          <a:ext cx="1442055" cy="901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Designing</a:t>
          </a:r>
          <a:endParaRPr lang="en-IN" sz="2200" kern="1200" dirty="0"/>
        </a:p>
      </dsp:txBody>
      <dsp:txXfrm>
        <a:off x="1658869" y="3406425"/>
        <a:ext cx="1389259" cy="848488"/>
      </dsp:txXfrm>
    </dsp:sp>
    <dsp:sp modelId="{840C58B9-7B5A-4E04-B661-2FCF0934C4FE}">
      <dsp:nvSpPr>
        <dsp:cNvPr id="0" name=""/>
        <dsp:cNvSpPr/>
      </dsp:nvSpPr>
      <dsp:spPr>
        <a:xfrm>
          <a:off x="3525169" y="209"/>
          <a:ext cx="1802569" cy="901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Franklin Gothic Book" panose="020B0503020102020204"/>
            </a:rPr>
            <a:t>Kevin</a:t>
          </a:r>
          <a:endParaRPr lang="en-US" sz="3400" kern="1200" dirty="0"/>
        </a:p>
      </dsp:txBody>
      <dsp:txXfrm>
        <a:off x="3551567" y="26607"/>
        <a:ext cx="1749773" cy="848488"/>
      </dsp:txXfrm>
    </dsp:sp>
    <dsp:sp modelId="{D466B176-5C7D-4BF4-A178-1F18E9B9D167}">
      <dsp:nvSpPr>
        <dsp:cNvPr id="0" name=""/>
        <dsp:cNvSpPr/>
      </dsp:nvSpPr>
      <dsp:spPr>
        <a:xfrm>
          <a:off x="3705426" y="901494"/>
          <a:ext cx="180256" cy="675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5963"/>
              </a:lnTo>
              <a:lnTo>
                <a:pt x="180256" y="675963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C3FBB6-8664-4282-8CD6-BED6463B0C33}">
      <dsp:nvSpPr>
        <dsp:cNvPr id="0" name=""/>
        <dsp:cNvSpPr/>
      </dsp:nvSpPr>
      <dsp:spPr>
        <a:xfrm>
          <a:off x="3885683" y="1126815"/>
          <a:ext cx="1442055" cy="901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Python Scripts</a:t>
          </a:r>
        </a:p>
      </dsp:txBody>
      <dsp:txXfrm>
        <a:off x="3912081" y="1153213"/>
        <a:ext cx="1389259" cy="848488"/>
      </dsp:txXfrm>
    </dsp:sp>
    <dsp:sp modelId="{6CFA2E46-E7DA-491B-BA82-6EF5A64EBB76}">
      <dsp:nvSpPr>
        <dsp:cNvPr id="0" name=""/>
        <dsp:cNvSpPr/>
      </dsp:nvSpPr>
      <dsp:spPr>
        <a:xfrm>
          <a:off x="3705426" y="901494"/>
          <a:ext cx="180256" cy="1802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2569"/>
              </a:lnTo>
              <a:lnTo>
                <a:pt x="180256" y="180256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D7689-C1C2-4410-B995-1859C5BE56A4}">
      <dsp:nvSpPr>
        <dsp:cNvPr id="0" name=""/>
        <dsp:cNvSpPr/>
      </dsp:nvSpPr>
      <dsp:spPr>
        <a:xfrm>
          <a:off x="3885683" y="2253421"/>
          <a:ext cx="1442055" cy="901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Front End</a:t>
          </a:r>
        </a:p>
      </dsp:txBody>
      <dsp:txXfrm>
        <a:off x="3912081" y="2279819"/>
        <a:ext cx="1389259" cy="848488"/>
      </dsp:txXfrm>
    </dsp:sp>
    <dsp:sp modelId="{83A00713-0544-49AE-A2BA-84DE653DE5DD}">
      <dsp:nvSpPr>
        <dsp:cNvPr id="0" name=""/>
        <dsp:cNvSpPr/>
      </dsp:nvSpPr>
      <dsp:spPr>
        <a:xfrm>
          <a:off x="3705426" y="901494"/>
          <a:ext cx="180256" cy="29291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29175"/>
              </a:lnTo>
              <a:lnTo>
                <a:pt x="180256" y="2929175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7A81D1-EE45-4BA7-9122-1789DB1AE25D}">
      <dsp:nvSpPr>
        <dsp:cNvPr id="0" name=""/>
        <dsp:cNvSpPr/>
      </dsp:nvSpPr>
      <dsp:spPr>
        <a:xfrm>
          <a:off x="3885683" y="3380027"/>
          <a:ext cx="1442055" cy="901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Designing</a:t>
          </a:r>
          <a:endParaRPr lang="en-IN" sz="2200" kern="1200" dirty="0"/>
        </a:p>
      </dsp:txBody>
      <dsp:txXfrm>
        <a:off x="3912081" y="3406425"/>
        <a:ext cx="1389259" cy="848488"/>
      </dsp:txXfrm>
    </dsp:sp>
    <dsp:sp modelId="{2A0B253C-0281-4185-B1B9-52982B89C12D}">
      <dsp:nvSpPr>
        <dsp:cNvPr id="0" name=""/>
        <dsp:cNvSpPr/>
      </dsp:nvSpPr>
      <dsp:spPr>
        <a:xfrm>
          <a:off x="5778381" y="209"/>
          <a:ext cx="1802569" cy="901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Franklin Gothic Book" panose="020B0503020102020204"/>
            </a:rPr>
            <a:t>Anamika</a:t>
          </a:r>
        </a:p>
      </dsp:txBody>
      <dsp:txXfrm>
        <a:off x="5804779" y="26607"/>
        <a:ext cx="1749773" cy="848488"/>
      </dsp:txXfrm>
    </dsp:sp>
    <dsp:sp modelId="{D7030ECE-9E61-4489-A751-EA9518C67826}">
      <dsp:nvSpPr>
        <dsp:cNvPr id="0" name=""/>
        <dsp:cNvSpPr/>
      </dsp:nvSpPr>
      <dsp:spPr>
        <a:xfrm>
          <a:off x="5958638" y="901494"/>
          <a:ext cx="180256" cy="675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5963"/>
              </a:lnTo>
              <a:lnTo>
                <a:pt x="180256" y="675963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B6714-50DF-4785-B9B3-CEB17A37D7B9}">
      <dsp:nvSpPr>
        <dsp:cNvPr id="0" name=""/>
        <dsp:cNvSpPr/>
      </dsp:nvSpPr>
      <dsp:spPr>
        <a:xfrm>
          <a:off x="6138895" y="1126815"/>
          <a:ext cx="1442055" cy="901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Franklin Gothic Book" panose="020B0503020102020204"/>
            </a:rPr>
            <a:t>Flask Application</a:t>
          </a:r>
        </a:p>
      </dsp:txBody>
      <dsp:txXfrm>
        <a:off x="6165293" y="1153213"/>
        <a:ext cx="1389259" cy="848488"/>
      </dsp:txXfrm>
    </dsp:sp>
    <dsp:sp modelId="{F33D3450-7991-49CB-BDCC-C1B23708DA13}">
      <dsp:nvSpPr>
        <dsp:cNvPr id="0" name=""/>
        <dsp:cNvSpPr/>
      </dsp:nvSpPr>
      <dsp:spPr>
        <a:xfrm>
          <a:off x="5958638" y="901494"/>
          <a:ext cx="180256" cy="1802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2569"/>
              </a:lnTo>
              <a:lnTo>
                <a:pt x="180256" y="180256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29041E-07C1-450A-AB55-6EE27279849D}">
      <dsp:nvSpPr>
        <dsp:cNvPr id="0" name=""/>
        <dsp:cNvSpPr/>
      </dsp:nvSpPr>
      <dsp:spPr>
        <a:xfrm>
          <a:off x="6138895" y="2253421"/>
          <a:ext cx="1442055" cy="901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Franklin Gothic Book" panose="020B0503020102020204"/>
            </a:rPr>
            <a:t>Designing</a:t>
          </a:r>
        </a:p>
      </dsp:txBody>
      <dsp:txXfrm>
        <a:off x="6165293" y="2279819"/>
        <a:ext cx="1389259" cy="848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939FE9-0B2E-4997-BA24-44FF9669BA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E1028-7A43-40A3-A2EC-124FFB073D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3D3C9-ED3E-4430-A8CA-03711A676035}" type="datetimeFigureOut">
              <a:rPr lang="en-US" smtClean="0"/>
              <a:t>15-Jul-20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ACB66-3B0A-415A-9449-9278044DA5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7EC22-6F70-469D-B720-84BF796C51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4CC5C-2831-4FAC-8076-6410B257E0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83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67E2B-6215-4DB6-B113-75ACD1123374}" type="datetimeFigureOut">
              <a:rPr lang="en-US" smtClean="0"/>
              <a:t>15-Jul-20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C8106-034A-47C1-ADA6-0A1F9E0E74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8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589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0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15-Jul-20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96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15-Jul-20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2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15-Jul-20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9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15-Jul-20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15-Jul-20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594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15-Jul-20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9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15-Jul-20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15-Jul-20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9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15-Jul-20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3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15-Jul-20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51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15-Jul-20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9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15-Jul-20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51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N67Z43swmFM?feature=oemb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herlockworkingwithwatson.eu-gb.cf.appdomain.clou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sz="6700">
                <a:solidFill>
                  <a:schemeClr val="bg2"/>
                </a:solidFill>
              </a:rPr>
              <a:t>Covid-19 Tweets Sentiment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BBE0E-133E-4E87-81E0-082A808F3F3A}"/>
              </a:ext>
            </a:extLst>
          </p:cNvPr>
          <p:cNvSpPr txBox="1"/>
          <p:nvPr/>
        </p:nvSpPr>
        <p:spPr>
          <a:xfrm>
            <a:off x="3173509" y="4195867"/>
            <a:ext cx="661097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Team: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 Sherlocks Working </a:t>
            </a: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With Watson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80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Rectangle 163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6" name="Rectangle 165">
            <a:extLst>
              <a:ext uri="{FF2B5EF4-FFF2-40B4-BE49-F238E27FC236}">
                <a16:creationId xmlns:a16="http://schemas.microsoft.com/office/drawing/2014/main" id="{59DB74EB-2A7D-443D-B969-8BF48F993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9036E77-5F7B-494E-A117-FEA947B35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78" name="Content Placeholder 2" descr="Linear process SmartArt graphic">
            <a:extLst>
              <a:ext uri="{FF2B5EF4-FFF2-40B4-BE49-F238E27FC236}">
                <a16:creationId xmlns:a16="http://schemas.microsoft.com/office/drawing/2014/main" id="{6700E1D5-1B42-484B-B84E-AB6BD5D509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930294"/>
              </p:ext>
            </p:extLst>
          </p:nvPr>
        </p:nvGraphicFramePr>
        <p:xfrm>
          <a:off x="640451" y="639763"/>
          <a:ext cx="5959475" cy="557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59" name="Rectangle: Rounded Corners 458">
            <a:extLst>
              <a:ext uri="{FF2B5EF4-FFF2-40B4-BE49-F238E27FC236}">
                <a16:creationId xmlns:a16="http://schemas.microsoft.com/office/drawing/2014/main" id="{3EB4BC12-4BAA-441D-B777-1DB54C9EB08C}"/>
              </a:ext>
            </a:extLst>
          </p:cNvPr>
          <p:cNvSpPr/>
          <p:nvPr/>
        </p:nvSpPr>
        <p:spPr>
          <a:xfrm>
            <a:off x="8068574" y="1289649"/>
            <a:ext cx="3709357" cy="42700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Aharoni"/>
                <a:cs typeface="Aharoni"/>
              </a:rPr>
              <a:t>Key Steps</a:t>
            </a:r>
          </a:p>
        </p:txBody>
      </p:sp>
    </p:spTree>
    <p:extLst>
      <p:ext uri="{BB962C8B-B14F-4D97-AF65-F5344CB8AC3E}">
        <p14:creationId xmlns:p14="http://schemas.microsoft.com/office/powerpoint/2010/main" val="1183683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B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06E5-4142-42BD-9C45-DCE5E40D7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238" y="2894521"/>
            <a:ext cx="5877523" cy="1068957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Block Diagram</a:t>
            </a:r>
          </a:p>
        </p:txBody>
      </p:sp>
    </p:spTree>
    <p:extLst>
      <p:ext uri="{BB962C8B-B14F-4D97-AF65-F5344CB8AC3E}">
        <p14:creationId xmlns:p14="http://schemas.microsoft.com/office/powerpoint/2010/main" val="90759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B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8339F697-DF35-46C9-B82D-AD74837C2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268" y="270387"/>
            <a:ext cx="8925464" cy="633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9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59DB74EB-2A7D-443D-B969-8BF48F993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19036E77-5F7B-494E-A117-FEA947B35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Rectangle: Rounded Corners 590">
            <a:extLst>
              <a:ext uri="{FF2B5EF4-FFF2-40B4-BE49-F238E27FC236}">
                <a16:creationId xmlns:a16="http://schemas.microsoft.com/office/drawing/2014/main" id="{93F772A3-4566-47C4-94BF-957EFCC920D4}"/>
              </a:ext>
            </a:extLst>
          </p:cNvPr>
          <p:cNvSpPr/>
          <p:nvPr/>
        </p:nvSpPr>
        <p:spPr>
          <a:xfrm>
            <a:off x="908649" y="153837"/>
            <a:ext cx="5693433" cy="7044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Python</a:t>
            </a:r>
          </a:p>
        </p:txBody>
      </p:sp>
      <p:sp>
        <p:nvSpPr>
          <p:cNvPr id="597" name="Rectangle: Rounded Corners 596">
            <a:extLst>
              <a:ext uri="{FF2B5EF4-FFF2-40B4-BE49-F238E27FC236}">
                <a16:creationId xmlns:a16="http://schemas.microsoft.com/office/drawing/2014/main" id="{5098ED8D-C2FE-4377-B45C-2155E7DC7B10}"/>
              </a:ext>
            </a:extLst>
          </p:cNvPr>
          <p:cNvSpPr/>
          <p:nvPr/>
        </p:nvSpPr>
        <p:spPr>
          <a:xfrm>
            <a:off x="908648" y="1117119"/>
            <a:ext cx="5693433" cy="7044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Flask</a:t>
            </a:r>
            <a:endParaRPr lang="en-US" dirty="0"/>
          </a:p>
        </p:txBody>
      </p:sp>
      <p:sp>
        <p:nvSpPr>
          <p:cNvPr id="598" name="Rectangle: Rounded Corners 597">
            <a:extLst>
              <a:ext uri="{FF2B5EF4-FFF2-40B4-BE49-F238E27FC236}">
                <a16:creationId xmlns:a16="http://schemas.microsoft.com/office/drawing/2014/main" id="{B28ACD3D-90FF-4C9D-ACAB-03462165A5CA}"/>
              </a:ext>
            </a:extLst>
          </p:cNvPr>
          <p:cNvSpPr/>
          <p:nvPr/>
        </p:nvSpPr>
        <p:spPr>
          <a:xfrm>
            <a:off x="908647" y="2080402"/>
            <a:ext cx="5693433" cy="7044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NLTK</a:t>
            </a:r>
          </a:p>
        </p:txBody>
      </p:sp>
      <p:sp>
        <p:nvSpPr>
          <p:cNvPr id="599" name="Rectangle: Rounded Corners 598">
            <a:extLst>
              <a:ext uri="{FF2B5EF4-FFF2-40B4-BE49-F238E27FC236}">
                <a16:creationId xmlns:a16="http://schemas.microsoft.com/office/drawing/2014/main" id="{F176C1F3-2678-4855-A259-6F3E7D8ECACB}"/>
              </a:ext>
            </a:extLst>
          </p:cNvPr>
          <p:cNvSpPr/>
          <p:nvPr/>
        </p:nvSpPr>
        <p:spPr>
          <a:xfrm>
            <a:off x="908646" y="4006968"/>
            <a:ext cx="5693433" cy="7044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jQuery</a:t>
            </a:r>
            <a:endParaRPr lang="en-US" dirty="0" err="1"/>
          </a:p>
        </p:txBody>
      </p:sp>
      <p:sp>
        <p:nvSpPr>
          <p:cNvPr id="600" name="Rectangle: Rounded Corners 599">
            <a:extLst>
              <a:ext uri="{FF2B5EF4-FFF2-40B4-BE49-F238E27FC236}">
                <a16:creationId xmlns:a16="http://schemas.microsoft.com/office/drawing/2014/main" id="{E05B7B75-B463-46ED-8207-F940EC5A75F4}"/>
              </a:ext>
            </a:extLst>
          </p:cNvPr>
          <p:cNvSpPr/>
          <p:nvPr/>
        </p:nvSpPr>
        <p:spPr>
          <a:xfrm>
            <a:off x="908645" y="3043684"/>
            <a:ext cx="5693433" cy="7044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HTML, CSS and JavaScript</a:t>
            </a:r>
          </a:p>
        </p:txBody>
      </p:sp>
      <p:sp>
        <p:nvSpPr>
          <p:cNvPr id="601" name="Rectangle: Rounded Corners 600">
            <a:extLst>
              <a:ext uri="{FF2B5EF4-FFF2-40B4-BE49-F238E27FC236}">
                <a16:creationId xmlns:a16="http://schemas.microsoft.com/office/drawing/2014/main" id="{52120831-6FB5-45AA-9BA7-D9531A6E2CB0}"/>
              </a:ext>
            </a:extLst>
          </p:cNvPr>
          <p:cNvSpPr/>
          <p:nvPr/>
        </p:nvSpPr>
        <p:spPr>
          <a:xfrm>
            <a:off x="908644" y="5013381"/>
            <a:ext cx="5693433" cy="7044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Jvector maps</a:t>
            </a:r>
            <a:endParaRPr lang="en-US" dirty="0"/>
          </a:p>
        </p:txBody>
      </p:sp>
      <p:sp>
        <p:nvSpPr>
          <p:cNvPr id="602" name="Rectangle: Rounded Corners 601">
            <a:extLst>
              <a:ext uri="{FF2B5EF4-FFF2-40B4-BE49-F238E27FC236}">
                <a16:creationId xmlns:a16="http://schemas.microsoft.com/office/drawing/2014/main" id="{CF236B1D-E7CB-4A53-9E07-7BEB7CADC2B7}"/>
              </a:ext>
            </a:extLst>
          </p:cNvPr>
          <p:cNvSpPr/>
          <p:nvPr/>
        </p:nvSpPr>
        <p:spPr>
          <a:xfrm>
            <a:off x="951777" y="5976665"/>
            <a:ext cx="5693433" cy="7044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Charts.js</a:t>
            </a:r>
          </a:p>
        </p:txBody>
      </p:sp>
      <p:sp>
        <p:nvSpPr>
          <p:cNvPr id="604" name="Rectangle: Rounded Corners 603">
            <a:extLst>
              <a:ext uri="{FF2B5EF4-FFF2-40B4-BE49-F238E27FC236}">
                <a16:creationId xmlns:a16="http://schemas.microsoft.com/office/drawing/2014/main" id="{9623A4A2-5CBB-47F9-AF84-452D1B086396}"/>
              </a:ext>
            </a:extLst>
          </p:cNvPr>
          <p:cNvSpPr/>
          <p:nvPr/>
        </p:nvSpPr>
        <p:spPr>
          <a:xfrm>
            <a:off x="8126083" y="2109158"/>
            <a:ext cx="3709357" cy="26454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haroni"/>
                <a:cs typeface="Aharoni"/>
              </a:rPr>
              <a:t>Technology Stack</a:t>
            </a:r>
          </a:p>
        </p:txBody>
      </p:sp>
      <p:pic>
        <p:nvPicPr>
          <p:cNvPr id="607" name="Picture 607" descr="A picture containing light&#10;&#10;Description automatically generated">
            <a:extLst>
              <a:ext uri="{FF2B5EF4-FFF2-40B4-BE49-F238E27FC236}">
                <a16:creationId xmlns:a16="http://schemas.microsoft.com/office/drawing/2014/main" id="{5587301F-6A5F-41D2-83E6-A2423DA39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28" y="217098"/>
            <a:ext cx="600974" cy="572220"/>
          </a:xfrm>
          <a:prstGeom prst="rect">
            <a:avLst/>
          </a:prstGeom>
        </p:spPr>
      </p:pic>
      <p:pic>
        <p:nvPicPr>
          <p:cNvPr id="608" name="Picture 608" descr="A drawing of a face&#10;&#10;Description automatically generated">
            <a:extLst>
              <a:ext uri="{FF2B5EF4-FFF2-40B4-BE49-F238E27FC236}">
                <a16:creationId xmlns:a16="http://schemas.microsoft.com/office/drawing/2014/main" id="{933EBBA8-C439-4663-83AC-541DE3CA4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174" y="1267504"/>
            <a:ext cx="1104182" cy="4123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09" name="Picture 609" descr="A close up of a logo&#10;&#10;Description automatically generated">
            <a:extLst>
              <a:ext uri="{FF2B5EF4-FFF2-40B4-BE49-F238E27FC236}">
                <a16:creationId xmlns:a16="http://schemas.microsoft.com/office/drawing/2014/main" id="{2A90C91D-FF10-4F7E-8A68-D5FFB80FD4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95" t="32287" r="15695" b="33905"/>
          <a:stretch/>
        </p:blipFill>
        <p:spPr>
          <a:xfrm>
            <a:off x="1073989" y="2159479"/>
            <a:ext cx="1088740" cy="526146"/>
          </a:xfrm>
          <a:prstGeom prst="rect">
            <a:avLst/>
          </a:prstGeom>
        </p:spPr>
      </p:pic>
      <p:pic>
        <p:nvPicPr>
          <p:cNvPr id="612" name="Graphic 612" descr="Web design">
            <a:extLst>
              <a:ext uri="{FF2B5EF4-FFF2-40B4-BE49-F238E27FC236}">
                <a16:creationId xmlns:a16="http://schemas.microsoft.com/office/drawing/2014/main" id="{07725744-3078-4DAE-AB29-A3DF8C230A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1177" y="2986177"/>
            <a:ext cx="785004" cy="813759"/>
          </a:xfrm>
          <a:prstGeom prst="rect">
            <a:avLst/>
          </a:prstGeom>
        </p:spPr>
      </p:pic>
      <p:pic>
        <p:nvPicPr>
          <p:cNvPr id="614" name="Picture 614" descr="A close up of a logo&#10;&#10;Description automatically generated">
            <a:extLst>
              <a:ext uri="{FF2B5EF4-FFF2-40B4-BE49-F238E27FC236}">
                <a16:creationId xmlns:a16="http://schemas.microsoft.com/office/drawing/2014/main" id="{1EB95D61-A7C4-464F-BA35-549B1D6F5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928" y="4041475"/>
            <a:ext cx="672861" cy="644107"/>
          </a:xfrm>
          <a:prstGeom prst="rect">
            <a:avLst/>
          </a:prstGeom>
        </p:spPr>
      </p:pic>
      <p:pic>
        <p:nvPicPr>
          <p:cNvPr id="615" name="Picture 615" descr="A picture containing knife, drawing&#10;&#10;Description automatically generated">
            <a:extLst>
              <a:ext uri="{FF2B5EF4-FFF2-40B4-BE49-F238E27FC236}">
                <a16:creationId xmlns:a16="http://schemas.microsoft.com/office/drawing/2014/main" id="{97B82BA0-EF70-464C-98D9-76E1E38D45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7597" y="5193562"/>
            <a:ext cx="1105333" cy="381517"/>
          </a:xfrm>
          <a:prstGeom prst="rect">
            <a:avLst/>
          </a:prstGeom>
        </p:spPr>
      </p:pic>
      <p:pic>
        <p:nvPicPr>
          <p:cNvPr id="617" name="Graphic 617">
            <a:extLst>
              <a:ext uri="{FF2B5EF4-FFF2-40B4-BE49-F238E27FC236}">
                <a16:creationId xmlns:a16="http://schemas.microsoft.com/office/drawing/2014/main" id="{B0ACA394-97B9-4C18-A538-46B563832D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0919" y="5993920"/>
            <a:ext cx="664236" cy="66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970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nline Media 2" title="Covid-19 Tweets Sentiment Analysis Dashboard Demo">
            <a:hlinkClick r:id="" action="ppaction://media"/>
            <a:extLst>
              <a:ext uri="{FF2B5EF4-FFF2-40B4-BE49-F238E27FC236}">
                <a16:creationId xmlns:a16="http://schemas.microsoft.com/office/drawing/2014/main" id="{DA0D6F29-D01F-4E8E-8161-7B937CBED53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13444" y="626312"/>
            <a:ext cx="9965112" cy="560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1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6402AD-0ACF-46D4-BE5F-8D72A246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2"/>
                </a:solidFill>
              </a:rPr>
              <a:t>Future scope: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A5A7D-B317-4527-A939-55A28D2C0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pPr marL="383540" indent="-383540"/>
            <a:r>
              <a:rPr lang="en-US" sz="2800" dirty="0"/>
              <a:t>Analyze other languages</a:t>
            </a:r>
          </a:p>
          <a:p>
            <a:pPr marL="383540" indent="-383540"/>
            <a:r>
              <a:rPr lang="en-US" sz="2800" dirty="0"/>
              <a:t>Increase size of dataset</a:t>
            </a:r>
          </a:p>
          <a:p>
            <a:pPr marL="383540" indent="-383540"/>
            <a:r>
              <a:rPr lang="en-US" sz="2800" dirty="0"/>
              <a:t>Refine the filtering rules</a:t>
            </a:r>
          </a:p>
        </p:txBody>
      </p:sp>
    </p:spTree>
    <p:extLst>
      <p:ext uri="{BB962C8B-B14F-4D97-AF65-F5344CB8AC3E}">
        <p14:creationId xmlns:p14="http://schemas.microsoft.com/office/powerpoint/2010/main" val="1146202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B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011F-9646-4081-BB75-286F3C84C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675" y="412630"/>
            <a:ext cx="4094672" cy="925184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Contributions:</a:t>
            </a:r>
            <a:br>
              <a:rPr lang="en-US" sz="4800" dirty="0">
                <a:solidFill>
                  <a:schemeClr val="bg1"/>
                </a:solidFill>
              </a:rPr>
            </a:br>
            <a:endParaRPr lang="en-US" sz="4800"/>
          </a:p>
        </p:txBody>
      </p:sp>
      <p:graphicFrame>
        <p:nvGraphicFramePr>
          <p:cNvPr id="11" name="Diagram 11">
            <a:extLst>
              <a:ext uri="{FF2B5EF4-FFF2-40B4-BE49-F238E27FC236}">
                <a16:creationId xmlns:a16="http://schemas.microsoft.com/office/drawing/2014/main" id="{4F078007-3A5F-4C79-A29E-F62B8EF99A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114220"/>
              </p:ext>
            </p:extLst>
          </p:nvPr>
        </p:nvGraphicFramePr>
        <p:xfrm>
          <a:off x="1669546" y="1710905"/>
          <a:ext cx="8852908" cy="4281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6971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322" y="4056920"/>
            <a:ext cx="9477106" cy="10862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>
                <a:hlinkClick r:id="rId4"/>
              </a:rPr>
              <a:t>https://sherlockworkingwithwatson.eu-gb.cf.appdomain.cloud/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12091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845F41-51A1-4C7F-91AC-E0528F69338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9C029D5-DBC9-4C2B-8210-3AA71186A1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1B446B-D1E8-42DD-BEED-8DA7E15E68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97</Words>
  <Application>Microsoft Office PowerPoint</Application>
  <PresentationFormat>Widescreen</PresentationFormat>
  <Paragraphs>37</Paragraphs>
  <Slides>9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Aharoni</vt:lpstr>
      <vt:lpstr>Calibri</vt:lpstr>
      <vt:lpstr>Franklin Gothic Book</vt:lpstr>
      <vt:lpstr>Crop</vt:lpstr>
      <vt:lpstr>Covid-19 Tweets Sentiment Analysis</vt:lpstr>
      <vt:lpstr>PowerPoint Presentation</vt:lpstr>
      <vt:lpstr>Block Diagram</vt:lpstr>
      <vt:lpstr>PowerPoint Presentation</vt:lpstr>
      <vt:lpstr>PowerPoint Presentation</vt:lpstr>
      <vt:lpstr>PowerPoint Presentation</vt:lpstr>
      <vt:lpstr>Future scope:</vt:lpstr>
      <vt:lpstr>Contributions: 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Tweets Sentiment Analysis</dc:title>
  <dc:creator>Kartik Jindgar</dc:creator>
  <cp:lastModifiedBy>Kartik Jindgar</cp:lastModifiedBy>
  <cp:revision>4</cp:revision>
  <dcterms:created xsi:type="dcterms:W3CDTF">2020-07-15T16:22:26Z</dcterms:created>
  <dcterms:modified xsi:type="dcterms:W3CDTF">2020-07-15T16:25:16Z</dcterms:modified>
</cp:coreProperties>
</file>