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Nunito"/>
      <p:regular r:id="rId16"/>
      <p:bold r:id="rId17"/>
      <p:italic r:id="rId18"/>
      <p:boldItalic r:id="rId19"/>
    </p:embeddedFont>
    <p:embeddedFont>
      <p:font typeface="PT Sans Narrow"/>
      <p:regular r:id="rId20"/>
      <p:bold r:id="rId21"/>
    </p:embeddedFont>
    <p:embeddedFont>
      <p:font typeface="Merriweather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Merriweather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19" Type="http://schemas.openxmlformats.org/officeDocument/2006/relationships/font" Target="fonts/Nunito-boldItalic.fntdata"/><Relationship Id="rId18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82ef5a5de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82ef5a5de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82ef5a5d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82ef5a5d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82ef5a5de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82ef5a5de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82ef5a5de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82ef5a5de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82ef5a5d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82ef5a5d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311700" y="-95025"/>
            <a:ext cx="8520600" cy="10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AI Recruiter</a:t>
            </a:r>
            <a:r>
              <a:rPr lang="en">
                <a:solidFill>
                  <a:srgbClr val="FFFF00"/>
                </a:solidFill>
              </a:rPr>
              <a:t> 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0" y="2214900"/>
            <a:ext cx="4266900" cy="22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900" u="sng">
                <a:solidFill>
                  <a:srgbClr val="FFFF00"/>
                </a:solidFill>
              </a:rPr>
              <a:t>Group Members</a:t>
            </a:r>
            <a:r>
              <a:rPr b="1" i="1" lang="en" sz="2900">
                <a:solidFill>
                  <a:srgbClr val="FFFF00"/>
                </a:solidFill>
              </a:rPr>
              <a:t> :-</a:t>
            </a:r>
            <a:endParaRPr b="1" i="1" sz="29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900">
              <a:solidFill>
                <a:srgbClr val="FFFF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500"/>
              <a:buFont typeface="Merriweather"/>
              <a:buChar char="●"/>
            </a:pPr>
            <a:r>
              <a:rPr b="1" i="1" lang="en" sz="2500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Devdarshan Mishra</a:t>
            </a:r>
            <a:endParaRPr b="1" i="1" sz="2500">
              <a:solidFill>
                <a:srgbClr val="FFFF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500"/>
              <a:buFont typeface="Merriweather"/>
              <a:buChar char="●"/>
            </a:pPr>
            <a:r>
              <a:rPr b="1" i="1" lang="en" sz="2500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Rupesh Krishna Jha</a:t>
            </a:r>
            <a:endParaRPr b="1" i="1" sz="2500">
              <a:solidFill>
                <a:srgbClr val="FFFF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500"/>
              <a:buFont typeface="Merriweather"/>
              <a:buChar char="●"/>
            </a:pPr>
            <a:r>
              <a:rPr b="1" i="1" lang="en" sz="2500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Prabhat Kumar</a:t>
            </a:r>
            <a:endParaRPr b="1" i="1" sz="2500">
              <a:solidFill>
                <a:srgbClr val="FFFF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			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600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Team : CodeFathers</a:t>
            </a:r>
            <a:endParaRPr b="1" i="1" sz="2600">
              <a:solidFill>
                <a:srgbClr val="FFFF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7548600" y="0"/>
            <a:ext cx="15954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IBM HACK 2020</a:t>
            </a:r>
            <a:endParaRPr b="1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Description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5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2125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52% of talent acquisition leaders say that the most difficult part of their job is to shortlist the right candidate and 3% of candidates never hear back from a company after one touchpoint. 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2125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On the flip side, it’s a challenge for employers to communicate well with all their candidates. 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2125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For high volume recruiting, this would require communicating with thousands of candidates, in addition to a recruiter’s normal screening functions and other duties. 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2125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Artificial Intelligence enabled software bots can definitely provide a solution for this problem.</a:t>
            </a:r>
            <a:endParaRPr sz="2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997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Uniqueness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216450" y="807150"/>
            <a:ext cx="8520600" cy="4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Our proposed solution aims to make the recruitment process smooth and hassle free both for the candidate and the employer.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All that the candidate needs to do is upload his resume on our platform.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We shall be using 3 AI models for the recruitment process.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1st :- To parse the resume of the candidate.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2nd:- To automatically filter out his areas of interest, grant points to the candidates based on their achievements and experiences and shortlist them based on some filtering criteria.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shortlisted candidates will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receive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an automated mail with a link to an AI based interview.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3rd:- An AI based chatbot to conduct interviews(either viva or a timed written quiz) of candidates based on their field of interest and grant them scores on the basis of their performance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50"/>
              <a:buFont typeface="Nunito"/>
              <a:buChar char="●"/>
            </a:pPr>
            <a:r>
              <a:rPr lang="en" sz="185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On the upside, innovation in HR and recruitment is still booming and more and more new AI-driven solutions for various problems are emerging.</a:t>
            </a:r>
            <a:br>
              <a:rPr lang="en" sz="185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</a:br>
            <a:endParaRPr sz="185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50"/>
              <a:buFont typeface="Arial"/>
              <a:buChar char="●"/>
            </a:pPr>
            <a:r>
              <a:rPr lang="en" sz="185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Finding talent starts with sourcing potential candidates and building a pipeline. But even if you know where to find those potential candidates (job boards, social media, etc.), this can be quite a challenging – and time-consuming – task.</a:t>
            </a:r>
            <a:br>
              <a:rPr lang="en" sz="185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</a:br>
            <a:endParaRPr sz="185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50"/>
              <a:buFont typeface="Nunito"/>
              <a:buChar char="●"/>
            </a:pPr>
            <a:r>
              <a:rPr lang="en" sz="185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In today’s Job market , Company struggle to find the top talent because the lack of resource. So Ai Recruiter application will help to find best candidate.</a:t>
            </a:r>
            <a:endParaRPr sz="185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25"/>
            <a:ext cx="8520600" cy="3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Front-end</a:t>
            </a:r>
            <a:r>
              <a:rPr b="1" lang="en" sz="1900"/>
              <a:t>:</a:t>
            </a:r>
            <a:endParaRPr b="1" sz="1900"/>
          </a:p>
          <a:p>
            <a:pPr indent="-323850" lvl="0" marL="914400" rtl="0" algn="l">
              <a:spcBef>
                <a:spcPts val="160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React.js</a:t>
            </a:r>
            <a:endParaRPr b="1"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Redux</a:t>
            </a:r>
            <a:endParaRPr b="1"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HTML/CSS</a:t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/>
              <a:t>Back-end:</a:t>
            </a:r>
            <a:endParaRPr b="1" sz="2000"/>
          </a:p>
          <a:p>
            <a:pPr indent="-323850" lvl="0" marL="914400" rtl="0" algn="l">
              <a:spcBef>
                <a:spcPts val="160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Node.js</a:t>
            </a:r>
            <a:endParaRPr b="1"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Express.js</a:t>
            </a:r>
            <a:endParaRPr b="1"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MongoDB</a:t>
            </a:r>
            <a:endParaRPr b="1"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Python(ML and DL Libraries)</a:t>
            </a:r>
            <a:endParaRPr b="1"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IBM Cloud For Deployment</a:t>
            </a:r>
            <a:endParaRPr b="1"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AI will change the recruiter’s role?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The ability to use augmented AI to automate repetitive, administrative tasks will be extremely valuable. There are 3 main ways this technology will change the role of the recruiter: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82C15B"/>
              </a:buClr>
              <a:buSzPts val="1400"/>
              <a:buFont typeface="Nunito"/>
              <a:buChar char="●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Recruiters will be able to conduct proactive strategic hiring rather than spend most of their time with reactive backfilling.</a:t>
            </a:r>
            <a:endParaRPr b="1" sz="1400">
              <a:solidFill>
                <a:srgbClr val="33333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82C15B"/>
              </a:buClr>
              <a:buSzPts val="1400"/>
              <a:buFont typeface="Nunito"/>
              <a:buChar char="●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Recruiters will have more time to spend with candidates in-person to build relationships and help determine culture fit.</a:t>
            </a:r>
            <a:endParaRPr b="1" sz="1400">
              <a:solidFill>
                <a:srgbClr val="33333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82C15B"/>
              </a:buClr>
              <a:buSzPts val="1400"/>
              <a:buFont typeface="Nunito"/>
              <a:buChar char="●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Recruiters will able to close the loop with hiring managers as AI allows them to use data to show recruiting KPIs including quality of hire.</a:t>
            </a:r>
            <a:endParaRPr b="1" sz="1400">
              <a:solidFill>
                <a:srgbClr val="33333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