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2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16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0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9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5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94C2-2B8A-4A6D-90F1-6438928F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130" y="4455425"/>
            <a:ext cx="10909073" cy="14470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700" dirty="0"/>
              <a:t>Intelligent Post-Lockdown</a:t>
            </a:r>
            <a:endParaRPr lang="en-IN" sz="4700" dirty="0"/>
          </a:p>
          <a:p>
            <a:pPr algn="ctr"/>
            <a:r>
              <a:rPr lang="en-US" sz="4700" dirty="0"/>
              <a:t> Management System for Public Transportation</a:t>
            </a:r>
            <a:endParaRPr lang="en-IN" sz="4700" dirty="0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36E544AD-13A6-4950-8E9A-F0E5F5016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645214" y="771100"/>
            <a:ext cx="4888907" cy="275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89617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31D-360E-4A1B-8CD2-1199C461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Name: </a:t>
            </a:r>
            <a:r>
              <a:rPr lang="en-US" dirty="0" err="1"/>
              <a:t>Arceus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231838-437C-4FF8-9EF1-307410950152}"/>
              </a:ext>
            </a:extLst>
          </p:cNvPr>
          <p:cNvSpPr txBox="1">
            <a:spLocks/>
          </p:cNvSpPr>
          <p:nvPr/>
        </p:nvSpPr>
        <p:spPr>
          <a:xfrm>
            <a:off x="1066800" y="2127358"/>
            <a:ext cx="10058400" cy="3501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Members:</a:t>
            </a:r>
          </a:p>
          <a:p>
            <a:endParaRPr lang="en-US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dirty="0"/>
              <a:t>Raj Mesta</a:t>
            </a:r>
          </a:p>
          <a:p>
            <a:endParaRPr lang="en-IN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dirty="0"/>
              <a:t>Shubham Shinde</a:t>
            </a:r>
          </a:p>
          <a:p>
            <a:endParaRPr lang="en-IN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dirty="0"/>
              <a:t>Prasad </a:t>
            </a:r>
            <a:r>
              <a:rPr lang="en-IN" dirty="0" err="1"/>
              <a:t>Mistary</a:t>
            </a:r>
            <a:endParaRPr lang="en-IN" dirty="0"/>
          </a:p>
          <a:p>
            <a:endParaRPr lang="en-IN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dirty="0"/>
              <a:t>Shalaka Thorat</a:t>
            </a:r>
          </a:p>
        </p:txBody>
      </p:sp>
    </p:spTree>
    <p:extLst>
      <p:ext uri="{BB962C8B-B14F-4D97-AF65-F5344CB8AC3E}">
        <p14:creationId xmlns:p14="http://schemas.microsoft.com/office/powerpoint/2010/main" val="19672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31D-360E-4A1B-8CD2-1199C461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D5BEE4-ECAD-4835-9F1F-1105A2AEAAE4}"/>
              </a:ext>
            </a:extLst>
          </p:cNvPr>
          <p:cNvSpPr txBox="1">
            <a:spLocks/>
          </p:cNvSpPr>
          <p:nvPr/>
        </p:nvSpPr>
        <p:spPr>
          <a:xfrm>
            <a:off x="1097280" y="3025992"/>
            <a:ext cx="10058400" cy="1631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Creation of an intelligent app to schedule the timings of transportation, avoiding the over-occupancy of public transport / bus stations / railway stations.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14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846A-F589-42CA-A86A-FE7E3EB1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C008-36E5-4863-876E-62F18AF7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7226"/>
            <a:ext cx="10058400" cy="4273550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A web-app is built that will be an integrated hub for all 3 transport services: Bus, Train and Metro.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The app will assist user in selecting the required transport service, choose source, destination, passenger count.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The required routes will be shown and after choosing the route, user will be assessed and provided with a unique QR code which will be verified while boarding, this will ensure minimal contact with the user.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 The over-occupancy and social distancing criteria will be followed and accordingly seats will be allotted.</a:t>
            </a:r>
          </a:p>
          <a:p>
            <a:endParaRPr lang="en-US" sz="24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71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17CF-CF69-4493-8FB5-A1D416C6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BAFF-64E7-4D73-9FF4-206C8B5A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 IBM Node-RED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 IBM </a:t>
            </a:r>
            <a:r>
              <a:rPr lang="en-US" sz="4000" dirty="0" err="1">
                <a:latin typeface="+mj-lt"/>
              </a:rPr>
              <a:t>Cloudant</a:t>
            </a:r>
            <a:r>
              <a:rPr lang="en-US" sz="4000" dirty="0">
                <a:latin typeface="+mj-lt"/>
              </a:rPr>
              <a:t> DB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 IBM Watson Assistant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 IBM Cloud</a:t>
            </a:r>
            <a:endParaRPr lang="en-IN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801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BEDB-2647-4E5D-B68F-3BA17D91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5355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Thank You….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6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172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RetrospectVTI</vt:lpstr>
      <vt:lpstr>Intelligent Post-Lockdown  Management System for Public Transportation</vt:lpstr>
      <vt:lpstr>Team Name: Arceus</vt:lpstr>
      <vt:lpstr>Problem Statement</vt:lpstr>
      <vt:lpstr>Proposed Solution</vt:lpstr>
      <vt:lpstr>Services Used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post-lockdown management system for public transportation</dc:title>
  <dc:creator>Shalaka Thorat</dc:creator>
  <cp:lastModifiedBy>Shalaka Thorat</cp:lastModifiedBy>
  <cp:revision>15</cp:revision>
  <dcterms:created xsi:type="dcterms:W3CDTF">2020-07-13T06:42:04Z</dcterms:created>
  <dcterms:modified xsi:type="dcterms:W3CDTF">2020-07-13T07:19:45Z</dcterms:modified>
</cp:coreProperties>
</file>