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14" Type="http://schemas.openxmlformats.org/officeDocument/2006/relationships/slide" Target="slides/slide6.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720000" y="900000"/>
            <a:ext cx="6120000" cy="34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20000" y="4680000"/>
            <a:ext cx="6120000" cy="50400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latin typeface="Arial"/>
              <a:ea typeface="Arial"/>
              <a:cs typeface="Arial"/>
              <a:sym typeface="Arial"/>
            </a:endParaRPr>
          </a:p>
        </p:txBody>
      </p:sp>
      <p:sp>
        <p:nvSpPr>
          <p:cNvPr id="286" name="Google Shape;286;p1:notes"/>
          <p:cNvSpPr/>
          <p:nvPr>
            <p:ph idx="2" type="sldImg"/>
          </p:nvPr>
        </p:nvSpPr>
        <p:spPr>
          <a:xfrm>
            <a:off x="720720" y="900000"/>
            <a:ext cx="6119640" cy="34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latin typeface="Arial"/>
              <a:ea typeface="Arial"/>
              <a:cs typeface="Arial"/>
              <a:sym typeface="Arial"/>
            </a:endParaRPr>
          </a:p>
        </p:txBody>
      </p:sp>
      <p:sp>
        <p:nvSpPr>
          <p:cNvPr id="298" name="Google Shape;298;p2:notes"/>
          <p:cNvSpPr/>
          <p:nvPr>
            <p:ph idx="2" type="sldImg"/>
          </p:nvPr>
        </p:nvSpPr>
        <p:spPr>
          <a:xfrm>
            <a:off x="720720" y="900000"/>
            <a:ext cx="6119640" cy="34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notes"/>
          <p:cNvSpPr txBox="1"/>
          <p:nvPr>
            <p:ph idx="1" type="body"/>
          </p:nvPr>
        </p:nvSpPr>
        <p:spPr>
          <a:xfrm>
            <a:off x="720000" y="4680000"/>
            <a:ext cx="6120000" cy="504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p3: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latin typeface="Arial"/>
              <a:ea typeface="Arial"/>
              <a:cs typeface="Arial"/>
              <a:sym typeface="Arial"/>
            </a:endParaRPr>
          </a:p>
        </p:txBody>
      </p:sp>
      <p:sp>
        <p:nvSpPr>
          <p:cNvPr id="305" name="Google Shape;305;p3:notes"/>
          <p:cNvSpPr/>
          <p:nvPr>
            <p:ph idx="2" type="sldImg"/>
          </p:nvPr>
        </p:nvSpPr>
        <p:spPr>
          <a:xfrm>
            <a:off x="720720" y="900000"/>
            <a:ext cx="6119640" cy="34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3:notes"/>
          <p:cNvSpPr txBox="1"/>
          <p:nvPr>
            <p:ph idx="1" type="body"/>
          </p:nvPr>
        </p:nvSpPr>
        <p:spPr>
          <a:xfrm>
            <a:off x="720000" y="4680000"/>
            <a:ext cx="6120000" cy="504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4:notes"/>
          <p:cNvSpPr txBox="1"/>
          <p:nvPr>
            <p:ph idx="1" type="body"/>
          </p:nvPr>
        </p:nvSpPr>
        <p:spPr>
          <a:xfrm>
            <a:off x="720000" y="4680000"/>
            <a:ext cx="6120000" cy="5040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2" name="Google Shape;312;p4:notes"/>
          <p:cNvSpPr/>
          <p:nvPr>
            <p:ph idx="2" type="sldImg"/>
          </p:nvPr>
        </p:nvSpPr>
        <p:spPr>
          <a:xfrm>
            <a:off x="720000" y="900000"/>
            <a:ext cx="6120000" cy="344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5: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latin typeface="Arial"/>
              <a:ea typeface="Arial"/>
              <a:cs typeface="Arial"/>
              <a:sym typeface="Arial"/>
            </a:endParaRPr>
          </a:p>
        </p:txBody>
      </p:sp>
      <p:sp>
        <p:nvSpPr>
          <p:cNvPr id="318" name="Google Shape;318;p5:notes"/>
          <p:cNvSpPr/>
          <p:nvPr>
            <p:ph idx="2" type="sldImg"/>
          </p:nvPr>
        </p:nvSpPr>
        <p:spPr>
          <a:xfrm>
            <a:off x="720720" y="900000"/>
            <a:ext cx="6119640" cy="34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5:notes"/>
          <p:cNvSpPr txBox="1"/>
          <p:nvPr>
            <p:ph idx="1" type="body"/>
          </p:nvPr>
        </p:nvSpPr>
        <p:spPr>
          <a:xfrm>
            <a:off x="720000" y="4680000"/>
            <a:ext cx="6120000" cy="504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6: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latin typeface="Arial"/>
              <a:ea typeface="Arial"/>
              <a:cs typeface="Arial"/>
              <a:sym typeface="Arial"/>
            </a:endParaRPr>
          </a:p>
        </p:txBody>
      </p:sp>
      <p:sp>
        <p:nvSpPr>
          <p:cNvPr id="325" name="Google Shape;325;p6:notes"/>
          <p:cNvSpPr/>
          <p:nvPr>
            <p:ph idx="2" type="sldImg"/>
          </p:nvPr>
        </p:nvSpPr>
        <p:spPr>
          <a:xfrm>
            <a:off x="720720" y="900000"/>
            <a:ext cx="6119640" cy="344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6:notes"/>
          <p:cNvSpPr txBox="1"/>
          <p:nvPr>
            <p:ph idx="1" type="body"/>
          </p:nvPr>
        </p:nvSpPr>
        <p:spPr>
          <a:xfrm>
            <a:off x="720000" y="4680000"/>
            <a:ext cx="6120000" cy="504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6" name="Shape 46"/>
        <p:cNvGrpSpPr/>
        <p:nvPr/>
      </p:nvGrpSpPr>
      <p:grpSpPr>
        <a:xfrm>
          <a:off x="0" y="0"/>
          <a:ext cx="0" cy="0"/>
          <a:chOff x="0" y="0"/>
          <a:chExt cx="0" cy="0"/>
        </a:xfrm>
      </p:grpSpPr>
      <p:sp>
        <p:nvSpPr>
          <p:cNvPr id="47" name="Google Shape;47;p1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1"/>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0" name="Shape 50"/>
        <p:cNvGrpSpPr/>
        <p:nvPr/>
      </p:nvGrpSpPr>
      <p:grpSpPr>
        <a:xfrm>
          <a:off x="0" y="0"/>
          <a:ext cx="0" cy="0"/>
          <a:chOff x="0" y="0"/>
          <a:chExt cx="0" cy="0"/>
        </a:xfrm>
      </p:grpSpPr>
      <p:sp>
        <p:nvSpPr>
          <p:cNvPr id="51" name="Google Shape;51;p1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6" name="Shape 56"/>
        <p:cNvGrpSpPr/>
        <p:nvPr/>
      </p:nvGrpSpPr>
      <p:grpSpPr>
        <a:xfrm>
          <a:off x="0" y="0"/>
          <a:ext cx="0" cy="0"/>
          <a:chOff x="0" y="0"/>
          <a:chExt cx="0" cy="0"/>
        </a:xfrm>
      </p:grpSpPr>
      <p:sp>
        <p:nvSpPr>
          <p:cNvPr id="57" name="Google Shape;57;p13"/>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72" name="Shape 72"/>
        <p:cNvGrpSpPr/>
        <p:nvPr/>
      </p:nvGrpSpPr>
      <p:grpSpPr>
        <a:xfrm>
          <a:off x="0" y="0"/>
          <a:ext cx="0" cy="0"/>
          <a:chOff x="0" y="0"/>
          <a:chExt cx="0" cy="0"/>
        </a:xfrm>
      </p:grpSpPr>
      <p:sp>
        <p:nvSpPr>
          <p:cNvPr id="73" name="Google Shape;73;p1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5"/>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5"/>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15"/>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8" name="Shape 7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9" name="Shape 79"/>
        <p:cNvGrpSpPr/>
        <p:nvPr/>
      </p:nvGrpSpPr>
      <p:grpSpPr>
        <a:xfrm>
          <a:off x="0" y="0"/>
          <a:ext cx="0" cy="0"/>
          <a:chOff x="0" y="0"/>
          <a:chExt cx="0" cy="0"/>
        </a:xfrm>
      </p:grpSpPr>
      <p:sp>
        <p:nvSpPr>
          <p:cNvPr id="80" name="Google Shape;80;p17"/>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2" name="Shape 82"/>
        <p:cNvGrpSpPr/>
        <p:nvPr/>
      </p:nvGrpSpPr>
      <p:grpSpPr>
        <a:xfrm>
          <a:off x="0" y="0"/>
          <a:ext cx="0" cy="0"/>
          <a:chOff x="0" y="0"/>
          <a:chExt cx="0" cy="0"/>
        </a:xfrm>
      </p:grpSpPr>
      <p:sp>
        <p:nvSpPr>
          <p:cNvPr id="83" name="Google Shape;83;p18"/>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5" name="Shape 85"/>
        <p:cNvGrpSpPr/>
        <p:nvPr/>
      </p:nvGrpSpPr>
      <p:grpSpPr>
        <a:xfrm>
          <a:off x="0" y="0"/>
          <a:ext cx="0" cy="0"/>
          <a:chOff x="0" y="0"/>
          <a:chExt cx="0" cy="0"/>
        </a:xfrm>
      </p:grpSpPr>
      <p:sp>
        <p:nvSpPr>
          <p:cNvPr id="86" name="Google Shape;86;p19"/>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9"/>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9"/>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9" name="Shape 89"/>
        <p:cNvGrpSpPr/>
        <p:nvPr/>
      </p:nvGrpSpPr>
      <p:grpSpPr>
        <a:xfrm>
          <a:off x="0" y="0"/>
          <a:ext cx="0" cy="0"/>
          <a:chOff x="0" y="0"/>
          <a:chExt cx="0" cy="0"/>
        </a:xfrm>
      </p:grpSpPr>
      <p:sp>
        <p:nvSpPr>
          <p:cNvPr id="90" name="Google Shape;90;p2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91" name="Shape 91"/>
        <p:cNvGrpSpPr/>
        <p:nvPr/>
      </p:nvGrpSpPr>
      <p:grpSpPr>
        <a:xfrm>
          <a:off x="0" y="0"/>
          <a:ext cx="0" cy="0"/>
          <a:chOff x="0" y="0"/>
          <a:chExt cx="0" cy="0"/>
        </a:xfrm>
      </p:grpSpPr>
      <p:sp>
        <p:nvSpPr>
          <p:cNvPr id="92" name="Google Shape;92;p21"/>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93" name="Shape 93"/>
        <p:cNvGrpSpPr/>
        <p:nvPr/>
      </p:nvGrpSpPr>
      <p:grpSpPr>
        <a:xfrm>
          <a:off x="0" y="0"/>
          <a:ext cx="0" cy="0"/>
          <a:chOff x="0" y="0"/>
          <a:chExt cx="0" cy="0"/>
        </a:xfrm>
      </p:grpSpPr>
      <p:sp>
        <p:nvSpPr>
          <p:cNvPr id="94" name="Google Shape;94;p2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2"/>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2"/>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8" name="Shape 98"/>
        <p:cNvGrpSpPr/>
        <p:nvPr/>
      </p:nvGrpSpPr>
      <p:grpSpPr>
        <a:xfrm>
          <a:off x="0" y="0"/>
          <a:ext cx="0" cy="0"/>
          <a:chOff x="0" y="0"/>
          <a:chExt cx="0" cy="0"/>
        </a:xfrm>
      </p:grpSpPr>
      <p:sp>
        <p:nvSpPr>
          <p:cNvPr id="99" name="Google Shape;99;p23"/>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3"/>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3"/>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03" name="Shape 103"/>
        <p:cNvGrpSpPr/>
        <p:nvPr/>
      </p:nvGrpSpPr>
      <p:grpSpPr>
        <a:xfrm>
          <a:off x="0" y="0"/>
          <a:ext cx="0" cy="0"/>
          <a:chOff x="0" y="0"/>
          <a:chExt cx="0" cy="0"/>
        </a:xfrm>
      </p:grpSpPr>
      <p:sp>
        <p:nvSpPr>
          <p:cNvPr id="104" name="Google Shape;104;p24"/>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4"/>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4"/>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8" name="Shape 108"/>
        <p:cNvGrpSpPr/>
        <p:nvPr/>
      </p:nvGrpSpPr>
      <p:grpSpPr>
        <a:xfrm>
          <a:off x="0" y="0"/>
          <a:ext cx="0" cy="0"/>
          <a:chOff x="0" y="0"/>
          <a:chExt cx="0" cy="0"/>
        </a:xfrm>
      </p:grpSpPr>
      <p:sp>
        <p:nvSpPr>
          <p:cNvPr id="109" name="Google Shape;109;p2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5"/>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5"/>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2" name="Shape 112"/>
        <p:cNvGrpSpPr/>
        <p:nvPr/>
      </p:nvGrpSpPr>
      <p:grpSpPr>
        <a:xfrm>
          <a:off x="0" y="0"/>
          <a:ext cx="0" cy="0"/>
          <a:chOff x="0" y="0"/>
          <a:chExt cx="0" cy="0"/>
        </a:xfrm>
      </p:grpSpPr>
      <p:sp>
        <p:nvSpPr>
          <p:cNvPr id="113" name="Google Shape;113;p26"/>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8" name="Shape 128"/>
        <p:cNvGrpSpPr/>
        <p:nvPr/>
      </p:nvGrpSpPr>
      <p:grpSpPr>
        <a:xfrm>
          <a:off x="0" y="0"/>
          <a:ext cx="0" cy="0"/>
          <a:chOff x="0" y="0"/>
          <a:chExt cx="0" cy="0"/>
        </a:xfrm>
      </p:grpSpPr>
      <p:sp>
        <p:nvSpPr>
          <p:cNvPr id="129" name="Google Shape;129;p29"/>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1" name="Shape 131"/>
        <p:cNvGrpSpPr/>
        <p:nvPr/>
      </p:nvGrpSpPr>
      <p:grpSpPr>
        <a:xfrm>
          <a:off x="0" y="0"/>
          <a:ext cx="0" cy="0"/>
          <a:chOff x="0" y="0"/>
          <a:chExt cx="0" cy="0"/>
        </a:xfrm>
      </p:grpSpPr>
      <p:sp>
        <p:nvSpPr>
          <p:cNvPr id="132" name="Google Shape;132;p3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0"/>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34" name="Shape 134"/>
        <p:cNvGrpSpPr/>
        <p:nvPr/>
      </p:nvGrpSpPr>
      <p:grpSpPr>
        <a:xfrm>
          <a:off x="0" y="0"/>
          <a:ext cx="0" cy="0"/>
          <a:chOff x="0" y="0"/>
          <a:chExt cx="0" cy="0"/>
        </a:xfrm>
      </p:grpSpPr>
      <p:sp>
        <p:nvSpPr>
          <p:cNvPr id="135" name="Google Shape;135;p3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31"/>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8" name="Shape 138"/>
        <p:cNvGrpSpPr/>
        <p:nvPr/>
      </p:nvGrpSpPr>
      <p:grpSpPr>
        <a:xfrm>
          <a:off x="0" y="0"/>
          <a:ext cx="0" cy="0"/>
          <a:chOff x="0" y="0"/>
          <a:chExt cx="0" cy="0"/>
        </a:xfrm>
      </p:grpSpPr>
      <p:sp>
        <p:nvSpPr>
          <p:cNvPr id="139" name="Google Shape;139;p3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40" name="Shape 140"/>
        <p:cNvGrpSpPr/>
        <p:nvPr/>
      </p:nvGrpSpPr>
      <p:grpSpPr>
        <a:xfrm>
          <a:off x="0" y="0"/>
          <a:ext cx="0" cy="0"/>
          <a:chOff x="0" y="0"/>
          <a:chExt cx="0" cy="0"/>
        </a:xfrm>
      </p:grpSpPr>
      <p:sp>
        <p:nvSpPr>
          <p:cNvPr id="141" name="Google Shape;141;p33"/>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42" name="Shape 142"/>
        <p:cNvGrpSpPr/>
        <p:nvPr/>
      </p:nvGrpSpPr>
      <p:grpSpPr>
        <a:xfrm>
          <a:off x="0" y="0"/>
          <a:ext cx="0" cy="0"/>
          <a:chOff x="0" y="0"/>
          <a:chExt cx="0" cy="0"/>
        </a:xfrm>
      </p:grpSpPr>
      <p:sp>
        <p:nvSpPr>
          <p:cNvPr id="143" name="Google Shape;143;p34"/>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4"/>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4"/>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4"/>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47" name="Shape 147"/>
        <p:cNvGrpSpPr/>
        <p:nvPr/>
      </p:nvGrpSpPr>
      <p:grpSpPr>
        <a:xfrm>
          <a:off x="0" y="0"/>
          <a:ext cx="0" cy="0"/>
          <a:chOff x="0" y="0"/>
          <a:chExt cx="0" cy="0"/>
        </a:xfrm>
      </p:grpSpPr>
      <p:sp>
        <p:nvSpPr>
          <p:cNvPr id="148" name="Google Shape;148;p3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5"/>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5"/>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5"/>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52" name="Shape 152"/>
        <p:cNvGrpSpPr/>
        <p:nvPr/>
      </p:nvGrpSpPr>
      <p:grpSpPr>
        <a:xfrm>
          <a:off x="0" y="0"/>
          <a:ext cx="0" cy="0"/>
          <a:chOff x="0" y="0"/>
          <a:chExt cx="0" cy="0"/>
        </a:xfrm>
      </p:grpSpPr>
      <p:sp>
        <p:nvSpPr>
          <p:cNvPr id="153" name="Google Shape;153;p36"/>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6"/>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6"/>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6"/>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57" name="Shape 157"/>
        <p:cNvGrpSpPr/>
        <p:nvPr/>
      </p:nvGrpSpPr>
      <p:grpSpPr>
        <a:xfrm>
          <a:off x="0" y="0"/>
          <a:ext cx="0" cy="0"/>
          <a:chOff x="0" y="0"/>
          <a:chExt cx="0" cy="0"/>
        </a:xfrm>
      </p:grpSpPr>
      <p:sp>
        <p:nvSpPr>
          <p:cNvPr id="158" name="Google Shape;158;p37"/>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7"/>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37"/>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61" name="Shape 161"/>
        <p:cNvGrpSpPr/>
        <p:nvPr/>
      </p:nvGrpSpPr>
      <p:grpSpPr>
        <a:xfrm>
          <a:off x="0" y="0"/>
          <a:ext cx="0" cy="0"/>
          <a:chOff x="0" y="0"/>
          <a:chExt cx="0" cy="0"/>
        </a:xfrm>
      </p:grpSpPr>
      <p:sp>
        <p:nvSpPr>
          <p:cNvPr id="162" name="Google Shape;162;p38"/>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8"/>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8"/>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8"/>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8"/>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67" name="Shape 167"/>
        <p:cNvGrpSpPr/>
        <p:nvPr/>
      </p:nvGrpSpPr>
      <p:grpSpPr>
        <a:xfrm>
          <a:off x="0" y="0"/>
          <a:ext cx="0" cy="0"/>
          <a:chOff x="0" y="0"/>
          <a:chExt cx="0" cy="0"/>
        </a:xfrm>
      </p:grpSpPr>
      <p:sp>
        <p:nvSpPr>
          <p:cNvPr id="168" name="Google Shape;168;p39"/>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9"/>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39"/>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9"/>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39"/>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9"/>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9"/>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1" name="Shape 18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2" name="Shape 182"/>
        <p:cNvGrpSpPr/>
        <p:nvPr/>
      </p:nvGrpSpPr>
      <p:grpSpPr>
        <a:xfrm>
          <a:off x="0" y="0"/>
          <a:ext cx="0" cy="0"/>
          <a:chOff x="0" y="0"/>
          <a:chExt cx="0" cy="0"/>
        </a:xfrm>
      </p:grpSpPr>
      <p:sp>
        <p:nvSpPr>
          <p:cNvPr id="183" name="Google Shape;183;p42"/>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2"/>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5" name="Shape 185"/>
        <p:cNvGrpSpPr/>
        <p:nvPr/>
      </p:nvGrpSpPr>
      <p:grpSpPr>
        <a:xfrm>
          <a:off x="0" y="0"/>
          <a:ext cx="0" cy="0"/>
          <a:chOff x="0" y="0"/>
          <a:chExt cx="0" cy="0"/>
        </a:xfrm>
      </p:grpSpPr>
      <p:sp>
        <p:nvSpPr>
          <p:cNvPr id="186" name="Google Shape;186;p43"/>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3"/>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8" name="Shape 188"/>
        <p:cNvGrpSpPr/>
        <p:nvPr/>
      </p:nvGrpSpPr>
      <p:grpSpPr>
        <a:xfrm>
          <a:off x="0" y="0"/>
          <a:ext cx="0" cy="0"/>
          <a:chOff x="0" y="0"/>
          <a:chExt cx="0" cy="0"/>
        </a:xfrm>
      </p:grpSpPr>
      <p:sp>
        <p:nvSpPr>
          <p:cNvPr id="189" name="Google Shape;189;p44"/>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4"/>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1" name="Google Shape;191;p44"/>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2" name="Shape 192"/>
        <p:cNvGrpSpPr/>
        <p:nvPr/>
      </p:nvGrpSpPr>
      <p:grpSpPr>
        <a:xfrm>
          <a:off x="0" y="0"/>
          <a:ext cx="0" cy="0"/>
          <a:chOff x="0" y="0"/>
          <a:chExt cx="0" cy="0"/>
        </a:xfrm>
      </p:grpSpPr>
      <p:sp>
        <p:nvSpPr>
          <p:cNvPr id="193" name="Google Shape;193;p45"/>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94" name="Shape 194"/>
        <p:cNvGrpSpPr/>
        <p:nvPr/>
      </p:nvGrpSpPr>
      <p:grpSpPr>
        <a:xfrm>
          <a:off x="0" y="0"/>
          <a:ext cx="0" cy="0"/>
          <a:chOff x="0" y="0"/>
          <a:chExt cx="0" cy="0"/>
        </a:xfrm>
      </p:grpSpPr>
      <p:sp>
        <p:nvSpPr>
          <p:cNvPr id="195" name="Google Shape;195;p46"/>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96" name="Shape 196"/>
        <p:cNvGrpSpPr/>
        <p:nvPr/>
      </p:nvGrpSpPr>
      <p:grpSpPr>
        <a:xfrm>
          <a:off x="0" y="0"/>
          <a:ext cx="0" cy="0"/>
          <a:chOff x="0" y="0"/>
          <a:chExt cx="0" cy="0"/>
        </a:xfrm>
      </p:grpSpPr>
      <p:sp>
        <p:nvSpPr>
          <p:cNvPr id="197" name="Google Shape;197;p47"/>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7"/>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9" name="Google Shape;199;p47"/>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0" name="Google Shape;200;p47"/>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01" name="Shape 201"/>
        <p:cNvGrpSpPr/>
        <p:nvPr/>
      </p:nvGrpSpPr>
      <p:grpSpPr>
        <a:xfrm>
          <a:off x="0" y="0"/>
          <a:ext cx="0" cy="0"/>
          <a:chOff x="0" y="0"/>
          <a:chExt cx="0" cy="0"/>
        </a:xfrm>
      </p:grpSpPr>
      <p:sp>
        <p:nvSpPr>
          <p:cNvPr id="202" name="Google Shape;202;p48"/>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8"/>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4" name="Google Shape;204;p48"/>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5" name="Google Shape;205;p48"/>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06" name="Shape 206"/>
        <p:cNvGrpSpPr/>
        <p:nvPr/>
      </p:nvGrpSpPr>
      <p:grpSpPr>
        <a:xfrm>
          <a:off x="0" y="0"/>
          <a:ext cx="0" cy="0"/>
          <a:chOff x="0" y="0"/>
          <a:chExt cx="0" cy="0"/>
        </a:xfrm>
      </p:grpSpPr>
      <p:sp>
        <p:nvSpPr>
          <p:cNvPr id="207" name="Google Shape;207;p49"/>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9"/>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9" name="Google Shape;209;p49"/>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0" name="Google Shape;210;p49"/>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11" name="Shape 211"/>
        <p:cNvGrpSpPr/>
        <p:nvPr/>
      </p:nvGrpSpPr>
      <p:grpSpPr>
        <a:xfrm>
          <a:off x="0" y="0"/>
          <a:ext cx="0" cy="0"/>
          <a:chOff x="0" y="0"/>
          <a:chExt cx="0" cy="0"/>
        </a:xfrm>
      </p:grpSpPr>
      <p:sp>
        <p:nvSpPr>
          <p:cNvPr id="212" name="Google Shape;212;p50"/>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50"/>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4" name="Google Shape;214;p50"/>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15" name="Shape 215"/>
        <p:cNvGrpSpPr/>
        <p:nvPr/>
      </p:nvGrpSpPr>
      <p:grpSpPr>
        <a:xfrm>
          <a:off x="0" y="0"/>
          <a:ext cx="0" cy="0"/>
          <a:chOff x="0" y="0"/>
          <a:chExt cx="0" cy="0"/>
        </a:xfrm>
      </p:grpSpPr>
      <p:sp>
        <p:nvSpPr>
          <p:cNvPr id="216" name="Google Shape;216;p51"/>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51"/>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8" name="Google Shape;218;p51"/>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9" name="Google Shape;219;p51"/>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0" name="Google Shape;220;p51"/>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21" name="Shape 221"/>
        <p:cNvGrpSpPr/>
        <p:nvPr/>
      </p:nvGrpSpPr>
      <p:grpSpPr>
        <a:xfrm>
          <a:off x="0" y="0"/>
          <a:ext cx="0" cy="0"/>
          <a:chOff x="0" y="0"/>
          <a:chExt cx="0" cy="0"/>
        </a:xfrm>
      </p:grpSpPr>
      <p:sp>
        <p:nvSpPr>
          <p:cNvPr id="222" name="Google Shape;222;p52"/>
          <p:cNvSpPr txBox="1"/>
          <p:nvPr>
            <p:ph type="title"/>
          </p:nvPr>
        </p:nvSpPr>
        <p:spPr>
          <a:xfrm>
            <a:off x="504000" y="226080"/>
            <a:ext cx="9072000" cy="946440"/>
          </a:xfrm>
          <a:prstGeom prst="rect">
            <a:avLst/>
          </a:prstGeom>
          <a:noFill/>
          <a:ln>
            <a:noFill/>
          </a:ln>
        </p:spPr>
        <p:txBody>
          <a:bodyPr anchorCtr="1"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2"/>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4" name="Google Shape;224;p52"/>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5" name="Google Shape;225;p52"/>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6" name="Google Shape;226;p52"/>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7" name="Google Shape;227;p52"/>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8" name="Google Shape;228;p52"/>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36" name="Shape 2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37" name="Shape 237"/>
        <p:cNvGrpSpPr/>
        <p:nvPr/>
      </p:nvGrpSpPr>
      <p:grpSpPr>
        <a:xfrm>
          <a:off x="0" y="0"/>
          <a:ext cx="0" cy="0"/>
          <a:chOff x="0" y="0"/>
          <a:chExt cx="0" cy="0"/>
        </a:xfrm>
      </p:grpSpPr>
      <p:sp>
        <p:nvSpPr>
          <p:cNvPr id="238" name="Google Shape;238;p5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55"/>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40" name="Shape 240"/>
        <p:cNvGrpSpPr/>
        <p:nvPr/>
      </p:nvGrpSpPr>
      <p:grpSpPr>
        <a:xfrm>
          <a:off x="0" y="0"/>
          <a:ext cx="0" cy="0"/>
          <a:chOff x="0" y="0"/>
          <a:chExt cx="0" cy="0"/>
        </a:xfrm>
      </p:grpSpPr>
      <p:sp>
        <p:nvSpPr>
          <p:cNvPr id="241" name="Google Shape;241;p56"/>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6"/>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3" name="Shape 243"/>
        <p:cNvGrpSpPr/>
        <p:nvPr/>
      </p:nvGrpSpPr>
      <p:grpSpPr>
        <a:xfrm>
          <a:off x="0" y="0"/>
          <a:ext cx="0" cy="0"/>
          <a:chOff x="0" y="0"/>
          <a:chExt cx="0" cy="0"/>
        </a:xfrm>
      </p:grpSpPr>
      <p:sp>
        <p:nvSpPr>
          <p:cNvPr id="244" name="Google Shape;244;p57"/>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57"/>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57"/>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7" name="Shape 247"/>
        <p:cNvGrpSpPr/>
        <p:nvPr/>
      </p:nvGrpSpPr>
      <p:grpSpPr>
        <a:xfrm>
          <a:off x="0" y="0"/>
          <a:ext cx="0" cy="0"/>
          <a:chOff x="0" y="0"/>
          <a:chExt cx="0" cy="0"/>
        </a:xfrm>
      </p:grpSpPr>
      <p:sp>
        <p:nvSpPr>
          <p:cNvPr id="248" name="Google Shape;248;p58"/>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9" name="Shape 249"/>
        <p:cNvGrpSpPr/>
        <p:nvPr/>
      </p:nvGrpSpPr>
      <p:grpSpPr>
        <a:xfrm>
          <a:off x="0" y="0"/>
          <a:ext cx="0" cy="0"/>
          <a:chOff x="0" y="0"/>
          <a:chExt cx="0" cy="0"/>
        </a:xfrm>
      </p:grpSpPr>
      <p:sp>
        <p:nvSpPr>
          <p:cNvPr id="250" name="Google Shape;250;p59"/>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51" name="Shape 251"/>
        <p:cNvGrpSpPr/>
        <p:nvPr/>
      </p:nvGrpSpPr>
      <p:grpSpPr>
        <a:xfrm>
          <a:off x="0" y="0"/>
          <a:ext cx="0" cy="0"/>
          <a:chOff x="0" y="0"/>
          <a:chExt cx="0" cy="0"/>
        </a:xfrm>
      </p:grpSpPr>
      <p:sp>
        <p:nvSpPr>
          <p:cNvPr id="252" name="Google Shape;252;p6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3" name="Google Shape;253;p60"/>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60"/>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5" name="Google Shape;255;p60"/>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56" name="Shape 256"/>
        <p:cNvGrpSpPr/>
        <p:nvPr/>
      </p:nvGrpSpPr>
      <p:grpSpPr>
        <a:xfrm>
          <a:off x="0" y="0"/>
          <a:ext cx="0" cy="0"/>
          <a:chOff x="0" y="0"/>
          <a:chExt cx="0" cy="0"/>
        </a:xfrm>
      </p:grpSpPr>
      <p:sp>
        <p:nvSpPr>
          <p:cNvPr id="257" name="Google Shape;257;p6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61"/>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61"/>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61"/>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61" name="Shape 261"/>
        <p:cNvGrpSpPr/>
        <p:nvPr/>
      </p:nvGrpSpPr>
      <p:grpSpPr>
        <a:xfrm>
          <a:off x="0" y="0"/>
          <a:ext cx="0" cy="0"/>
          <a:chOff x="0" y="0"/>
          <a:chExt cx="0" cy="0"/>
        </a:xfrm>
      </p:grpSpPr>
      <p:sp>
        <p:nvSpPr>
          <p:cNvPr id="262" name="Google Shape;262;p62"/>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62"/>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62"/>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62"/>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66" name="Shape 266"/>
        <p:cNvGrpSpPr/>
        <p:nvPr/>
      </p:nvGrpSpPr>
      <p:grpSpPr>
        <a:xfrm>
          <a:off x="0" y="0"/>
          <a:ext cx="0" cy="0"/>
          <a:chOff x="0" y="0"/>
          <a:chExt cx="0" cy="0"/>
        </a:xfrm>
      </p:grpSpPr>
      <p:sp>
        <p:nvSpPr>
          <p:cNvPr id="267" name="Google Shape;267;p63"/>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63"/>
          <p:cNvSpPr txBox="1"/>
          <p:nvPr>
            <p:ph idx="1" type="body"/>
          </p:nvPr>
        </p:nvSpPr>
        <p:spPr>
          <a:xfrm>
            <a:off x="504000" y="132660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9" name="Google Shape;269;p63"/>
          <p:cNvSpPr txBox="1"/>
          <p:nvPr>
            <p:ph idx="2"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70" name="Shape 270"/>
        <p:cNvGrpSpPr/>
        <p:nvPr/>
      </p:nvGrpSpPr>
      <p:grpSpPr>
        <a:xfrm>
          <a:off x="0" y="0"/>
          <a:ext cx="0" cy="0"/>
          <a:chOff x="0" y="0"/>
          <a:chExt cx="0" cy="0"/>
        </a:xfrm>
      </p:grpSpPr>
      <p:sp>
        <p:nvSpPr>
          <p:cNvPr id="271" name="Google Shape;271;p64"/>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64"/>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64"/>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64"/>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5" name="Google Shape;275;p64"/>
          <p:cNvSpPr txBox="1"/>
          <p:nvPr>
            <p:ph idx="4"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9" name="Shape 29"/>
        <p:cNvGrpSpPr/>
        <p:nvPr/>
      </p:nvGrpSpPr>
      <p:grpSpPr>
        <a:xfrm>
          <a:off x="0" y="0"/>
          <a:ext cx="0" cy="0"/>
          <a:chOff x="0" y="0"/>
          <a:chExt cx="0" cy="0"/>
        </a:xfrm>
      </p:grpSpPr>
      <p:sp>
        <p:nvSpPr>
          <p:cNvPr id="30" name="Google Shape;30;p7"/>
          <p:cNvSpPr txBox="1"/>
          <p:nvPr>
            <p:ph idx="1" type="subTitle"/>
          </p:nvPr>
        </p:nvSpPr>
        <p:spPr>
          <a:xfrm>
            <a:off x="504000" y="226080"/>
            <a:ext cx="9072000" cy="438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76" name="Shape 276"/>
        <p:cNvGrpSpPr/>
        <p:nvPr/>
      </p:nvGrpSpPr>
      <p:grpSpPr>
        <a:xfrm>
          <a:off x="0" y="0"/>
          <a:ext cx="0" cy="0"/>
          <a:chOff x="0" y="0"/>
          <a:chExt cx="0" cy="0"/>
        </a:xfrm>
      </p:grpSpPr>
      <p:sp>
        <p:nvSpPr>
          <p:cNvPr id="277" name="Google Shape;277;p65"/>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65"/>
          <p:cNvSpPr txBox="1"/>
          <p:nvPr>
            <p:ph idx="1" type="body"/>
          </p:nvPr>
        </p:nvSpPr>
        <p:spPr>
          <a:xfrm>
            <a:off x="50400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9" name="Google Shape;279;p65"/>
          <p:cNvSpPr txBox="1"/>
          <p:nvPr>
            <p:ph idx="2" type="body"/>
          </p:nvPr>
        </p:nvSpPr>
        <p:spPr>
          <a:xfrm>
            <a:off x="357156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0" name="Google Shape;280;p65"/>
          <p:cNvSpPr txBox="1"/>
          <p:nvPr>
            <p:ph idx="3" type="body"/>
          </p:nvPr>
        </p:nvSpPr>
        <p:spPr>
          <a:xfrm>
            <a:off x="6639120" y="132660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1" name="Google Shape;281;p65"/>
          <p:cNvSpPr txBox="1"/>
          <p:nvPr>
            <p:ph idx="4" type="body"/>
          </p:nvPr>
        </p:nvSpPr>
        <p:spPr>
          <a:xfrm>
            <a:off x="50400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2" name="Google Shape;282;p65"/>
          <p:cNvSpPr txBox="1"/>
          <p:nvPr>
            <p:ph idx="5" type="body"/>
          </p:nvPr>
        </p:nvSpPr>
        <p:spPr>
          <a:xfrm>
            <a:off x="357156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3" name="Google Shape;283;p65"/>
          <p:cNvSpPr txBox="1"/>
          <p:nvPr>
            <p:ph idx="6" type="body"/>
          </p:nvPr>
        </p:nvSpPr>
        <p:spPr>
          <a:xfrm>
            <a:off x="6639120" y="3044520"/>
            <a:ext cx="292104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2" type="body"/>
          </p:nvPr>
        </p:nvSpPr>
        <p:spPr>
          <a:xfrm>
            <a:off x="515268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3" type="body"/>
          </p:nvPr>
        </p:nvSpPr>
        <p:spPr>
          <a:xfrm>
            <a:off x="50400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 type="body"/>
          </p:nvPr>
        </p:nvSpPr>
        <p:spPr>
          <a:xfrm>
            <a:off x="504000" y="1326600"/>
            <a:ext cx="4426920" cy="3288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3" type="body"/>
          </p:nvPr>
        </p:nvSpPr>
        <p:spPr>
          <a:xfrm>
            <a:off x="5152680" y="304452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10"/>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 type="body"/>
          </p:nvPr>
        </p:nvSpPr>
        <p:spPr>
          <a:xfrm>
            <a:off x="50400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2" type="body"/>
          </p:nvPr>
        </p:nvSpPr>
        <p:spPr>
          <a:xfrm>
            <a:off x="5152680" y="1326600"/>
            <a:ext cx="442692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3" type="body"/>
          </p:nvPr>
        </p:nvSpPr>
        <p:spPr>
          <a:xfrm>
            <a:off x="504000" y="3044520"/>
            <a:ext cx="9072000" cy="15685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5.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1.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6.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1.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58320" y="81000"/>
            <a:ext cx="7794360" cy="1205640"/>
          </a:xfrm>
          <a:prstGeom prst="rect">
            <a:avLst/>
          </a:prstGeom>
          <a:noFill/>
          <a:ln>
            <a:noFill/>
          </a:ln>
        </p:spPr>
      </p:pic>
      <p:sp>
        <p:nvSpPr>
          <p:cNvPr id="11" name="Google Shape;11;p1"/>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1" type="ftr"/>
          </p:nvPr>
        </p:nvSpPr>
        <p:spPr>
          <a:xfrm>
            <a:off x="3447000" y="5164920"/>
            <a:ext cx="3195000" cy="390600"/>
          </a:xfrm>
          <a:prstGeom prst="rect">
            <a:avLst/>
          </a:prstGeom>
          <a:noFill/>
          <a:ln>
            <a:noFill/>
          </a:ln>
        </p:spPr>
        <p:txBody>
          <a:bodyPr anchorCtr="1"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7227000" y="5164920"/>
            <a:ext cx="2348280" cy="39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
        <p:nvSpPr>
          <p:cNvPr id="14" name="Google Shape;14;p1"/>
          <p:cNvSpPr txBox="1"/>
          <p:nvPr>
            <p:ph type="title"/>
          </p:nvPr>
        </p:nvSpPr>
        <p:spPr>
          <a:xfrm>
            <a:off x="504000" y="226080"/>
            <a:ext cx="907200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1">
            <a:alphaModFix/>
          </a:blip>
          <a:srcRect b="0" l="0" r="0" t="0"/>
          <a:stretch/>
        </p:blipFill>
        <p:spPr>
          <a:xfrm>
            <a:off x="-58320" y="81000"/>
            <a:ext cx="7794360" cy="1205640"/>
          </a:xfrm>
          <a:prstGeom prst="rect">
            <a:avLst/>
          </a:prstGeom>
          <a:noFill/>
          <a:ln>
            <a:noFill/>
          </a:ln>
        </p:spPr>
      </p:pic>
      <p:sp>
        <p:nvSpPr>
          <p:cNvPr id="66" name="Google Shape;66;p14"/>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2" type="title"/>
          </p:nvPr>
        </p:nvSpPr>
        <p:spPr>
          <a:xfrm>
            <a:off x="504000" y="1368000"/>
            <a:ext cx="9072000" cy="3288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14"/>
          <p:cNvSpPr txBox="1"/>
          <p:nvPr>
            <p:ph idx="11" type="ftr"/>
          </p:nvPr>
        </p:nvSpPr>
        <p:spPr>
          <a:xfrm>
            <a:off x="3447000" y="5164920"/>
            <a:ext cx="3195000" cy="390600"/>
          </a:xfrm>
          <a:prstGeom prst="rect">
            <a:avLst/>
          </a:prstGeom>
          <a:noFill/>
          <a:ln>
            <a:noFill/>
          </a:ln>
        </p:spPr>
        <p:txBody>
          <a:bodyPr anchorCtr="1"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14"/>
          <p:cNvSpPr txBox="1"/>
          <p:nvPr>
            <p:ph idx="12" type="sldNum"/>
          </p:nvPr>
        </p:nvSpPr>
        <p:spPr>
          <a:xfrm>
            <a:off x="7227000" y="5164920"/>
            <a:ext cx="2348280" cy="39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
        <p:nvSpPr>
          <p:cNvPr id="71" name="Google Shape;71;p14"/>
          <p:cNvSpPr txBox="1"/>
          <p:nvPr>
            <p:ph idx="1" type="body"/>
          </p:nvPr>
        </p:nvSpPr>
        <p:spPr>
          <a:xfrm>
            <a:off x="504000" y="1326600"/>
            <a:ext cx="9072000" cy="32886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0" name="Shape 120"/>
        <p:cNvGrpSpPr/>
        <p:nvPr/>
      </p:nvGrpSpPr>
      <p:grpSpPr>
        <a:xfrm>
          <a:off x="0" y="0"/>
          <a:ext cx="0" cy="0"/>
          <a:chOff x="0" y="0"/>
          <a:chExt cx="0" cy="0"/>
        </a:xfrm>
      </p:grpSpPr>
      <p:pic>
        <p:nvPicPr>
          <p:cNvPr id="121" name="Google Shape;121;p27"/>
          <p:cNvPicPr preferRelativeResize="0"/>
          <p:nvPr/>
        </p:nvPicPr>
        <p:blipFill rotWithShape="1">
          <a:blip r:embed="rId1">
            <a:alphaModFix/>
          </a:blip>
          <a:srcRect b="0" l="0" r="0" t="0"/>
          <a:stretch/>
        </p:blipFill>
        <p:spPr>
          <a:xfrm>
            <a:off x="-58320" y="81000"/>
            <a:ext cx="7794360" cy="1205640"/>
          </a:xfrm>
          <a:prstGeom prst="rect">
            <a:avLst/>
          </a:prstGeom>
          <a:noFill/>
          <a:ln>
            <a:noFill/>
          </a:ln>
        </p:spPr>
      </p:pic>
      <p:sp>
        <p:nvSpPr>
          <p:cNvPr id="122" name="Google Shape;122;p27"/>
          <p:cNvSpPr txBox="1"/>
          <p:nvPr>
            <p:ph type="title"/>
          </p:nvPr>
        </p:nvSpPr>
        <p:spPr>
          <a:xfrm>
            <a:off x="504000" y="216000"/>
            <a:ext cx="7020000" cy="936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3" name="Google Shape;123;p27"/>
          <p:cNvSpPr txBox="1"/>
          <p:nvPr>
            <p:ph idx="1" type="body"/>
          </p:nvPr>
        </p:nvSpPr>
        <p:spPr>
          <a:xfrm>
            <a:off x="504000" y="1368000"/>
            <a:ext cx="9072000" cy="32882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4" name="Google Shape;124;p27"/>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5" name="Google Shape;125;p27"/>
          <p:cNvSpPr txBox="1"/>
          <p:nvPr>
            <p:ph idx="11" type="ftr"/>
          </p:nvPr>
        </p:nvSpPr>
        <p:spPr>
          <a:xfrm>
            <a:off x="3447000" y="5164920"/>
            <a:ext cx="3195000" cy="390600"/>
          </a:xfrm>
          <a:prstGeom prst="rect">
            <a:avLst/>
          </a:prstGeom>
          <a:noFill/>
          <a:ln>
            <a:noFill/>
          </a:ln>
        </p:spPr>
        <p:txBody>
          <a:bodyPr anchorCtr="1"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6" name="Google Shape;126;p27"/>
          <p:cNvSpPr txBox="1"/>
          <p:nvPr>
            <p:ph idx="12" type="sldNum"/>
          </p:nvPr>
        </p:nvSpPr>
        <p:spPr>
          <a:xfrm>
            <a:off x="7227000" y="5164920"/>
            <a:ext cx="2348280" cy="39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pic>
        <p:nvPicPr>
          <p:cNvPr id="176" name="Google Shape;176;p40"/>
          <p:cNvPicPr preferRelativeResize="0"/>
          <p:nvPr/>
        </p:nvPicPr>
        <p:blipFill rotWithShape="1">
          <a:blip r:embed="rId1">
            <a:alphaModFix/>
          </a:blip>
          <a:srcRect b="0" l="0" r="0" t="0"/>
          <a:stretch/>
        </p:blipFill>
        <p:spPr>
          <a:xfrm>
            <a:off x="-58320" y="81000"/>
            <a:ext cx="7794360" cy="1205640"/>
          </a:xfrm>
          <a:prstGeom prst="rect">
            <a:avLst/>
          </a:prstGeom>
          <a:noFill/>
          <a:ln>
            <a:noFill/>
          </a:ln>
        </p:spPr>
      </p:pic>
      <p:sp>
        <p:nvSpPr>
          <p:cNvPr id="177" name="Google Shape;177;p40"/>
          <p:cNvSpPr txBox="1"/>
          <p:nvPr>
            <p:ph type="title"/>
          </p:nvPr>
        </p:nvSpPr>
        <p:spPr>
          <a:xfrm>
            <a:off x="1260360" y="928800"/>
            <a:ext cx="7559640" cy="1973160"/>
          </a:xfrm>
          <a:prstGeom prst="rect">
            <a:avLst/>
          </a:prstGeom>
          <a:noFill/>
          <a:ln>
            <a:noFill/>
          </a:ln>
        </p:spPr>
        <p:txBody>
          <a:bodyPr anchorCtr="1"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8" name="Google Shape;178;p40"/>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9" name="Google Shape;179;p40"/>
          <p:cNvSpPr txBox="1"/>
          <p:nvPr>
            <p:ph idx="11" type="ftr"/>
          </p:nvPr>
        </p:nvSpPr>
        <p:spPr>
          <a:xfrm>
            <a:off x="3447000" y="5164920"/>
            <a:ext cx="3195000" cy="390600"/>
          </a:xfrm>
          <a:prstGeom prst="rect">
            <a:avLst/>
          </a:prstGeom>
          <a:noFill/>
          <a:ln>
            <a:noFill/>
          </a:ln>
        </p:spPr>
        <p:txBody>
          <a:bodyPr anchorCtr="1"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0" name="Google Shape;180;p40"/>
          <p:cNvSpPr txBox="1"/>
          <p:nvPr>
            <p:ph idx="12" type="sldNum"/>
          </p:nvPr>
        </p:nvSpPr>
        <p:spPr>
          <a:xfrm>
            <a:off x="7227000" y="5164920"/>
            <a:ext cx="2348280" cy="39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9" name="Shape 229"/>
        <p:cNvGrpSpPr/>
        <p:nvPr/>
      </p:nvGrpSpPr>
      <p:grpSpPr>
        <a:xfrm>
          <a:off x="0" y="0"/>
          <a:ext cx="0" cy="0"/>
          <a:chOff x="0" y="0"/>
          <a:chExt cx="0" cy="0"/>
        </a:xfrm>
      </p:grpSpPr>
      <p:pic>
        <p:nvPicPr>
          <p:cNvPr id="230" name="Google Shape;230;p53"/>
          <p:cNvPicPr preferRelativeResize="0"/>
          <p:nvPr/>
        </p:nvPicPr>
        <p:blipFill rotWithShape="1">
          <a:blip r:embed="rId1">
            <a:alphaModFix/>
          </a:blip>
          <a:srcRect b="0" l="0" r="0" t="0"/>
          <a:stretch/>
        </p:blipFill>
        <p:spPr>
          <a:xfrm>
            <a:off x="-58320" y="81000"/>
            <a:ext cx="7794360" cy="1205640"/>
          </a:xfrm>
          <a:prstGeom prst="rect">
            <a:avLst/>
          </a:prstGeom>
          <a:noFill/>
          <a:ln>
            <a:noFill/>
          </a:ln>
        </p:spPr>
      </p:pic>
      <p:sp>
        <p:nvSpPr>
          <p:cNvPr id="231" name="Google Shape;231;p53"/>
          <p:cNvSpPr txBox="1"/>
          <p:nvPr>
            <p:ph type="title"/>
          </p:nvPr>
        </p:nvSpPr>
        <p:spPr>
          <a:xfrm>
            <a:off x="687240" y="1414440"/>
            <a:ext cx="8694720" cy="235728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2" name="Google Shape;232;p53"/>
          <p:cNvSpPr txBox="1"/>
          <p:nvPr>
            <p:ph idx="1" type="body"/>
          </p:nvPr>
        </p:nvSpPr>
        <p:spPr>
          <a:xfrm>
            <a:off x="687240" y="3794040"/>
            <a:ext cx="8694720" cy="1241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3" name="Google Shape;233;p53"/>
          <p:cNvSpPr txBox="1"/>
          <p:nvPr>
            <p:ph idx="10" type="dt"/>
          </p:nvPr>
        </p:nvSpPr>
        <p:spPr>
          <a:xfrm>
            <a:off x="504000" y="516492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4" name="Google Shape;234;p53"/>
          <p:cNvSpPr txBox="1"/>
          <p:nvPr>
            <p:ph idx="11" type="ftr"/>
          </p:nvPr>
        </p:nvSpPr>
        <p:spPr>
          <a:xfrm>
            <a:off x="3447000" y="5164920"/>
            <a:ext cx="3195000" cy="390600"/>
          </a:xfrm>
          <a:prstGeom prst="rect">
            <a:avLst/>
          </a:prstGeom>
          <a:noFill/>
          <a:ln>
            <a:noFill/>
          </a:ln>
        </p:spPr>
        <p:txBody>
          <a:bodyPr anchorCtr="1"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5" name="Google Shape;235;p53"/>
          <p:cNvSpPr txBox="1"/>
          <p:nvPr>
            <p:ph idx="12" type="sldNum"/>
          </p:nvPr>
        </p:nvSpPr>
        <p:spPr>
          <a:xfrm>
            <a:off x="7227000" y="5164920"/>
            <a:ext cx="2348280" cy="390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66"/>
          <p:cNvSpPr txBox="1"/>
          <p:nvPr/>
        </p:nvSpPr>
        <p:spPr>
          <a:xfrm>
            <a:off x="0" y="216000"/>
            <a:ext cx="7524000" cy="936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570" u="none" cap="none" strike="noStrike">
                <a:solidFill>
                  <a:srgbClr val="FFFFFF"/>
                </a:solidFill>
                <a:latin typeface="Arial"/>
                <a:ea typeface="Arial"/>
                <a:cs typeface="Arial"/>
                <a:sym typeface="Arial"/>
              </a:rPr>
              <a:t>Team Name:- </a:t>
            </a:r>
            <a:r>
              <a:rPr b="0" i="0" lang="en-IN" sz="3570" u="none" cap="none" strike="noStrike">
                <a:solidFill>
                  <a:srgbClr val="FFFFFF"/>
                </a:solidFill>
                <a:latin typeface="Arial"/>
                <a:ea typeface="Arial"/>
                <a:cs typeface="Arial"/>
                <a:sym typeface="Arial"/>
              </a:rPr>
              <a:t>Code2k20</a:t>
            </a:r>
            <a:endParaRPr b="0" i="0" sz="3570" u="none" cap="none" strike="noStrike">
              <a:latin typeface="Arial"/>
              <a:ea typeface="Arial"/>
              <a:cs typeface="Arial"/>
              <a:sym typeface="Arial"/>
            </a:endParaRPr>
          </a:p>
        </p:txBody>
      </p:sp>
      <p:sp>
        <p:nvSpPr>
          <p:cNvPr id="290" name="Google Shape;290;p66"/>
          <p:cNvSpPr txBox="1"/>
          <p:nvPr/>
        </p:nvSpPr>
        <p:spPr>
          <a:xfrm>
            <a:off x="179640" y="2422800"/>
            <a:ext cx="9360360" cy="2876040"/>
          </a:xfrm>
          <a:prstGeom prst="rect">
            <a:avLst/>
          </a:prstGeom>
          <a:noFill/>
          <a:ln>
            <a:noFill/>
          </a:ln>
        </p:spPr>
        <p:txBody>
          <a:bodyPr anchorCtr="1" anchor="ctr" bIns="0" lIns="0" spcFirstLastPara="1" rIns="0" wrap="square" tIns="0">
            <a:noAutofit/>
          </a:bodyPr>
          <a:lstStyle/>
          <a:p>
            <a:pPr indent="0" lvl="0" marL="0" marR="0" rtl="0" algn="ctr">
              <a:lnSpc>
                <a:spcPct val="80000"/>
              </a:lnSpc>
              <a:spcBef>
                <a:spcPts val="0"/>
              </a:spcBef>
              <a:spcAft>
                <a:spcPts val="0"/>
              </a:spcAft>
              <a:buNone/>
            </a:pPr>
            <a:r>
              <a:rPr b="1" i="1" lang="en-IN" sz="3000" u="sng" cap="none" strike="noStrike">
                <a:solidFill>
                  <a:srgbClr val="262626"/>
                </a:solidFill>
                <a:latin typeface="Arial"/>
                <a:ea typeface="Arial"/>
                <a:cs typeface="Arial"/>
                <a:sym typeface="Arial"/>
              </a:rPr>
              <a:t>Goods Demand Forecasting Calculator</a:t>
            </a:r>
            <a:endParaRPr b="0" i="0" sz="3000" u="none" cap="none" strike="noStrike">
              <a:latin typeface="Arial"/>
              <a:ea typeface="Arial"/>
              <a:cs typeface="Arial"/>
              <a:sym typeface="Arial"/>
            </a:endParaRPr>
          </a:p>
          <a:p>
            <a:pPr indent="0" lvl="0" marL="0" marR="0" rtl="0" algn="ctr">
              <a:lnSpc>
                <a:spcPct val="80000"/>
              </a:lnSpc>
              <a:spcBef>
                <a:spcPts val="1151"/>
              </a:spcBef>
              <a:spcAft>
                <a:spcPts val="0"/>
              </a:spcAft>
              <a:buNone/>
            </a:pPr>
            <a:r>
              <a:t/>
            </a:r>
            <a:endParaRPr b="0" i="0" sz="3000" u="none" cap="none" strike="noStrike">
              <a:latin typeface="Arial"/>
              <a:ea typeface="Arial"/>
              <a:cs typeface="Arial"/>
              <a:sym typeface="Arial"/>
            </a:endParaRPr>
          </a:p>
          <a:p>
            <a:pPr indent="0" lvl="0" marL="0" marR="0" rtl="0" algn="l">
              <a:lnSpc>
                <a:spcPct val="80000"/>
              </a:lnSpc>
              <a:spcBef>
                <a:spcPts val="1151"/>
              </a:spcBef>
              <a:spcAft>
                <a:spcPts val="0"/>
              </a:spcAft>
              <a:buNone/>
            </a:pPr>
            <a:r>
              <a:t/>
            </a:r>
            <a:endParaRPr b="0" i="0" sz="3000" u="none" cap="none" strike="noStrike">
              <a:latin typeface="Arial"/>
              <a:ea typeface="Arial"/>
              <a:cs typeface="Arial"/>
              <a:sym typeface="Arial"/>
            </a:endParaRPr>
          </a:p>
          <a:p>
            <a:pPr indent="0" lvl="0" marL="0" marR="0" rtl="0" algn="l">
              <a:lnSpc>
                <a:spcPct val="80000"/>
              </a:lnSpc>
              <a:spcBef>
                <a:spcPts val="1151"/>
              </a:spcBef>
              <a:spcAft>
                <a:spcPts val="0"/>
              </a:spcAft>
              <a:buNone/>
            </a:pPr>
            <a:r>
              <a:t/>
            </a:r>
            <a:endParaRPr b="0" i="0" sz="3000" u="none" cap="none" strike="noStrike">
              <a:latin typeface="Arial"/>
              <a:ea typeface="Arial"/>
              <a:cs typeface="Arial"/>
              <a:sym typeface="Arial"/>
            </a:endParaRPr>
          </a:p>
          <a:p>
            <a:pPr indent="0" lvl="0" marL="0" marR="0" rtl="0" algn="l">
              <a:lnSpc>
                <a:spcPct val="80000"/>
              </a:lnSpc>
              <a:spcBef>
                <a:spcPts val="1151"/>
              </a:spcBef>
              <a:spcAft>
                <a:spcPts val="0"/>
              </a:spcAft>
              <a:buNone/>
            </a:pPr>
            <a:r>
              <a:t/>
            </a:r>
            <a:endParaRPr b="0" i="0" sz="3000" u="none" cap="none" strike="noStrike">
              <a:latin typeface="Arial"/>
              <a:ea typeface="Arial"/>
              <a:cs typeface="Arial"/>
              <a:sym typeface="Arial"/>
            </a:endParaRPr>
          </a:p>
          <a:p>
            <a:pPr indent="0" lvl="0" marL="0" marR="0" rtl="0" algn="l">
              <a:lnSpc>
                <a:spcPct val="80000"/>
              </a:lnSpc>
              <a:spcBef>
                <a:spcPts val="1151"/>
              </a:spcBef>
              <a:spcAft>
                <a:spcPts val="0"/>
              </a:spcAft>
              <a:buNone/>
            </a:pPr>
            <a:r>
              <a:rPr b="1" i="1" lang="en-IN" sz="1500" u="none" cap="none" strike="noStrike">
                <a:solidFill>
                  <a:srgbClr val="262626"/>
                </a:solidFill>
                <a:latin typeface="Arial"/>
                <a:ea typeface="Arial"/>
                <a:cs typeface="Arial"/>
                <a:sym typeface="Arial"/>
              </a:rPr>
              <a:t>Submitted by:-Vaibhav Chaudhary</a:t>
            </a:r>
            <a:endParaRPr b="0" i="0" sz="1500" u="none" cap="none" strike="noStrike">
              <a:latin typeface="Arial"/>
              <a:ea typeface="Arial"/>
              <a:cs typeface="Arial"/>
              <a:sym typeface="Arial"/>
            </a:endParaRPr>
          </a:p>
          <a:p>
            <a:pPr indent="0" lvl="0" marL="0" marR="0" rtl="0" algn="l">
              <a:lnSpc>
                <a:spcPct val="80000"/>
              </a:lnSpc>
              <a:spcBef>
                <a:spcPts val="1151"/>
              </a:spcBef>
              <a:spcAft>
                <a:spcPts val="0"/>
              </a:spcAft>
              <a:buNone/>
            </a:pPr>
            <a:r>
              <a:rPr b="1" i="1" lang="en-IN" sz="1500" u="none" cap="none" strike="noStrike">
                <a:solidFill>
                  <a:srgbClr val="262626"/>
                </a:solidFill>
                <a:latin typeface="Arial"/>
                <a:ea typeface="Arial"/>
                <a:cs typeface="Arial"/>
                <a:sym typeface="Arial"/>
              </a:rPr>
              <a:t>                         Saloni Mittal</a:t>
            </a:r>
            <a:endParaRPr b="0" i="0" sz="1500" u="none" cap="none" strike="noStrike">
              <a:latin typeface="Arial"/>
              <a:ea typeface="Arial"/>
              <a:cs typeface="Arial"/>
              <a:sym typeface="Arial"/>
            </a:endParaRPr>
          </a:p>
          <a:p>
            <a:pPr indent="0" lvl="0" marL="0" marR="0" rtl="0" algn="ctr">
              <a:lnSpc>
                <a:spcPct val="80000"/>
              </a:lnSpc>
              <a:spcBef>
                <a:spcPts val="1151"/>
              </a:spcBef>
              <a:spcAft>
                <a:spcPts val="0"/>
              </a:spcAft>
              <a:buNone/>
            </a:pPr>
            <a:r>
              <a:t/>
            </a:r>
            <a:endParaRPr b="0" i="0" sz="1500" u="none" cap="none" strike="noStrike">
              <a:latin typeface="Arial"/>
              <a:ea typeface="Arial"/>
              <a:cs typeface="Arial"/>
              <a:sym typeface="Arial"/>
            </a:endParaRPr>
          </a:p>
          <a:p>
            <a:pPr indent="0" lvl="0" marL="0" marR="0" rtl="0" algn="ctr">
              <a:lnSpc>
                <a:spcPct val="80000"/>
              </a:lnSpc>
              <a:spcBef>
                <a:spcPts val="1151"/>
              </a:spcBef>
              <a:spcAft>
                <a:spcPts val="0"/>
              </a:spcAft>
              <a:buNone/>
            </a:pPr>
            <a:r>
              <a:t/>
            </a:r>
            <a:endParaRPr b="0" i="0" sz="1500" u="none" cap="none" strike="noStrike">
              <a:latin typeface="Arial"/>
              <a:ea typeface="Arial"/>
              <a:cs typeface="Arial"/>
              <a:sym typeface="Arial"/>
            </a:endParaRPr>
          </a:p>
          <a:p>
            <a:pPr indent="0" lvl="0" marL="0" marR="0" rtl="0" algn="ctr">
              <a:lnSpc>
                <a:spcPct val="80000"/>
              </a:lnSpc>
              <a:spcBef>
                <a:spcPts val="1151"/>
              </a:spcBef>
              <a:spcAft>
                <a:spcPts val="0"/>
              </a:spcAft>
              <a:buNone/>
            </a:pPr>
            <a:r>
              <a:t/>
            </a:r>
            <a:endParaRPr b="0" i="0" sz="1500" u="none" cap="none" strike="noStrike">
              <a:latin typeface="Arial"/>
              <a:ea typeface="Arial"/>
              <a:cs typeface="Arial"/>
              <a:sym typeface="Arial"/>
            </a:endParaRPr>
          </a:p>
        </p:txBody>
      </p:sp>
      <p:sp>
        <p:nvSpPr>
          <p:cNvPr id="291" name="Google Shape;291;p66"/>
          <p:cNvSpPr/>
          <p:nvPr/>
        </p:nvSpPr>
        <p:spPr>
          <a:xfrm>
            <a:off x="4888080" y="2682720"/>
            <a:ext cx="304920" cy="304920"/>
          </a:xfrm>
          <a:custGeom>
            <a:rect b="b" l="l" r="r" t="t"/>
            <a:pathLst>
              <a:path extrusionOk="0" h="21600" w="21600">
                <a:moveTo>
                  <a:pt x="0" y="0"/>
                </a:moveTo>
                <a:lnTo>
                  <a:pt x="21600" y="0"/>
                </a:lnTo>
                <a:lnTo>
                  <a:pt x="21600" y="21600"/>
                </a:lnTo>
                <a:lnTo>
                  <a:pt x="0" y="21600"/>
                </a:lnTo>
                <a:close/>
              </a:path>
            </a:pathLst>
          </a:custGeom>
          <a:noFill/>
          <a:ln>
            <a:noFill/>
          </a:ln>
        </p:spPr>
      </p:sp>
      <p:pic>
        <p:nvPicPr>
          <p:cNvPr descr="Head with gears" id="292" name="Google Shape;292;p66"/>
          <p:cNvPicPr preferRelativeResize="0"/>
          <p:nvPr/>
        </p:nvPicPr>
        <p:blipFill rotWithShape="1">
          <a:blip r:embed="rId3">
            <a:alphaModFix/>
          </a:blip>
          <a:srcRect b="0" l="0" r="0" t="0"/>
          <a:stretch/>
        </p:blipFill>
        <p:spPr>
          <a:xfrm>
            <a:off x="4888080" y="128160"/>
            <a:ext cx="1228680" cy="1164960"/>
          </a:xfrm>
          <a:prstGeom prst="rect">
            <a:avLst/>
          </a:prstGeom>
          <a:noFill/>
          <a:ln>
            <a:noFill/>
          </a:ln>
        </p:spPr>
      </p:pic>
      <p:pic>
        <p:nvPicPr>
          <p:cNvPr id="293" name="Google Shape;293;p66"/>
          <p:cNvPicPr preferRelativeResize="0"/>
          <p:nvPr/>
        </p:nvPicPr>
        <p:blipFill rotWithShape="1">
          <a:blip r:embed="rId4">
            <a:alphaModFix/>
          </a:blip>
          <a:srcRect b="0" l="0" r="0" t="0"/>
          <a:stretch/>
        </p:blipFill>
        <p:spPr>
          <a:xfrm>
            <a:off x="6222240" y="3828600"/>
            <a:ext cx="3605760" cy="1626840"/>
          </a:xfrm>
          <a:prstGeom prst="rect">
            <a:avLst/>
          </a:prstGeom>
          <a:noFill/>
          <a:ln>
            <a:noFill/>
          </a:ln>
        </p:spPr>
      </p:pic>
      <p:sp>
        <p:nvSpPr>
          <p:cNvPr id="294" name="Google Shape;294;p66"/>
          <p:cNvSpPr txBox="1"/>
          <p:nvPr/>
        </p:nvSpPr>
        <p:spPr>
          <a:xfrm rot="205800">
            <a:off x="6960240" y="4263840"/>
            <a:ext cx="233208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1" lang="en-IN" sz="3600" u="sng" cap="none" strike="noStrike">
                <a:solidFill>
                  <a:srgbClr val="FFFF00"/>
                </a:solidFill>
                <a:latin typeface="Calibri"/>
                <a:ea typeface="Calibri"/>
                <a:cs typeface="Calibri"/>
                <a:sym typeface="Calibri"/>
              </a:rPr>
              <a:t>Code2k20</a:t>
            </a:r>
            <a:endParaRPr b="0" i="0" sz="3600" u="none" cap="none" strike="noStrike">
              <a:latin typeface="Arial"/>
              <a:ea typeface="Arial"/>
              <a:cs typeface="Arial"/>
              <a:sym typeface="Arial"/>
            </a:endParaRPr>
          </a:p>
        </p:txBody>
      </p:sp>
      <p:sp>
        <p:nvSpPr>
          <p:cNvPr id="295" name="Google Shape;295;p66"/>
          <p:cNvSpPr/>
          <p:nvPr/>
        </p:nvSpPr>
        <p:spPr>
          <a:xfrm>
            <a:off x="3407400" y="2552400"/>
            <a:ext cx="2258640" cy="36612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t" bIns="45700" lIns="91425" spcFirstLastPara="1" rIns="91425" wrap="square" tIns="45700">
            <a:noAutofit/>
          </a:bodyPr>
          <a:lstStyle/>
          <a:p>
            <a:pPr indent="0" lvl="0" marL="0" marR="0" rtl="0" algn="ctr">
              <a:lnSpc>
                <a:spcPct val="100000"/>
              </a:lnSpc>
              <a:spcBef>
                <a:spcPts val="0"/>
              </a:spcBef>
              <a:spcAft>
                <a:spcPts val="0"/>
              </a:spcAft>
              <a:buNone/>
            </a:pPr>
            <a:r>
              <a:rPr b="1" i="0" lang="en-IN" sz="1800" u="none" cap="none" strike="noStrike">
                <a:solidFill>
                  <a:srgbClr val="262626"/>
                </a:solidFill>
                <a:latin typeface="Calibri"/>
                <a:ea typeface="Calibri"/>
                <a:cs typeface="Calibri"/>
                <a:sym typeface="Calibri"/>
              </a:rPr>
              <a:t>2020</a:t>
            </a:r>
            <a:endParaRPr b="0" i="0" sz="18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67"/>
          <p:cNvSpPr txBox="1"/>
          <p:nvPr/>
        </p:nvSpPr>
        <p:spPr>
          <a:xfrm>
            <a:off x="503280" y="169200"/>
            <a:ext cx="7020000" cy="936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570" u="none" cap="none" strike="noStrike">
                <a:solidFill>
                  <a:srgbClr val="FFFFFF"/>
                </a:solidFill>
                <a:latin typeface="Arial"/>
                <a:ea typeface="Arial"/>
                <a:cs typeface="Arial"/>
                <a:sym typeface="Arial"/>
              </a:rPr>
              <a:t>Problem Statement</a:t>
            </a:r>
            <a:endParaRPr b="0" i="0" sz="3570" u="none" cap="none" strike="noStrike">
              <a:latin typeface="Arial"/>
              <a:ea typeface="Arial"/>
              <a:cs typeface="Arial"/>
              <a:sym typeface="Arial"/>
            </a:endParaRPr>
          </a:p>
        </p:txBody>
      </p:sp>
      <p:sp>
        <p:nvSpPr>
          <p:cNvPr id="302" name="Google Shape;302;p67"/>
          <p:cNvSpPr txBox="1"/>
          <p:nvPr/>
        </p:nvSpPr>
        <p:spPr>
          <a:xfrm>
            <a:off x="502920" y="1665000"/>
            <a:ext cx="9072000" cy="3288240"/>
          </a:xfrm>
          <a:prstGeom prst="rect">
            <a:avLst/>
          </a:prstGeom>
          <a:noFill/>
          <a:ln>
            <a:noFill/>
          </a:ln>
        </p:spPr>
        <p:txBody>
          <a:bodyPr anchorCtr="0" anchor="t" bIns="0" lIns="0" spcFirstLastPara="1" rIns="0" wrap="square" tIns="0">
            <a:noAutofit/>
          </a:bodyPr>
          <a:lstStyle/>
          <a:p>
            <a:pPr indent="-457200" lvl="0" marL="457200" marR="0" rtl="0" algn="l">
              <a:lnSpc>
                <a:spcPct val="80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Optimized Warehouse Management of Perishable Goods for a Food Delivery Company</a:t>
            </a:r>
            <a:endParaRPr b="0" i="0" sz="1800" u="none" cap="none" strike="noStrike">
              <a:latin typeface="Arial"/>
              <a:ea typeface="Arial"/>
              <a:cs typeface="Arial"/>
              <a:sym typeface="Arial"/>
            </a:endParaRPr>
          </a:p>
          <a:p>
            <a:pPr indent="-457200" lvl="0" marL="457200" marR="0" rtl="0" algn="l">
              <a:lnSpc>
                <a:spcPct val="8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In retail industry, demand forecasting is one of the main problems of supply chains to optimize stocks, reduce costs, and increase sales, profit.</a:t>
            </a:r>
            <a:endParaRPr b="0" i="0" sz="1800" u="none" cap="none" strike="noStrike">
              <a:latin typeface="Arial"/>
              <a:ea typeface="Arial"/>
              <a:cs typeface="Arial"/>
              <a:sym typeface="Arial"/>
            </a:endParaRPr>
          </a:p>
          <a:p>
            <a:pPr indent="-457200" lvl="0" marL="457200" marR="0" rtl="0" algn="l">
              <a:lnSpc>
                <a:spcPct val="8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A food delivery service has to deal with a lot of perishable raw materials which makes it all, the most important factor for such a company is to accurately forecast daily and weekly demand.</a:t>
            </a:r>
            <a:endParaRPr b="0" i="0" sz="1800" u="none" cap="none" strike="noStrike">
              <a:latin typeface="Arial"/>
              <a:ea typeface="Arial"/>
              <a:cs typeface="Arial"/>
              <a:sym typeface="Arial"/>
            </a:endParaRPr>
          </a:p>
          <a:p>
            <a:pPr indent="-457200" lvl="0" marL="457200" marR="0" rtl="0" algn="l">
              <a:lnSpc>
                <a:spcPct val="8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Too much inventory in the warehouse means more risk of wastage, and not enough could lead to out-of-stocks .</a:t>
            </a:r>
            <a:endParaRPr b="0" i="0" sz="1800" u="none" cap="none" strike="noStrike">
              <a:latin typeface="Arial"/>
              <a:ea typeface="Arial"/>
              <a:cs typeface="Arial"/>
              <a:sym typeface="Arial"/>
            </a:endParaRPr>
          </a:p>
          <a:p>
            <a:pPr indent="-457200" lvl="0" marL="457200" marR="0" rtl="0" algn="l">
              <a:lnSpc>
                <a:spcPct val="8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The replenishment of majority of raw materials is done on weekly basis and since the raw material is perishable, the procurement planning is of utmost importance.</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68"/>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IN" sz="3570">
                <a:solidFill>
                  <a:srgbClr val="FFFFFF"/>
                </a:solidFill>
              </a:rPr>
              <a:t>Proposed</a:t>
            </a:r>
            <a:r>
              <a:rPr b="0" i="0" lang="en-IN" sz="3570" u="none" cap="none" strike="noStrike">
                <a:solidFill>
                  <a:srgbClr val="FFFFFF"/>
                </a:solidFill>
                <a:latin typeface="Arial"/>
                <a:ea typeface="Arial"/>
                <a:cs typeface="Arial"/>
                <a:sym typeface="Arial"/>
              </a:rPr>
              <a:t> Solution</a:t>
            </a:r>
            <a:endParaRPr b="0" i="0" sz="3570" u="none" cap="none" strike="noStrike">
              <a:latin typeface="Arial"/>
              <a:ea typeface="Arial"/>
              <a:cs typeface="Arial"/>
              <a:sym typeface="Arial"/>
            </a:endParaRPr>
          </a:p>
        </p:txBody>
      </p:sp>
      <p:sp>
        <p:nvSpPr>
          <p:cNvPr id="309" name="Google Shape;309;p68"/>
          <p:cNvSpPr txBox="1"/>
          <p:nvPr/>
        </p:nvSpPr>
        <p:spPr>
          <a:xfrm>
            <a:off x="504000" y="1438200"/>
            <a:ext cx="9072000" cy="4086720"/>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000000"/>
              </a:buClr>
              <a:buSzPts val="1170"/>
              <a:buFont typeface="Noto Sans Symbols"/>
              <a:buChar char="❑"/>
            </a:pPr>
            <a:r>
              <a:rPr b="0" i="0" lang="en-IN" sz="2600" u="sng" cap="none" strike="noStrike">
                <a:solidFill>
                  <a:srgbClr val="000000"/>
                </a:solidFill>
                <a:latin typeface="Arial"/>
                <a:ea typeface="Arial"/>
                <a:cs typeface="Arial"/>
                <a:sym typeface="Arial"/>
              </a:rPr>
              <a:t>Website</a:t>
            </a:r>
            <a:endParaRPr b="0" i="0" sz="2600" u="none" cap="none" strike="noStrike">
              <a:latin typeface="Arial"/>
              <a:ea typeface="Arial"/>
              <a:cs typeface="Arial"/>
              <a:sym typeface="Arial"/>
            </a:endParaRPr>
          </a:p>
          <a:p>
            <a:pPr indent="-457200" lvl="1" marL="457200" marR="0" rtl="0" algn="l">
              <a:lnSpc>
                <a:spcPct val="90000"/>
              </a:lnSpc>
              <a:spcBef>
                <a:spcPts val="1151"/>
              </a:spcBef>
              <a:spcAft>
                <a:spcPts val="0"/>
              </a:spcAft>
              <a:buClr>
                <a:srgbClr val="000000"/>
              </a:buClr>
              <a:buSzPts val="1200"/>
              <a:buFont typeface="Noto Sans Symbols"/>
              <a:buChar char="✔"/>
            </a:pPr>
            <a:r>
              <a:rPr b="0" i="0" lang="en-IN" sz="1600" u="none" cap="none" strike="noStrike">
                <a:solidFill>
                  <a:srgbClr val="000000"/>
                </a:solidFill>
                <a:latin typeface="Arial"/>
                <a:ea typeface="Arial"/>
                <a:cs typeface="Arial"/>
                <a:sym typeface="Arial"/>
              </a:rPr>
              <a:t>Develop a website which can be used by Food Delivery Company to Optimized Warehouse Management of Perishable Goods .</a:t>
            </a:r>
            <a:endParaRPr b="0" i="0" sz="1600" u="none" cap="none" strike="noStrike">
              <a:latin typeface="Arial"/>
              <a:ea typeface="Arial"/>
              <a:cs typeface="Arial"/>
              <a:sym typeface="Arial"/>
            </a:endParaRPr>
          </a:p>
          <a:p>
            <a:pPr indent="-457200" lvl="1" marL="457200" marR="0" rtl="0" algn="l">
              <a:lnSpc>
                <a:spcPct val="90000"/>
              </a:lnSpc>
              <a:spcBef>
                <a:spcPts val="1151"/>
              </a:spcBef>
              <a:spcAft>
                <a:spcPts val="0"/>
              </a:spcAft>
              <a:buClr>
                <a:srgbClr val="000000"/>
              </a:buClr>
              <a:buSzPts val="1200"/>
              <a:buFont typeface="Noto Sans Symbols"/>
              <a:buChar char="✔"/>
            </a:pPr>
            <a:r>
              <a:rPr b="0" i="0" lang="en-IN" sz="1600" u="none" cap="none" strike="noStrike">
                <a:solidFill>
                  <a:srgbClr val="000000"/>
                </a:solidFill>
                <a:latin typeface="Arial"/>
                <a:ea typeface="Arial"/>
                <a:cs typeface="Arial"/>
                <a:sym typeface="Arial"/>
              </a:rPr>
              <a:t>Develop a website to predict the demand of goods for the next 10 weeks or in the future</a:t>
            </a:r>
            <a:r>
              <a:rPr b="0" i="0" lang="en-IN" sz="2600" u="none" cap="none" strike="noStrike">
                <a:solidFill>
                  <a:srgbClr val="000000"/>
                </a:solidFill>
                <a:latin typeface="Arial"/>
                <a:ea typeface="Arial"/>
                <a:cs typeface="Arial"/>
                <a:sym typeface="Arial"/>
              </a:rPr>
              <a:t>.</a:t>
            </a:r>
            <a:endParaRPr b="0" i="0" sz="2600" u="none" cap="none" strike="noStrike">
              <a:latin typeface="Arial"/>
              <a:ea typeface="Arial"/>
              <a:cs typeface="Arial"/>
              <a:sym typeface="Arial"/>
            </a:endParaRPr>
          </a:p>
          <a:p>
            <a:pPr indent="-457200" lvl="0" marL="457200" marR="0" rtl="0" algn="l">
              <a:lnSpc>
                <a:spcPct val="100000"/>
              </a:lnSpc>
              <a:spcBef>
                <a:spcPts val="1151"/>
              </a:spcBef>
              <a:spcAft>
                <a:spcPts val="0"/>
              </a:spcAft>
              <a:buClr>
                <a:srgbClr val="000000"/>
              </a:buClr>
              <a:buSzPts val="1080"/>
              <a:buFont typeface="Noto Sans Symbols"/>
              <a:buChar char="❑"/>
            </a:pPr>
            <a:r>
              <a:t/>
            </a:r>
            <a:endParaRPr b="0" i="0" sz="1600" u="none" cap="none" strike="noStrike">
              <a:latin typeface="Arial"/>
              <a:ea typeface="Arial"/>
              <a:cs typeface="Arial"/>
              <a:sym typeface="Arial"/>
            </a:endParaRPr>
          </a:p>
          <a:p>
            <a:pPr indent="-285840" lvl="1" marL="285840" marR="0" rtl="0" algn="l">
              <a:lnSpc>
                <a:spcPct val="90000"/>
              </a:lnSpc>
              <a:spcBef>
                <a:spcPts val="1151"/>
              </a:spcBef>
              <a:spcAft>
                <a:spcPts val="0"/>
              </a:spcAft>
              <a:buClr>
                <a:srgbClr val="000000"/>
              </a:buClr>
              <a:buSzPts val="1800"/>
              <a:buFont typeface="Noto Sans Symbols"/>
              <a:buChar char="❑"/>
            </a:pPr>
            <a:r>
              <a:rPr b="0" i="0" lang="en-IN" sz="2400" u="sng" cap="none" strike="noStrike">
                <a:solidFill>
                  <a:srgbClr val="000000"/>
                </a:solidFill>
                <a:latin typeface="Arial"/>
                <a:ea typeface="Arial"/>
                <a:cs typeface="Arial"/>
                <a:sym typeface="Arial"/>
              </a:rPr>
              <a:t> Technical &amp; Tools</a:t>
            </a:r>
            <a:endParaRPr b="0" i="0" sz="2400" u="none" cap="none" strike="noStrike">
              <a:latin typeface="Arial"/>
              <a:ea typeface="Arial"/>
              <a:cs typeface="Arial"/>
              <a:sym typeface="Arial"/>
            </a:endParaRPr>
          </a:p>
          <a:p>
            <a:pPr indent="-685800" lvl="0" marL="685800" marR="0" rtl="0" algn="l">
              <a:lnSpc>
                <a:spcPct val="100000"/>
              </a:lnSpc>
              <a:spcBef>
                <a:spcPts val="1151"/>
              </a:spcBef>
              <a:spcAft>
                <a:spcPts val="0"/>
              </a:spcAft>
              <a:buClr>
                <a:srgbClr val="000000"/>
              </a:buClr>
              <a:buSzPts val="1200"/>
              <a:buFont typeface="Noto Sans Symbols"/>
              <a:buChar char="✔"/>
            </a:pPr>
            <a:r>
              <a:rPr b="0" i="0" lang="en-IN" sz="1600" u="none" cap="none" strike="noStrike">
                <a:solidFill>
                  <a:srgbClr val="000000"/>
                </a:solidFill>
                <a:latin typeface="Arial"/>
                <a:ea typeface="Arial"/>
                <a:cs typeface="Arial"/>
                <a:sym typeface="Arial"/>
              </a:rPr>
              <a:t>Python 2 or 3, IBM Watson Studio ,IBM Cloud for deployment , Node Red .</a:t>
            </a:r>
            <a:endParaRPr b="0" i="0" sz="1600" u="none" cap="none" strike="noStrike">
              <a:latin typeface="Arial"/>
              <a:ea typeface="Arial"/>
              <a:cs typeface="Arial"/>
              <a:sym typeface="Arial"/>
            </a:endParaRPr>
          </a:p>
          <a:p>
            <a:pPr indent="0" lvl="0" marL="0" marR="0" rtl="0" algn="l">
              <a:lnSpc>
                <a:spcPct val="100000"/>
              </a:lnSpc>
              <a:spcBef>
                <a:spcPts val="1151"/>
              </a:spcBef>
              <a:spcAft>
                <a:spcPts val="0"/>
              </a:spcAft>
              <a:buNone/>
            </a:pPr>
            <a:r>
              <a:rPr b="0"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a:p>
            <a:pPr indent="-74295" lvl="0" marL="0" marR="0" rtl="0" algn="l">
              <a:lnSpc>
                <a:spcPct val="100000"/>
              </a:lnSpc>
              <a:spcBef>
                <a:spcPts val="1151"/>
              </a:spcBef>
              <a:spcAft>
                <a:spcPts val="0"/>
              </a:spcAft>
              <a:buClr>
                <a:srgbClr val="000000"/>
              </a:buClr>
              <a:buSzPts val="1170"/>
              <a:buFont typeface="Noto Sans Symbols"/>
              <a:buChar char="●"/>
            </a:pPr>
            <a:r>
              <a:rPr b="0"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a:p>
            <a:pPr indent="0" lvl="1" marL="0" marR="0" rtl="0" algn="l">
              <a:lnSpc>
                <a:spcPct val="90000"/>
              </a:lnSpc>
              <a:spcBef>
                <a:spcPts val="1151"/>
              </a:spcBef>
              <a:spcAft>
                <a:spcPts val="0"/>
              </a:spcAft>
              <a:buNone/>
            </a:pPr>
            <a:r>
              <a:rPr b="0"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69"/>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570" u="none" cap="none" strike="noStrike">
                <a:solidFill>
                  <a:srgbClr val="FFFFFF"/>
                </a:solidFill>
                <a:latin typeface="Arial"/>
                <a:ea typeface="Arial"/>
                <a:cs typeface="Arial"/>
                <a:sym typeface="Arial"/>
              </a:rPr>
              <a:t>Novelty and Uniqueness</a:t>
            </a:r>
            <a:endParaRPr b="0" i="0" sz="3570" u="none" cap="none" strike="noStrike">
              <a:latin typeface="Arial"/>
              <a:ea typeface="Arial"/>
              <a:cs typeface="Arial"/>
              <a:sym typeface="Arial"/>
            </a:endParaRPr>
          </a:p>
        </p:txBody>
      </p:sp>
      <p:sp>
        <p:nvSpPr>
          <p:cNvPr id="315" name="Google Shape;315;p69"/>
          <p:cNvSpPr txBox="1"/>
          <p:nvPr/>
        </p:nvSpPr>
        <p:spPr>
          <a:xfrm>
            <a:off x="70200" y="1524240"/>
            <a:ext cx="9349200" cy="4302720"/>
          </a:xfrm>
          <a:prstGeom prst="rect">
            <a:avLst/>
          </a:prstGeom>
          <a:noFill/>
          <a:ln>
            <a:noFill/>
          </a:ln>
        </p:spPr>
        <p:txBody>
          <a:bodyPr anchorCtr="0" anchor="t" bIns="0" lIns="0" spcFirstLastPara="1" rIns="0" wrap="square" tIns="0">
            <a:noAutofit/>
          </a:bodyPr>
          <a:lstStyle/>
          <a:p>
            <a:pPr indent="-285840" lvl="0" marL="285840" marR="0" rtl="0" algn="l">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 Business intelligence tool integrations.</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 Increase forecast accuracy.</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No-cost system customizations.</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Increase customer fill rates / Prevented stock outs.</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 View forecasts by units, price, cost, weight, volume, pallets, profit, or any other user               definable measure .</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1800"/>
              <a:buFont typeface="Noto Sans Symbols"/>
              <a:buChar char="✔"/>
            </a:pPr>
            <a:r>
              <a:rPr b="0" i="0" lang="en-IN" sz="1800" u="none" cap="none" strike="noStrike">
                <a:solidFill>
                  <a:srgbClr val="000000"/>
                </a:solidFill>
                <a:latin typeface="Arial"/>
                <a:ea typeface="Arial"/>
                <a:cs typeface="Arial"/>
                <a:sym typeface="Arial"/>
              </a:rPr>
              <a:t>Reduce overall forecasting time .</a:t>
            </a:r>
            <a:endParaRPr b="0" i="0" sz="1800" u="none" cap="none" strike="noStrike">
              <a:latin typeface="Arial"/>
              <a:ea typeface="Arial"/>
              <a:cs typeface="Arial"/>
              <a:sym typeface="Arial"/>
            </a:endParaRPr>
          </a:p>
          <a:p>
            <a:pPr indent="-457200" lvl="0" marL="457200" marR="0" rtl="0" algn="l">
              <a:lnSpc>
                <a:spcPct val="100000"/>
              </a:lnSpc>
              <a:spcBef>
                <a:spcPts val="1151"/>
              </a:spcBef>
              <a:spcAft>
                <a:spcPts val="0"/>
              </a:spcAft>
              <a:buClr>
                <a:srgbClr val="000000"/>
              </a:buClr>
              <a:buSzPts val="2600"/>
              <a:buFont typeface="Noto Sans Symbols"/>
              <a:buChar char="✔"/>
            </a:pPr>
            <a:r>
              <a:rPr b="0"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a:p>
            <a:pPr indent="0" lvl="0" marL="0" marR="0" rtl="0" algn="l">
              <a:lnSpc>
                <a:spcPct val="100000"/>
              </a:lnSpc>
              <a:spcBef>
                <a:spcPts val="1151"/>
              </a:spcBef>
              <a:spcAft>
                <a:spcPts val="0"/>
              </a:spcAft>
              <a:buNone/>
            </a:pPr>
            <a:r>
              <a:rPr b="0" i="0" lang="en-IN" sz="2600" u="none" cap="none" strike="noStrike">
                <a:solidFill>
                  <a:srgbClr val="000000"/>
                </a:solidFill>
                <a:latin typeface="Arial"/>
                <a:ea typeface="Arial"/>
                <a:cs typeface="Arial"/>
                <a:sym typeface="Arial"/>
              </a:rPr>
              <a:t> </a:t>
            </a:r>
            <a:endParaRPr b="0" i="0" sz="26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70"/>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570" u="none" cap="none" strike="noStrike">
                <a:solidFill>
                  <a:srgbClr val="FFFFFF"/>
                </a:solidFill>
                <a:latin typeface="Arial"/>
                <a:ea typeface="Arial"/>
                <a:cs typeface="Arial"/>
                <a:sym typeface="Arial"/>
              </a:rPr>
              <a:t>Work of Scope</a:t>
            </a:r>
            <a:endParaRPr b="0" i="0" sz="3570" u="none" cap="none" strike="noStrike">
              <a:latin typeface="Arial"/>
              <a:ea typeface="Arial"/>
              <a:cs typeface="Arial"/>
              <a:sym typeface="Arial"/>
            </a:endParaRPr>
          </a:p>
        </p:txBody>
      </p:sp>
      <p:sp>
        <p:nvSpPr>
          <p:cNvPr id="322" name="Google Shape;322;p70"/>
          <p:cNvSpPr txBox="1"/>
          <p:nvPr/>
        </p:nvSpPr>
        <p:spPr>
          <a:xfrm>
            <a:off x="359640" y="1661400"/>
            <a:ext cx="9224280" cy="3793320"/>
          </a:xfrm>
          <a:prstGeom prst="rect">
            <a:avLst/>
          </a:prstGeom>
          <a:noFill/>
          <a:ln>
            <a:noFill/>
          </a:ln>
        </p:spPr>
        <p:txBody>
          <a:bodyPr anchorCtr="0" anchor="t" bIns="0" lIns="0" spcFirstLastPara="1" rIns="0" wrap="square" tIns="0">
            <a:noAutofit/>
          </a:bodyPr>
          <a:lstStyle/>
          <a:p>
            <a:pPr indent="0" lvl="0" marL="0" marR="0" rtl="0" algn="l">
              <a:lnSpc>
                <a:spcPct val="70000"/>
              </a:lnSpc>
              <a:spcBef>
                <a:spcPts val="0"/>
              </a:spcBef>
              <a:spcAft>
                <a:spcPts val="0"/>
              </a:spcAft>
              <a:buNone/>
            </a:pPr>
            <a:r>
              <a:rPr b="0" i="0" lang="en-IN" sz="1800" u="sng" cap="none" strike="noStrike">
                <a:solidFill>
                  <a:srgbClr val="000000"/>
                </a:solidFill>
                <a:latin typeface="Arial"/>
                <a:ea typeface="Arial"/>
                <a:cs typeface="Arial"/>
                <a:sym typeface="Arial"/>
              </a:rPr>
              <a:t>Machine Learning</a:t>
            </a:r>
            <a:endParaRPr b="0" i="0" sz="1800" u="none" cap="none" strike="noStrike">
              <a:latin typeface="Arial"/>
              <a:ea typeface="Arial"/>
              <a:cs typeface="Arial"/>
              <a:sym typeface="Arial"/>
            </a:endParaRPr>
          </a:p>
          <a:p>
            <a:pPr indent="-457200" lvl="1" marL="457200" marR="0" rtl="0" algn="l">
              <a:lnSpc>
                <a:spcPct val="60000"/>
              </a:lnSpc>
              <a:spcBef>
                <a:spcPts val="1151"/>
              </a:spcBef>
              <a:spcAft>
                <a:spcPts val="0"/>
              </a:spcAft>
              <a:buClr>
                <a:srgbClr val="000000"/>
              </a:buClr>
              <a:buSzPts val="900"/>
              <a:buFont typeface="Noto Sans Symbols"/>
              <a:buChar char="✔"/>
            </a:pPr>
            <a:r>
              <a:rPr b="0" i="0" lang="en-IN" sz="1200" u="none" cap="none" strike="noStrike">
                <a:solidFill>
                  <a:srgbClr val="000000"/>
                </a:solidFill>
                <a:latin typeface="Arial"/>
                <a:ea typeface="Arial"/>
                <a:cs typeface="Arial"/>
                <a:sym typeface="Arial"/>
              </a:rPr>
              <a:t>We use machine learning to build the model and predict the data.</a:t>
            </a:r>
            <a:endParaRPr b="0" i="0" sz="1200" u="none" cap="none" strike="noStrike">
              <a:latin typeface="Arial"/>
              <a:ea typeface="Arial"/>
              <a:cs typeface="Arial"/>
              <a:sym typeface="Arial"/>
            </a:endParaRPr>
          </a:p>
          <a:p>
            <a:pPr indent="-457200" lvl="1" marL="457200" marR="0" rtl="0" algn="l">
              <a:lnSpc>
                <a:spcPct val="60000"/>
              </a:lnSpc>
              <a:spcBef>
                <a:spcPts val="1151"/>
              </a:spcBef>
              <a:spcAft>
                <a:spcPts val="0"/>
              </a:spcAft>
              <a:buClr>
                <a:srgbClr val="000000"/>
              </a:buClr>
              <a:buSzPts val="900"/>
              <a:buFont typeface="Noto Sans Symbols"/>
              <a:buChar char="✔"/>
            </a:pPr>
            <a:r>
              <a:rPr b="0" i="0" lang="en-IN" sz="1200" u="none" cap="none" strike="noStrike">
                <a:solidFill>
                  <a:srgbClr val="000000"/>
                </a:solidFill>
                <a:latin typeface="Arial"/>
                <a:ea typeface="Arial"/>
                <a:cs typeface="Arial"/>
                <a:sym typeface="Arial"/>
              </a:rPr>
              <a:t>In both website and mobile application we use machine learning </a:t>
            </a:r>
            <a:r>
              <a:rPr lang="en-IN" sz="1200"/>
              <a:t>techniques</a:t>
            </a:r>
            <a:r>
              <a:rPr b="0" i="0" lang="en-IN" sz="1200" u="none" cap="none" strike="noStrike">
                <a:solidFill>
                  <a:srgbClr val="000000"/>
                </a:solidFill>
                <a:latin typeface="Arial"/>
                <a:ea typeface="Arial"/>
                <a:cs typeface="Arial"/>
                <a:sym typeface="Arial"/>
              </a:rPr>
              <a:t> as back.</a:t>
            </a:r>
            <a:endParaRPr b="0" i="0" sz="1200" u="none" cap="none" strike="noStrike">
              <a:latin typeface="Arial"/>
              <a:ea typeface="Arial"/>
              <a:cs typeface="Arial"/>
              <a:sym typeface="Arial"/>
            </a:endParaRPr>
          </a:p>
          <a:p>
            <a:pPr indent="-457200" lvl="1" marL="457200" marR="0" rtl="0" algn="l">
              <a:lnSpc>
                <a:spcPct val="60000"/>
              </a:lnSpc>
              <a:spcBef>
                <a:spcPts val="1151"/>
              </a:spcBef>
              <a:spcAft>
                <a:spcPts val="0"/>
              </a:spcAft>
              <a:buClr>
                <a:srgbClr val="000000"/>
              </a:buClr>
              <a:buSzPts val="900"/>
              <a:buFont typeface="Noto Sans Symbols"/>
              <a:buChar char="✔"/>
            </a:pPr>
            <a:r>
              <a:rPr b="0" i="0" lang="en-IN" sz="1200" u="none" cap="none" strike="noStrike">
                <a:solidFill>
                  <a:srgbClr val="000000"/>
                </a:solidFill>
                <a:latin typeface="Arial"/>
                <a:ea typeface="Arial"/>
                <a:cs typeface="Arial"/>
                <a:sym typeface="Arial"/>
              </a:rPr>
              <a:t> </a:t>
            </a:r>
            <a:endParaRPr b="0" i="0" sz="1200" u="none" cap="none" strike="noStrike">
              <a:latin typeface="Arial"/>
              <a:ea typeface="Arial"/>
              <a:cs typeface="Arial"/>
              <a:sym typeface="Arial"/>
            </a:endParaRPr>
          </a:p>
          <a:p>
            <a:pPr indent="-457200" lvl="1" marL="457200" marR="0" rtl="0" algn="l">
              <a:lnSpc>
                <a:spcPct val="60000"/>
              </a:lnSpc>
              <a:spcBef>
                <a:spcPts val="1151"/>
              </a:spcBef>
              <a:spcAft>
                <a:spcPts val="0"/>
              </a:spcAft>
              <a:buClr>
                <a:srgbClr val="000000"/>
              </a:buClr>
              <a:buSzPts val="900"/>
              <a:buFont typeface="Noto Sans Symbols"/>
              <a:buChar char="✔"/>
            </a:pPr>
            <a:r>
              <a:rPr b="0" i="0" lang="en-IN" sz="1200" u="none" cap="none" strike="noStrike">
                <a:solidFill>
                  <a:srgbClr val="000000"/>
                </a:solidFill>
                <a:latin typeface="Arial"/>
                <a:ea typeface="Arial"/>
                <a:cs typeface="Arial"/>
                <a:sym typeface="Arial"/>
              </a:rPr>
              <a:t>Machine learning definitely works better than traditional statistics.Like in these cases: </a:t>
            </a:r>
            <a:endParaRPr b="0" i="0" sz="1200" u="none" cap="none" strike="noStrike">
              <a:latin typeface="Arial"/>
              <a:ea typeface="Arial"/>
              <a:cs typeface="Arial"/>
              <a:sym typeface="Arial"/>
            </a:endParaRPr>
          </a:p>
          <a:p>
            <a:pPr indent="-457200" lvl="2" marL="457200" marR="0" rtl="0" algn="l">
              <a:lnSpc>
                <a:spcPct val="60000"/>
              </a:lnSpc>
              <a:spcBef>
                <a:spcPts val="1151"/>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Future planning,</a:t>
            </a:r>
            <a:endParaRPr b="0" i="0" sz="1200" u="none" cap="none" strike="noStrike">
              <a:latin typeface="Arial"/>
              <a:ea typeface="Arial"/>
              <a:cs typeface="Arial"/>
              <a:sym typeface="Arial"/>
            </a:endParaRPr>
          </a:p>
          <a:p>
            <a:pPr indent="-457200" lvl="2" marL="457200" marR="0" rtl="0" algn="l">
              <a:lnSpc>
                <a:spcPct val="60000"/>
              </a:lnSpc>
              <a:spcBef>
                <a:spcPts val="689"/>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Changing demand patterns,</a:t>
            </a:r>
            <a:endParaRPr b="0" i="0" sz="1200" u="none" cap="none" strike="noStrike">
              <a:latin typeface="Arial"/>
              <a:ea typeface="Arial"/>
              <a:cs typeface="Arial"/>
              <a:sym typeface="Arial"/>
            </a:endParaRPr>
          </a:p>
          <a:p>
            <a:pPr indent="-457200" lvl="2" marL="457200" marR="0" rtl="0" algn="l">
              <a:lnSpc>
                <a:spcPct val="60000"/>
              </a:lnSpc>
              <a:spcBef>
                <a:spcPts val="689"/>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Environment changing,</a:t>
            </a:r>
            <a:endParaRPr b="0" i="0" sz="1200" u="none" cap="none" strike="noStrike">
              <a:latin typeface="Arial"/>
              <a:ea typeface="Arial"/>
              <a:cs typeface="Arial"/>
              <a:sym typeface="Arial"/>
            </a:endParaRPr>
          </a:p>
          <a:p>
            <a:pPr indent="-457200" lvl="2" marL="457200" marR="0" rtl="0" algn="l">
              <a:lnSpc>
                <a:spcPct val="60000"/>
              </a:lnSpc>
              <a:spcBef>
                <a:spcPts val="689"/>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When any new product launches.</a:t>
            </a:r>
            <a:endParaRPr b="0" i="0" sz="1200" u="none" cap="none" strike="noStrike">
              <a:latin typeface="Arial"/>
              <a:ea typeface="Arial"/>
              <a:cs typeface="Arial"/>
              <a:sym typeface="Arial"/>
            </a:endParaRPr>
          </a:p>
          <a:p>
            <a:pPr indent="-457200" lvl="2" marL="457200" marR="0" rtl="0" algn="l">
              <a:lnSpc>
                <a:spcPct val="60000"/>
              </a:lnSpc>
              <a:spcBef>
                <a:spcPts val="689"/>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 </a:t>
            </a:r>
            <a:endParaRPr b="0" i="0" sz="1200" u="none" cap="none" strike="noStrike">
              <a:latin typeface="Arial"/>
              <a:ea typeface="Arial"/>
              <a:cs typeface="Arial"/>
              <a:sym typeface="Arial"/>
            </a:endParaRPr>
          </a:p>
          <a:p>
            <a:pPr indent="-457200" lvl="1" marL="457200" marR="0" rtl="0" algn="l">
              <a:lnSpc>
                <a:spcPct val="60000"/>
              </a:lnSpc>
              <a:spcBef>
                <a:spcPts val="689"/>
              </a:spcBef>
              <a:spcAft>
                <a:spcPts val="0"/>
              </a:spcAft>
              <a:buClr>
                <a:srgbClr val="000000"/>
              </a:buClr>
              <a:buSzPts val="900"/>
              <a:buFont typeface="Noto Sans Symbols"/>
              <a:buChar char="✔"/>
            </a:pPr>
            <a:r>
              <a:rPr b="0" i="0" lang="en-IN" sz="1200" u="none" cap="none" strike="noStrike">
                <a:solidFill>
                  <a:srgbClr val="000000"/>
                </a:solidFill>
                <a:latin typeface="Arial"/>
                <a:ea typeface="Arial"/>
                <a:cs typeface="Arial"/>
                <a:sym typeface="Arial"/>
              </a:rPr>
              <a:t>In this we use the following process:-</a:t>
            </a:r>
            <a:endParaRPr b="0" i="0" sz="1200" u="none" cap="none" strike="noStrike">
              <a:latin typeface="Arial"/>
              <a:ea typeface="Arial"/>
              <a:cs typeface="Arial"/>
              <a:sym typeface="Arial"/>
            </a:endParaRPr>
          </a:p>
          <a:p>
            <a:pPr indent="-457200" lvl="2" marL="457200" marR="0" rtl="0" algn="l">
              <a:lnSpc>
                <a:spcPct val="60000"/>
              </a:lnSpc>
              <a:spcBef>
                <a:spcPts val="1151"/>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Collecting and refine the data from different </a:t>
            </a:r>
            <a:r>
              <a:rPr lang="en-IN" sz="1200"/>
              <a:t>sources</a:t>
            </a:r>
            <a:r>
              <a:rPr b="0" i="0" lang="en-IN" sz="1200" u="none" cap="none" strike="noStrike">
                <a:solidFill>
                  <a:srgbClr val="000000"/>
                </a:solidFill>
                <a:latin typeface="Arial"/>
                <a:ea typeface="Arial"/>
                <a:cs typeface="Arial"/>
                <a:sym typeface="Arial"/>
              </a:rPr>
              <a:t> and from survey.</a:t>
            </a:r>
            <a:endParaRPr b="0" i="0" sz="1200" u="none" cap="none" strike="noStrike">
              <a:latin typeface="Arial"/>
              <a:ea typeface="Arial"/>
              <a:cs typeface="Arial"/>
              <a:sym typeface="Arial"/>
            </a:endParaRPr>
          </a:p>
          <a:p>
            <a:pPr indent="-457200" lvl="2" marL="457200" marR="0" rtl="0" algn="l">
              <a:lnSpc>
                <a:spcPct val="60000"/>
              </a:lnSpc>
              <a:spcBef>
                <a:spcPts val="1151"/>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Check which forecasting algorithm is fit for the best result.</a:t>
            </a:r>
            <a:endParaRPr b="0" i="0" sz="1200" u="none" cap="none" strike="noStrike">
              <a:latin typeface="Arial"/>
              <a:ea typeface="Arial"/>
              <a:cs typeface="Arial"/>
              <a:sym typeface="Arial"/>
            </a:endParaRPr>
          </a:p>
          <a:p>
            <a:pPr indent="-457200" lvl="2" marL="457200" marR="0" rtl="0" algn="l">
              <a:lnSpc>
                <a:spcPct val="60000"/>
              </a:lnSpc>
              <a:spcBef>
                <a:spcPts val="1151"/>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Build the predictive model and check outcomes.</a:t>
            </a:r>
            <a:endParaRPr b="0" i="0" sz="1200" u="none" cap="none" strike="noStrike">
              <a:latin typeface="Arial"/>
              <a:ea typeface="Arial"/>
              <a:cs typeface="Arial"/>
              <a:sym typeface="Arial"/>
            </a:endParaRPr>
          </a:p>
          <a:p>
            <a:pPr indent="-457200" lvl="2" marL="457200" marR="0" rtl="0" algn="l">
              <a:lnSpc>
                <a:spcPct val="60000"/>
              </a:lnSpc>
              <a:spcBef>
                <a:spcPts val="1151"/>
              </a:spcBef>
              <a:spcAft>
                <a:spcPts val="0"/>
              </a:spcAft>
              <a:buClr>
                <a:srgbClr val="000000"/>
              </a:buClr>
              <a:buSzPts val="540"/>
              <a:buFont typeface="Noto Sans Symbols"/>
              <a:buChar char="❑"/>
            </a:pPr>
            <a:r>
              <a:rPr b="0" i="0" lang="en-IN" sz="1200" u="none" cap="none" strike="noStrike">
                <a:solidFill>
                  <a:srgbClr val="000000"/>
                </a:solidFill>
                <a:latin typeface="Arial"/>
                <a:ea typeface="Arial"/>
                <a:cs typeface="Arial"/>
                <a:sym typeface="Arial"/>
              </a:rPr>
              <a:t>Analyse the outcomes and use this outcome for improving prediction accuracy.</a:t>
            </a:r>
            <a:endParaRPr b="0" i="0" sz="12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71"/>
          <p:cNvSpPr txBox="1"/>
          <p:nvPr/>
        </p:nvSpPr>
        <p:spPr>
          <a:xfrm>
            <a:off x="504000" y="216000"/>
            <a:ext cx="7020000" cy="936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IN" sz="3200" u="none" cap="none" strike="noStrike">
                <a:solidFill>
                  <a:srgbClr val="FFFFFF"/>
                </a:solidFill>
                <a:latin typeface="Arial"/>
                <a:ea typeface="Arial"/>
                <a:cs typeface="Arial"/>
                <a:sym typeface="Arial"/>
              </a:rPr>
              <a:t>Business / Social Impact</a:t>
            </a:r>
            <a:endParaRPr b="0" i="0" sz="3200" u="none" cap="none" strike="noStrike">
              <a:latin typeface="Arial"/>
              <a:ea typeface="Arial"/>
              <a:cs typeface="Arial"/>
              <a:sym typeface="Arial"/>
            </a:endParaRPr>
          </a:p>
        </p:txBody>
      </p:sp>
      <p:sp>
        <p:nvSpPr>
          <p:cNvPr id="329" name="Google Shape;329;p71"/>
          <p:cNvSpPr txBox="1"/>
          <p:nvPr/>
        </p:nvSpPr>
        <p:spPr>
          <a:xfrm>
            <a:off x="504000" y="1368000"/>
            <a:ext cx="9072000" cy="3288240"/>
          </a:xfrm>
          <a:prstGeom prst="rect">
            <a:avLst/>
          </a:prstGeom>
          <a:noFill/>
          <a:ln>
            <a:noFill/>
          </a:ln>
        </p:spPr>
        <p:txBody>
          <a:bodyPr anchorCtr="0" anchor="t" bIns="0" lIns="0" spcFirstLastPara="1" rIns="0" wrap="square" tIns="0">
            <a:noAutofit/>
          </a:bodyPr>
          <a:lstStyle/>
          <a:p>
            <a:pPr indent="-285840" lvl="0" marL="285840" marR="0" rtl="0" algn="l">
              <a:lnSpc>
                <a:spcPct val="100000"/>
              </a:lnSpc>
              <a:spcBef>
                <a:spcPts val="0"/>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It is very </a:t>
            </a:r>
            <a:r>
              <a:rPr lang="en-IN" sz="1800"/>
              <a:t>beneficial</a:t>
            </a:r>
            <a:r>
              <a:rPr b="0" i="0" lang="en-IN" sz="1800" u="none" cap="none" strike="noStrike">
                <a:solidFill>
                  <a:srgbClr val="000000"/>
                </a:solidFill>
                <a:latin typeface="Arial"/>
                <a:ea typeface="Arial"/>
                <a:cs typeface="Arial"/>
                <a:sym typeface="Arial"/>
              </a:rPr>
              <a:t> for business purpose and by using this companies are increase their outcomes and get more </a:t>
            </a:r>
            <a:r>
              <a:rPr lang="en-IN" sz="1800"/>
              <a:t>benefit</a:t>
            </a:r>
            <a:r>
              <a:rPr b="0" i="0" lang="en-IN" sz="1800" u="none" cap="none" strike="noStrike">
                <a:solidFill>
                  <a:srgbClr val="000000"/>
                </a:solidFill>
                <a:latin typeface="Arial"/>
                <a:ea typeface="Arial"/>
                <a:cs typeface="Arial"/>
                <a:sym typeface="Arial"/>
              </a:rPr>
              <a:t>  and </a:t>
            </a:r>
            <a:r>
              <a:rPr lang="en-IN" sz="1800"/>
              <a:t>efficiently</a:t>
            </a:r>
            <a:r>
              <a:rPr b="0" i="0" lang="en-IN" sz="1800" u="none" cap="none" strike="noStrike">
                <a:solidFill>
                  <a:srgbClr val="000000"/>
                </a:solidFill>
                <a:latin typeface="Arial"/>
                <a:ea typeface="Arial"/>
                <a:cs typeface="Arial"/>
                <a:sym typeface="Arial"/>
              </a:rPr>
              <a:t> use the available </a:t>
            </a:r>
            <a:r>
              <a:rPr lang="en-IN" sz="1800"/>
              <a:t>resources</a:t>
            </a:r>
            <a:r>
              <a:rPr b="0" i="0" lang="en-IN" sz="1800" u="none" cap="none" strike="noStrike">
                <a:solidFill>
                  <a:srgbClr val="000000"/>
                </a:solidFill>
                <a:latin typeface="Arial"/>
                <a:ea typeface="Arial"/>
                <a:cs typeface="Arial"/>
                <a:sym typeface="Arial"/>
              </a:rPr>
              <a:t> .</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In retail industry, demand forecasting is one of the main problems of supply chains to optimize stocks, reduce costs, and increase sales, proft, and customer loyalty. By this they can overcome these problems .</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This issue, there are several methods such as time series.</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Analysis and machine learning approaches to analyze and.</a:t>
            </a:r>
            <a:endParaRPr b="0" i="0" sz="1800" u="none" cap="none" strike="noStrike">
              <a:latin typeface="Arial"/>
              <a:ea typeface="Arial"/>
              <a:cs typeface="Arial"/>
              <a:sym typeface="Arial"/>
            </a:endParaRPr>
          </a:p>
          <a:p>
            <a:pPr indent="-285840" lvl="0" marL="285840" marR="0" rtl="0" algn="l">
              <a:lnSpc>
                <a:spcPct val="100000"/>
              </a:lnSpc>
              <a:spcBef>
                <a:spcPts val="1151"/>
              </a:spcBef>
              <a:spcAft>
                <a:spcPts val="0"/>
              </a:spcAft>
              <a:buClr>
                <a:srgbClr val="000000"/>
              </a:buClr>
              <a:buSzPts val="810"/>
              <a:buFont typeface="Noto Sans Symbols"/>
              <a:buChar char="✔"/>
            </a:pPr>
            <a:r>
              <a:rPr b="0" i="0" lang="en-IN" sz="1800" u="none" cap="none" strike="noStrike">
                <a:solidFill>
                  <a:srgbClr val="000000"/>
                </a:solidFill>
                <a:latin typeface="Arial"/>
                <a:ea typeface="Arial"/>
                <a:cs typeface="Arial"/>
                <a:sym typeface="Arial"/>
              </a:rPr>
              <a:t>Learn complex interactions and patterns from historical data.</a:t>
            </a:r>
            <a:endParaRPr b="0" i="0" sz="1800" u="none" cap="none" strike="noStrike">
              <a:latin typeface="Arial"/>
              <a:ea typeface="Arial"/>
              <a:cs typeface="Arial"/>
              <a:sym typeface="Arial"/>
            </a:endParaRPr>
          </a:p>
        </p:txBody>
      </p:sp>
      <p:sp>
        <p:nvSpPr>
          <p:cNvPr id="330" name="Google Shape;330;p71"/>
          <p:cNvSpPr txBox="1"/>
          <p:nvPr/>
        </p:nvSpPr>
        <p:spPr>
          <a:xfrm>
            <a:off x="4104000" y="720000"/>
            <a:ext cx="180720" cy="602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