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57" r:id="rId4"/>
    <p:sldId id="258" r:id="rId5"/>
    <p:sldId id="263" r:id="rId6"/>
    <p:sldId id="259" r:id="rId7"/>
    <p:sldId id="260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7FA3B66-55C7-4E35-8A76-AEA0935A88A6}" type="datetimeFigureOut">
              <a:rPr lang="en-US" smtClean="0"/>
              <a:t>7/27/2020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7A5E8F8-B8F0-4294-9E78-29178268B96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3B66-55C7-4E35-8A76-AEA0935A88A6}" type="datetimeFigureOut">
              <a:rPr lang="en-US" smtClean="0"/>
              <a:t>7/27/2020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E8F8-B8F0-4294-9E78-29178268B96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3B66-55C7-4E35-8A76-AEA0935A88A6}" type="datetimeFigureOut">
              <a:rPr lang="en-US" smtClean="0"/>
              <a:t>7/27/2020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E8F8-B8F0-4294-9E78-29178268B96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7FA3B66-55C7-4E35-8A76-AEA0935A88A6}" type="datetimeFigureOut">
              <a:rPr lang="en-US" smtClean="0"/>
              <a:t>7/27/2020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7A5E8F8-B8F0-4294-9E78-29178268B96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7FA3B66-55C7-4E35-8A76-AEA0935A88A6}" type="datetimeFigureOut">
              <a:rPr lang="en-US" smtClean="0"/>
              <a:t>7/27/2020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7A5E8F8-B8F0-4294-9E78-29178268B96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3B66-55C7-4E35-8A76-AEA0935A88A6}" type="datetimeFigureOut">
              <a:rPr lang="en-US" smtClean="0"/>
              <a:t>7/27/2020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E8F8-B8F0-4294-9E78-29178268B96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3B66-55C7-4E35-8A76-AEA0935A88A6}" type="datetimeFigureOut">
              <a:rPr lang="en-US" smtClean="0"/>
              <a:t>7/27/2020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E8F8-B8F0-4294-9E78-29178268B96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7FA3B66-55C7-4E35-8A76-AEA0935A88A6}" type="datetimeFigureOut">
              <a:rPr lang="en-US" smtClean="0"/>
              <a:t>7/27/2020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7A5E8F8-B8F0-4294-9E78-29178268B96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3B66-55C7-4E35-8A76-AEA0935A88A6}" type="datetimeFigureOut">
              <a:rPr lang="en-US" smtClean="0"/>
              <a:t>7/27/2020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E8F8-B8F0-4294-9E78-29178268B96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7FA3B66-55C7-4E35-8A76-AEA0935A88A6}" type="datetimeFigureOut">
              <a:rPr lang="en-US" smtClean="0"/>
              <a:t>7/27/2020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7A5E8F8-B8F0-4294-9E78-29178268B967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7FA3B66-55C7-4E35-8A76-AEA0935A88A6}" type="datetimeFigureOut">
              <a:rPr lang="en-US" smtClean="0"/>
              <a:t>7/27/2020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7A5E8F8-B8F0-4294-9E78-29178268B967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7FA3B66-55C7-4E35-8A76-AEA0935A88A6}" type="datetimeFigureOut">
              <a:rPr lang="en-US" smtClean="0"/>
              <a:t>7/27/2020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7A5E8F8-B8F0-4294-9E78-29178268B96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3108" y="571480"/>
            <a:ext cx="6172200" cy="2214578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Castellar" pitchFamily="18" charset="0"/>
                <a:cs typeface="Times New Roman" pitchFamily="18" charset="0"/>
              </a:rPr>
              <a:t>IBM Hack Challenge 2020</a:t>
            </a:r>
            <a:endParaRPr lang="en-IN" sz="4800" dirty="0">
              <a:latin typeface="Castellar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4546" y="4357694"/>
            <a:ext cx="6172200" cy="2071702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Chadavala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Sai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Niharika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Oshin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Mendhe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Sayali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Patil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Shivam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Gupta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3108" y="571480"/>
            <a:ext cx="6172200" cy="2214578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Castellar" pitchFamily="18" charset="0"/>
                <a:cs typeface="Times New Roman" pitchFamily="18" charset="0"/>
              </a:rPr>
              <a:t>Problem Statement</a:t>
            </a:r>
            <a:endParaRPr lang="en-IN" sz="4800" dirty="0">
              <a:latin typeface="Castellar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4546" y="4357694"/>
            <a:ext cx="6172200" cy="1231546"/>
          </a:xfrm>
          <a:ln w="38100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develop a solution for shortlisting of</a:t>
            </a:r>
            <a:r>
              <a:rPr lang="en-US" sz="2400" dirty="0" smtClean="0"/>
              <a:t> </a:t>
            </a:r>
            <a:r>
              <a:rPr lang="en-US" sz="2400" dirty="0"/>
              <a:t>Suitable Candidate For Specific Job Role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088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Introduction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urrent Problems</a:t>
            </a:r>
          </a:p>
          <a:p>
            <a:r>
              <a:rPr lang="en-US" dirty="0" smtClean="0"/>
              <a:t>Our Solution</a:t>
            </a:r>
            <a:endParaRPr lang="en-US" dirty="0" smtClean="0"/>
          </a:p>
          <a:p>
            <a:r>
              <a:rPr lang="en-US" dirty="0" smtClean="0"/>
              <a:t>Technologies </a:t>
            </a:r>
            <a:r>
              <a:rPr lang="en-US" dirty="0" smtClean="0"/>
              <a:t>&amp; Tools</a:t>
            </a:r>
          </a:p>
          <a:p>
            <a:r>
              <a:rPr lang="en-US" dirty="0" smtClean="0"/>
              <a:t>Function of </a:t>
            </a:r>
            <a:r>
              <a:rPr lang="en-US" dirty="0" err="1" smtClean="0"/>
              <a:t>Chatbot</a:t>
            </a:r>
            <a:endParaRPr lang="en-US" dirty="0" smtClean="0"/>
          </a:p>
          <a:p>
            <a:r>
              <a:rPr lang="en-US" dirty="0" smtClean="0"/>
              <a:t>AI </a:t>
            </a:r>
            <a:r>
              <a:rPr lang="en-US" dirty="0" smtClean="0"/>
              <a:t>Recruiter-Shortlist A Suitable Candidate For Specific Job Role 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problems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Hiring is a time consuming process</a:t>
            </a:r>
          </a:p>
          <a:p>
            <a:r>
              <a:rPr lang="en-IN" dirty="0" smtClean="0"/>
              <a:t>It also requires human involvement</a:t>
            </a:r>
          </a:p>
          <a:p>
            <a:r>
              <a:rPr lang="en-IN" dirty="0" smtClean="0"/>
              <a:t>Hence instead of COMPANY WORKS, company has to invest their ample time on hiring.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OUR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We have created a AI based </a:t>
            </a:r>
            <a:r>
              <a:rPr lang="en-IN" dirty="0" err="1" smtClean="0"/>
              <a:t>Chatbot</a:t>
            </a:r>
            <a:r>
              <a:rPr lang="en-IN" dirty="0" smtClean="0"/>
              <a:t> which will simplify this process.</a:t>
            </a:r>
          </a:p>
          <a:p>
            <a:r>
              <a:rPr lang="en-IN" dirty="0" smtClean="0"/>
              <a:t>Here, the </a:t>
            </a:r>
            <a:r>
              <a:rPr lang="en-IN" dirty="0" err="1" smtClean="0"/>
              <a:t>Chatbot</a:t>
            </a:r>
            <a:r>
              <a:rPr lang="en-IN" dirty="0" smtClean="0"/>
              <a:t> will take up the half the percentage of the interview.</a:t>
            </a:r>
          </a:p>
          <a:p>
            <a:r>
              <a:rPr lang="en-IN" dirty="0" err="1" smtClean="0"/>
              <a:t>Chatbot</a:t>
            </a:r>
            <a:r>
              <a:rPr lang="en-IN" dirty="0" smtClean="0"/>
              <a:t> will ask questions: both technical and non- technical and based on the score the candidate will be selected.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7932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&amp; 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1. IBM Cloud</a:t>
            </a:r>
            <a:endParaRPr lang="en-IN" dirty="0"/>
          </a:p>
          <a:p>
            <a:r>
              <a:rPr lang="en-IN" dirty="0"/>
              <a:t>2. IBM Watson Services</a:t>
            </a:r>
            <a:endParaRPr lang="en-IN" dirty="0"/>
          </a:p>
          <a:p>
            <a:r>
              <a:rPr lang="en-IN" dirty="0"/>
              <a:t>3. Node Red</a:t>
            </a:r>
            <a:endParaRPr lang="en-IN" dirty="0"/>
          </a:p>
          <a:p>
            <a:r>
              <a:rPr lang="en-IN" dirty="0"/>
              <a:t>4. Python and Artificial Intelligence (AI)</a:t>
            </a:r>
            <a:endParaRPr lang="en-IN" dirty="0"/>
          </a:p>
          <a:p>
            <a:r>
              <a:rPr lang="en-IN" dirty="0"/>
              <a:t>5. Web Framework</a:t>
            </a:r>
            <a:endParaRPr lang="en-IN" dirty="0"/>
          </a:p>
          <a:p>
            <a:r>
              <a:rPr lang="en-IN" dirty="0"/>
              <a:t>6. Watson Studio</a:t>
            </a:r>
            <a:endParaRPr lang="en-IN" dirty="0"/>
          </a:p>
          <a:p>
            <a:r>
              <a:rPr lang="en-IN" dirty="0"/>
              <a:t>7. IBM Watson Insights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Funcions</a:t>
            </a:r>
            <a:r>
              <a:rPr lang="en-US" dirty="0" smtClean="0"/>
              <a:t> of the </a:t>
            </a:r>
            <a:r>
              <a:rPr lang="en-US" dirty="0" err="1" smtClean="0"/>
              <a:t>Chatbot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The </a:t>
            </a:r>
            <a:r>
              <a:rPr lang="en-US" dirty="0" err="1" smtClean="0"/>
              <a:t>chatbot</a:t>
            </a:r>
            <a:r>
              <a:rPr lang="en-US" dirty="0" smtClean="0"/>
              <a:t> </a:t>
            </a:r>
            <a:r>
              <a:rPr lang="en-US" dirty="0"/>
              <a:t>able to screens the candidate application, shortlists for </a:t>
            </a:r>
            <a:r>
              <a:rPr lang="en-US" dirty="0" err="1"/>
              <a:t>interview,and</a:t>
            </a:r>
            <a:r>
              <a:rPr lang="en-US" dirty="0"/>
              <a:t> identify his skills &amp; personality traits through conversation.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 Recruiter-Shortlist A Suitable Candidate For Specific Job Role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2924944"/>
            <a:ext cx="7467600" cy="1604792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 smtClean="0"/>
              <a:t>DEMO FOR THE SOLUTION BUILD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38</TotalTime>
  <Words>206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Castellar</vt:lpstr>
      <vt:lpstr>Century Schoolbook</vt:lpstr>
      <vt:lpstr>Times New Roman</vt:lpstr>
      <vt:lpstr>Wingdings</vt:lpstr>
      <vt:lpstr>Wingdings 2</vt:lpstr>
      <vt:lpstr>Oriel</vt:lpstr>
      <vt:lpstr>IBM Hack Challenge 2020</vt:lpstr>
      <vt:lpstr>Problem Statement</vt:lpstr>
      <vt:lpstr>Introduction</vt:lpstr>
      <vt:lpstr>Current problems</vt:lpstr>
      <vt:lpstr>OUR SOLUTION</vt:lpstr>
      <vt:lpstr>Technologies &amp; Tools</vt:lpstr>
      <vt:lpstr>Funcions of the Chatbot</vt:lpstr>
      <vt:lpstr>AI Recruiter-Shortlist A Suitable Candidate For Specific Job Role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Hack Challenge 2020</dc:title>
  <dc:creator>Ramana Reddy</dc:creator>
  <cp:lastModifiedBy>USER</cp:lastModifiedBy>
  <cp:revision>3</cp:revision>
  <dcterms:created xsi:type="dcterms:W3CDTF">2020-07-27T07:38:26Z</dcterms:created>
  <dcterms:modified xsi:type="dcterms:W3CDTF">2020-07-27T09:33:16Z</dcterms:modified>
</cp:coreProperties>
</file>