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ks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2ECD5-94DD-46C8-AE0C-A95A4445D9E3}" v="134" dt="2020-07-14T18:50:1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83869877342241"/>
          <c:y val="0.10037753741647755"/>
          <c:w val="0.85125262321882"/>
          <c:h val="0.63241300853193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02A6-416B-959A-460152DCD95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02A6-416B-959A-460152DCD95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02A6-416B-959A-460152DCD952}"/>
              </c:ext>
            </c:extLst>
          </c:dPt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456</c:v>
                </c:pt>
                <c:pt idx="1">
                  <c:v>268</c:v>
                </c:pt>
                <c:pt idx="2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A6-416B-959A-460152DCD9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02A6-416B-959A-460152DCD9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02A6-416B-959A-460152DCD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81"/>
        <c:axId val="64565632"/>
        <c:axId val="64567168"/>
      </c:barChart>
      <c:catAx>
        <c:axId val="64565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 sz="1400"/>
            </a:pPr>
            <a:endParaRPr lang="en-US"/>
          </a:p>
        </c:txPr>
        <c:crossAx val="64567168"/>
        <c:crosses val="autoZero"/>
        <c:auto val="1"/>
        <c:lblAlgn val="ctr"/>
        <c:lblOffset val="100"/>
        <c:noMultiLvlLbl val="0"/>
      </c:catAx>
      <c:valAx>
        <c:axId val="64567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565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E3624-16CD-4BED-8569-BAB08CE34F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1C069C-3E0C-4D4D-88A5-DD3BDCDFEEF5}" type="pres">
      <dgm:prSet presAssocID="{FBCE3624-16CD-4BED-8569-BAB08CE34F0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5EDF72E-26C6-4573-BFC1-D39560201883}" type="presOf" srcId="{FBCE3624-16CD-4BED-8569-BAB08CE34F0C}" destId="{681C069C-3E0C-4D4D-88A5-DD3BDCDFEE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3B399-CDE3-4EFB-AC6B-E922FCC867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592B7A-A526-4E9A-A497-00D6BC68E4B0}">
      <dgm:prSet phldrT="[Text]"/>
      <dgm:spPr/>
      <dgm:t>
        <a:bodyPr/>
        <a:lstStyle/>
        <a:p>
          <a:r>
            <a:rPr lang="en-US" dirty="0"/>
            <a:t>General Description</a:t>
          </a:r>
          <a:endParaRPr lang="en-IN" dirty="0"/>
        </a:p>
      </dgm:t>
    </dgm:pt>
    <dgm:pt modelId="{5A7C4EFB-CABF-4330-861C-321D0DFEEA49}" type="parTrans" cxnId="{A241B0D2-988A-4EAE-AEBD-CF8B75CE9F0D}">
      <dgm:prSet/>
      <dgm:spPr/>
      <dgm:t>
        <a:bodyPr/>
        <a:lstStyle/>
        <a:p>
          <a:endParaRPr lang="en-IN"/>
        </a:p>
      </dgm:t>
    </dgm:pt>
    <dgm:pt modelId="{52FDA2EE-1896-4D12-808F-B0987CD0294F}" type="sibTrans" cxnId="{A241B0D2-988A-4EAE-AEBD-CF8B75CE9F0D}">
      <dgm:prSet/>
      <dgm:spPr/>
      <dgm:t>
        <a:bodyPr/>
        <a:lstStyle/>
        <a:p>
          <a:endParaRPr lang="en-IN"/>
        </a:p>
      </dgm:t>
    </dgm:pt>
    <dgm:pt modelId="{F5B5B6AE-D572-4FAD-A296-3C6D2C55395E}">
      <dgm:prSet phldrT="[Text]"/>
      <dgm:spPr/>
      <dgm:t>
        <a:bodyPr/>
        <a:lstStyle/>
        <a:p>
          <a:r>
            <a:rPr lang="en-US" dirty="0"/>
            <a:t>Novelty / Uniqueness</a:t>
          </a:r>
          <a:endParaRPr lang="en-IN" dirty="0"/>
        </a:p>
      </dgm:t>
    </dgm:pt>
    <dgm:pt modelId="{13BB7838-9F29-4FDE-94EF-CB2CD2A93304}" type="parTrans" cxnId="{B228D581-2A8B-485B-8065-E5323E9966E3}">
      <dgm:prSet/>
      <dgm:spPr/>
      <dgm:t>
        <a:bodyPr/>
        <a:lstStyle/>
        <a:p>
          <a:endParaRPr lang="en-IN"/>
        </a:p>
      </dgm:t>
    </dgm:pt>
    <dgm:pt modelId="{9A46A135-9C58-4BE3-8A99-EC6403CCB11D}" type="sibTrans" cxnId="{B228D581-2A8B-485B-8065-E5323E9966E3}">
      <dgm:prSet/>
      <dgm:spPr/>
      <dgm:t>
        <a:bodyPr/>
        <a:lstStyle/>
        <a:p>
          <a:endParaRPr lang="en-IN"/>
        </a:p>
      </dgm:t>
    </dgm:pt>
    <dgm:pt modelId="{A8CD8E47-DC11-4168-999F-24062158D259}">
      <dgm:prSet/>
      <dgm:spPr/>
      <dgm:t>
        <a:bodyPr/>
        <a:lstStyle/>
        <a:p>
          <a:r>
            <a:rPr lang="en-US" dirty="0"/>
            <a:t>Business / Socio Impact</a:t>
          </a:r>
          <a:endParaRPr lang="en-IN" dirty="0"/>
        </a:p>
      </dgm:t>
    </dgm:pt>
    <dgm:pt modelId="{104EBF2B-F219-4C06-91D3-549FF6E4E0C6}" type="parTrans" cxnId="{7AA64731-5086-48DE-9917-0A5D35A48592}">
      <dgm:prSet/>
      <dgm:spPr/>
      <dgm:t>
        <a:bodyPr/>
        <a:lstStyle/>
        <a:p>
          <a:endParaRPr lang="en-IN"/>
        </a:p>
      </dgm:t>
    </dgm:pt>
    <dgm:pt modelId="{7068A00E-FCE4-4AA8-9F74-8F77B8A92E3F}" type="sibTrans" cxnId="{7AA64731-5086-48DE-9917-0A5D35A48592}">
      <dgm:prSet/>
      <dgm:spPr/>
      <dgm:t>
        <a:bodyPr/>
        <a:lstStyle/>
        <a:p>
          <a:endParaRPr lang="en-IN"/>
        </a:p>
      </dgm:t>
    </dgm:pt>
    <dgm:pt modelId="{B50E2879-A816-462F-8EE2-FAD39A3CF3D0}">
      <dgm:prSet/>
      <dgm:spPr/>
      <dgm:t>
        <a:bodyPr/>
        <a:lstStyle/>
        <a:p>
          <a:r>
            <a:rPr lang="en-US" dirty="0"/>
            <a:t>Technology Stack</a:t>
          </a:r>
          <a:endParaRPr lang="en-IN" dirty="0"/>
        </a:p>
      </dgm:t>
    </dgm:pt>
    <dgm:pt modelId="{54CA0682-540D-49B0-A7FB-BD2FA64FAFA8}" type="parTrans" cxnId="{D91EA926-4021-4D1A-93F3-47498D4ADB7C}">
      <dgm:prSet/>
      <dgm:spPr/>
      <dgm:t>
        <a:bodyPr/>
        <a:lstStyle/>
        <a:p>
          <a:endParaRPr lang="en-IN"/>
        </a:p>
      </dgm:t>
    </dgm:pt>
    <dgm:pt modelId="{8083D04C-E042-41D6-828A-FED3BF0C554D}" type="sibTrans" cxnId="{D91EA926-4021-4D1A-93F3-47498D4ADB7C}">
      <dgm:prSet/>
      <dgm:spPr/>
      <dgm:t>
        <a:bodyPr/>
        <a:lstStyle/>
        <a:p>
          <a:endParaRPr lang="en-IN"/>
        </a:p>
      </dgm:t>
    </dgm:pt>
    <dgm:pt modelId="{1F7A439E-B606-4CA5-8386-4CA1C93E0011}">
      <dgm:prSet/>
      <dgm:spPr/>
      <dgm:t>
        <a:bodyPr/>
        <a:lstStyle/>
        <a:p>
          <a:r>
            <a:rPr lang="en-US" dirty="0"/>
            <a:t>Scope</a:t>
          </a:r>
          <a:endParaRPr lang="en-IN" dirty="0"/>
        </a:p>
      </dgm:t>
    </dgm:pt>
    <dgm:pt modelId="{9F12D723-B539-436D-9D5F-BA35F64B58CA}" type="parTrans" cxnId="{CF4C397D-795D-47A3-99B8-A287272B2AB9}">
      <dgm:prSet/>
      <dgm:spPr/>
      <dgm:t>
        <a:bodyPr/>
        <a:lstStyle/>
        <a:p>
          <a:endParaRPr lang="en-IN"/>
        </a:p>
      </dgm:t>
    </dgm:pt>
    <dgm:pt modelId="{81DE1E77-E54F-44BB-A285-5F5C9A8EBC97}" type="sibTrans" cxnId="{CF4C397D-795D-47A3-99B8-A287272B2AB9}">
      <dgm:prSet/>
      <dgm:spPr/>
      <dgm:t>
        <a:bodyPr/>
        <a:lstStyle/>
        <a:p>
          <a:endParaRPr lang="en-IN"/>
        </a:p>
      </dgm:t>
    </dgm:pt>
    <dgm:pt modelId="{4037EE24-539B-4D0E-ABCF-54B2331F88FA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Problem Statement</a:t>
          </a:r>
        </a:p>
      </dgm:t>
    </dgm:pt>
    <dgm:pt modelId="{6967E18F-A497-40C3-9343-5306346A23CE}" type="parTrans" cxnId="{0A009E77-26A9-4D34-8AD1-6981831CF58B}">
      <dgm:prSet/>
      <dgm:spPr/>
    </dgm:pt>
    <dgm:pt modelId="{E4D0ABEC-43CC-4B45-BF8F-F1514E5A9106}" type="sibTrans" cxnId="{0A009E77-26A9-4D34-8AD1-6981831CF58B}">
      <dgm:prSet/>
      <dgm:spPr/>
    </dgm:pt>
    <dgm:pt modelId="{1C8DDE99-A79F-440E-AC70-B30CE8008E63}" type="pres">
      <dgm:prSet presAssocID="{31F3B399-CDE3-4EFB-AC6B-E922FCC867C7}" presName="linear" presStyleCnt="0">
        <dgm:presLayoutVars>
          <dgm:dir/>
          <dgm:animLvl val="lvl"/>
          <dgm:resizeHandles val="exact"/>
        </dgm:presLayoutVars>
      </dgm:prSet>
      <dgm:spPr/>
    </dgm:pt>
    <dgm:pt modelId="{027B92E8-CAF4-4994-87A9-7A14B9F98D72}" type="pres">
      <dgm:prSet presAssocID="{4037EE24-539B-4D0E-ABCF-54B2331F88FA}" presName="parentLin" presStyleCnt="0"/>
      <dgm:spPr/>
    </dgm:pt>
    <dgm:pt modelId="{E2914325-F806-40A4-9BCF-4BD77AAC5E89}" type="pres">
      <dgm:prSet presAssocID="{4037EE24-539B-4D0E-ABCF-54B2331F88FA}" presName="parentLeftMargin" presStyleLbl="node1" presStyleIdx="0" presStyleCnt="6"/>
      <dgm:spPr/>
    </dgm:pt>
    <dgm:pt modelId="{B8AAADAE-54B7-436C-B8F6-DA8131466735}" type="pres">
      <dgm:prSet presAssocID="{4037EE24-539B-4D0E-ABCF-54B2331F88F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2FD0DE-20CE-4CCD-8F6F-2BC822708E73}" type="pres">
      <dgm:prSet presAssocID="{4037EE24-539B-4D0E-ABCF-54B2331F88FA}" presName="negativeSpace" presStyleCnt="0"/>
      <dgm:spPr/>
    </dgm:pt>
    <dgm:pt modelId="{498E5105-5099-4643-BED2-68F021A77E7B}" type="pres">
      <dgm:prSet presAssocID="{4037EE24-539B-4D0E-ABCF-54B2331F88FA}" presName="childText" presStyleLbl="conFgAcc1" presStyleIdx="0" presStyleCnt="6">
        <dgm:presLayoutVars>
          <dgm:bulletEnabled val="1"/>
        </dgm:presLayoutVars>
      </dgm:prSet>
      <dgm:spPr/>
    </dgm:pt>
    <dgm:pt modelId="{5441E1EC-759C-4B58-99E7-0F0A4FC9C705}" type="pres">
      <dgm:prSet presAssocID="{E4D0ABEC-43CC-4B45-BF8F-F1514E5A9106}" presName="spaceBetweenRectangles" presStyleCnt="0"/>
      <dgm:spPr/>
    </dgm:pt>
    <dgm:pt modelId="{D75755F9-F067-42ED-A232-D9B059B8AF7C}" type="pres">
      <dgm:prSet presAssocID="{3B592B7A-A526-4E9A-A497-00D6BC68E4B0}" presName="parentLin" presStyleCnt="0"/>
      <dgm:spPr/>
    </dgm:pt>
    <dgm:pt modelId="{C70E8900-50BC-45E1-9941-598727768A18}" type="pres">
      <dgm:prSet presAssocID="{3B592B7A-A526-4E9A-A497-00D6BC68E4B0}" presName="parentLeftMargin" presStyleLbl="node1" presStyleIdx="0" presStyleCnt="6"/>
      <dgm:spPr/>
    </dgm:pt>
    <dgm:pt modelId="{70021230-AC94-44A8-B7EE-9440FD7036D7}" type="pres">
      <dgm:prSet presAssocID="{3B592B7A-A526-4E9A-A497-00D6BC68E4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52EC09-1C02-436B-BB10-B1150162628C}" type="pres">
      <dgm:prSet presAssocID="{3B592B7A-A526-4E9A-A497-00D6BC68E4B0}" presName="negativeSpace" presStyleCnt="0"/>
      <dgm:spPr/>
    </dgm:pt>
    <dgm:pt modelId="{59CCDCB2-099D-4DB9-B130-705E583EBC35}" type="pres">
      <dgm:prSet presAssocID="{3B592B7A-A526-4E9A-A497-00D6BC68E4B0}" presName="childText" presStyleLbl="conFgAcc1" presStyleIdx="1" presStyleCnt="6">
        <dgm:presLayoutVars>
          <dgm:bulletEnabled val="1"/>
        </dgm:presLayoutVars>
      </dgm:prSet>
      <dgm:spPr/>
    </dgm:pt>
    <dgm:pt modelId="{A4B97FA4-19F6-436C-8FEC-1B5708669AD6}" type="pres">
      <dgm:prSet presAssocID="{52FDA2EE-1896-4D12-808F-B0987CD0294F}" presName="spaceBetweenRectangles" presStyleCnt="0"/>
      <dgm:spPr/>
    </dgm:pt>
    <dgm:pt modelId="{1D9C717A-E4B7-457D-B388-2CF94C587CE3}" type="pres">
      <dgm:prSet presAssocID="{F5B5B6AE-D572-4FAD-A296-3C6D2C55395E}" presName="parentLin" presStyleCnt="0"/>
      <dgm:spPr/>
    </dgm:pt>
    <dgm:pt modelId="{2D022683-E639-4C0E-B1B5-2FDF5B062E18}" type="pres">
      <dgm:prSet presAssocID="{F5B5B6AE-D572-4FAD-A296-3C6D2C55395E}" presName="parentLeftMargin" presStyleLbl="node1" presStyleIdx="1" presStyleCnt="6"/>
      <dgm:spPr/>
    </dgm:pt>
    <dgm:pt modelId="{4C0B57B9-2C9A-42E7-9C80-68C0A43F3EF4}" type="pres">
      <dgm:prSet presAssocID="{F5B5B6AE-D572-4FAD-A296-3C6D2C5539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80175D-2E09-41A7-8A84-B4BC94695FD8}" type="pres">
      <dgm:prSet presAssocID="{F5B5B6AE-D572-4FAD-A296-3C6D2C55395E}" presName="negativeSpace" presStyleCnt="0"/>
      <dgm:spPr/>
    </dgm:pt>
    <dgm:pt modelId="{F1D2771A-2FCA-4644-9235-1174EC08A128}" type="pres">
      <dgm:prSet presAssocID="{F5B5B6AE-D572-4FAD-A296-3C6D2C55395E}" presName="childText" presStyleLbl="conFgAcc1" presStyleIdx="2" presStyleCnt="6">
        <dgm:presLayoutVars>
          <dgm:bulletEnabled val="1"/>
        </dgm:presLayoutVars>
      </dgm:prSet>
      <dgm:spPr/>
    </dgm:pt>
    <dgm:pt modelId="{17E88E00-3A8C-4D22-9A8A-17FCC51D493D}" type="pres">
      <dgm:prSet presAssocID="{9A46A135-9C58-4BE3-8A99-EC6403CCB11D}" presName="spaceBetweenRectangles" presStyleCnt="0"/>
      <dgm:spPr/>
    </dgm:pt>
    <dgm:pt modelId="{19666D87-6C2E-4A2E-8573-1CBF1C24F518}" type="pres">
      <dgm:prSet presAssocID="{A8CD8E47-DC11-4168-999F-24062158D259}" presName="parentLin" presStyleCnt="0"/>
      <dgm:spPr/>
    </dgm:pt>
    <dgm:pt modelId="{9FBAB82D-74A3-4164-B600-D9B7F8A8DD1A}" type="pres">
      <dgm:prSet presAssocID="{A8CD8E47-DC11-4168-999F-24062158D259}" presName="parentLeftMargin" presStyleLbl="node1" presStyleIdx="2" presStyleCnt="6"/>
      <dgm:spPr/>
    </dgm:pt>
    <dgm:pt modelId="{B658A709-E33C-48B8-A368-CE0B047A9C4D}" type="pres">
      <dgm:prSet presAssocID="{A8CD8E47-DC11-4168-999F-24062158D2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0BFB18-2302-45AD-9617-27C1A1A5B36D}" type="pres">
      <dgm:prSet presAssocID="{A8CD8E47-DC11-4168-999F-24062158D259}" presName="negativeSpace" presStyleCnt="0"/>
      <dgm:spPr/>
    </dgm:pt>
    <dgm:pt modelId="{437814B9-D51E-4766-81EA-4E8011E37536}" type="pres">
      <dgm:prSet presAssocID="{A8CD8E47-DC11-4168-999F-24062158D259}" presName="childText" presStyleLbl="conFgAcc1" presStyleIdx="3" presStyleCnt="6">
        <dgm:presLayoutVars>
          <dgm:bulletEnabled val="1"/>
        </dgm:presLayoutVars>
      </dgm:prSet>
      <dgm:spPr/>
    </dgm:pt>
    <dgm:pt modelId="{7A81BAA9-09DE-4637-942D-E58CD32E9AED}" type="pres">
      <dgm:prSet presAssocID="{7068A00E-FCE4-4AA8-9F74-8F77B8A92E3F}" presName="spaceBetweenRectangles" presStyleCnt="0"/>
      <dgm:spPr/>
    </dgm:pt>
    <dgm:pt modelId="{AC9E6E16-3999-400B-A409-6D11FAFC105B}" type="pres">
      <dgm:prSet presAssocID="{B50E2879-A816-462F-8EE2-FAD39A3CF3D0}" presName="parentLin" presStyleCnt="0"/>
      <dgm:spPr/>
    </dgm:pt>
    <dgm:pt modelId="{E2B9C579-A9B5-4626-B49E-02DD213550B8}" type="pres">
      <dgm:prSet presAssocID="{B50E2879-A816-462F-8EE2-FAD39A3CF3D0}" presName="parentLeftMargin" presStyleLbl="node1" presStyleIdx="3" presStyleCnt="6"/>
      <dgm:spPr/>
    </dgm:pt>
    <dgm:pt modelId="{B4328D11-5BB4-4BCA-BC55-3DD33927BCF8}" type="pres">
      <dgm:prSet presAssocID="{B50E2879-A816-462F-8EE2-FAD39A3CF3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2470AB3-95C6-4882-B358-19D0D10E7613}" type="pres">
      <dgm:prSet presAssocID="{B50E2879-A816-462F-8EE2-FAD39A3CF3D0}" presName="negativeSpace" presStyleCnt="0"/>
      <dgm:spPr/>
    </dgm:pt>
    <dgm:pt modelId="{C56EABC0-E443-464D-99C8-026C65CE2397}" type="pres">
      <dgm:prSet presAssocID="{B50E2879-A816-462F-8EE2-FAD39A3CF3D0}" presName="childText" presStyleLbl="conFgAcc1" presStyleIdx="4" presStyleCnt="6">
        <dgm:presLayoutVars>
          <dgm:bulletEnabled val="1"/>
        </dgm:presLayoutVars>
      </dgm:prSet>
      <dgm:spPr/>
    </dgm:pt>
    <dgm:pt modelId="{FE614F19-72C8-47A1-ACCE-955AF205923B}" type="pres">
      <dgm:prSet presAssocID="{8083D04C-E042-41D6-828A-FED3BF0C554D}" presName="spaceBetweenRectangles" presStyleCnt="0"/>
      <dgm:spPr/>
    </dgm:pt>
    <dgm:pt modelId="{6E66ABA8-F828-4552-9D44-C3C819262F10}" type="pres">
      <dgm:prSet presAssocID="{1F7A439E-B606-4CA5-8386-4CA1C93E0011}" presName="parentLin" presStyleCnt="0"/>
      <dgm:spPr/>
    </dgm:pt>
    <dgm:pt modelId="{AE7A86F0-287E-46EE-B005-255CB1B5DDB0}" type="pres">
      <dgm:prSet presAssocID="{1F7A439E-B606-4CA5-8386-4CA1C93E0011}" presName="parentLeftMargin" presStyleLbl="node1" presStyleIdx="4" presStyleCnt="6"/>
      <dgm:spPr/>
    </dgm:pt>
    <dgm:pt modelId="{A6099287-2B3A-4495-BA39-70782EE1597E}" type="pres">
      <dgm:prSet presAssocID="{1F7A439E-B606-4CA5-8386-4CA1C93E001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F6781E4-0701-4480-B438-0CA43608765B}" type="pres">
      <dgm:prSet presAssocID="{1F7A439E-B606-4CA5-8386-4CA1C93E0011}" presName="negativeSpace" presStyleCnt="0"/>
      <dgm:spPr/>
    </dgm:pt>
    <dgm:pt modelId="{E283B332-CE4F-43D8-A7AC-38FC36075BED}" type="pres">
      <dgm:prSet presAssocID="{1F7A439E-B606-4CA5-8386-4CA1C93E001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BAF1602-E735-48EE-BDDC-0748B0D96AC0}" type="presOf" srcId="{A8CD8E47-DC11-4168-999F-24062158D259}" destId="{B658A709-E33C-48B8-A368-CE0B047A9C4D}" srcOrd="1" destOrd="0" presId="urn:microsoft.com/office/officeart/2005/8/layout/list1"/>
    <dgm:cxn modelId="{6DEE790E-7E29-40E2-B93D-F8F69D035BC4}" type="presOf" srcId="{4037EE24-539B-4D0E-ABCF-54B2331F88FA}" destId="{E2914325-F806-40A4-9BCF-4BD77AAC5E89}" srcOrd="0" destOrd="0" presId="urn:microsoft.com/office/officeart/2005/8/layout/list1"/>
    <dgm:cxn modelId="{BD9CE917-D6F4-42BF-9FE8-03418A30EB7E}" type="presOf" srcId="{B50E2879-A816-462F-8EE2-FAD39A3CF3D0}" destId="{B4328D11-5BB4-4BCA-BC55-3DD33927BCF8}" srcOrd="1" destOrd="0" presId="urn:microsoft.com/office/officeart/2005/8/layout/list1"/>
    <dgm:cxn modelId="{D91EA926-4021-4D1A-93F3-47498D4ADB7C}" srcId="{31F3B399-CDE3-4EFB-AC6B-E922FCC867C7}" destId="{B50E2879-A816-462F-8EE2-FAD39A3CF3D0}" srcOrd="4" destOrd="0" parTransId="{54CA0682-540D-49B0-A7FB-BD2FA64FAFA8}" sibTransId="{8083D04C-E042-41D6-828A-FED3BF0C554D}"/>
    <dgm:cxn modelId="{7AA64731-5086-48DE-9917-0A5D35A48592}" srcId="{31F3B399-CDE3-4EFB-AC6B-E922FCC867C7}" destId="{A8CD8E47-DC11-4168-999F-24062158D259}" srcOrd="3" destOrd="0" parTransId="{104EBF2B-F219-4C06-91D3-549FF6E4E0C6}" sibTransId="{7068A00E-FCE4-4AA8-9F74-8F77B8A92E3F}"/>
    <dgm:cxn modelId="{FF1C3932-65FB-4459-998C-0A2184802A4A}" type="presOf" srcId="{1F7A439E-B606-4CA5-8386-4CA1C93E0011}" destId="{AE7A86F0-287E-46EE-B005-255CB1B5DDB0}" srcOrd="0" destOrd="0" presId="urn:microsoft.com/office/officeart/2005/8/layout/list1"/>
    <dgm:cxn modelId="{4584EF3D-D718-4337-BDB4-2C59CA664431}" type="presOf" srcId="{B50E2879-A816-462F-8EE2-FAD39A3CF3D0}" destId="{E2B9C579-A9B5-4626-B49E-02DD213550B8}" srcOrd="0" destOrd="0" presId="urn:microsoft.com/office/officeart/2005/8/layout/list1"/>
    <dgm:cxn modelId="{3A92B863-4673-42FC-9DC4-01471BE5F660}" type="presOf" srcId="{F5B5B6AE-D572-4FAD-A296-3C6D2C55395E}" destId="{4C0B57B9-2C9A-42E7-9C80-68C0A43F3EF4}" srcOrd="1" destOrd="0" presId="urn:microsoft.com/office/officeart/2005/8/layout/list1"/>
    <dgm:cxn modelId="{125A2164-1A11-42A9-A897-2536B17B5C08}" type="presOf" srcId="{3B592B7A-A526-4E9A-A497-00D6BC68E4B0}" destId="{C70E8900-50BC-45E1-9941-598727768A18}" srcOrd="0" destOrd="0" presId="urn:microsoft.com/office/officeart/2005/8/layout/list1"/>
    <dgm:cxn modelId="{5E149045-ACBE-4360-B727-4EBC16E3B978}" type="presOf" srcId="{1F7A439E-B606-4CA5-8386-4CA1C93E0011}" destId="{A6099287-2B3A-4495-BA39-70782EE1597E}" srcOrd="1" destOrd="0" presId="urn:microsoft.com/office/officeart/2005/8/layout/list1"/>
    <dgm:cxn modelId="{4EC7DF71-6C9B-4FD1-B58E-B30EE1C900B2}" type="presOf" srcId="{A8CD8E47-DC11-4168-999F-24062158D259}" destId="{9FBAB82D-74A3-4164-B600-D9B7F8A8DD1A}" srcOrd="0" destOrd="0" presId="urn:microsoft.com/office/officeart/2005/8/layout/list1"/>
    <dgm:cxn modelId="{0A009E77-26A9-4D34-8AD1-6981831CF58B}" srcId="{31F3B399-CDE3-4EFB-AC6B-E922FCC867C7}" destId="{4037EE24-539B-4D0E-ABCF-54B2331F88FA}" srcOrd="0" destOrd="0" parTransId="{6967E18F-A497-40C3-9343-5306346A23CE}" sibTransId="{E4D0ABEC-43CC-4B45-BF8F-F1514E5A9106}"/>
    <dgm:cxn modelId="{CF4C397D-795D-47A3-99B8-A287272B2AB9}" srcId="{31F3B399-CDE3-4EFB-AC6B-E922FCC867C7}" destId="{1F7A439E-B606-4CA5-8386-4CA1C93E0011}" srcOrd="5" destOrd="0" parTransId="{9F12D723-B539-436D-9D5F-BA35F64B58CA}" sibTransId="{81DE1E77-E54F-44BB-A285-5F5C9A8EBC97}"/>
    <dgm:cxn modelId="{B228D581-2A8B-485B-8065-E5323E9966E3}" srcId="{31F3B399-CDE3-4EFB-AC6B-E922FCC867C7}" destId="{F5B5B6AE-D572-4FAD-A296-3C6D2C55395E}" srcOrd="2" destOrd="0" parTransId="{13BB7838-9F29-4FDE-94EF-CB2CD2A93304}" sibTransId="{9A46A135-9C58-4BE3-8A99-EC6403CCB11D}"/>
    <dgm:cxn modelId="{E4DF1491-8D59-4159-99DB-40FABB15AD48}" type="presOf" srcId="{4037EE24-539B-4D0E-ABCF-54B2331F88FA}" destId="{B8AAADAE-54B7-436C-B8F6-DA8131466735}" srcOrd="1" destOrd="0" presId="urn:microsoft.com/office/officeart/2005/8/layout/list1"/>
    <dgm:cxn modelId="{A241B0D2-988A-4EAE-AEBD-CF8B75CE9F0D}" srcId="{31F3B399-CDE3-4EFB-AC6B-E922FCC867C7}" destId="{3B592B7A-A526-4E9A-A497-00D6BC68E4B0}" srcOrd="1" destOrd="0" parTransId="{5A7C4EFB-CABF-4330-861C-321D0DFEEA49}" sibTransId="{52FDA2EE-1896-4D12-808F-B0987CD0294F}"/>
    <dgm:cxn modelId="{5D8A8FE6-2BAA-4427-9870-38D3F22D9A71}" type="presOf" srcId="{3B592B7A-A526-4E9A-A497-00D6BC68E4B0}" destId="{70021230-AC94-44A8-B7EE-9440FD7036D7}" srcOrd="1" destOrd="0" presId="urn:microsoft.com/office/officeart/2005/8/layout/list1"/>
    <dgm:cxn modelId="{1633E2F0-6AFA-43BD-8EE1-E717C4C17989}" type="presOf" srcId="{31F3B399-CDE3-4EFB-AC6B-E922FCC867C7}" destId="{1C8DDE99-A79F-440E-AC70-B30CE8008E63}" srcOrd="0" destOrd="0" presId="urn:microsoft.com/office/officeart/2005/8/layout/list1"/>
    <dgm:cxn modelId="{04E6AEFB-59EF-4A29-9802-E15CA3666CE8}" type="presOf" srcId="{F5B5B6AE-D572-4FAD-A296-3C6D2C55395E}" destId="{2D022683-E639-4C0E-B1B5-2FDF5B062E18}" srcOrd="0" destOrd="0" presId="urn:microsoft.com/office/officeart/2005/8/layout/list1"/>
    <dgm:cxn modelId="{A3A2D50E-09FD-46F1-AFC5-77FCF2B6369D}" type="presParOf" srcId="{1C8DDE99-A79F-440E-AC70-B30CE8008E63}" destId="{027B92E8-CAF4-4994-87A9-7A14B9F98D72}" srcOrd="0" destOrd="0" presId="urn:microsoft.com/office/officeart/2005/8/layout/list1"/>
    <dgm:cxn modelId="{7A77236C-897A-48F4-9A77-691C6FA341E7}" type="presParOf" srcId="{027B92E8-CAF4-4994-87A9-7A14B9F98D72}" destId="{E2914325-F806-40A4-9BCF-4BD77AAC5E89}" srcOrd="0" destOrd="0" presId="urn:microsoft.com/office/officeart/2005/8/layout/list1"/>
    <dgm:cxn modelId="{227F4B29-7F77-480A-803D-40815B7A762B}" type="presParOf" srcId="{027B92E8-CAF4-4994-87A9-7A14B9F98D72}" destId="{B8AAADAE-54B7-436C-B8F6-DA8131466735}" srcOrd="1" destOrd="0" presId="urn:microsoft.com/office/officeart/2005/8/layout/list1"/>
    <dgm:cxn modelId="{3C798FE6-E2DD-4B85-AB27-B6556C07027A}" type="presParOf" srcId="{1C8DDE99-A79F-440E-AC70-B30CE8008E63}" destId="{C12FD0DE-20CE-4CCD-8F6F-2BC822708E73}" srcOrd="1" destOrd="0" presId="urn:microsoft.com/office/officeart/2005/8/layout/list1"/>
    <dgm:cxn modelId="{38BF3BE5-4FA7-4B9D-88CA-E11C25784C4F}" type="presParOf" srcId="{1C8DDE99-A79F-440E-AC70-B30CE8008E63}" destId="{498E5105-5099-4643-BED2-68F021A77E7B}" srcOrd="2" destOrd="0" presId="urn:microsoft.com/office/officeart/2005/8/layout/list1"/>
    <dgm:cxn modelId="{7E77AC25-89B8-494B-AB2A-1534848C5062}" type="presParOf" srcId="{1C8DDE99-A79F-440E-AC70-B30CE8008E63}" destId="{5441E1EC-759C-4B58-99E7-0F0A4FC9C705}" srcOrd="3" destOrd="0" presId="urn:microsoft.com/office/officeart/2005/8/layout/list1"/>
    <dgm:cxn modelId="{DEEE6F9C-551C-406C-8744-A41AEC2494C0}" type="presParOf" srcId="{1C8DDE99-A79F-440E-AC70-B30CE8008E63}" destId="{D75755F9-F067-42ED-A232-D9B059B8AF7C}" srcOrd="4" destOrd="0" presId="urn:microsoft.com/office/officeart/2005/8/layout/list1"/>
    <dgm:cxn modelId="{4BA1C081-E1D3-4C74-AB0F-0D132DBEE18A}" type="presParOf" srcId="{D75755F9-F067-42ED-A232-D9B059B8AF7C}" destId="{C70E8900-50BC-45E1-9941-598727768A18}" srcOrd="0" destOrd="0" presId="urn:microsoft.com/office/officeart/2005/8/layout/list1"/>
    <dgm:cxn modelId="{7F6A86A8-5CBD-42BF-8605-EC338AF4CDC9}" type="presParOf" srcId="{D75755F9-F067-42ED-A232-D9B059B8AF7C}" destId="{70021230-AC94-44A8-B7EE-9440FD7036D7}" srcOrd="1" destOrd="0" presId="urn:microsoft.com/office/officeart/2005/8/layout/list1"/>
    <dgm:cxn modelId="{0B0F82EA-23F9-42D4-AFFB-DC9E4BEA6450}" type="presParOf" srcId="{1C8DDE99-A79F-440E-AC70-B30CE8008E63}" destId="{5352EC09-1C02-436B-BB10-B1150162628C}" srcOrd="5" destOrd="0" presId="urn:microsoft.com/office/officeart/2005/8/layout/list1"/>
    <dgm:cxn modelId="{85ECF037-AA05-4E6D-80D2-5FC2C57C4380}" type="presParOf" srcId="{1C8DDE99-A79F-440E-AC70-B30CE8008E63}" destId="{59CCDCB2-099D-4DB9-B130-705E583EBC35}" srcOrd="6" destOrd="0" presId="urn:microsoft.com/office/officeart/2005/8/layout/list1"/>
    <dgm:cxn modelId="{71396517-7009-4E1B-A6C9-DAB69B6010C9}" type="presParOf" srcId="{1C8DDE99-A79F-440E-AC70-B30CE8008E63}" destId="{A4B97FA4-19F6-436C-8FEC-1B5708669AD6}" srcOrd="7" destOrd="0" presId="urn:microsoft.com/office/officeart/2005/8/layout/list1"/>
    <dgm:cxn modelId="{4827440E-4848-462F-B197-9A1497B53836}" type="presParOf" srcId="{1C8DDE99-A79F-440E-AC70-B30CE8008E63}" destId="{1D9C717A-E4B7-457D-B388-2CF94C587CE3}" srcOrd="8" destOrd="0" presId="urn:microsoft.com/office/officeart/2005/8/layout/list1"/>
    <dgm:cxn modelId="{5E0CF063-9CE9-42B0-AB23-92A606F26ABE}" type="presParOf" srcId="{1D9C717A-E4B7-457D-B388-2CF94C587CE3}" destId="{2D022683-E639-4C0E-B1B5-2FDF5B062E18}" srcOrd="0" destOrd="0" presId="urn:microsoft.com/office/officeart/2005/8/layout/list1"/>
    <dgm:cxn modelId="{B030DB7C-DDAF-495B-9AE6-D38CDA811E04}" type="presParOf" srcId="{1D9C717A-E4B7-457D-B388-2CF94C587CE3}" destId="{4C0B57B9-2C9A-42E7-9C80-68C0A43F3EF4}" srcOrd="1" destOrd="0" presId="urn:microsoft.com/office/officeart/2005/8/layout/list1"/>
    <dgm:cxn modelId="{02A9DCEA-77C8-4961-B820-B3691F3E87BE}" type="presParOf" srcId="{1C8DDE99-A79F-440E-AC70-B30CE8008E63}" destId="{F580175D-2E09-41A7-8A84-B4BC94695FD8}" srcOrd="9" destOrd="0" presId="urn:microsoft.com/office/officeart/2005/8/layout/list1"/>
    <dgm:cxn modelId="{2759FDED-9DFE-4A60-AA92-F826DB28B86F}" type="presParOf" srcId="{1C8DDE99-A79F-440E-AC70-B30CE8008E63}" destId="{F1D2771A-2FCA-4644-9235-1174EC08A128}" srcOrd="10" destOrd="0" presId="urn:microsoft.com/office/officeart/2005/8/layout/list1"/>
    <dgm:cxn modelId="{16502B61-BE92-4D87-B8B5-0CAB038AA630}" type="presParOf" srcId="{1C8DDE99-A79F-440E-AC70-B30CE8008E63}" destId="{17E88E00-3A8C-4D22-9A8A-17FCC51D493D}" srcOrd="11" destOrd="0" presId="urn:microsoft.com/office/officeart/2005/8/layout/list1"/>
    <dgm:cxn modelId="{A7339278-31C4-46EF-8CE9-9CDE6BA54F46}" type="presParOf" srcId="{1C8DDE99-A79F-440E-AC70-B30CE8008E63}" destId="{19666D87-6C2E-4A2E-8573-1CBF1C24F518}" srcOrd="12" destOrd="0" presId="urn:microsoft.com/office/officeart/2005/8/layout/list1"/>
    <dgm:cxn modelId="{0583CC69-6609-48BC-A30D-135A28B8497D}" type="presParOf" srcId="{19666D87-6C2E-4A2E-8573-1CBF1C24F518}" destId="{9FBAB82D-74A3-4164-B600-D9B7F8A8DD1A}" srcOrd="0" destOrd="0" presId="urn:microsoft.com/office/officeart/2005/8/layout/list1"/>
    <dgm:cxn modelId="{1ADC4992-9D67-4F31-8CE6-8CD3F41A5902}" type="presParOf" srcId="{19666D87-6C2E-4A2E-8573-1CBF1C24F518}" destId="{B658A709-E33C-48B8-A368-CE0B047A9C4D}" srcOrd="1" destOrd="0" presId="urn:microsoft.com/office/officeart/2005/8/layout/list1"/>
    <dgm:cxn modelId="{0A9B6BE6-BB51-42F7-9397-42EB0E600D70}" type="presParOf" srcId="{1C8DDE99-A79F-440E-AC70-B30CE8008E63}" destId="{090BFB18-2302-45AD-9617-27C1A1A5B36D}" srcOrd="13" destOrd="0" presId="urn:microsoft.com/office/officeart/2005/8/layout/list1"/>
    <dgm:cxn modelId="{F58EACCF-C864-4D8D-92D1-660A48AF9765}" type="presParOf" srcId="{1C8DDE99-A79F-440E-AC70-B30CE8008E63}" destId="{437814B9-D51E-4766-81EA-4E8011E37536}" srcOrd="14" destOrd="0" presId="urn:microsoft.com/office/officeart/2005/8/layout/list1"/>
    <dgm:cxn modelId="{E455A1A5-E9D0-4960-A097-21614FF74418}" type="presParOf" srcId="{1C8DDE99-A79F-440E-AC70-B30CE8008E63}" destId="{7A81BAA9-09DE-4637-942D-E58CD32E9AED}" srcOrd="15" destOrd="0" presId="urn:microsoft.com/office/officeart/2005/8/layout/list1"/>
    <dgm:cxn modelId="{01A557AE-80DE-4FB2-B37C-A49D6792634A}" type="presParOf" srcId="{1C8DDE99-A79F-440E-AC70-B30CE8008E63}" destId="{AC9E6E16-3999-400B-A409-6D11FAFC105B}" srcOrd="16" destOrd="0" presId="urn:microsoft.com/office/officeart/2005/8/layout/list1"/>
    <dgm:cxn modelId="{3AAB86DD-BC1C-475B-A7D5-46D2A2A1175B}" type="presParOf" srcId="{AC9E6E16-3999-400B-A409-6D11FAFC105B}" destId="{E2B9C579-A9B5-4626-B49E-02DD213550B8}" srcOrd="0" destOrd="0" presId="urn:microsoft.com/office/officeart/2005/8/layout/list1"/>
    <dgm:cxn modelId="{971F8960-516C-4E73-9605-0B84716BE722}" type="presParOf" srcId="{AC9E6E16-3999-400B-A409-6D11FAFC105B}" destId="{B4328D11-5BB4-4BCA-BC55-3DD33927BCF8}" srcOrd="1" destOrd="0" presId="urn:microsoft.com/office/officeart/2005/8/layout/list1"/>
    <dgm:cxn modelId="{DE028F82-4C57-46F9-A57C-53B5D8C5D7CC}" type="presParOf" srcId="{1C8DDE99-A79F-440E-AC70-B30CE8008E63}" destId="{C2470AB3-95C6-4882-B358-19D0D10E7613}" srcOrd="17" destOrd="0" presId="urn:microsoft.com/office/officeart/2005/8/layout/list1"/>
    <dgm:cxn modelId="{F512CCB9-E6F3-4B48-827A-05217ED80AD5}" type="presParOf" srcId="{1C8DDE99-A79F-440E-AC70-B30CE8008E63}" destId="{C56EABC0-E443-464D-99C8-026C65CE2397}" srcOrd="18" destOrd="0" presId="urn:microsoft.com/office/officeart/2005/8/layout/list1"/>
    <dgm:cxn modelId="{0B9F5535-28FA-480D-BE4D-4F488BFA9082}" type="presParOf" srcId="{1C8DDE99-A79F-440E-AC70-B30CE8008E63}" destId="{FE614F19-72C8-47A1-ACCE-955AF205923B}" srcOrd="19" destOrd="0" presId="urn:microsoft.com/office/officeart/2005/8/layout/list1"/>
    <dgm:cxn modelId="{A8B60580-0BA6-4977-9333-7D9A82517CA6}" type="presParOf" srcId="{1C8DDE99-A79F-440E-AC70-B30CE8008E63}" destId="{6E66ABA8-F828-4552-9D44-C3C819262F10}" srcOrd="20" destOrd="0" presId="urn:microsoft.com/office/officeart/2005/8/layout/list1"/>
    <dgm:cxn modelId="{9E0E5B31-77DC-45A5-AD07-8849B7C975FD}" type="presParOf" srcId="{6E66ABA8-F828-4552-9D44-C3C819262F10}" destId="{AE7A86F0-287E-46EE-B005-255CB1B5DDB0}" srcOrd="0" destOrd="0" presId="urn:microsoft.com/office/officeart/2005/8/layout/list1"/>
    <dgm:cxn modelId="{078C14DE-DA59-4DF7-A7EF-7EEC5DF0C9CD}" type="presParOf" srcId="{6E66ABA8-F828-4552-9D44-C3C819262F10}" destId="{A6099287-2B3A-4495-BA39-70782EE1597E}" srcOrd="1" destOrd="0" presId="urn:microsoft.com/office/officeart/2005/8/layout/list1"/>
    <dgm:cxn modelId="{7913C48F-A059-4793-8747-BB3A2973839D}" type="presParOf" srcId="{1C8DDE99-A79F-440E-AC70-B30CE8008E63}" destId="{CF6781E4-0701-4480-B438-0CA43608765B}" srcOrd="21" destOrd="0" presId="urn:microsoft.com/office/officeart/2005/8/layout/list1"/>
    <dgm:cxn modelId="{D33BD13F-6CE6-4D79-8E61-1CB34981635D}" type="presParOf" srcId="{1C8DDE99-A79F-440E-AC70-B30CE8008E63}" destId="{E283B332-CE4F-43D8-A7AC-38FC36075BE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614F6-1DF8-413C-8142-BFCF0DCF7476}" type="doc">
      <dgm:prSet loTypeId="urn:microsoft.com/office/officeart/2005/8/layout/radial6" loCatId="cycle" qsTypeId="urn:microsoft.com/office/officeart/2005/8/quickstyle/3d9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573E629D-0062-4A82-B65A-71DC2D103599}">
      <dgm:prSet phldrT="[Text]"/>
      <dgm:spPr/>
      <dgm:t>
        <a:bodyPr/>
        <a:lstStyle/>
        <a:p>
          <a:r>
            <a:rPr lang="en-US" dirty="0"/>
            <a:t>Tools</a:t>
          </a:r>
          <a:endParaRPr lang="en-IN" dirty="0"/>
        </a:p>
      </dgm:t>
    </dgm:pt>
    <dgm:pt modelId="{49EC5F85-4E3B-4F5E-AD23-A57BA462C623}" type="parTrans" cxnId="{16204FBE-9F63-4E75-BA01-7C78C10A28FD}">
      <dgm:prSet/>
      <dgm:spPr/>
      <dgm:t>
        <a:bodyPr/>
        <a:lstStyle/>
        <a:p>
          <a:endParaRPr lang="en-IN"/>
        </a:p>
      </dgm:t>
    </dgm:pt>
    <dgm:pt modelId="{6DBC40D2-7BF0-436F-A26B-3EFB4156E3B1}" type="sibTrans" cxnId="{16204FBE-9F63-4E75-BA01-7C78C10A28FD}">
      <dgm:prSet/>
      <dgm:spPr/>
      <dgm:t>
        <a:bodyPr/>
        <a:lstStyle/>
        <a:p>
          <a:endParaRPr lang="en-IN"/>
        </a:p>
      </dgm:t>
    </dgm:pt>
    <dgm:pt modelId="{FBA0C1F1-B8C2-4B78-A1EC-ADA88EDA8D92}">
      <dgm:prSet phldrT="[Text]" custT="1"/>
      <dgm:spPr/>
      <dgm:t>
        <a:bodyPr/>
        <a:lstStyle/>
        <a:p>
          <a:r>
            <a:rPr lang="en-US" sz="2000" b="1" dirty="0">
              <a:latin typeface="Estrangelo Edessa" pitchFamily="66" charset="0"/>
              <a:cs typeface="Estrangelo Edessa" pitchFamily="66" charset="0"/>
            </a:rPr>
            <a:t>Python 3</a:t>
          </a:r>
          <a:endParaRPr lang="en-IN" sz="2000" b="1" dirty="0">
            <a:latin typeface="Estrangelo Edessa" pitchFamily="66" charset="0"/>
            <a:cs typeface="Estrangelo Edessa" pitchFamily="66" charset="0"/>
          </a:endParaRPr>
        </a:p>
      </dgm:t>
    </dgm:pt>
    <dgm:pt modelId="{25334D50-16AD-4293-95D6-1C0A44078819}" type="parTrans" cxnId="{09793E03-14C4-40C4-AD2B-D93D5B026FA6}">
      <dgm:prSet/>
      <dgm:spPr/>
      <dgm:t>
        <a:bodyPr/>
        <a:lstStyle/>
        <a:p>
          <a:endParaRPr lang="en-IN"/>
        </a:p>
      </dgm:t>
    </dgm:pt>
    <dgm:pt modelId="{1CF83A2A-52DA-4B22-B226-6626614D2A74}" type="sibTrans" cxnId="{09793E03-14C4-40C4-AD2B-D93D5B026FA6}">
      <dgm:prSet/>
      <dgm:spPr/>
      <dgm:t>
        <a:bodyPr/>
        <a:lstStyle/>
        <a:p>
          <a:endParaRPr lang="en-IN"/>
        </a:p>
      </dgm:t>
    </dgm:pt>
    <dgm:pt modelId="{38574163-00E2-46F6-A7C7-FCCD349012E1}">
      <dgm:prSet phldrT="[Text]" custT="1"/>
      <dgm:spPr/>
      <dgm:t>
        <a:bodyPr/>
        <a:lstStyle/>
        <a:p>
          <a:r>
            <a:rPr lang="en-US" sz="1800" b="1" dirty="0"/>
            <a:t>IBM </a:t>
          </a:r>
          <a:r>
            <a:rPr lang="en-US" sz="1800" b="1" dirty="0" err="1"/>
            <a:t>Cognos</a:t>
          </a:r>
          <a:r>
            <a:rPr lang="en-US" sz="1800" b="1" dirty="0"/>
            <a:t> embedded dashboard</a:t>
          </a:r>
        </a:p>
        <a:p>
          <a:endParaRPr lang="en-IN" sz="1200" dirty="0"/>
        </a:p>
      </dgm:t>
    </dgm:pt>
    <dgm:pt modelId="{14CA3530-FCB7-4552-8724-117B9C70DF24}" type="parTrans" cxnId="{830F6CE6-67C6-441E-85DB-CF15C77A5B09}">
      <dgm:prSet/>
      <dgm:spPr/>
      <dgm:t>
        <a:bodyPr/>
        <a:lstStyle/>
        <a:p>
          <a:endParaRPr lang="en-IN"/>
        </a:p>
      </dgm:t>
    </dgm:pt>
    <dgm:pt modelId="{596A1779-C63D-4F61-BE5A-D9B46247E4FE}" type="sibTrans" cxnId="{830F6CE6-67C6-441E-85DB-CF15C77A5B09}">
      <dgm:prSet/>
      <dgm:spPr/>
      <dgm:t>
        <a:bodyPr/>
        <a:lstStyle/>
        <a:p>
          <a:endParaRPr lang="en-IN"/>
        </a:p>
      </dgm:t>
    </dgm:pt>
    <dgm:pt modelId="{9884371C-1691-44BE-B46E-9A0D97635C2A}">
      <dgm:prSet phldrT="[Text]" custT="1"/>
      <dgm:spPr/>
      <dgm:t>
        <a:bodyPr/>
        <a:lstStyle/>
        <a:p>
          <a:r>
            <a:rPr lang="en-US" sz="1600" b="1" dirty="0"/>
            <a:t>IBM Cloud for Deployment</a:t>
          </a:r>
          <a:endParaRPr lang="en-IN" sz="1600" b="1" dirty="0"/>
        </a:p>
      </dgm:t>
    </dgm:pt>
    <dgm:pt modelId="{C8512B29-A574-4513-AE17-B97A60FCDFE8}" type="parTrans" cxnId="{ED5FBD3D-7F37-4BC1-9EE3-712AD17E1DA7}">
      <dgm:prSet/>
      <dgm:spPr/>
      <dgm:t>
        <a:bodyPr/>
        <a:lstStyle/>
        <a:p>
          <a:endParaRPr lang="en-IN"/>
        </a:p>
      </dgm:t>
    </dgm:pt>
    <dgm:pt modelId="{473254DE-21A8-40CC-8908-5A991A4B2EDD}" type="sibTrans" cxnId="{ED5FBD3D-7F37-4BC1-9EE3-712AD17E1DA7}">
      <dgm:prSet/>
      <dgm:spPr/>
      <dgm:t>
        <a:bodyPr/>
        <a:lstStyle/>
        <a:p>
          <a:endParaRPr lang="en-IN"/>
        </a:p>
      </dgm:t>
    </dgm:pt>
    <dgm:pt modelId="{4A12A3F0-A351-491D-93BE-62E88D4A2036}">
      <dgm:prSet phldrT="[Text]" custT="1"/>
      <dgm:spPr/>
      <dgm:t>
        <a:bodyPr/>
        <a:lstStyle/>
        <a:p>
          <a:r>
            <a:rPr lang="en-US" sz="1800" b="1" dirty="0"/>
            <a:t>IBM Watson Studio</a:t>
          </a:r>
          <a:endParaRPr lang="en-IN" sz="1800" b="1" dirty="0"/>
        </a:p>
      </dgm:t>
    </dgm:pt>
    <dgm:pt modelId="{EACAC879-406B-4FE4-8F59-C2C7448EBF47}" type="parTrans" cxnId="{E8B992E2-E189-44E7-9DDE-08D048588C82}">
      <dgm:prSet/>
      <dgm:spPr/>
      <dgm:t>
        <a:bodyPr/>
        <a:lstStyle/>
        <a:p>
          <a:endParaRPr lang="en-IN"/>
        </a:p>
      </dgm:t>
    </dgm:pt>
    <dgm:pt modelId="{237CA20C-5EA4-4581-B40C-9C96540A73B3}" type="sibTrans" cxnId="{E8B992E2-E189-44E7-9DDE-08D048588C82}">
      <dgm:prSet/>
      <dgm:spPr/>
      <dgm:t>
        <a:bodyPr/>
        <a:lstStyle/>
        <a:p>
          <a:endParaRPr lang="en-IN"/>
        </a:p>
      </dgm:t>
    </dgm:pt>
    <dgm:pt modelId="{D71A7823-0407-436C-828D-2E2ACB05B8FE}">
      <dgm:prSet custT="1"/>
      <dgm:spPr/>
      <dgm:t>
        <a:bodyPr/>
        <a:lstStyle/>
        <a:p>
          <a:r>
            <a:rPr lang="en-US" sz="1800" b="1" dirty="0"/>
            <a:t>Natural language processing  (NLP)</a:t>
          </a:r>
          <a:endParaRPr lang="en-IN" sz="1800" b="1" dirty="0"/>
        </a:p>
      </dgm:t>
    </dgm:pt>
    <dgm:pt modelId="{2830C3FF-F6B8-412E-9AF3-143777B27649}" type="parTrans" cxnId="{A1A6CB76-4D1D-464A-8EAF-5125D5AF4AFD}">
      <dgm:prSet/>
      <dgm:spPr/>
      <dgm:t>
        <a:bodyPr/>
        <a:lstStyle/>
        <a:p>
          <a:endParaRPr lang="en-IN"/>
        </a:p>
      </dgm:t>
    </dgm:pt>
    <dgm:pt modelId="{CDE5CC69-6306-4A17-963E-22B651C4002F}" type="sibTrans" cxnId="{A1A6CB76-4D1D-464A-8EAF-5125D5AF4AFD}">
      <dgm:prSet/>
      <dgm:spPr/>
      <dgm:t>
        <a:bodyPr/>
        <a:lstStyle/>
        <a:p>
          <a:endParaRPr lang="en-IN"/>
        </a:p>
      </dgm:t>
    </dgm:pt>
    <dgm:pt modelId="{388175DE-3ACC-4CCD-B12E-DD02CE773940}">
      <dgm:prSet custT="1"/>
      <dgm:spPr/>
      <dgm:t>
        <a:bodyPr/>
        <a:lstStyle/>
        <a:p>
          <a:r>
            <a:rPr lang="en-US" sz="2000" b="1" dirty="0"/>
            <a:t>Machine learning</a:t>
          </a:r>
        </a:p>
      </dgm:t>
    </dgm:pt>
    <dgm:pt modelId="{97541D07-E3BF-4EB2-A318-4DBD2EC55EDA}" type="parTrans" cxnId="{9AFF27D1-0AA6-4457-AF1C-A68061F5B652}">
      <dgm:prSet/>
      <dgm:spPr/>
      <dgm:t>
        <a:bodyPr/>
        <a:lstStyle/>
        <a:p>
          <a:endParaRPr lang="en-IN"/>
        </a:p>
      </dgm:t>
    </dgm:pt>
    <dgm:pt modelId="{AEA7B442-576A-4653-AFC3-FD6B00B1B500}" type="sibTrans" cxnId="{9AFF27D1-0AA6-4457-AF1C-A68061F5B652}">
      <dgm:prSet/>
      <dgm:spPr/>
      <dgm:t>
        <a:bodyPr/>
        <a:lstStyle/>
        <a:p>
          <a:endParaRPr lang="en-IN"/>
        </a:p>
      </dgm:t>
    </dgm:pt>
    <dgm:pt modelId="{AFE954B3-CE6E-4551-BC2C-DBBDD10E586B}" type="pres">
      <dgm:prSet presAssocID="{9E5614F6-1DF8-413C-8142-BFCF0DCF74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10F5BD2-4BC8-4F39-869C-420D76B8070F}" type="pres">
      <dgm:prSet presAssocID="{573E629D-0062-4A82-B65A-71DC2D103599}" presName="centerShape" presStyleLbl="node0" presStyleIdx="0" presStyleCnt="1"/>
      <dgm:spPr/>
    </dgm:pt>
    <dgm:pt modelId="{A5CB9B84-46E9-4C56-AB43-12888BE68CCE}" type="pres">
      <dgm:prSet presAssocID="{FBA0C1F1-B8C2-4B78-A1EC-ADA88EDA8D92}" presName="node" presStyleLbl="node1" presStyleIdx="0" presStyleCnt="6" custScaleX="121000" custScaleY="121000">
        <dgm:presLayoutVars>
          <dgm:bulletEnabled val="1"/>
        </dgm:presLayoutVars>
      </dgm:prSet>
      <dgm:spPr/>
    </dgm:pt>
    <dgm:pt modelId="{25F21D0E-3A04-4F96-8D6F-2DFFF14146B8}" type="pres">
      <dgm:prSet presAssocID="{FBA0C1F1-B8C2-4B78-A1EC-ADA88EDA8D92}" presName="dummy" presStyleCnt="0"/>
      <dgm:spPr/>
    </dgm:pt>
    <dgm:pt modelId="{D01A46B3-98B4-437B-9F80-044D0C0EAE59}" type="pres">
      <dgm:prSet presAssocID="{1CF83A2A-52DA-4B22-B226-6626614D2A74}" presName="sibTrans" presStyleLbl="sibTrans2D1" presStyleIdx="0" presStyleCnt="6" custLinFactNeighborX="3094" custLinFactNeighborY="667"/>
      <dgm:spPr/>
    </dgm:pt>
    <dgm:pt modelId="{4B0778CA-8EB8-4AB7-8B6A-2412344C7446}" type="pres">
      <dgm:prSet presAssocID="{D71A7823-0407-436C-828D-2E2ACB05B8FE}" presName="node" presStyleLbl="node1" presStyleIdx="1" presStyleCnt="6" custScaleX="121000" custScaleY="121000">
        <dgm:presLayoutVars>
          <dgm:bulletEnabled val="1"/>
        </dgm:presLayoutVars>
      </dgm:prSet>
      <dgm:spPr/>
    </dgm:pt>
    <dgm:pt modelId="{7AC45DA0-548A-4505-9A08-19D46196FDC9}" type="pres">
      <dgm:prSet presAssocID="{D71A7823-0407-436C-828D-2E2ACB05B8FE}" presName="dummy" presStyleCnt="0"/>
      <dgm:spPr/>
    </dgm:pt>
    <dgm:pt modelId="{015B855D-D190-4527-9434-5F60BE7A8527}" type="pres">
      <dgm:prSet presAssocID="{CDE5CC69-6306-4A17-963E-22B651C4002F}" presName="sibTrans" presStyleLbl="sibTrans2D1" presStyleIdx="1" presStyleCnt="6"/>
      <dgm:spPr/>
    </dgm:pt>
    <dgm:pt modelId="{4D438481-E797-417B-AADB-A2428B1F6B44}" type="pres">
      <dgm:prSet presAssocID="{388175DE-3ACC-4CCD-B12E-DD02CE773940}" presName="node" presStyleLbl="node1" presStyleIdx="2" presStyleCnt="6" custScaleX="121000" custScaleY="121000">
        <dgm:presLayoutVars>
          <dgm:bulletEnabled val="1"/>
        </dgm:presLayoutVars>
      </dgm:prSet>
      <dgm:spPr/>
    </dgm:pt>
    <dgm:pt modelId="{6D884C0B-235A-4DF3-91FA-F7D3A1766BF4}" type="pres">
      <dgm:prSet presAssocID="{388175DE-3ACC-4CCD-B12E-DD02CE773940}" presName="dummy" presStyleCnt="0"/>
      <dgm:spPr/>
    </dgm:pt>
    <dgm:pt modelId="{04EBD69F-96F7-4700-B3A6-AC5BE0EC6180}" type="pres">
      <dgm:prSet presAssocID="{AEA7B442-576A-4653-AFC3-FD6B00B1B500}" presName="sibTrans" presStyleLbl="sibTrans2D1" presStyleIdx="2" presStyleCnt="6"/>
      <dgm:spPr/>
    </dgm:pt>
    <dgm:pt modelId="{173A1CE0-9C61-4BD7-91BE-E551BFD7383A}" type="pres">
      <dgm:prSet presAssocID="{38574163-00E2-46F6-A7C7-FCCD349012E1}" presName="node" presStyleLbl="node1" presStyleIdx="3" presStyleCnt="6" custScaleX="121000" custScaleY="121000">
        <dgm:presLayoutVars>
          <dgm:bulletEnabled val="1"/>
        </dgm:presLayoutVars>
      </dgm:prSet>
      <dgm:spPr/>
    </dgm:pt>
    <dgm:pt modelId="{5699B034-1436-41A1-AE59-BBA6097D2CC8}" type="pres">
      <dgm:prSet presAssocID="{38574163-00E2-46F6-A7C7-FCCD349012E1}" presName="dummy" presStyleCnt="0"/>
      <dgm:spPr/>
    </dgm:pt>
    <dgm:pt modelId="{5B451A51-A382-4D2C-B921-66F1EA26463F}" type="pres">
      <dgm:prSet presAssocID="{596A1779-C63D-4F61-BE5A-D9B46247E4FE}" presName="sibTrans" presStyleLbl="sibTrans2D1" presStyleIdx="3" presStyleCnt="6"/>
      <dgm:spPr/>
    </dgm:pt>
    <dgm:pt modelId="{B5391BF6-B124-41B6-B564-BE586C00F90B}" type="pres">
      <dgm:prSet presAssocID="{9884371C-1691-44BE-B46E-9A0D97635C2A}" presName="node" presStyleLbl="node1" presStyleIdx="4" presStyleCnt="6" custScaleX="121000" custScaleY="121000">
        <dgm:presLayoutVars>
          <dgm:bulletEnabled val="1"/>
        </dgm:presLayoutVars>
      </dgm:prSet>
      <dgm:spPr/>
    </dgm:pt>
    <dgm:pt modelId="{5B4B7F8A-440A-4FD9-B064-F382F5215138}" type="pres">
      <dgm:prSet presAssocID="{9884371C-1691-44BE-B46E-9A0D97635C2A}" presName="dummy" presStyleCnt="0"/>
      <dgm:spPr/>
    </dgm:pt>
    <dgm:pt modelId="{9F0A748E-0878-4DC9-A092-3F9D46380A8F}" type="pres">
      <dgm:prSet presAssocID="{473254DE-21A8-40CC-8908-5A991A4B2EDD}" presName="sibTrans" presStyleLbl="sibTrans2D1" presStyleIdx="4" presStyleCnt="6"/>
      <dgm:spPr/>
    </dgm:pt>
    <dgm:pt modelId="{4B0550BD-F9FC-4841-94A8-1E43831808E1}" type="pres">
      <dgm:prSet presAssocID="{4A12A3F0-A351-491D-93BE-62E88D4A2036}" presName="node" presStyleLbl="node1" presStyleIdx="5" presStyleCnt="6" custScaleX="121000" custScaleY="121000">
        <dgm:presLayoutVars>
          <dgm:bulletEnabled val="1"/>
        </dgm:presLayoutVars>
      </dgm:prSet>
      <dgm:spPr/>
    </dgm:pt>
    <dgm:pt modelId="{9D4C5972-34FB-4430-9048-7A3EA007B99B}" type="pres">
      <dgm:prSet presAssocID="{4A12A3F0-A351-491D-93BE-62E88D4A2036}" presName="dummy" presStyleCnt="0"/>
      <dgm:spPr/>
    </dgm:pt>
    <dgm:pt modelId="{2A6F434C-F98C-4CAF-A208-29E3FD5C1689}" type="pres">
      <dgm:prSet presAssocID="{237CA20C-5EA4-4581-B40C-9C96540A73B3}" presName="sibTrans" presStyleLbl="sibTrans2D1" presStyleIdx="5" presStyleCnt="6"/>
      <dgm:spPr/>
    </dgm:pt>
  </dgm:ptLst>
  <dgm:cxnLst>
    <dgm:cxn modelId="{09793E03-14C4-40C4-AD2B-D93D5B026FA6}" srcId="{573E629D-0062-4A82-B65A-71DC2D103599}" destId="{FBA0C1F1-B8C2-4B78-A1EC-ADA88EDA8D92}" srcOrd="0" destOrd="0" parTransId="{25334D50-16AD-4293-95D6-1C0A44078819}" sibTransId="{1CF83A2A-52DA-4B22-B226-6626614D2A74}"/>
    <dgm:cxn modelId="{B2001837-800D-4CAD-9D00-D5A85C9C5550}" type="presOf" srcId="{AEA7B442-576A-4653-AFC3-FD6B00B1B500}" destId="{04EBD69F-96F7-4700-B3A6-AC5BE0EC6180}" srcOrd="0" destOrd="0" presId="urn:microsoft.com/office/officeart/2005/8/layout/radial6"/>
    <dgm:cxn modelId="{3A8C293B-86DD-4E56-95A2-671EB414B0B2}" type="presOf" srcId="{1CF83A2A-52DA-4B22-B226-6626614D2A74}" destId="{D01A46B3-98B4-437B-9F80-044D0C0EAE59}" srcOrd="0" destOrd="0" presId="urn:microsoft.com/office/officeart/2005/8/layout/radial6"/>
    <dgm:cxn modelId="{ED5FBD3D-7F37-4BC1-9EE3-712AD17E1DA7}" srcId="{573E629D-0062-4A82-B65A-71DC2D103599}" destId="{9884371C-1691-44BE-B46E-9A0D97635C2A}" srcOrd="4" destOrd="0" parTransId="{C8512B29-A574-4513-AE17-B97A60FCDFE8}" sibTransId="{473254DE-21A8-40CC-8908-5A991A4B2EDD}"/>
    <dgm:cxn modelId="{94B56A44-4B3E-4429-BA53-B7354B71E2FD}" type="presOf" srcId="{4A12A3F0-A351-491D-93BE-62E88D4A2036}" destId="{4B0550BD-F9FC-4841-94A8-1E43831808E1}" srcOrd="0" destOrd="0" presId="urn:microsoft.com/office/officeart/2005/8/layout/radial6"/>
    <dgm:cxn modelId="{B4462672-2E14-4D84-B3FF-2A2260AC1D4B}" type="presOf" srcId="{9E5614F6-1DF8-413C-8142-BFCF0DCF7476}" destId="{AFE954B3-CE6E-4551-BC2C-DBBDD10E586B}" srcOrd="0" destOrd="0" presId="urn:microsoft.com/office/officeart/2005/8/layout/radial6"/>
    <dgm:cxn modelId="{A1A6CB76-4D1D-464A-8EAF-5125D5AF4AFD}" srcId="{573E629D-0062-4A82-B65A-71DC2D103599}" destId="{D71A7823-0407-436C-828D-2E2ACB05B8FE}" srcOrd="1" destOrd="0" parTransId="{2830C3FF-F6B8-412E-9AF3-143777B27649}" sibTransId="{CDE5CC69-6306-4A17-963E-22B651C4002F}"/>
    <dgm:cxn modelId="{D2973C93-A3B2-44D1-86F6-AC6F0D4769FF}" type="presOf" srcId="{596A1779-C63D-4F61-BE5A-D9B46247E4FE}" destId="{5B451A51-A382-4D2C-B921-66F1EA26463F}" srcOrd="0" destOrd="0" presId="urn:microsoft.com/office/officeart/2005/8/layout/radial6"/>
    <dgm:cxn modelId="{0BB460A0-5ADB-418A-B393-2D5FCE113FB2}" type="presOf" srcId="{388175DE-3ACC-4CCD-B12E-DD02CE773940}" destId="{4D438481-E797-417B-AADB-A2428B1F6B44}" srcOrd="0" destOrd="0" presId="urn:microsoft.com/office/officeart/2005/8/layout/radial6"/>
    <dgm:cxn modelId="{7BAB1AAB-7B53-4468-BB7A-2D471B0B641C}" type="presOf" srcId="{473254DE-21A8-40CC-8908-5A991A4B2EDD}" destId="{9F0A748E-0878-4DC9-A092-3F9D46380A8F}" srcOrd="0" destOrd="0" presId="urn:microsoft.com/office/officeart/2005/8/layout/radial6"/>
    <dgm:cxn modelId="{3674FAB1-61D3-4280-A8FE-C2D9B9A5C7E4}" type="presOf" srcId="{573E629D-0062-4A82-B65A-71DC2D103599}" destId="{410F5BD2-4BC8-4F39-869C-420D76B8070F}" srcOrd="0" destOrd="0" presId="urn:microsoft.com/office/officeart/2005/8/layout/radial6"/>
    <dgm:cxn modelId="{3B17D2B7-45CC-45F1-9418-5A4F7E0470CD}" type="presOf" srcId="{38574163-00E2-46F6-A7C7-FCCD349012E1}" destId="{173A1CE0-9C61-4BD7-91BE-E551BFD7383A}" srcOrd="0" destOrd="0" presId="urn:microsoft.com/office/officeart/2005/8/layout/radial6"/>
    <dgm:cxn modelId="{16204FBE-9F63-4E75-BA01-7C78C10A28FD}" srcId="{9E5614F6-1DF8-413C-8142-BFCF0DCF7476}" destId="{573E629D-0062-4A82-B65A-71DC2D103599}" srcOrd="0" destOrd="0" parTransId="{49EC5F85-4E3B-4F5E-AD23-A57BA462C623}" sibTransId="{6DBC40D2-7BF0-436F-A26B-3EFB4156E3B1}"/>
    <dgm:cxn modelId="{5934CFBF-C805-499A-B9EA-8964D5727D07}" type="presOf" srcId="{FBA0C1F1-B8C2-4B78-A1EC-ADA88EDA8D92}" destId="{A5CB9B84-46E9-4C56-AB43-12888BE68CCE}" srcOrd="0" destOrd="0" presId="urn:microsoft.com/office/officeart/2005/8/layout/radial6"/>
    <dgm:cxn modelId="{054AB2CE-D7FA-423B-ACDF-83919EE7F4B9}" type="presOf" srcId="{237CA20C-5EA4-4581-B40C-9C96540A73B3}" destId="{2A6F434C-F98C-4CAF-A208-29E3FD5C1689}" srcOrd="0" destOrd="0" presId="urn:microsoft.com/office/officeart/2005/8/layout/radial6"/>
    <dgm:cxn modelId="{9AFF27D1-0AA6-4457-AF1C-A68061F5B652}" srcId="{573E629D-0062-4A82-B65A-71DC2D103599}" destId="{388175DE-3ACC-4CCD-B12E-DD02CE773940}" srcOrd="2" destOrd="0" parTransId="{97541D07-E3BF-4EB2-A318-4DBD2EC55EDA}" sibTransId="{AEA7B442-576A-4653-AFC3-FD6B00B1B500}"/>
    <dgm:cxn modelId="{9A43D7D6-54EC-49E3-BA0E-2CAE8B1D5A40}" type="presOf" srcId="{CDE5CC69-6306-4A17-963E-22B651C4002F}" destId="{015B855D-D190-4527-9434-5F60BE7A8527}" srcOrd="0" destOrd="0" presId="urn:microsoft.com/office/officeart/2005/8/layout/radial6"/>
    <dgm:cxn modelId="{BF840AD9-0CB9-4178-B8FD-D9B3E0FC9F6F}" type="presOf" srcId="{D71A7823-0407-436C-828D-2E2ACB05B8FE}" destId="{4B0778CA-8EB8-4AB7-8B6A-2412344C7446}" srcOrd="0" destOrd="0" presId="urn:microsoft.com/office/officeart/2005/8/layout/radial6"/>
    <dgm:cxn modelId="{E8B992E2-E189-44E7-9DDE-08D048588C82}" srcId="{573E629D-0062-4A82-B65A-71DC2D103599}" destId="{4A12A3F0-A351-491D-93BE-62E88D4A2036}" srcOrd="5" destOrd="0" parTransId="{EACAC879-406B-4FE4-8F59-C2C7448EBF47}" sibTransId="{237CA20C-5EA4-4581-B40C-9C96540A73B3}"/>
    <dgm:cxn modelId="{94FA37E5-A953-47C0-B371-A9AC82AF0008}" type="presOf" srcId="{9884371C-1691-44BE-B46E-9A0D97635C2A}" destId="{B5391BF6-B124-41B6-B564-BE586C00F90B}" srcOrd="0" destOrd="0" presId="urn:microsoft.com/office/officeart/2005/8/layout/radial6"/>
    <dgm:cxn modelId="{830F6CE6-67C6-441E-85DB-CF15C77A5B09}" srcId="{573E629D-0062-4A82-B65A-71DC2D103599}" destId="{38574163-00E2-46F6-A7C7-FCCD349012E1}" srcOrd="3" destOrd="0" parTransId="{14CA3530-FCB7-4552-8724-117B9C70DF24}" sibTransId="{596A1779-C63D-4F61-BE5A-D9B46247E4FE}"/>
    <dgm:cxn modelId="{EC871A1B-282E-4277-92A3-B067DD4E2894}" type="presParOf" srcId="{AFE954B3-CE6E-4551-BC2C-DBBDD10E586B}" destId="{410F5BD2-4BC8-4F39-869C-420D76B8070F}" srcOrd="0" destOrd="0" presId="urn:microsoft.com/office/officeart/2005/8/layout/radial6"/>
    <dgm:cxn modelId="{2E1028DC-B603-4CB1-87DD-B444949BD38B}" type="presParOf" srcId="{AFE954B3-CE6E-4551-BC2C-DBBDD10E586B}" destId="{A5CB9B84-46E9-4C56-AB43-12888BE68CCE}" srcOrd="1" destOrd="0" presId="urn:microsoft.com/office/officeart/2005/8/layout/radial6"/>
    <dgm:cxn modelId="{39E233B9-D1A6-4DAA-A152-3CBB6779A071}" type="presParOf" srcId="{AFE954B3-CE6E-4551-BC2C-DBBDD10E586B}" destId="{25F21D0E-3A04-4F96-8D6F-2DFFF14146B8}" srcOrd="2" destOrd="0" presId="urn:microsoft.com/office/officeart/2005/8/layout/radial6"/>
    <dgm:cxn modelId="{829BC209-491E-4A0C-98F0-8AA5E1BF4C31}" type="presParOf" srcId="{AFE954B3-CE6E-4551-BC2C-DBBDD10E586B}" destId="{D01A46B3-98B4-437B-9F80-044D0C0EAE59}" srcOrd="3" destOrd="0" presId="urn:microsoft.com/office/officeart/2005/8/layout/radial6"/>
    <dgm:cxn modelId="{39C3129C-5BAF-40F7-B5F6-B2EE97447B56}" type="presParOf" srcId="{AFE954B3-CE6E-4551-BC2C-DBBDD10E586B}" destId="{4B0778CA-8EB8-4AB7-8B6A-2412344C7446}" srcOrd="4" destOrd="0" presId="urn:microsoft.com/office/officeart/2005/8/layout/radial6"/>
    <dgm:cxn modelId="{623DE0C4-5F1A-4236-82B3-9BF89DAB71B9}" type="presParOf" srcId="{AFE954B3-CE6E-4551-BC2C-DBBDD10E586B}" destId="{7AC45DA0-548A-4505-9A08-19D46196FDC9}" srcOrd="5" destOrd="0" presId="urn:microsoft.com/office/officeart/2005/8/layout/radial6"/>
    <dgm:cxn modelId="{A5887291-CB19-4CCA-8BB7-FC2872038EFD}" type="presParOf" srcId="{AFE954B3-CE6E-4551-BC2C-DBBDD10E586B}" destId="{015B855D-D190-4527-9434-5F60BE7A8527}" srcOrd="6" destOrd="0" presId="urn:microsoft.com/office/officeart/2005/8/layout/radial6"/>
    <dgm:cxn modelId="{F8DD4434-7665-4E13-BFA0-D90FD83E2F24}" type="presParOf" srcId="{AFE954B3-CE6E-4551-BC2C-DBBDD10E586B}" destId="{4D438481-E797-417B-AADB-A2428B1F6B44}" srcOrd="7" destOrd="0" presId="urn:microsoft.com/office/officeart/2005/8/layout/radial6"/>
    <dgm:cxn modelId="{893868DC-8F49-4D24-8D79-84B75394BC24}" type="presParOf" srcId="{AFE954B3-CE6E-4551-BC2C-DBBDD10E586B}" destId="{6D884C0B-235A-4DF3-91FA-F7D3A1766BF4}" srcOrd="8" destOrd="0" presId="urn:microsoft.com/office/officeart/2005/8/layout/radial6"/>
    <dgm:cxn modelId="{C930C05B-1ACF-4993-99DD-182C35A79F91}" type="presParOf" srcId="{AFE954B3-CE6E-4551-BC2C-DBBDD10E586B}" destId="{04EBD69F-96F7-4700-B3A6-AC5BE0EC6180}" srcOrd="9" destOrd="0" presId="urn:microsoft.com/office/officeart/2005/8/layout/radial6"/>
    <dgm:cxn modelId="{829FE3F3-1D65-4306-834E-3491C008B499}" type="presParOf" srcId="{AFE954B3-CE6E-4551-BC2C-DBBDD10E586B}" destId="{173A1CE0-9C61-4BD7-91BE-E551BFD7383A}" srcOrd="10" destOrd="0" presId="urn:microsoft.com/office/officeart/2005/8/layout/radial6"/>
    <dgm:cxn modelId="{79E2210E-2BDB-4646-BE35-DE9490305B9B}" type="presParOf" srcId="{AFE954B3-CE6E-4551-BC2C-DBBDD10E586B}" destId="{5699B034-1436-41A1-AE59-BBA6097D2CC8}" srcOrd="11" destOrd="0" presId="urn:microsoft.com/office/officeart/2005/8/layout/radial6"/>
    <dgm:cxn modelId="{A682452A-7285-4439-A81A-EEEFDEEB3DF0}" type="presParOf" srcId="{AFE954B3-CE6E-4551-BC2C-DBBDD10E586B}" destId="{5B451A51-A382-4D2C-B921-66F1EA26463F}" srcOrd="12" destOrd="0" presId="urn:microsoft.com/office/officeart/2005/8/layout/radial6"/>
    <dgm:cxn modelId="{4C1E75ED-B981-4CC8-BAED-F20E5E5EE1E8}" type="presParOf" srcId="{AFE954B3-CE6E-4551-BC2C-DBBDD10E586B}" destId="{B5391BF6-B124-41B6-B564-BE586C00F90B}" srcOrd="13" destOrd="0" presId="urn:microsoft.com/office/officeart/2005/8/layout/radial6"/>
    <dgm:cxn modelId="{72833962-F9B7-46C2-BA61-7E9EFCA7D163}" type="presParOf" srcId="{AFE954B3-CE6E-4551-BC2C-DBBDD10E586B}" destId="{5B4B7F8A-440A-4FD9-B064-F382F5215138}" srcOrd="14" destOrd="0" presId="urn:microsoft.com/office/officeart/2005/8/layout/radial6"/>
    <dgm:cxn modelId="{2E5524BA-B0FA-4149-977F-21DF8C6802D6}" type="presParOf" srcId="{AFE954B3-CE6E-4551-BC2C-DBBDD10E586B}" destId="{9F0A748E-0878-4DC9-A092-3F9D46380A8F}" srcOrd="15" destOrd="0" presId="urn:microsoft.com/office/officeart/2005/8/layout/radial6"/>
    <dgm:cxn modelId="{F9AEE7DE-2E43-46EA-BF59-EABF1A8A80C9}" type="presParOf" srcId="{AFE954B3-CE6E-4551-BC2C-DBBDD10E586B}" destId="{4B0550BD-F9FC-4841-94A8-1E43831808E1}" srcOrd="16" destOrd="0" presId="urn:microsoft.com/office/officeart/2005/8/layout/radial6"/>
    <dgm:cxn modelId="{532AE386-86FA-4800-B5F1-5C0597EC90D4}" type="presParOf" srcId="{AFE954B3-CE6E-4551-BC2C-DBBDD10E586B}" destId="{9D4C5972-34FB-4430-9048-7A3EA007B99B}" srcOrd="17" destOrd="0" presId="urn:microsoft.com/office/officeart/2005/8/layout/radial6"/>
    <dgm:cxn modelId="{334D4BC2-2670-4A1A-BA08-07B88CA0B1AA}" type="presParOf" srcId="{AFE954B3-CE6E-4551-BC2C-DBBDD10E586B}" destId="{2A6F434C-F98C-4CAF-A208-29E3FD5C168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5105-5099-4643-BED2-68F021A77E7B}">
      <dsp:nvSpPr>
        <dsp:cNvPr id="0" name=""/>
        <dsp:cNvSpPr/>
      </dsp:nvSpPr>
      <dsp:spPr>
        <a:xfrm>
          <a:off x="0" y="313111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AADAE-54B7-436C-B8F6-DA8131466735}">
      <dsp:nvSpPr>
        <dsp:cNvPr id="0" name=""/>
        <dsp:cNvSpPr/>
      </dsp:nvSpPr>
      <dsp:spPr>
        <a:xfrm>
          <a:off x="367240" y="4743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</a:rPr>
            <a:t>Problem Statement</a:t>
          </a:r>
        </a:p>
      </dsp:txBody>
      <dsp:txXfrm>
        <a:off x="393179" y="73370"/>
        <a:ext cx="5089493" cy="479482"/>
      </dsp:txXfrm>
    </dsp:sp>
    <dsp:sp modelId="{59CCDCB2-099D-4DB9-B130-705E583EBC35}">
      <dsp:nvSpPr>
        <dsp:cNvPr id="0" name=""/>
        <dsp:cNvSpPr/>
      </dsp:nvSpPr>
      <dsp:spPr>
        <a:xfrm>
          <a:off x="0" y="1129591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21230-AC94-44A8-B7EE-9440FD7036D7}">
      <dsp:nvSpPr>
        <dsp:cNvPr id="0" name=""/>
        <dsp:cNvSpPr/>
      </dsp:nvSpPr>
      <dsp:spPr>
        <a:xfrm>
          <a:off x="367240" y="86391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General Description</a:t>
          </a:r>
          <a:endParaRPr lang="en-IN" sz="1800" kern="1200" dirty="0"/>
        </a:p>
      </dsp:txBody>
      <dsp:txXfrm>
        <a:off x="393179" y="889850"/>
        <a:ext cx="5089493" cy="479482"/>
      </dsp:txXfrm>
    </dsp:sp>
    <dsp:sp modelId="{F1D2771A-2FCA-4644-9235-1174EC08A128}">
      <dsp:nvSpPr>
        <dsp:cNvPr id="0" name=""/>
        <dsp:cNvSpPr/>
      </dsp:nvSpPr>
      <dsp:spPr>
        <a:xfrm>
          <a:off x="0" y="1946071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B57B9-2C9A-42E7-9C80-68C0A43F3EF4}">
      <dsp:nvSpPr>
        <dsp:cNvPr id="0" name=""/>
        <dsp:cNvSpPr/>
      </dsp:nvSpPr>
      <dsp:spPr>
        <a:xfrm>
          <a:off x="367240" y="168039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Novelty / Uniqueness</a:t>
          </a:r>
          <a:endParaRPr lang="en-IN" sz="1800" kern="1200" dirty="0"/>
        </a:p>
      </dsp:txBody>
      <dsp:txXfrm>
        <a:off x="393179" y="1706330"/>
        <a:ext cx="5089493" cy="479482"/>
      </dsp:txXfrm>
    </dsp:sp>
    <dsp:sp modelId="{437814B9-D51E-4766-81EA-4E8011E37536}">
      <dsp:nvSpPr>
        <dsp:cNvPr id="0" name=""/>
        <dsp:cNvSpPr/>
      </dsp:nvSpPr>
      <dsp:spPr>
        <a:xfrm>
          <a:off x="0" y="2762552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8A709-E33C-48B8-A368-CE0B047A9C4D}">
      <dsp:nvSpPr>
        <dsp:cNvPr id="0" name=""/>
        <dsp:cNvSpPr/>
      </dsp:nvSpPr>
      <dsp:spPr>
        <a:xfrm>
          <a:off x="367240" y="249687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/ Socio Impact</a:t>
          </a:r>
          <a:endParaRPr lang="en-IN" sz="1800" kern="1200" dirty="0"/>
        </a:p>
      </dsp:txBody>
      <dsp:txXfrm>
        <a:off x="393179" y="2522810"/>
        <a:ext cx="5089493" cy="479482"/>
      </dsp:txXfrm>
    </dsp:sp>
    <dsp:sp modelId="{C56EABC0-E443-464D-99C8-026C65CE2397}">
      <dsp:nvSpPr>
        <dsp:cNvPr id="0" name=""/>
        <dsp:cNvSpPr/>
      </dsp:nvSpPr>
      <dsp:spPr>
        <a:xfrm>
          <a:off x="0" y="3579032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28D11-5BB4-4BCA-BC55-3DD33927BCF8}">
      <dsp:nvSpPr>
        <dsp:cNvPr id="0" name=""/>
        <dsp:cNvSpPr/>
      </dsp:nvSpPr>
      <dsp:spPr>
        <a:xfrm>
          <a:off x="367240" y="3313352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 Stack</a:t>
          </a:r>
          <a:endParaRPr lang="en-IN" sz="1800" kern="1200" dirty="0"/>
        </a:p>
      </dsp:txBody>
      <dsp:txXfrm>
        <a:off x="393179" y="3339291"/>
        <a:ext cx="5089493" cy="479482"/>
      </dsp:txXfrm>
    </dsp:sp>
    <dsp:sp modelId="{E283B332-CE4F-43D8-A7AC-38FC36075BED}">
      <dsp:nvSpPr>
        <dsp:cNvPr id="0" name=""/>
        <dsp:cNvSpPr/>
      </dsp:nvSpPr>
      <dsp:spPr>
        <a:xfrm>
          <a:off x="0" y="4395512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99287-2B3A-4495-BA39-70782EE1597E}">
      <dsp:nvSpPr>
        <dsp:cNvPr id="0" name=""/>
        <dsp:cNvSpPr/>
      </dsp:nvSpPr>
      <dsp:spPr>
        <a:xfrm>
          <a:off x="367240" y="4129832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Scope</a:t>
          </a:r>
          <a:endParaRPr lang="en-IN" sz="1800" kern="1200" dirty="0"/>
        </a:p>
      </dsp:txBody>
      <dsp:txXfrm>
        <a:off x="393179" y="4155771"/>
        <a:ext cx="5089493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F434C-F98C-4CAF-A208-29E3FD5C1689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A748E-0878-4DC9-A092-3F9D46380A8F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51A51-A382-4D2C-B921-66F1EA26463F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BD69F-96F7-4700-B3A6-AC5BE0EC6180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B855D-D190-4527-9434-5F60BE7A8527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46B3-98B4-437B-9F80-044D0C0EAE59}">
      <dsp:nvSpPr>
        <dsp:cNvPr id="0" name=""/>
        <dsp:cNvSpPr/>
      </dsp:nvSpPr>
      <dsp:spPr>
        <a:xfrm>
          <a:off x="2469276" y="732820"/>
          <a:ext cx="4790959" cy="4790959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5BD2-4BC8-4F39-869C-420D76B8070F}">
      <dsp:nvSpPr>
        <dsp:cNvPr id="0" name=""/>
        <dsp:cNvSpPr/>
      </dsp:nvSpPr>
      <dsp:spPr>
        <a:xfrm>
          <a:off x="3641027" y="2020847"/>
          <a:ext cx="2150992" cy="2150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  <a:sp3d extrusionH="28000" prstMaterial="matte"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Tools</a:t>
          </a:r>
          <a:endParaRPr lang="en-IN" sz="5200" kern="1200" dirty="0"/>
        </a:p>
      </dsp:txBody>
      <dsp:txXfrm>
        <a:off x="3956032" y="2335852"/>
        <a:ext cx="1520982" cy="1520982"/>
      </dsp:txXfrm>
    </dsp:sp>
    <dsp:sp modelId="{A5CB9B84-46E9-4C56-AB43-12888BE68CCE}">
      <dsp:nvSpPr>
        <dsp:cNvPr id="0" name=""/>
        <dsp:cNvSpPr/>
      </dsp:nvSpPr>
      <dsp:spPr>
        <a:xfrm>
          <a:off x="3805578" y="-155876"/>
          <a:ext cx="1821890" cy="1821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Estrangelo Edessa" pitchFamily="66" charset="0"/>
              <a:cs typeface="Estrangelo Edessa" pitchFamily="66" charset="0"/>
            </a:rPr>
            <a:t>Python 3</a:t>
          </a:r>
          <a:endParaRPr lang="en-IN" sz="2000" b="1" kern="1200" dirty="0">
            <a:latin typeface="Estrangelo Edessa" pitchFamily="66" charset="0"/>
            <a:cs typeface="Estrangelo Edessa" pitchFamily="66" charset="0"/>
          </a:endParaRPr>
        </a:p>
      </dsp:txBody>
      <dsp:txXfrm>
        <a:off x="4072388" y="110934"/>
        <a:ext cx="1288270" cy="1288270"/>
      </dsp:txXfrm>
    </dsp:sp>
    <dsp:sp modelId="{4B0778CA-8EB8-4AB7-8B6A-2412344C7446}">
      <dsp:nvSpPr>
        <dsp:cNvPr id="0" name=""/>
        <dsp:cNvSpPr/>
      </dsp:nvSpPr>
      <dsp:spPr>
        <a:xfrm>
          <a:off x="5833181" y="1014761"/>
          <a:ext cx="1821890" cy="18218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Natural language processing  (NLP)</a:t>
          </a:r>
          <a:endParaRPr lang="en-IN" sz="1800" b="1" kern="1200" dirty="0"/>
        </a:p>
      </dsp:txBody>
      <dsp:txXfrm>
        <a:off x="6099991" y="1281571"/>
        <a:ext cx="1288270" cy="1288270"/>
      </dsp:txXfrm>
    </dsp:sp>
    <dsp:sp modelId="{4D438481-E797-417B-AADB-A2428B1F6B44}">
      <dsp:nvSpPr>
        <dsp:cNvPr id="0" name=""/>
        <dsp:cNvSpPr/>
      </dsp:nvSpPr>
      <dsp:spPr>
        <a:xfrm>
          <a:off x="5833181" y="3356035"/>
          <a:ext cx="1821890" cy="18218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Machine learning</a:t>
          </a:r>
        </a:p>
      </dsp:txBody>
      <dsp:txXfrm>
        <a:off x="6099991" y="3622845"/>
        <a:ext cx="1288270" cy="1288270"/>
      </dsp:txXfrm>
    </dsp:sp>
    <dsp:sp modelId="{173A1CE0-9C61-4BD7-91BE-E551BFD7383A}">
      <dsp:nvSpPr>
        <dsp:cNvPr id="0" name=""/>
        <dsp:cNvSpPr/>
      </dsp:nvSpPr>
      <dsp:spPr>
        <a:xfrm>
          <a:off x="3805578" y="4526673"/>
          <a:ext cx="1821890" cy="18218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IBM </a:t>
          </a:r>
          <a:r>
            <a:rPr lang="en-US" sz="1800" b="1" kern="1200" dirty="0" err="1"/>
            <a:t>Cognos</a:t>
          </a:r>
          <a:r>
            <a:rPr lang="en-US" sz="1800" b="1" kern="1200" dirty="0"/>
            <a:t> embedded dashboard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4072388" y="4793483"/>
        <a:ext cx="1288270" cy="1288270"/>
      </dsp:txXfrm>
    </dsp:sp>
    <dsp:sp modelId="{B5391BF6-B124-41B6-B564-BE586C00F90B}">
      <dsp:nvSpPr>
        <dsp:cNvPr id="0" name=""/>
        <dsp:cNvSpPr/>
      </dsp:nvSpPr>
      <dsp:spPr>
        <a:xfrm>
          <a:off x="1777975" y="3356035"/>
          <a:ext cx="1821890" cy="18218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IBM Cloud for Deployment</a:t>
          </a:r>
          <a:endParaRPr lang="en-IN" sz="1600" b="1" kern="1200" dirty="0"/>
        </a:p>
      </dsp:txBody>
      <dsp:txXfrm>
        <a:off x="2044785" y="3622845"/>
        <a:ext cx="1288270" cy="1288270"/>
      </dsp:txXfrm>
    </dsp:sp>
    <dsp:sp modelId="{4B0550BD-F9FC-4841-94A8-1E43831808E1}">
      <dsp:nvSpPr>
        <dsp:cNvPr id="0" name=""/>
        <dsp:cNvSpPr/>
      </dsp:nvSpPr>
      <dsp:spPr>
        <a:xfrm>
          <a:off x="1777975" y="1014761"/>
          <a:ext cx="1821890" cy="1821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IBM Watson Studio</a:t>
          </a:r>
          <a:endParaRPr lang="en-IN" sz="1800" b="1" kern="1200" dirty="0"/>
        </a:p>
      </dsp:txBody>
      <dsp:txXfrm>
        <a:off x="2044785" y="1281571"/>
        <a:ext cx="1288270" cy="12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BC39-3B39-4CB2-9B15-42D61F6DC91D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104866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6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ED43-0AA5-4D06-ADCC-D29619B889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ED43-0AA5-4D06-ADCC-D29619B889E3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5A9-8A6E-4944-B2C8-F170D400C4EC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5BBB-3E27-416D-949D-0FA898C1057F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533-E93F-4065-B855-B97CA3E7CCDA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3FDF-E34A-42F6-9F75-678261EC4AB3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F27D-D6B8-4206-8E43-A27EB67EB620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BBF-06C6-482D-B72B-94ADAA277A86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A50D-86E5-44B1-BA95-3853AD14BA4E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AC56-6A2F-485C-B9AA-FC444863EE94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A60-36F2-46F2-9888-6A7305C48795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FFE-8FC0-4266-B726-AA55435C1867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161A-C3AF-4903-B6B3-495F37C6CCB7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84E8-D8E5-4330-8816-0CB8075A01A1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n/search?sa=G&amp;hl=en&amp;tbs=simg:CAQSmQIJOvZfLSFjElAajQILELCMpwgaYQpfCAMSJ4MJ0RK-AiyiFMYUgAmyAdcGgQmkI_14zlTX_1M4YtkDSONKUjojSLLBow96qG5nIbndiJID_1Xrxi7p4wy0IKrzdIbH7pKH3ZFNx0VHV1NjWCp72p9I5jeYamPIAQMCxCOrv4IGgoKCAgBEgTUMgKsDAsQne3BCRqGAQoYCgZzbWlsZXnapYj2AwoKCC9tLzA2bjA1ChgKBmNpcmNsZdqliPYDCgoIL20vMDF2a2wKGwoIY2xpcCBhcnTapYj2AwsKCS9tLzAzZzA5dAoWCgRzaWdu2qWI9gMKCggvbS8wNnpzcQobCghwYXJhbGxlbNqliPYDCwoJL20vMDMwemZuDA&amp;q=neutral%20face%20emoji&amp;tbm=isch&amp;ved=2ahUKEwjo6tuAhevpAhVoyDgGHQ4MBZUQwg4oAHoECAkQJw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www.standard.co.uk/lifestyle/london-life/why-smiley-face-emojis-should-never-be-used-in-emails-a361209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6.png"/><Relationship Id="rId4" Type="http://schemas.openxmlformats.org/officeDocument/2006/relationships/diagramData" Target="../diagrams/data3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13" y="2204864"/>
            <a:ext cx="5415390" cy="4077072"/>
          </a:xfrm>
          <a:prstGeom prst="rect">
            <a:avLst/>
          </a:prstGeom>
        </p:spPr>
      </p:pic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237143" y="2968561"/>
            <a:ext cx="6172200" cy="1894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NAME: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THE PY-SQUAD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PROJECT ID: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SPS_PRO_1742</a:t>
            </a:r>
            <a:b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TEAM MEMBERS:</a:t>
            </a:r>
            <a:b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PRABHU U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NIRMITHA S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KAVIYA S S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SRI RAJESWARI 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-6928" y="5942112"/>
            <a:ext cx="9144000" cy="915888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College Name: R.M.K ENGINEERING COLLEGE</a:t>
            </a:r>
          </a:p>
          <a:p>
            <a:r>
              <a:rPr lang="en-IN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CHENNAI, TAMILNADU</a:t>
            </a:r>
            <a:endParaRPr lang="en-IN" sz="2400" b="1" i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048607" name="Rectangle 7"/>
          <p:cNvSpPr/>
          <p:nvPr/>
        </p:nvSpPr>
        <p:spPr>
          <a:xfrm>
            <a:off x="509149" y="260648"/>
            <a:ext cx="8146676" cy="1691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OF COVID-19 TWEETS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Diagram 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6" name="Diagram 2"/>
          <p:cNvGraphicFramePr>
            <a:graphicFrameLocks/>
          </p:cNvGraphicFramePr>
          <p:nvPr/>
        </p:nvGraphicFramePr>
        <p:xfrm>
          <a:off x="971600" y="1196752"/>
          <a:ext cx="734481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48599" name="TextBox 3"/>
          <p:cNvSpPr txBox="1"/>
          <p:nvPr/>
        </p:nvSpPr>
        <p:spPr>
          <a:xfrm>
            <a:off x="1115616" y="404664"/>
            <a:ext cx="4170680" cy="57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strangelo Edessa" pitchFamily="66" charset="0"/>
                <a:cs typeface="Estrangelo Edessa" pitchFamily="66" charset="0"/>
              </a:rPr>
              <a:t>TABLE OF CONTENTS</a:t>
            </a:r>
            <a:endParaRPr lang="en-I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048663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48665" name="TextBox 1048664"/>
          <p:cNvSpPr txBox="1"/>
          <p:nvPr/>
        </p:nvSpPr>
        <p:spPr>
          <a:xfrm>
            <a:off x="457199" y="1816416"/>
            <a:ext cx="7944893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sentiment analysis of Indians after the extension of lockdown announcements to be analyzed with the relevant #tags on twitter and build a predictive analytics model to understand the behavior of people.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Develop a dashboard with visualization of people reaction to the government announcements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21087"/>
            <a:ext cx="3419872" cy="26369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7153" name="Picture 2" descr="C:\Users\Nirmitha\AppData\Local\Microsoft\Windows\Temporary Internet Files\Content.IE5\SDD9AZKC\295px-Twitter_bird_logo_2012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4975" y="3681490"/>
            <a:ext cx="3586035" cy="2917452"/>
          </a:xfrm>
          <a:prstGeom prst="rect">
            <a:avLst/>
          </a:prstGeom>
          <a:noFill/>
        </p:spPr>
      </p:pic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30128" y="260648"/>
            <a:ext cx="7630304" cy="93610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GENERAL DESCRIPTION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643602"/>
          </a:xfrm>
        </p:spPr>
        <p:txBody>
          <a:bodyPr>
            <a:noAutofit/>
          </a:bodyPr>
          <a:lstStyle/>
          <a:p>
            <a:endParaRPr lang="en-US" sz="1800" dirty="0">
              <a:latin typeface="+mj-lt"/>
              <a:cs typeface="Estrangelo Edessa" pitchFamily="66" charset="0"/>
            </a:endParaRPr>
          </a:p>
          <a:p>
            <a:r>
              <a:rPr lang="en-US" sz="1800" dirty="0">
                <a:cs typeface="Estrangelo Edessa" pitchFamily="66" charset="0"/>
              </a:rPr>
              <a:t>The proposed solution is to construct a python code using packages such  NLKT and other machine learning packages that would refine  the  tweets and used to predict people’s emotions towards governments decisions regarding the covid-19</a:t>
            </a:r>
            <a:endParaRPr lang="zh-CN" altLang="en-US" sz="1800" dirty="0"/>
          </a:p>
          <a:p>
            <a:pPr marL="0" indent="0">
              <a:buNone/>
            </a:pPr>
            <a:endParaRPr lang="en-US" sz="1900" b="1" dirty="0">
              <a:latin typeface="Bradley Hand ITC" pitchFamily="66" charset="0"/>
            </a:endParaRP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800" dirty="0">
                <a:cs typeface="Estrangelo Edessa" pitchFamily="66" charset="0"/>
              </a:rPr>
              <a:t>Our dataset mainly consists tweets containing #COVID19 hash tag and pre-determined sentiment scores computed using text blob. We use Natural Language Processing and computational Techniques that includes Data Cleaning, such as removing punctuations, stopwords, stemming to classify/extract sentiments from unstructured texts.</a:t>
            </a:r>
            <a:endParaRPr lang="zh-CN" altLang="en-US" sz="1800" dirty="0"/>
          </a:p>
          <a:p>
            <a:r>
              <a:rPr lang="en-US" altLang="en-US" sz="1800" dirty="0">
                <a:cs typeface="Estrangelo Edessa" pitchFamily="66" charset="0"/>
              </a:rPr>
              <a:t>We then split the data into train and test data sets and  use Naive Bayes model for making predictions.</a:t>
            </a:r>
            <a:endParaRPr lang="zh-CN" altLang="en-US" sz="1800" dirty="0"/>
          </a:p>
        </p:txBody>
      </p:sp>
      <p:sp>
        <p:nvSpPr>
          <p:cNvPr id="1048588" name="Rounded Rectangle 3"/>
          <p:cNvSpPr/>
          <p:nvPr/>
        </p:nvSpPr>
        <p:spPr>
          <a:xfrm>
            <a:off x="1259631" y="2518058"/>
            <a:ext cx="2026483" cy="1386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POSITIVE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err="1"/>
              <a:t>Eg</a:t>
            </a:r>
            <a:r>
              <a:rPr lang="en-US" sz="1400" b="1" dirty="0"/>
              <a:t>: Feeling Safe at Home During this Lockdown. #covid19</a:t>
            </a:r>
          </a:p>
          <a:p>
            <a:pPr algn="ctr"/>
            <a:endParaRPr lang="en-US" sz="1000" dirty="0"/>
          </a:p>
        </p:txBody>
      </p:sp>
      <p:sp>
        <p:nvSpPr>
          <p:cNvPr id="1048589" name="Rounded Rectangle 4"/>
          <p:cNvSpPr/>
          <p:nvPr/>
        </p:nvSpPr>
        <p:spPr>
          <a:xfrm>
            <a:off x="3609550" y="2518057"/>
            <a:ext cx="1908756" cy="1386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NEGATIVE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err="1"/>
              <a:t>Eg</a:t>
            </a:r>
            <a:r>
              <a:rPr lang="en-US" sz="1400" b="1" dirty="0"/>
              <a:t>: Hate to hear the news about the lockdown. #covid19</a:t>
            </a:r>
          </a:p>
        </p:txBody>
      </p:sp>
      <p:pic>
        <p:nvPicPr>
          <p:cNvPr id="2097154" name="Picture 5" descr="https://static.standard.co.uk/s3fs-public/thumbnails/image/2017/08/15/12/smileyfaceemoji1508a.jpg?w968">
            <a:hlinkClick r:id="rId4" tgtFrame="&quot;_blank&quot;"/>
          </p:cNvPr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0123" y="2270408"/>
            <a:ext cx="771525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48590" name="Rounded Rectangle 7"/>
          <p:cNvSpPr/>
          <p:nvPr/>
        </p:nvSpPr>
        <p:spPr>
          <a:xfrm>
            <a:off x="5937598" y="2497444"/>
            <a:ext cx="1969939" cy="1386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NEUTRAL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err="1"/>
              <a:t>Eg</a:t>
            </a:r>
            <a:r>
              <a:rPr lang="en-US" sz="1400" b="1" dirty="0"/>
              <a:t>: India will stay under lockdown for more two weeks. #covid19</a:t>
            </a:r>
          </a:p>
        </p:txBody>
      </p:sp>
      <p:pic>
        <p:nvPicPr>
          <p:cNvPr id="2097155" name="Picture 14" descr="https://lh3.googleusercontent.com/QFxiygsr-Xv5uUHXAqIwu0n-M7AGRGH41ZmG_1sZeNM8NOZz6X3keuIwW92Hu1kYDG7EmA=s85">
            <a:hlinkClick r:id="rId6"/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7738" y="2277573"/>
            <a:ext cx="500066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97156" name="Picture 15" descr="https://lh3.googleusercontent.com/bVP_GtFoWvaju-5yLxCMMd6heCKg1jGi8A3mb2syEwEh3JYcveVP3tdSdo9L1WE8HKxOC1k=s85"/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93516" y="2257233"/>
            <a:ext cx="500065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NOVELTY/ UNIQUENESS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en-US" sz="2000" dirty="0">
                <a:cs typeface="Estrangelo Edessa" pitchFamily="66" charset="0"/>
              </a:rPr>
              <a:t>Code can work on large datasets and give results with good accuracy.</a:t>
            </a:r>
          </a:p>
          <a:p>
            <a:pPr marL="0" indent="0">
              <a:buNone/>
            </a:pPr>
            <a:endParaRPr lang="en-US" sz="2000" dirty="0">
              <a:cs typeface="Estrangelo Edessa" pitchFamily="66" charset="0"/>
            </a:endParaRPr>
          </a:p>
          <a:p>
            <a:r>
              <a:rPr lang="en-US" sz="2000" dirty="0">
                <a:cs typeface="Estrangelo Edessa" pitchFamily="66" charset="0"/>
              </a:rPr>
              <a:t>Usage of inbuilt python packages enables a lot of functions on the data set at an ease of access.</a:t>
            </a:r>
          </a:p>
          <a:p>
            <a:pPr marL="0" indent="0">
              <a:buNone/>
            </a:pPr>
            <a:endParaRPr lang="en-US" sz="2000" dirty="0">
              <a:cs typeface="Estrangelo Edessa" pitchFamily="66" charset="0"/>
            </a:endParaRPr>
          </a:p>
          <a:p>
            <a:r>
              <a:rPr lang="en-US" sz="2000" dirty="0">
                <a:cs typeface="Estrangelo Edessa" pitchFamily="66" charset="0"/>
              </a:rPr>
              <a:t>Data can be visualized graphically through the use of </a:t>
            </a:r>
            <a:r>
              <a:rPr lang="en-US" sz="2000" dirty="0" err="1">
                <a:cs typeface="Estrangelo Edessa" pitchFamily="66" charset="0"/>
              </a:rPr>
              <a:t>matlplot</a:t>
            </a:r>
            <a:r>
              <a:rPr lang="en-US" sz="2000" dirty="0">
                <a:cs typeface="Estrangelo Edessa" pitchFamily="66" charset="0"/>
              </a:rPr>
              <a:t> libraries.</a:t>
            </a:r>
          </a:p>
          <a:p>
            <a:pPr marL="0" indent="0">
              <a:buNone/>
            </a:pPr>
            <a:endParaRPr lang="en-US" sz="2000" dirty="0">
              <a:cs typeface="Estrangelo Edessa" pitchFamily="66" charset="0"/>
            </a:endParaRPr>
          </a:p>
          <a:p>
            <a:r>
              <a:rPr lang="en-US" sz="2000" dirty="0">
                <a:cs typeface="Estrangelo Edessa" pitchFamily="66" charset="0"/>
              </a:rPr>
              <a:t>Code is simple, effective and understandable.</a:t>
            </a:r>
          </a:p>
        </p:txBody>
      </p:sp>
      <p:graphicFrame>
        <p:nvGraphicFramePr>
          <p:cNvPr id="4194304" name="Chart 5"/>
          <p:cNvGraphicFramePr>
            <a:graphicFrameLocks/>
          </p:cNvGraphicFramePr>
          <p:nvPr/>
        </p:nvGraphicFramePr>
        <p:xfrm>
          <a:off x="5436096" y="1268760"/>
          <a:ext cx="4176464" cy="6291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97158" name="Picture 2" descr="C:\Users\Nirmitha\AppData\Local\Microsoft\Windows\Temporary Internet Files\Content.IE5\FFRVFQNY\1024px-Mr._Smiley_Face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552" y="1656184"/>
            <a:ext cx="548680" cy="548680"/>
          </a:xfrm>
          <a:prstGeom prst="rect">
            <a:avLst/>
          </a:prstGeom>
          <a:noFill/>
        </p:spPr>
      </p:pic>
      <p:pic>
        <p:nvPicPr>
          <p:cNvPr id="2097159" name="Picture 3" descr="C:\Users\Nirmitha\AppData\Local\Microsoft\Windows\Temporary Internet Files\Content.IE5\Y8WF5JGP\512px-Smile-sad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2321496"/>
            <a:ext cx="737456" cy="737456"/>
          </a:xfrm>
          <a:prstGeom prst="rect">
            <a:avLst/>
          </a:prstGeom>
          <a:noFill/>
        </p:spPr>
      </p:pic>
      <p:pic>
        <p:nvPicPr>
          <p:cNvPr id="2097160" name="Picture 6" descr="C:\Users\Nirmitha\AppData\Local\Microsoft\Windows\Temporary Internet Files\Content.IE5\FFRVFQNY\face-plain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4973" y="3182866"/>
            <a:ext cx="549355" cy="567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BUSINESS/ SOCIAL IMPACT</a:t>
            </a:r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Estrangelo Edessa" pitchFamily="66" charset="0"/>
              </a:rPr>
              <a:t>Working with senses instead of words will enable government to visualize people’s accurate opinion.</a:t>
            </a:r>
          </a:p>
          <a:p>
            <a:pPr marL="0" indent="0">
              <a:buNone/>
            </a:pPr>
            <a:endParaRPr lang="en-US" sz="2800" dirty="0">
              <a:cs typeface="Estrangelo Edessa" pitchFamily="66" charset="0"/>
            </a:endParaRPr>
          </a:p>
          <a:p>
            <a:r>
              <a:rPr lang="en-US" sz="2800" dirty="0">
                <a:cs typeface="Estrangelo Edessa" pitchFamily="66" charset="0"/>
              </a:rPr>
              <a:t>Thereby government can be guided on taking better decisions.</a:t>
            </a:r>
          </a:p>
          <a:p>
            <a:pPr marL="0" indent="0">
              <a:buNone/>
            </a:pPr>
            <a:endParaRPr lang="en-US" sz="2800" dirty="0">
              <a:cs typeface="Estrangelo Edessa" pitchFamily="66" charset="0"/>
            </a:endParaRPr>
          </a:p>
          <a:p>
            <a:r>
              <a:rPr lang="en-US" sz="2800" dirty="0">
                <a:cs typeface="Estrangelo Edessa" pitchFamily="66" charset="0"/>
              </a:rPr>
              <a:t>Public’s </a:t>
            </a:r>
            <a:r>
              <a:rPr lang="en-US" sz="2800" dirty="0" err="1">
                <a:cs typeface="Estrangelo Edessa" pitchFamily="66" charset="0"/>
              </a:rPr>
              <a:t>postive</a:t>
            </a:r>
            <a:r>
              <a:rPr lang="en-US" sz="2800" dirty="0">
                <a:cs typeface="Estrangelo Edessa" pitchFamily="66" charset="0"/>
              </a:rPr>
              <a:t> attitude is most needed for fighting this pandemic.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7164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84168" y="908720"/>
            <a:ext cx="1368152" cy="1368152"/>
          </a:xfrm>
        </p:spPr>
      </p:pic>
      <p:graphicFrame>
        <p:nvGraphicFramePr>
          <p:cNvPr id="4194307" name="Diagram 3"/>
          <p:cNvGraphicFramePr>
            <a:graphicFrameLocks/>
          </p:cNvGraphicFramePr>
          <p:nvPr/>
        </p:nvGraphicFramePr>
        <p:xfrm>
          <a:off x="-1116632" y="480491"/>
          <a:ext cx="943304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-1476672" y="188640"/>
            <a:ext cx="8229600" cy="1143000"/>
          </a:xfrm>
        </p:spPr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TECHNOLOGY STACK</a:t>
            </a:r>
          </a:p>
        </p:txBody>
      </p:sp>
      <p:pic>
        <p:nvPicPr>
          <p:cNvPr id="2097165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224" y="4797152"/>
            <a:ext cx="1728192" cy="1728192"/>
          </a:xfrm>
          <a:prstGeom prst="rect">
            <a:avLst/>
          </a:prstGeom>
        </p:spPr>
      </p:pic>
      <p:pic>
        <p:nvPicPr>
          <p:cNvPr id="2097166" name="Picture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0272" y="2636912"/>
            <a:ext cx="1790328" cy="17903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71806" y="334683"/>
            <a:ext cx="6516014" cy="6516014"/>
          </a:xfrm>
          <a:prstGeom prst="rect">
            <a:avLst/>
          </a:prstGeom>
        </p:spPr>
      </p:pic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SCOPE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5698976" cy="4525963"/>
          </a:xfrm>
        </p:spPr>
        <p:txBody>
          <a:bodyPr>
            <a:normAutofit/>
          </a:bodyPr>
          <a:lstStyle/>
          <a:p>
            <a:r>
              <a:rPr lang="en-US" sz="2400" dirty="0">
                <a:cs typeface="Estrangelo Edessa" pitchFamily="66" charset="0"/>
              </a:rPr>
              <a:t>Through the use of Recurrent Neural Networks or Google Natural Language API, Code can also be implemented on Multilingual texts.</a:t>
            </a:r>
          </a:p>
          <a:p>
            <a:pPr marL="0" indent="0">
              <a:buNone/>
            </a:pPr>
            <a:endParaRPr lang="en-US" sz="2400" dirty="0">
              <a:cs typeface="Estrangelo Edessa" pitchFamily="66" charset="0"/>
            </a:endParaRPr>
          </a:p>
          <a:p>
            <a:r>
              <a:rPr lang="en-US" sz="2400" dirty="0">
                <a:cs typeface="Estrangelo Edessa" pitchFamily="66" charset="0"/>
              </a:rPr>
              <a:t>This code can also be experimented on product review to predict the like/dislike of a customer towards a Product.</a:t>
            </a:r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 rotWithShape="1">
          <a:blip r:embed="rId3"/>
          <a:srcRect l="22581" t="11821" r="21793" b="10608"/>
          <a:stretch>
            <a:fillRect/>
          </a:stretch>
        </p:blipFill>
        <p:spPr>
          <a:xfrm>
            <a:off x="6012386" y="1340768"/>
            <a:ext cx="2808312" cy="2565868"/>
          </a:xfrm>
          <a:prstGeom prst="rect">
            <a:avLst/>
          </a:prstGeom>
        </p:spPr>
      </p:pic>
      <p:pic>
        <p:nvPicPr>
          <p:cNvPr id="209716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85" y="4194238"/>
            <a:ext cx="2943178" cy="21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391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NAME: THE PY-SQUAD PROJECT ID: SPS_PRO_1742 TEAM MEMBERS: PRABHU U NIRMITHA S KAVIYA S S SRI RAJESWARI S</vt:lpstr>
      <vt:lpstr>PowerPoint Presentation</vt:lpstr>
      <vt:lpstr>Problem Statement</vt:lpstr>
      <vt:lpstr>GENERAL DESCRIPTION</vt:lpstr>
      <vt:lpstr>NOVELTY/ UNIQUENESS</vt:lpstr>
      <vt:lpstr>BUSINESS/ SOCIAL IMPACT:</vt:lpstr>
      <vt:lpstr>TECHNOLOGY STACK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ADMIN</dc:creator>
  <cp:lastModifiedBy>Nirmitha</cp:lastModifiedBy>
  <cp:revision>50</cp:revision>
  <dcterms:created xsi:type="dcterms:W3CDTF">2020-06-04T23:28:13Z</dcterms:created>
  <dcterms:modified xsi:type="dcterms:W3CDTF">2020-07-14T18:50:18Z</dcterms:modified>
</cp:coreProperties>
</file>