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973580" cy="2068195"/>
          </a:xfrm>
          <a:custGeom>
            <a:avLst/>
            <a:gdLst/>
            <a:ahLst/>
            <a:cxnLst/>
            <a:rect l="l" t="t" r="r" b="b"/>
            <a:pathLst>
              <a:path w="1973580" h="2068195">
                <a:moveTo>
                  <a:pt x="1973580" y="2068150"/>
                </a:moveTo>
                <a:lnTo>
                  <a:pt x="0" y="2068150"/>
                </a:lnTo>
                <a:lnTo>
                  <a:pt x="0" y="0"/>
                </a:lnTo>
                <a:lnTo>
                  <a:pt x="1973580" y="0"/>
                </a:lnTo>
                <a:lnTo>
                  <a:pt x="1973580" y="206815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204319" y="43023"/>
            <a:ext cx="28575" cy="10244455"/>
          </a:xfrm>
          <a:custGeom>
            <a:avLst/>
            <a:gdLst/>
            <a:ahLst/>
            <a:cxnLst/>
            <a:rect l="l" t="t" r="r" b="b"/>
            <a:pathLst>
              <a:path w="28575" h="10244455">
                <a:moveTo>
                  <a:pt x="0" y="0"/>
                </a:moveTo>
                <a:lnTo>
                  <a:pt x="28574" y="0"/>
                </a:lnTo>
                <a:lnTo>
                  <a:pt x="28574" y="10243977"/>
                </a:lnTo>
                <a:lnTo>
                  <a:pt x="0" y="10243977"/>
                </a:lnTo>
                <a:lnTo>
                  <a:pt x="0" y="0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946020" y="43023"/>
            <a:ext cx="28575" cy="10244455"/>
          </a:xfrm>
          <a:custGeom>
            <a:avLst/>
            <a:gdLst/>
            <a:ahLst/>
            <a:cxnLst/>
            <a:rect l="l" t="t" r="r" b="b"/>
            <a:pathLst>
              <a:path w="28575" h="10244455">
                <a:moveTo>
                  <a:pt x="0" y="0"/>
                </a:moveTo>
                <a:lnTo>
                  <a:pt x="28574" y="0"/>
                </a:lnTo>
                <a:lnTo>
                  <a:pt x="28574" y="10243977"/>
                </a:lnTo>
                <a:lnTo>
                  <a:pt x="0" y="10243977"/>
                </a:lnTo>
                <a:lnTo>
                  <a:pt x="0" y="0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400300" y="2"/>
            <a:ext cx="8772509" cy="10094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5604" y="995246"/>
            <a:ext cx="16256791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111B1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460384" y="38477"/>
            <a:ext cx="28575" cy="10248900"/>
          </a:xfrm>
          <a:custGeom>
            <a:avLst/>
            <a:gdLst/>
            <a:ahLst/>
            <a:cxnLst/>
            <a:rect l="l" t="t" r="r" b="b"/>
            <a:pathLst>
              <a:path w="28575" h="10248900">
                <a:moveTo>
                  <a:pt x="28573" y="10248522"/>
                </a:moveTo>
                <a:lnTo>
                  <a:pt x="0" y="10248522"/>
                </a:lnTo>
                <a:lnTo>
                  <a:pt x="0" y="0"/>
                </a:lnTo>
                <a:lnTo>
                  <a:pt x="28573" y="0"/>
                </a:lnTo>
                <a:lnTo>
                  <a:pt x="28573" y="10248522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70634" y="38477"/>
            <a:ext cx="28575" cy="8356600"/>
          </a:xfrm>
          <a:custGeom>
            <a:avLst/>
            <a:gdLst/>
            <a:ahLst/>
            <a:cxnLst/>
            <a:rect l="l" t="t" r="r" b="b"/>
            <a:pathLst>
              <a:path w="28575" h="8356600">
                <a:moveTo>
                  <a:pt x="0" y="8356171"/>
                </a:moveTo>
                <a:lnTo>
                  <a:pt x="28574" y="8356171"/>
                </a:lnTo>
                <a:lnTo>
                  <a:pt x="28574" y="0"/>
                </a:lnTo>
                <a:lnTo>
                  <a:pt x="0" y="0"/>
                </a:lnTo>
                <a:lnTo>
                  <a:pt x="0" y="8356171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11B1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11B1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111B1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46020" y="0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0" y="0"/>
                </a:moveTo>
                <a:lnTo>
                  <a:pt x="28574" y="0"/>
                </a:lnTo>
                <a:lnTo>
                  <a:pt x="2857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2690" y="1058790"/>
            <a:ext cx="15922619" cy="2137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11B1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944" y="3008486"/>
            <a:ext cx="7677784" cy="2396490"/>
          </a:xfrm>
          <a:prstGeom prst="rect"/>
        </p:spPr>
        <p:txBody>
          <a:bodyPr wrap="square" lIns="0" tIns="231140" rIns="0" bIns="0" rtlCol="0" vert="horz">
            <a:spAutoFit/>
          </a:bodyPr>
          <a:lstStyle/>
          <a:p>
            <a:pPr marL="12700" marR="5080">
              <a:lnSpc>
                <a:spcPts val="8470"/>
              </a:lnSpc>
              <a:spcBef>
                <a:spcPts val="1820"/>
              </a:spcBef>
            </a:pPr>
            <a:r>
              <a:rPr dirty="0" sz="8500" spc="-675" b="1">
                <a:latin typeface="Trebuchet MS"/>
                <a:cs typeface="Trebuchet MS"/>
              </a:rPr>
              <a:t>Twitter</a:t>
            </a:r>
            <a:r>
              <a:rPr dirty="0" sz="8500" spc="-985" b="1">
                <a:latin typeface="Trebuchet MS"/>
                <a:cs typeface="Trebuchet MS"/>
              </a:rPr>
              <a:t> </a:t>
            </a:r>
            <a:r>
              <a:rPr dirty="0" sz="8500" spc="-795" b="1">
                <a:latin typeface="Trebuchet MS"/>
                <a:cs typeface="Trebuchet MS"/>
              </a:rPr>
              <a:t>Sentiment  </a:t>
            </a:r>
            <a:r>
              <a:rPr dirty="0" sz="8500" spc="-635" b="1">
                <a:latin typeface="Trebuchet MS"/>
                <a:cs typeface="Trebuchet MS"/>
              </a:rPr>
              <a:t>Analysis </a:t>
            </a:r>
            <a:r>
              <a:rPr dirty="0" sz="8500" spc="-484" b="1">
                <a:latin typeface="Trebuchet MS"/>
                <a:cs typeface="Trebuchet MS"/>
              </a:rPr>
              <a:t>Covid</a:t>
            </a:r>
            <a:r>
              <a:rPr dirty="0" sz="8500" spc="-1215" b="1">
                <a:latin typeface="Trebuchet MS"/>
                <a:cs typeface="Trebuchet MS"/>
              </a:rPr>
              <a:t> </a:t>
            </a:r>
            <a:r>
              <a:rPr dirty="0" sz="8500" spc="-1685" b="1">
                <a:latin typeface="Trebuchet MS"/>
                <a:cs typeface="Trebuchet MS"/>
              </a:rPr>
              <a:t>19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521781"/>
            <a:ext cx="18288000" cy="1765300"/>
          </a:xfrm>
          <a:custGeom>
            <a:avLst/>
            <a:gdLst/>
            <a:ahLst/>
            <a:cxnLst/>
            <a:rect l="l" t="t" r="r" b="b"/>
            <a:pathLst>
              <a:path w="18288000" h="1765300">
                <a:moveTo>
                  <a:pt x="0" y="1765218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1765218"/>
                </a:lnTo>
                <a:lnTo>
                  <a:pt x="0" y="1765218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6000" y="9223343"/>
            <a:ext cx="22104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Team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45">
                <a:solidFill>
                  <a:srgbClr val="FFFFFF"/>
                </a:solidFill>
                <a:latin typeface="Verdana"/>
                <a:cs typeface="Verdana"/>
              </a:rPr>
              <a:t>DevDas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825481" y="0"/>
            <a:ext cx="6505575" cy="10287000"/>
            <a:chOff x="9825481" y="0"/>
            <a:chExt cx="6505575" cy="10287000"/>
          </a:xfrm>
        </p:grpSpPr>
        <p:sp>
          <p:nvSpPr>
            <p:cNvPr id="6" name="object 6"/>
            <p:cNvSpPr/>
            <p:nvPr/>
          </p:nvSpPr>
          <p:spPr>
            <a:xfrm>
              <a:off x="10267797" y="0"/>
              <a:ext cx="569594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825469" y="11"/>
              <a:ext cx="6505575" cy="10287000"/>
            </a:xfrm>
            <a:custGeom>
              <a:avLst/>
              <a:gdLst/>
              <a:ahLst/>
              <a:cxnLst/>
              <a:rect l="l" t="t" r="r" b="b"/>
              <a:pathLst>
                <a:path w="6505575" h="10287000">
                  <a:moveTo>
                    <a:pt x="28575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28575" y="10287000"/>
                  </a:lnTo>
                  <a:lnTo>
                    <a:pt x="28575" y="0"/>
                  </a:lnTo>
                  <a:close/>
                </a:path>
                <a:path w="6505575" h="10287000">
                  <a:moveTo>
                    <a:pt x="6505575" y="0"/>
                  </a:moveTo>
                  <a:lnTo>
                    <a:pt x="6477000" y="0"/>
                  </a:lnTo>
                  <a:lnTo>
                    <a:pt x="6477000" y="10287000"/>
                  </a:lnTo>
                  <a:lnTo>
                    <a:pt x="6505575" y="10287000"/>
                  </a:lnTo>
                  <a:lnTo>
                    <a:pt x="6505575" y="0"/>
                  </a:lnTo>
                  <a:close/>
                </a:path>
              </a:pathLst>
            </a:custGeom>
            <a:solidFill>
              <a:srgbClr val="111B1D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6820" y="5"/>
            <a:ext cx="7553340" cy="10286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8394648"/>
            <a:ext cx="8085455" cy="1892935"/>
          </a:xfrm>
          <a:prstGeom prst="rect">
            <a:avLst/>
          </a:prstGeom>
          <a:solidFill>
            <a:srgbClr val="111B1D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/>
              <a:cs typeface="Times New Roman"/>
            </a:endParaRPr>
          </a:p>
          <a:p>
            <a:pPr marL="4227830">
              <a:lnSpc>
                <a:spcPct val="100000"/>
              </a:lnSpc>
            </a:pPr>
            <a:r>
              <a:rPr dirty="0" sz="3400" spc="-20" b="1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3400" spc="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35" b="1">
                <a:solidFill>
                  <a:srgbClr val="FFFFFF"/>
                </a:solidFill>
                <a:latin typeface="Trebuchet MS"/>
                <a:cs typeface="Trebuchet MS"/>
              </a:rPr>
              <a:t>DEVDAS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8871" y="932618"/>
            <a:ext cx="4192270" cy="2359660"/>
          </a:xfrm>
          <a:prstGeom prst="rect"/>
        </p:spPr>
        <p:txBody>
          <a:bodyPr wrap="square" lIns="0" tIns="136525" rIns="0" bIns="0" rtlCol="0" vert="horz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75"/>
              </a:spcBef>
            </a:pPr>
            <a:r>
              <a:rPr dirty="0" sz="8000" spc="-565" b="1">
                <a:latin typeface="Trebuchet MS"/>
                <a:cs typeface="Trebuchet MS"/>
              </a:rPr>
              <a:t>The  </a:t>
            </a:r>
            <a:r>
              <a:rPr dirty="0" sz="8000" spc="-280" b="1">
                <a:latin typeface="Trebuchet MS"/>
                <a:cs typeface="Trebuchet MS"/>
              </a:rPr>
              <a:t>P</a:t>
            </a:r>
            <a:r>
              <a:rPr dirty="0" sz="8000" spc="-395" b="1">
                <a:latin typeface="Trebuchet MS"/>
                <a:cs typeface="Trebuchet MS"/>
              </a:rPr>
              <a:t>r</a:t>
            </a:r>
            <a:r>
              <a:rPr dirty="0" sz="8000" spc="-1260" b="1">
                <a:latin typeface="Trebuchet MS"/>
                <a:cs typeface="Trebuchet MS"/>
              </a:rPr>
              <a:t>e</a:t>
            </a:r>
            <a:r>
              <a:rPr dirty="0" sz="8000" spc="-755" b="1">
                <a:latin typeface="Trebuchet MS"/>
                <a:cs typeface="Trebuchet MS"/>
              </a:rPr>
              <a:t>s</a:t>
            </a:r>
            <a:r>
              <a:rPr dirty="0" sz="8000" spc="-1260" b="1">
                <a:latin typeface="Trebuchet MS"/>
                <a:cs typeface="Trebuchet MS"/>
              </a:rPr>
              <a:t>e</a:t>
            </a:r>
            <a:r>
              <a:rPr dirty="0" sz="8000" spc="-520" b="1">
                <a:latin typeface="Trebuchet MS"/>
                <a:cs typeface="Trebuchet MS"/>
              </a:rPr>
              <a:t>n</a:t>
            </a:r>
            <a:r>
              <a:rPr dirty="0" sz="8000" spc="-490" b="1">
                <a:latin typeface="Trebuchet MS"/>
                <a:cs typeface="Trebuchet MS"/>
              </a:rPr>
              <a:t>t</a:t>
            </a:r>
            <a:r>
              <a:rPr dirty="0" sz="8000" spc="-1260" b="1">
                <a:latin typeface="Trebuchet MS"/>
                <a:cs typeface="Trebuchet MS"/>
              </a:rPr>
              <a:t>e</a:t>
            </a:r>
            <a:r>
              <a:rPr dirty="0" sz="8000" spc="-395" b="1">
                <a:latin typeface="Trebuchet MS"/>
                <a:cs typeface="Trebuchet MS"/>
              </a:rPr>
              <a:t>r</a:t>
            </a:r>
            <a:r>
              <a:rPr dirty="0" sz="8000" spc="-750" b="1">
                <a:latin typeface="Trebuchet MS"/>
                <a:cs typeface="Trebuchet MS"/>
              </a:rPr>
              <a:t>s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8871" y="5920418"/>
            <a:ext cx="5287010" cy="1242060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3200" spc="-190">
                <a:solidFill>
                  <a:srgbClr val="111B1D"/>
                </a:solidFill>
                <a:latin typeface="Verdana"/>
                <a:cs typeface="Verdana"/>
              </a:rPr>
              <a:t>DISHANK</a:t>
            </a:r>
            <a:r>
              <a:rPr dirty="0" sz="3200" spc="8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200" spc="-170">
                <a:solidFill>
                  <a:srgbClr val="111B1D"/>
                </a:solidFill>
                <a:latin typeface="Verdana"/>
                <a:cs typeface="Verdana"/>
              </a:rPr>
              <a:t>PODDAR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500" spc="-295">
                <a:solidFill>
                  <a:srgbClr val="111B1D"/>
                </a:solidFill>
                <a:latin typeface="Verdana"/>
                <a:cs typeface="Verdana"/>
              </a:rPr>
              <a:t>BACKEND </a:t>
            </a:r>
            <a:r>
              <a:rPr dirty="0" sz="2500" spc="-330">
                <a:solidFill>
                  <a:srgbClr val="111B1D"/>
                </a:solidFill>
                <a:latin typeface="Verdana"/>
                <a:cs typeface="Verdana"/>
              </a:rPr>
              <a:t>AND </a:t>
            </a:r>
            <a:r>
              <a:rPr dirty="0" sz="2500" spc="-250">
                <a:solidFill>
                  <a:srgbClr val="111B1D"/>
                </a:solidFill>
                <a:latin typeface="Verdana"/>
                <a:cs typeface="Verdana"/>
              </a:rPr>
              <a:t>FRONT </a:t>
            </a:r>
            <a:r>
              <a:rPr dirty="0" sz="2500" spc="-295">
                <a:solidFill>
                  <a:srgbClr val="111B1D"/>
                </a:solidFill>
                <a:latin typeface="Verdana"/>
                <a:cs typeface="Verdana"/>
              </a:rPr>
              <a:t>END</a:t>
            </a:r>
            <a:r>
              <a:rPr dirty="0" sz="2500" spc="-4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500" spc="-270">
                <a:solidFill>
                  <a:srgbClr val="111B1D"/>
                </a:solidFill>
                <a:latin typeface="Verdana"/>
                <a:cs typeface="Verdana"/>
              </a:rPr>
              <a:t>DEVELOPER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63422" y="1016054"/>
            <a:ext cx="394970" cy="33978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95"/>
              </a:lnSpc>
            </a:pPr>
            <a:r>
              <a:rPr dirty="0" sz="2400" spc="-50" b="1">
                <a:solidFill>
                  <a:srgbClr val="111B1D"/>
                </a:solidFill>
                <a:latin typeface="Trebuchet MS"/>
                <a:cs typeface="Trebuchet MS"/>
              </a:rPr>
              <a:t>Comstech </a:t>
            </a:r>
            <a:r>
              <a:rPr dirty="0" sz="2400" spc="-484" b="1">
                <a:solidFill>
                  <a:srgbClr val="111B1D"/>
                </a:solidFill>
                <a:latin typeface="Trebuchet MS"/>
                <a:cs typeface="Trebuchet MS"/>
              </a:rPr>
              <a:t>• </a:t>
            </a:r>
            <a:r>
              <a:rPr dirty="0" sz="2400" spc="-45" b="1">
                <a:solidFill>
                  <a:srgbClr val="111B1D"/>
                </a:solidFill>
                <a:latin typeface="Trebuchet MS"/>
                <a:cs typeface="Trebuchet MS"/>
              </a:rPr>
              <a:t>Oct. </a:t>
            </a:r>
            <a:r>
              <a:rPr dirty="0" sz="2400" spc="-370" b="1">
                <a:solidFill>
                  <a:srgbClr val="111B1D"/>
                </a:solidFill>
                <a:latin typeface="Trebuchet MS"/>
                <a:cs typeface="Trebuchet MS"/>
              </a:rPr>
              <a:t>15,</a:t>
            </a:r>
            <a:r>
              <a:rPr dirty="0" sz="2400" spc="-4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400" spc="-250" b="1">
                <a:solidFill>
                  <a:srgbClr val="111B1D"/>
                </a:solidFill>
                <a:latin typeface="Trebuchet MS"/>
                <a:cs typeface="Trebuchet MS"/>
              </a:rPr>
              <a:t>2020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26136" y="0"/>
            <a:ext cx="28575" cy="8526145"/>
          </a:xfrm>
          <a:custGeom>
            <a:avLst/>
            <a:gdLst/>
            <a:ahLst/>
            <a:cxnLst/>
            <a:rect l="l" t="t" r="r" b="b"/>
            <a:pathLst>
              <a:path w="28575" h="8526145">
                <a:moveTo>
                  <a:pt x="0" y="8526109"/>
                </a:moveTo>
                <a:lnTo>
                  <a:pt x="28574" y="8526109"/>
                </a:lnTo>
                <a:lnTo>
                  <a:pt x="28574" y="0"/>
                </a:lnTo>
                <a:lnTo>
                  <a:pt x="0" y="0"/>
                </a:lnTo>
                <a:lnTo>
                  <a:pt x="0" y="8526109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36387" y="0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0" y="0"/>
                </a:moveTo>
                <a:lnTo>
                  <a:pt x="28574" y="0"/>
                </a:lnTo>
                <a:lnTo>
                  <a:pt x="2857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52578" y="0"/>
            <a:ext cx="755330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40422" y="8526109"/>
            <a:ext cx="8047990" cy="1761489"/>
          </a:xfrm>
          <a:prstGeom prst="rect">
            <a:avLst/>
          </a:prstGeom>
          <a:solidFill>
            <a:srgbClr val="111B1D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/>
              <a:cs typeface="Times New Roman"/>
            </a:endParaRPr>
          </a:p>
          <a:p>
            <a:pPr marL="3947160">
              <a:lnSpc>
                <a:spcPct val="100000"/>
              </a:lnSpc>
            </a:pPr>
            <a:r>
              <a:rPr dirty="0" sz="3400" spc="-480" b="1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3400" spc="-445" b="1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dirty="0" sz="3400" spc="-3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00" b="1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48811" y="1389404"/>
            <a:ext cx="4192270" cy="2359660"/>
          </a:xfrm>
          <a:prstGeom prst="rect"/>
        </p:spPr>
        <p:txBody>
          <a:bodyPr wrap="square" lIns="0" tIns="136525" rIns="0" bIns="0" rtlCol="0" vert="horz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75"/>
              </a:spcBef>
            </a:pPr>
            <a:r>
              <a:rPr dirty="0" sz="8000" spc="-565" b="1">
                <a:latin typeface="Trebuchet MS"/>
                <a:cs typeface="Trebuchet MS"/>
              </a:rPr>
              <a:t>The  </a:t>
            </a:r>
            <a:r>
              <a:rPr dirty="0" sz="8000" spc="-280" b="1">
                <a:latin typeface="Trebuchet MS"/>
                <a:cs typeface="Trebuchet MS"/>
              </a:rPr>
              <a:t>P</a:t>
            </a:r>
            <a:r>
              <a:rPr dirty="0" sz="8000" spc="-395" b="1">
                <a:latin typeface="Trebuchet MS"/>
                <a:cs typeface="Trebuchet MS"/>
              </a:rPr>
              <a:t>r</a:t>
            </a:r>
            <a:r>
              <a:rPr dirty="0" sz="8000" spc="-1260" b="1">
                <a:latin typeface="Trebuchet MS"/>
                <a:cs typeface="Trebuchet MS"/>
              </a:rPr>
              <a:t>e</a:t>
            </a:r>
            <a:r>
              <a:rPr dirty="0" sz="8000" spc="-755" b="1">
                <a:latin typeface="Trebuchet MS"/>
                <a:cs typeface="Trebuchet MS"/>
              </a:rPr>
              <a:t>s</a:t>
            </a:r>
            <a:r>
              <a:rPr dirty="0" sz="8000" spc="-1260" b="1">
                <a:latin typeface="Trebuchet MS"/>
                <a:cs typeface="Trebuchet MS"/>
              </a:rPr>
              <a:t>e</a:t>
            </a:r>
            <a:r>
              <a:rPr dirty="0" sz="8000" spc="-520" b="1">
                <a:latin typeface="Trebuchet MS"/>
                <a:cs typeface="Trebuchet MS"/>
              </a:rPr>
              <a:t>n</a:t>
            </a:r>
            <a:r>
              <a:rPr dirty="0" sz="8000" spc="-490" b="1">
                <a:latin typeface="Trebuchet MS"/>
                <a:cs typeface="Trebuchet MS"/>
              </a:rPr>
              <a:t>t</a:t>
            </a:r>
            <a:r>
              <a:rPr dirty="0" sz="8000" spc="-1260" b="1">
                <a:latin typeface="Trebuchet MS"/>
                <a:cs typeface="Trebuchet MS"/>
              </a:rPr>
              <a:t>e</a:t>
            </a:r>
            <a:r>
              <a:rPr dirty="0" sz="8000" spc="-395" b="1">
                <a:latin typeface="Trebuchet MS"/>
                <a:cs typeface="Trebuchet MS"/>
              </a:rPr>
              <a:t>r</a:t>
            </a:r>
            <a:r>
              <a:rPr dirty="0" sz="8000" spc="-750" b="1">
                <a:latin typeface="Trebuchet MS"/>
                <a:cs typeface="Trebuchet MS"/>
              </a:rPr>
              <a:t>s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68900" y="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348811" y="6234271"/>
            <a:ext cx="5287010" cy="1242060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3200" spc="-155">
                <a:solidFill>
                  <a:srgbClr val="111B1D"/>
                </a:solidFill>
                <a:latin typeface="Verdana"/>
                <a:cs typeface="Verdana"/>
              </a:rPr>
              <a:t>SAURABH</a:t>
            </a:r>
            <a:r>
              <a:rPr dirty="0" sz="3200" spc="8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200" spc="-160">
                <a:solidFill>
                  <a:srgbClr val="111B1D"/>
                </a:solidFill>
                <a:latin typeface="Verdana"/>
                <a:cs typeface="Verdana"/>
              </a:rPr>
              <a:t>SATAVALEKAR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500" spc="-295">
                <a:solidFill>
                  <a:srgbClr val="111B1D"/>
                </a:solidFill>
                <a:latin typeface="Verdana"/>
                <a:cs typeface="Verdana"/>
              </a:rPr>
              <a:t>BACKEND </a:t>
            </a:r>
            <a:r>
              <a:rPr dirty="0" sz="2500" spc="-330">
                <a:solidFill>
                  <a:srgbClr val="111B1D"/>
                </a:solidFill>
                <a:latin typeface="Verdana"/>
                <a:cs typeface="Verdana"/>
              </a:rPr>
              <a:t>AND </a:t>
            </a:r>
            <a:r>
              <a:rPr dirty="0" sz="2500" spc="-250">
                <a:solidFill>
                  <a:srgbClr val="111B1D"/>
                </a:solidFill>
                <a:latin typeface="Verdana"/>
                <a:cs typeface="Verdana"/>
              </a:rPr>
              <a:t>FRONT </a:t>
            </a:r>
            <a:r>
              <a:rPr dirty="0" sz="2500" spc="-295">
                <a:solidFill>
                  <a:srgbClr val="111B1D"/>
                </a:solidFill>
                <a:latin typeface="Verdana"/>
                <a:cs typeface="Verdana"/>
              </a:rPr>
              <a:t>END</a:t>
            </a:r>
            <a:r>
              <a:rPr dirty="0" sz="2500" spc="-4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500" spc="-270">
                <a:solidFill>
                  <a:srgbClr val="111B1D"/>
                </a:solidFill>
                <a:latin typeface="Verdana"/>
                <a:cs typeface="Verdana"/>
              </a:rPr>
              <a:t>DEVELOPER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053" y="1015887"/>
            <a:ext cx="394970" cy="33978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795"/>
              </a:lnSpc>
            </a:pPr>
            <a:r>
              <a:rPr dirty="0" sz="2400" spc="-50" b="1">
                <a:solidFill>
                  <a:srgbClr val="111B1D"/>
                </a:solidFill>
                <a:latin typeface="Trebuchet MS"/>
                <a:cs typeface="Trebuchet MS"/>
              </a:rPr>
              <a:t>Comstech </a:t>
            </a:r>
            <a:r>
              <a:rPr dirty="0" sz="2400" spc="-484" b="1">
                <a:solidFill>
                  <a:srgbClr val="111B1D"/>
                </a:solidFill>
                <a:latin typeface="Trebuchet MS"/>
                <a:cs typeface="Trebuchet MS"/>
              </a:rPr>
              <a:t>• </a:t>
            </a:r>
            <a:r>
              <a:rPr dirty="0" sz="2400" spc="-45" b="1">
                <a:solidFill>
                  <a:srgbClr val="111B1D"/>
                </a:solidFill>
                <a:latin typeface="Trebuchet MS"/>
                <a:cs typeface="Trebuchet MS"/>
              </a:rPr>
              <a:t>Oct. </a:t>
            </a:r>
            <a:r>
              <a:rPr dirty="0" sz="2400" spc="-370" b="1">
                <a:solidFill>
                  <a:srgbClr val="111B1D"/>
                </a:solidFill>
                <a:latin typeface="Trebuchet MS"/>
                <a:cs typeface="Trebuchet MS"/>
              </a:rPr>
              <a:t>15,</a:t>
            </a:r>
            <a:r>
              <a:rPr dirty="0" sz="2400" spc="-4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400" spc="-250" b="1">
                <a:solidFill>
                  <a:srgbClr val="111B1D"/>
                </a:solidFill>
                <a:latin typeface="Trebuchet MS"/>
                <a:cs typeface="Trebuchet MS"/>
              </a:rPr>
              <a:t>2020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6820" y="0"/>
            <a:ext cx="7553340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8394648"/>
            <a:ext cx="8085455" cy="1892935"/>
          </a:xfrm>
          <a:prstGeom prst="rect">
            <a:avLst/>
          </a:prstGeom>
          <a:solidFill>
            <a:srgbClr val="111B1D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/>
              <a:cs typeface="Times New Roman"/>
            </a:endParaRPr>
          </a:p>
          <a:p>
            <a:pPr marL="3968750">
              <a:lnSpc>
                <a:spcPct val="100000"/>
              </a:lnSpc>
            </a:pPr>
            <a:r>
              <a:rPr dirty="0" sz="3400" spc="-480" b="1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dirty="0" sz="3400" spc="-445" b="1">
                <a:solidFill>
                  <a:srgbClr val="FFFFFF"/>
                </a:solidFill>
                <a:latin typeface="Verdana"/>
                <a:cs typeface="Verdana"/>
              </a:rPr>
              <a:t>GROUP</a:t>
            </a:r>
            <a:r>
              <a:rPr dirty="0" sz="3400" spc="-3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700" b="1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8871" y="932615"/>
            <a:ext cx="4192270" cy="2359660"/>
          </a:xfrm>
          <a:prstGeom prst="rect"/>
        </p:spPr>
        <p:txBody>
          <a:bodyPr wrap="square" lIns="0" tIns="136525" rIns="0" bIns="0" rtlCol="0" vert="horz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75"/>
              </a:spcBef>
            </a:pPr>
            <a:r>
              <a:rPr dirty="0" sz="8000" spc="-565" b="1">
                <a:latin typeface="Trebuchet MS"/>
                <a:cs typeface="Trebuchet MS"/>
              </a:rPr>
              <a:t>The  </a:t>
            </a:r>
            <a:r>
              <a:rPr dirty="0" sz="8000" spc="-280" b="1">
                <a:latin typeface="Trebuchet MS"/>
                <a:cs typeface="Trebuchet MS"/>
              </a:rPr>
              <a:t>P</a:t>
            </a:r>
            <a:r>
              <a:rPr dirty="0" sz="8000" spc="-395" b="1">
                <a:latin typeface="Trebuchet MS"/>
                <a:cs typeface="Trebuchet MS"/>
              </a:rPr>
              <a:t>r</a:t>
            </a:r>
            <a:r>
              <a:rPr dirty="0" sz="8000" spc="-1260" b="1">
                <a:latin typeface="Trebuchet MS"/>
                <a:cs typeface="Trebuchet MS"/>
              </a:rPr>
              <a:t>e</a:t>
            </a:r>
            <a:r>
              <a:rPr dirty="0" sz="8000" spc="-755" b="1">
                <a:latin typeface="Trebuchet MS"/>
                <a:cs typeface="Trebuchet MS"/>
              </a:rPr>
              <a:t>s</a:t>
            </a:r>
            <a:r>
              <a:rPr dirty="0" sz="8000" spc="-1260" b="1">
                <a:latin typeface="Trebuchet MS"/>
                <a:cs typeface="Trebuchet MS"/>
              </a:rPr>
              <a:t>e</a:t>
            </a:r>
            <a:r>
              <a:rPr dirty="0" sz="8000" spc="-520" b="1">
                <a:latin typeface="Trebuchet MS"/>
                <a:cs typeface="Trebuchet MS"/>
              </a:rPr>
              <a:t>n</a:t>
            </a:r>
            <a:r>
              <a:rPr dirty="0" sz="8000" spc="-490" b="1">
                <a:latin typeface="Trebuchet MS"/>
                <a:cs typeface="Trebuchet MS"/>
              </a:rPr>
              <a:t>t</a:t>
            </a:r>
            <a:r>
              <a:rPr dirty="0" sz="8000" spc="-1260" b="1">
                <a:latin typeface="Trebuchet MS"/>
                <a:cs typeface="Trebuchet MS"/>
              </a:rPr>
              <a:t>e</a:t>
            </a:r>
            <a:r>
              <a:rPr dirty="0" sz="8000" spc="-395" b="1">
                <a:latin typeface="Trebuchet MS"/>
                <a:cs typeface="Trebuchet MS"/>
              </a:rPr>
              <a:t>r</a:t>
            </a:r>
            <a:r>
              <a:rPr dirty="0" sz="8000" spc="-750" b="1">
                <a:latin typeface="Trebuchet MS"/>
                <a:cs typeface="Trebuchet MS"/>
              </a:rPr>
              <a:t>s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8871" y="5920418"/>
            <a:ext cx="3916045" cy="1242060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3200" spc="-105">
                <a:solidFill>
                  <a:srgbClr val="111B1D"/>
                </a:solidFill>
                <a:latin typeface="Verdana"/>
                <a:cs typeface="Verdana"/>
              </a:rPr>
              <a:t>JAYESH</a:t>
            </a:r>
            <a:r>
              <a:rPr dirty="0" sz="3200" spc="1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200" spc="-200">
                <a:solidFill>
                  <a:srgbClr val="111B1D"/>
                </a:solidFill>
                <a:latin typeface="Verdana"/>
                <a:cs typeface="Verdana"/>
              </a:rPr>
              <a:t>WAGHMARE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500" spc="-250">
                <a:solidFill>
                  <a:srgbClr val="111B1D"/>
                </a:solidFill>
                <a:latin typeface="Verdana"/>
                <a:cs typeface="Verdana"/>
              </a:rPr>
              <a:t>FRONT </a:t>
            </a:r>
            <a:r>
              <a:rPr dirty="0" sz="2500" spc="-295">
                <a:solidFill>
                  <a:srgbClr val="111B1D"/>
                </a:solidFill>
                <a:latin typeface="Verdana"/>
                <a:cs typeface="Verdana"/>
              </a:rPr>
              <a:t>END</a:t>
            </a:r>
            <a:r>
              <a:rPr dirty="0" sz="2500" spc="-42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500" spc="-270">
                <a:solidFill>
                  <a:srgbClr val="111B1D"/>
                </a:solidFill>
                <a:latin typeface="Verdana"/>
                <a:cs typeface="Verdana"/>
              </a:rPr>
              <a:t>DEVELOPER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63422" y="1016048"/>
            <a:ext cx="394970" cy="33978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95"/>
              </a:lnSpc>
            </a:pPr>
            <a:r>
              <a:rPr dirty="0" sz="2400" spc="-50" b="1">
                <a:solidFill>
                  <a:srgbClr val="111B1D"/>
                </a:solidFill>
                <a:latin typeface="Trebuchet MS"/>
                <a:cs typeface="Trebuchet MS"/>
              </a:rPr>
              <a:t>Comstech </a:t>
            </a:r>
            <a:r>
              <a:rPr dirty="0" sz="2400" spc="-484" b="1">
                <a:solidFill>
                  <a:srgbClr val="111B1D"/>
                </a:solidFill>
                <a:latin typeface="Trebuchet MS"/>
                <a:cs typeface="Trebuchet MS"/>
              </a:rPr>
              <a:t>• </a:t>
            </a:r>
            <a:r>
              <a:rPr dirty="0" sz="2400" spc="-45" b="1">
                <a:solidFill>
                  <a:srgbClr val="111B1D"/>
                </a:solidFill>
                <a:latin typeface="Trebuchet MS"/>
                <a:cs typeface="Trebuchet MS"/>
              </a:rPr>
              <a:t>Oct. </a:t>
            </a:r>
            <a:r>
              <a:rPr dirty="0" sz="2400" spc="-370" b="1">
                <a:solidFill>
                  <a:srgbClr val="111B1D"/>
                </a:solidFill>
                <a:latin typeface="Trebuchet MS"/>
                <a:cs typeface="Trebuchet MS"/>
              </a:rPr>
              <a:t>15,</a:t>
            </a:r>
            <a:r>
              <a:rPr dirty="0" sz="2400" spc="-4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400" spc="-250" b="1">
                <a:solidFill>
                  <a:srgbClr val="111B1D"/>
                </a:solidFill>
                <a:latin typeface="Trebuchet MS"/>
                <a:cs typeface="Trebuchet MS"/>
              </a:rPr>
              <a:t>2020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4516" y="0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2857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574" y="0"/>
                </a:lnTo>
                <a:lnTo>
                  <a:pt x="28574" y="10286999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54017" y="0"/>
            <a:ext cx="28575" cy="8098790"/>
          </a:xfrm>
          <a:custGeom>
            <a:avLst/>
            <a:gdLst/>
            <a:ahLst/>
            <a:cxnLst/>
            <a:rect l="l" t="t" r="r" b="b"/>
            <a:pathLst>
              <a:path w="28575" h="8098790">
                <a:moveTo>
                  <a:pt x="0" y="8098505"/>
                </a:moveTo>
                <a:lnTo>
                  <a:pt x="28574" y="8098505"/>
                </a:lnTo>
                <a:lnTo>
                  <a:pt x="28574" y="0"/>
                </a:lnTo>
                <a:lnTo>
                  <a:pt x="0" y="0"/>
                </a:lnTo>
                <a:lnTo>
                  <a:pt x="0" y="8098505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39100" y="30"/>
            <a:ext cx="3314699" cy="3362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39100" y="3457590"/>
            <a:ext cx="3314699" cy="3371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9100" y="7576526"/>
            <a:ext cx="3314699" cy="21209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8098505"/>
            <a:ext cx="7683500" cy="2188845"/>
          </a:xfrm>
          <a:custGeom>
            <a:avLst/>
            <a:gdLst/>
            <a:ahLst/>
            <a:cxnLst/>
            <a:rect l="l" t="t" r="r" b="b"/>
            <a:pathLst>
              <a:path w="7683500" h="2188845">
                <a:moveTo>
                  <a:pt x="0" y="0"/>
                </a:moveTo>
                <a:lnTo>
                  <a:pt x="7682938" y="0"/>
                </a:lnTo>
                <a:lnTo>
                  <a:pt x="7682938" y="2188491"/>
                </a:lnTo>
                <a:lnTo>
                  <a:pt x="0" y="2188491"/>
                </a:lnTo>
                <a:lnTo>
                  <a:pt x="0" y="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16000" y="8731994"/>
            <a:ext cx="5237480" cy="874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dirty="0" sz="2400" spc="-30" b="1">
                <a:solidFill>
                  <a:srgbClr val="FFFFFF"/>
                </a:solidFill>
                <a:latin typeface="Trebuchet MS"/>
                <a:cs typeface="Trebuchet MS"/>
              </a:rPr>
              <a:t>Twitter </a:t>
            </a:r>
            <a:r>
              <a:rPr dirty="0" sz="2400" spc="-85" b="1">
                <a:solidFill>
                  <a:srgbClr val="FFFFFF"/>
                </a:solidFill>
                <a:latin typeface="Trebuchet MS"/>
                <a:cs typeface="Trebuchet MS"/>
              </a:rPr>
              <a:t>sentiment </a:t>
            </a:r>
            <a:r>
              <a:rPr dirty="0" sz="2400" spc="-75" b="1">
                <a:solidFill>
                  <a:srgbClr val="FFFFFF"/>
                </a:solidFill>
                <a:latin typeface="Trebuchet MS"/>
                <a:cs typeface="Trebuchet MS"/>
              </a:rPr>
              <a:t>analysis </a:t>
            </a:r>
            <a:r>
              <a:rPr dirty="0" sz="2400" spc="-100" b="1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400" spc="-60" b="1">
                <a:solidFill>
                  <a:srgbClr val="FFFFFF"/>
                </a:solidFill>
                <a:latin typeface="Trebuchet MS"/>
                <a:cs typeface="Trebuchet MS"/>
              </a:rPr>
              <a:t>covid </a:t>
            </a:r>
            <a:r>
              <a:rPr dirty="0" sz="2400" spc="-380" b="1">
                <a:solidFill>
                  <a:srgbClr val="FFFFFF"/>
                </a:solidFill>
                <a:latin typeface="Trebuchet MS"/>
                <a:cs typeface="Trebuchet MS"/>
              </a:rPr>
              <a:t>19  </a:t>
            </a:r>
            <a:r>
              <a:rPr dirty="0" sz="2400" spc="-90" b="1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2400" spc="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 b="1">
                <a:solidFill>
                  <a:srgbClr val="FFFFFF"/>
                </a:solidFill>
                <a:latin typeface="Trebuchet MS"/>
                <a:cs typeface="Trebuchet MS"/>
              </a:rPr>
              <a:t>DevDas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78214" y="3211020"/>
            <a:ext cx="6551295" cy="264223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 marR="5080">
              <a:lnSpc>
                <a:spcPts val="6850"/>
              </a:lnSpc>
              <a:spcBef>
                <a:spcPts val="365"/>
              </a:spcBef>
            </a:pPr>
            <a:r>
              <a:rPr dirty="0" sz="5750" spc="-110" b="1">
                <a:solidFill>
                  <a:srgbClr val="111B1D"/>
                </a:solidFill>
                <a:latin typeface="Trebuchet MS"/>
                <a:cs typeface="Trebuchet MS"/>
              </a:rPr>
              <a:t>Workflow </a:t>
            </a:r>
            <a:r>
              <a:rPr dirty="0" sz="5750" spc="-120" b="1">
                <a:solidFill>
                  <a:srgbClr val="111B1D"/>
                </a:solidFill>
                <a:latin typeface="Trebuchet MS"/>
                <a:cs typeface="Trebuchet MS"/>
              </a:rPr>
              <a:t>of</a:t>
            </a:r>
            <a:r>
              <a:rPr dirty="0" sz="5750" spc="-869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5750" spc="-155" b="1">
                <a:solidFill>
                  <a:srgbClr val="111B1D"/>
                </a:solidFill>
                <a:latin typeface="Trebuchet MS"/>
                <a:cs typeface="Trebuchet MS"/>
              </a:rPr>
              <a:t>Twitter  </a:t>
            </a:r>
            <a:r>
              <a:rPr dirty="0" sz="5750" spc="-80" b="1">
                <a:solidFill>
                  <a:srgbClr val="111B1D"/>
                </a:solidFill>
                <a:latin typeface="Trebuchet MS"/>
                <a:cs typeface="Trebuchet MS"/>
              </a:rPr>
              <a:t>Sentiment </a:t>
            </a:r>
            <a:r>
              <a:rPr dirty="0" sz="5750" spc="-55" b="1">
                <a:solidFill>
                  <a:srgbClr val="111B1D"/>
                </a:solidFill>
                <a:latin typeface="Trebuchet MS"/>
                <a:cs typeface="Trebuchet MS"/>
              </a:rPr>
              <a:t>Analysis  </a:t>
            </a:r>
            <a:r>
              <a:rPr dirty="0" sz="5750" spc="-30" b="1">
                <a:solidFill>
                  <a:srgbClr val="111B1D"/>
                </a:solidFill>
                <a:latin typeface="Trebuchet MS"/>
                <a:cs typeface="Trebuchet MS"/>
              </a:rPr>
              <a:t>Dashboard</a:t>
            </a:r>
            <a:endParaRPr sz="5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83754" y="512112"/>
            <a:ext cx="4703445" cy="2365375"/>
          </a:xfrm>
          <a:prstGeom prst="rect"/>
        </p:spPr>
        <p:txBody>
          <a:bodyPr wrap="square" lIns="0" tIns="249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65"/>
              </a:spcBef>
            </a:pPr>
            <a:r>
              <a:rPr dirty="0" sz="3200" spc="-160"/>
              <a:t>TWEETS</a:t>
            </a:r>
            <a:endParaRPr sz="3200"/>
          </a:p>
          <a:p>
            <a:pPr algn="just" marL="12700" marR="5080">
              <a:lnSpc>
                <a:spcPct val="114999"/>
              </a:lnSpc>
              <a:spcBef>
                <a:spcPts val="1125"/>
              </a:spcBef>
            </a:pPr>
            <a:r>
              <a:rPr dirty="0" sz="2800" spc="-195"/>
              <a:t>Collection</a:t>
            </a:r>
            <a:r>
              <a:rPr dirty="0" sz="2800" spc="-815"/>
              <a:t> </a:t>
            </a:r>
            <a:r>
              <a:rPr dirty="0" sz="2800" spc="-250"/>
              <a:t>and </a:t>
            </a:r>
            <a:r>
              <a:rPr dirty="0" sz="2800" spc="-245"/>
              <a:t>preprocessing </a:t>
            </a:r>
            <a:r>
              <a:rPr dirty="0" sz="2800" spc="-195"/>
              <a:t>of  </a:t>
            </a:r>
            <a:r>
              <a:rPr dirty="0" sz="2800" spc="-260"/>
              <a:t>tweets</a:t>
            </a:r>
            <a:r>
              <a:rPr dirty="0" sz="2800" spc="-430"/>
              <a:t> </a:t>
            </a:r>
            <a:r>
              <a:rPr dirty="0" sz="2800" spc="-235"/>
              <a:t>along</a:t>
            </a:r>
            <a:r>
              <a:rPr dirty="0" sz="2800" spc="-425"/>
              <a:t> </a:t>
            </a:r>
            <a:r>
              <a:rPr dirty="0" sz="2800" spc="-215"/>
              <a:t>with</a:t>
            </a:r>
            <a:r>
              <a:rPr dirty="0" sz="2800" spc="-425"/>
              <a:t> </a:t>
            </a:r>
            <a:r>
              <a:rPr dirty="0" sz="2800" spc="-225"/>
              <a:t>integration</a:t>
            </a:r>
            <a:r>
              <a:rPr dirty="0" sz="2800" spc="-430"/>
              <a:t> </a:t>
            </a:r>
            <a:r>
              <a:rPr dirty="0" sz="2800" spc="-195"/>
              <a:t>of  </a:t>
            </a:r>
            <a:r>
              <a:rPr dirty="0" sz="2800" spc="-215"/>
              <a:t>front </a:t>
            </a:r>
            <a:r>
              <a:rPr dirty="0" sz="2800" spc="-254"/>
              <a:t>end </a:t>
            </a:r>
            <a:r>
              <a:rPr dirty="0" sz="2800" spc="-215"/>
              <a:t>with</a:t>
            </a:r>
            <a:r>
              <a:rPr dirty="0" sz="2800" spc="-815"/>
              <a:t> </a:t>
            </a:r>
            <a:r>
              <a:rPr dirty="0" sz="2800" spc="-250"/>
              <a:t>backend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12283754" y="4004846"/>
            <a:ext cx="4218305" cy="1874520"/>
          </a:xfrm>
          <a:prstGeom prst="rect">
            <a:avLst/>
          </a:prstGeom>
        </p:spPr>
        <p:txBody>
          <a:bodyPr wrap="square" lIns="0" tIns="249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65"/>
              </a:spcBef>
            </a:pPr>
            <a:r>
              <a:rPr dirty="0" sz="3200" spc="-175">
                <a:solidFill>
                  <a:srgbClr val="111B1D"/>
                </a:solidFill>
                <a:latin typeface="Verdana"/>
                <a:cs typeface="Verdana"/>
              </a:rPr>
              <a:t>TRAINING </a:t>
            </a:r>
            <a:r>
              <a:rPr dirty="0" sz="3200" spc="-195">
                <a:solidFill>
                  <a:srgbClr val="111B1D"/>
                </a:solidFill>
                <a:latin typeface="Verdana"/>
                <a:cs typeface="Verdana"/>
              </a:rPr>
              <a:t>OF</a:t>
            </a:r>
            <a:r>
              <a:rPr dirty="0" sz="3200" spc="29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200" spc="-150">
                <a:solidFill>
                  <a:srgbClr val="111B1D"/>
                </a:solidFill>
                <a:latin typeface="Verdana"/>
                <a:cs typeface="Verdana"/>
              </a:rPr>
              <a:t>MODEL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125"/>
              </a:spcBef>
            </a:pPr>
            <a:r>
              <a:rPr dirty="0" sz="2800" spc="-210">
                <a:solidFill>
                  <a:srgbClr val="111B1D"/>
                </a:solidFill>
                <a:latin typeface="Verdana"/>
                <a:cs typeface="Verdana"/>
              </a:rPr>
              <a:t>Classification</a:t>
            </a:r>
            <a:r>
              <a:rPr dirty="0" sz="2800" spc="-81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800" spc="-250">
                <a:solidFill>
                  <a:srgbClr val="111B1D"/>
                </a:solidFill>
                <a:latin typeface="Verdana"/>
                <a:cs typeface="Verdana"/>
              </a:rPr>
              <a:t>and </a:t>
            </a:r>
            <a:r>
              <a:rPr dirty="0" sz="2800" spc="-225">
                <a:solidFill>
                  <a:srgbClr val="111B1D"/>
                </a:solidFill>
                <a:latin typeface="Verdana"/>
                <a:cs typeface="Verdana"/>
              </a:rPr>
              <a:t>training </a:t>
            </a:r>
            <a:r>
              <a:rPr dirty="0" sz="2800" spc="-195">
                <a:solidFill>
                  <a:srgbClr val="111B1D"/>
                </a:solidFill>
                <a:latin typeface="Verdana"/>
                <a:cs typeface="Verdana"/>
              </a:rPr>
              <a:t>of  </a:t>
            </a:r>
            <a:r>
              <a:rPr dirty="0" sz="2800" spc="-254">
                <a:solidFill>
                  <a:srgbClr val="111B1D"/>
                </a:solidFill>
                <a:latin typeface="Verdana"/>
                <a:cs typeface="Verdana"/>
              </a:rPr>
              <a:t>model.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83754" y="7248558"/>
            <a:ext cx="3564254" cy="1874520"/>
          </a:xfrm>
          <a:prstGeom prst="rect">
            <a:avLst/>
          </a:prstGeom>
        </p:spPr>
        <p:txBody>
          <a:bodyPr wrap="square" lIns="0" tIns="249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65"/>
              </a:spcBef>
            </a:pPr>
            <a:r>
              <a:rPr dirty="0" sz="3200" spc="-114">
                <a:solidFill>
                  <a:srgbClr val="111B1D"/>
                </a:solidFill>
                <a:latin typeface="Verdana"/>
                <a:cs typeface="Verdana"/>
              </a:rPr>
              <a:t>FRONT</a:t>
            </a:r>
            <a:r>
              <a:rPr dirty="0" sz="3200" spc="8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200" spc="-204">
                <a:solidFill>
                  <a:srgbClr val="111B1D"/>
                </a:solidFill>
                <a:latin typeface="Verdana"/>
                <a:cs typeface="Verdana"/>
              </a:rPr>
              <a:t>END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125"/>
              </a:spcBef>
            </a:pPr>
            <a:r>
              <a:rPr dirty="0" sz="2800" spc="-275">
                <a:solidFill>
                  <a:srgbClr val="111B1D"/>
                </a:solidFill>
                <a:latin typeface="Verdana"/>
                <a:cs typeface="Verdana"/>
              </a:rPr>
              <a:t>Convert</a:t>
            </a:r>
            <a:r>
              <a:rPr dirty="0" sz="2800" spc="-44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800" spc="-25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2800" spc="-44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800" spc="-360">
                <a:solidFill>
                  <a:srgbClr val="111B1D"/>
                </a:solidFill>
                <a:latin typeface="Verdana"/>
                <a:cs typeface="Verdana"/>
              </a:rPr>
              <a:t>UI</a:t>
            </a:r>
            <a:r>
              <a:rPr dirty="0" sz="2800" spc="-44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800" spc="-250">
                <a:solidFill>
                  <a:srgbClr val="111B1D"/>
                </a:solidFill>
                <a:latin typeface="Verdana"/>
                <a:cs typeface="Verdana"/>
              </a:rPr>
              <a:t>design</a:t>
            </a:r>
            <a:r>
              <a:rPr dirty="0" sz="2800" spc="-44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800" spc="-185">
                <a:solidFill>
                  <a:srgbClr val="111B1D"/>
                </a:solidFill>
                <a:latin typeface="Verdana"/>
                <a:cs typeface="Verdana"/>
              </a:rPr>
              <a:t>to  </a:t>
            </a:r>
            <a:r>
              <a:rPr dirty="0" sz="2800" spc="-200">
                <a:solidFill>
                  <a:srgbClr val="111B1D"/>
                </a:solidFill>
                <a:latin typeface="Verdana"/>
                <a:cs typeface="Verdana"/>
              </a:rPr>
              <a:t>functional</a:t>
            </a:r>
            <a:r>
              <a:rPr dirty="0" sz="2800" spc="-434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111B1D"/>
                </a:solidFill>
                <a:latin typeface="Verdana"/>
                <a:cs typeface="Verdana"/>
              </a:rPr>
              <a:t>webpages.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53150" cy="10287000"/>
          </a:xfrm>
          <a:custGeom>
            <a:avLst/>
            <a:gdLst/>
            <a:ahLst/>
            <a:cxnLst/>
            <a:rect l="l" t="t" r="r" b="b"/>
            <a:pathLst>
              <a:path w="6153150" h="10287000">
                <a:moveTo>
                  <a:pt x="0" y="10286998"/>
                </a:moveTo>
                <a:lnTo>
                  <a:pt x="0" y="0"/>
                </a:lnTo>
                <a:lnTo>
                  <a:pt x="6153150" y="0"/>
                </a:lnTo>
                <a:lnTo>
                  <a:pt x="6153150" y="10286998"/>
                </a:lnTo>
                <a:lnTo>
                  <a:pt x="0" y="10286998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3071" y="2380792"/>
            <a:ext cx="1688464" cy="6890384"/>
          </a:xfrm>
          <a:prstGeom prst="rect">
            <a:avLst/>
          </a:prstGeom>
        </p:spPr>
        <p:txBody>
          <a:bodyPr wrap="square" lIns="0" tIns="209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3200" spc="-150">
                <a:solidFill>
                  <a:srgbClr val="FFFFFF"/>
                </a:solidFill>
                <a:latin typeface="Verdana"/>
                <a:cs typeface="Verdana"/>
              </a:rPr>
              <a:t>TWITTER </a:t>
            </a:r>
            <a:r>
              <a:rPr dirty="0" sz="3200" spc="-114">
                <a:solidFill>
                  <a:srgbClr val="FFFFFF"/>
                </a:solidFill>
                <a:latin typeface="Verdana"/>
                <a:cs typeface="Verdana"/>
              </a:rPr>
              <a:t>SENTIMENT </a:t>
            </a:r>
            <a:r>
              <a:rPr dirty="0" sz="3200" spc="-19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dirty="0" sz="3200" spc="4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9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3200" spc="-254">
                <a:solidFill>
                  <a:srgbClr val="FFFFFF"/>
                </a:solidFill>
                <a:latin typeface="Verdana"/>
                <a:cs typeface="Verdana"/>
              </a:rPr>
              <a:t>COVID</a:t>
            </a:r>
            <a:r>
              <a:rPr dirty="0" sz="32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85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3200" spc="-155">
                <a:solidFill>
                  <a:srgbClr val="FFFFFF"/>
                </a:solidFill>
                <a:latin typeface="Verdana"/>
                <a:cs typeface="Verdana"/>
              </a:rPr>
              <a:t>TEAM</a:t>
            </a:r>
            <a:r>
              <a:rPr dirty="0" sz="32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245">
                <a:solidFill>
                  <a:srgbClr val="FFFFFF"/>
                </a:solidFill>
                <a:latin typeface="Verdana"/>
                <a:cs typeface="Verdana"/>
              </a:rPr>
              <a:t>DEVDAS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3357" y="2980943"/>
            <a:ext cx="7795895" cy="486918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 marR="5080">
              <a:lnSpc>
                <a:spcPts val="9310"/>
              </a:lnSpc>
              <a:spcBef>
                <a:spcPts val="1150"/>
              </a:spcBef>
            </a:pPr>
            <a:r>
              <a:rPr dirty="0" sz="8500" spc="-580" b="1">
                <a:solidFill>
                  <a:srgbClr val="111B1D"/>
                </a:solidFill>
                <a:latin typeface="Trebuchet MS"/>
                <a:cs typeface="Trebuchet MS"/>
              </a:rPr>
              <a:t>Explanation </a:t>
            </a:r>
            <a:r>
              <a:rPr dirty="0" sz="8500" spc="-10" b="1">
                <a:solidFill>
                  <a:srgbClr val="111B1D"/>
                </a:solidFill>
                <a:latin typeface="Trebuchet MS"/>
                <a:cs typeface="Trebuchet MS"/>
              </a:rPr>
              <a:t>Of  </a:t>
            </a:r>
            <a:r>
              <a:rPr dirty="0" sz="8500" spc="-450" b="1">
                <a:solidFill>
                  <a:srgbClr val="111B1D"/>
                </a:solidFill>
                <a:latin typeface="Trebuchet MS"/>
                <a:cs typeface="Trebuchet MS"/>
              </a:rPr>
              <a:t>Workflow  </a:t>
            </a:r>
            <a:r>
              <a:rPr dirty="0" sz="8500" spc="-690" b="1">
                <a:solidFill>
                  <a:srgbClr val="111B1D"/>
                </a:solidFill>
                <a:latin typeface="Trebuchet MS"/>
                <a:cs typeface="Trebuchet MS"/>
              </a:rPr>
              <a:t>(Process </a:t>
            </a:r>
            <a:r>
              <a:rPr dirty="0" sz="8500" spc="-700" b="1">
                <a:solidFill>
                  <a:srgbClr val="111B1D"/>
                </a:solidFill>
                <a:latin typeface="Trebuchet MS"/>
                <a:cs typeface="Trebuchet MS"/>
              </a:rPr>
              <a:t>and  </a:t>
            </a:r>
            <a:r>
              <a:rPr dirty="0" sz="8500" spc="-595" b="1">
                <a:solidFill>
                  <a:srgbClr val="111B1D"/>
                </a:solidFill>
                <a:latin typeface="Trebuchet MS"/>
                <a:cs typeface="Trebuchet MS"/>
              </a:rPr>
              <a:t>Technology</a:t>
            </a:r>
            <a:r>
              <a:rPr dirty="0" sz="8500" spc="-650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8500" spc="-665" b="1">
                <a:solidFill>
                  <a:srgbClr val="111B1D"/>
                </a:solidFill>
                <a:latin typeface="Trebuchet MS"/>
                <a:cs typeface="Trebuchet MS"/>
              </a:rPr>
              <a:t>stack)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60164" y="0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28574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28574" y="0"/>
                </a:lnTo>
                <a:lnTo>
                  <a:pt x="28574" y="10286998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6110509" y="0"/>
            <a:ext cx="2178050" cy="10287000"/>
            <a:chOff x="16110509" y="0"/>
            <a:chExt cx="2178050" cy="10287000"/>
          </a:xfrm>
        </p:grpSpPr>
        <p:sp>
          <p:nvSpPr>
            <p:cNvPr id="7" name="object 7"/>
            <p:cNvSpPr/>
            <p:nvPr/>
          </p:nvSpPr>
          <p:spPr>
            <a:xfrm>
              <a:off x="16110510" y="0"/>
              <a:ext cx="28575" cy="8526145"/>
            </a:xfrm>
            <a:custGeom>
              <a:avLst/>
              <a:gdLst/>
              <a:ahLst/>
              <a:cxnLst/>
              <a:rect l="l" t="t" r="r" b="b"/>
              <a:pathLst>
                <a:path w="28575" h="8526145">
                  <a:moveTo>
                    <a:pt x="0" y="8526108"/>
                  </a:moveTo>
                  <a:lnTo>
                    <a:pt x="28574" y="8526108"/>
                  </a:lnTo>
                  <a:lnTo>
                    <a:pt x="28574" y="0"/>
                  </a:lnTo>
                  <a:lnTo>
                    <a:pt x="0" y="0"/>
                  </a:lnTo>
                  <a:lnTo>
                    <a:pt x="0" y="8526108"/>
                  </a:lnTo>
                  <a:close/>
                </a:path>
              </a:pathLst>
            </a:custGeom>
            <a:solidFill>
              <a:srgbClr val="111B1D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110509" y="8526109"/>
              <a:ext cx="2178050" cy="1761489"/>
            </a:xfrm>
            <a:custGeom>
              <a:avLst/>
              <a:gdLst/>
              <a:ahLst/>
              <a:cxnLst/>
              <a:rect l="l" t="t" r="r" b="b"/>
              <a:pathLst>
                <a:path w="2178050" h="1761490">
                  <a:moveTo>
                    <a:pt x="2177488" y="1760890"/>
                  </a:moveTo>
                  <a:lnTo>
                    <a:pt x="0" y="1760890"/>
                  </a:lnTo>
                  <a:lnTo>
                    <a:pt x="0" y="0"/>
                  </a:lnTo>
                  <a:lnTo>
                    <a:pt x="2177488" y="0"/>
                  </a:lnTo>
                  <a:lnTo>
                    <a:pt x="2177488" y="1760890"/>
                  </a:lnTo>
                  <a:close/>
                </a:path>
              </a:pathLst>
            </a:custGeom>
            <a:solidFill>
              <a:srgbClr val="111B1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312" y="10081076"/>
            <a:ext cx="7791450" cy="206375"/>
          </a:xfrm>
          <a:custGeom>
            <a:avLst/>
            <a:gdLst/>
            <a:ahLst/>
            <a:cxnLst/>
            <a:rect l="l" t="t" r="r" b="b"/>
            <a:pathLst>
              <a:path w="7791450" h="206375">
                <a:moveTo>
                  <a:pt x="0" y="0"/>
                </a:moveTo>
                <a:lnTo>
                  <a:pt x="7791450" y="0"/>
                </a:lnTo>
                <a:lnTo>
                  <a:pt x="7791450" y="205921"/>
                </a:lnTo>
                <a:lnTo>
                  <a:pt x="0" y="205921"/>
                </a:lnTo>
                <a:lnTo>
                  <a:pt x="0" y="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74595" y="5494337"/>
            <a:ext cx="7741284" cy="70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59815" marR="2113915">
              <a:lnSpc>
                <a:spcPct val="106600"/>
              </a:lnSpc>
              <a:spcBef>
                <a:spcPts val="100"/>
              </a:spcBef>
            </a:pPr>
            <a:r>
              <a:rPr dirty="0" sz="2100" spc="-135">
                <a:solidFill>
                  <a:srgbClr val="111B1D"/>
                </a:solidFill>
                <a:latin typeface="Verdana"/>
                <a:cs typeface="Verdana"/>
              </a:rPr>
              <a:t>SOLUTION </a:t>
            </a:r>
            <a:r>
              <a:rPr dirty="0" sz="2100" spc="-160">
                <a:solidFill>
                  <a:srgbClr val="111B1D"/>
                </a:solidFill>
                <a:latin typeface="Verdana"/>
                <a:cs typeface="Verdana"/>
              </a:rPr>
              <a:t>FOR </a:t>
            </a:r>
            <a:r>
              <a:rPr dirty="0" sz="2100" spc="-155">
                <a:solidFill>
                  <a:srgbClr val="111B1D"/>
                </a:solidFill>
                <a:latin typeface="Verdana"/>
                <a:cs typeface="Verdana"/>
              </a:rPr>
              <a:t>TWITTER </a:t>
            </a:r>
            <a:r>
              <a:rPr dirty="0" sz="2100" spc="-130">
                <a:solidFill>
                  <a:srgbClr val="111B1D"/>
                </a:solidFill>
                <a:latin typeface="Verdana"/>
                <a:cs typeface="Verdana"/>
              </a:rPr>
              <a:t>SENTIMENT  </a:t>
            </a:r>
            <a:r>
              <a:rPr dirty="0" sz="2100" spc="-180">
                <a:solidFill>
                  <a:srgbClr val="111B1D"/>
                </a:solidFill>
                <a:latin typeface="Verdana"/>
                <a:cs typeface="Verdana"/>
              </a:rPr>
              <a:t>ANALYSIS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4595" y="3985959"/>
            <a:ext cx="7741284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254885">
              <a:lnSpc>
                <a:spcPct val="100000"/>
              </a:lnSpc>
              <a:spcBef>
                <a:spcPts val="100"/>
              </a:spcBef>
            </a:pPr>
            <a:r>
              <a:rPr dirty="0" sz="8000" spc="-520" b="1">
                <a:solidFill>
                  <a:srgbClr val="111B1D"/>
                </a:solidFill>
                <a:latin typeface="Trebuchet MS"/>
                <a:cs typeface="Trebuchet MS"/>
              </a:rPr>
              <a:t>Ideation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855835" marR="836930">
              <a:lnSpc>
                <a:spcPct val="115700"/>
              </a:lnSpc>
              <a:spcBef>
                <a:spcPts val="100"/>
              </a:spcBef>
            </a:pPr>
            <a:r>
              <a:rPr dirty="0" spc="-110"/>
              <a:t>GEOGRAPHICAL LOCATION </a:t>
            </a:r>
            <a:r>
              <a:rPr dirty="0" spc="-160"/>
              <a:t>BASED  </a:t>
            </a:r>
            <a:r>
              <a:rPr dirty="0" spc="-95"/>
              <a:t>SENTIMENT</a:t>
            </a:r>
            <a:r>
              <a:rPr dirty="0" spc="65"/>
              <a:t> </a:t>
            </a:r>
            <a:r>
              <a:rPr dirty="0" spc="-150"/>
              <a:t>ANALYSIS</a:t>
            </a:r>
          </a:p>
          <a:p>
            <a:pPr marL="9855835" marR="5080">
              <a:lnSpc>
                <a:spcPct val="114599"/>
              </a:lnSpc>
              <a:spcBef>
                <a:spcPts val="1430"/>
              </a:spcBef>
            </a:pPr>
            <a:r>
              <a:rPr dirty="0" sz="2000" spc="-190"/>
              <a:t>The </a:t>
            </a:r>
            <a:r>
              <a:rPr dirty="0" sz="2000" spc="-175"/>
              <a:t>emotions </a:t>
            </a:r>
            <a:r>
              <a:rPr dirty="0" sz="2000" spc="-140"/>
              <a:t>of </a:t>
            </a:r>
            <a:r>
              <a:rPr dirty="0" sz="2000" spc="-200"/>
              <a:t>a </a:t>
            </a:r>
            <a:r>
              <a:rPr dirty="0" sz="2000" spc="-150"/>
              <a:t>particular </a:t>
            </a:r>
            <a:r>
              <a:rPr dirty="0" sz="2000" spc="-155"/>
              <a:t>city </a:t>
            </a:r>
            <a:r>
              <a:rPr dirty="0" sz="2000" spc="-160"/>
              <a:t>or </a:t>
            </a:r>
            <a:r>
              <a:rPr dirty="0" sz="2000" spc="-180"/>
              <a:t>state </a:t>
            </a:r>
            <a:r>
              <a:rPr dirty="0" sz="2000" spc="-140"/>
              <a:t>is </a:t>
            </a:r>
            <a:r>
              <a:rPr dirty="0" sz="2000" spc="-190"/>
              <a:t>shown </a:t>
            </a:r>
            <a:r>
              <a:rPr dirty="0" sz="2000" spc="-185"/>
              <a:t>based  </a:t>
            </a:r>
            <a:r>
              <a:rPr dirty="0" sz="2000" spc="-160"/>
              <a:t>on</a:t>
            </a:r>
            <a:r>
              <a:rPr dirty="0" sz="2000" spc="-305"/>
              <a:t> </a:t>
            </a:r>
            <a:r>
              <a:rPr dirty="0" sz="2000" spc="-180"/>
              <a:t>the</a:t>
            </a:r>
            <a:r>
              <a:rPr dirty="0" sz="2000" spc="-300"/>
              <a:t> </a:t>
            </a:r>
            <a:r>
              <a:rPr dirty="0" sz="2000" spc="-200"/>
              <a:t>graphs</a:t>
            </a:r>
            <a:r>
              <a:rPr dirty="0" sz="2000" spc="-300"/>
              <a:t> </a:t>
            </a:r>
            <a:r>
              <a:rPr dirty="0" sz="2000" spc="-180"/>
              <a:t>and</a:t>
            </a:r>
            <a:r>
              <a:rPr dirty="0" sz="2000" spc="-300"/>
              <a:t> </a:t>
            </a:r>
            <a:r>
              <a:rPr dirty="0" sz="2000" spc="-165"/>
              <a:t>which</a:t>
            </a:r>
            <a:r>
              <a:rPr dirty="0" sz="2000" spc="-305"/>
              <a:t> </a:t>
            </a:r>
            <a:r>
              <a:rPr dirty="0" sz="2000" spc="-170"/>
              <a:t>emotion</a:t>
            </a:r>
            <a:r>
              <a:rPr dirty="0" sz="2000" spc="-300"/>
              <a:t> </a:t>
            </a:r>
            <a:r>
              <a:rPr dirty="0" sz="2000" spc="-180"/>
              <a:t>dominates</a:t>
            </a:r>
            <a:r>
              <a:rPr dirty="0" sz="2000" spc="-300"/>
              <a:t> </a:t>
            </a:r>
            <a:r>
              <a:rPr dirty="0" sz="2000" spc="-215"/>
              <a:t>(i.e</a:t>
            </a:r>
            <a:r>
              <a:rPr dirty="0" sz="2000" spc="-300"/>
              <a:t> </a:t>
            </a:r>
            <a:r>
              <a:rPr dirty="0" sz="2000" spc="-185"/>
              <a:t>higher</a:t>
            </a:r>
            <a:r>
              <a:rPr dirty="0" sz="2000" spc="-305"/>
              <a:t> </a:t>
            </a:r>
            <a:r>
              <a:rPr dirty="0" sz="2000" spc="-125"/>
              <a:t>in  </a:t>
            </a:r>
            <a:r>
              <a:rPr dirty="0" sz="2000" spc="-200"/>
              <a:t>percentage)</a:t>
            </a:r>
            <a:endParaRPr sz="2000"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906000" cy="10287000"/>
            <a:chOff x="0" y="0"/>
            <a:chExt cx="9906000" cy="10287000"/>
          </a:xfrm>
        </p:grpSpPr>
        <p:sp>
          <p:nvSpPr>
            <p:cNvPr id="7" name="object 7"/>
            <p:cNvSpPr/>
            <p:nvPr/>
          </p:nvSpPr>
          <p:spPr>
            <a:xfrm>
              <a:off x="1946008" y="0"/>
              <a:ext cx="7798434" cy="10287000"/>
            </a:xfrm>
            <a:custGeom>
              <a:avLst/>
              <a:gdLst/>
              <a:ahLst/>
              <a:cxnLst/>
              <a:rect l="l" t="t" r="r" b="b"/>
              <a:pathLst>
                <a:path w="7798434" h="10287000">
                  <a:moveTo>
                    <a:pt x="28575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28575" y="10287000"/>
                  </a:lnTo>
                  <a:lnTo>
                    <a:pt x="28575" y="0"/>
                  </a:lnTo>
                  <a:close/>
                </a:path>
                <a:path w="7798434" h="10287000">
                  <a:moveTo>
                    <a:pt x="7798067" y="8140852"/>
                  </a:moveTo>
                  <a:lnTo>
                    <a:pt x="7769492" y="8140852"/>
                  </a:lnTo>
                  <a:lnTo>
                    <a:pt x="7769492" y="10287000"/>
                  </a:lnTo>
                  <a:lnTo>
                    <a:pt x="7798067" y="10287000"/>
                  </a:lnTo>
                  <a:lnTo>
                    <a:pt x="7798067" y="8140852"/>
                  </a:lnTo>
                  <a:close/>
                </a:path>
                <a:path w="7798434" h="10287000">
                  <a:moveTo>
                    <a:pt x="7798067" y="2345461"/>
                  </a:moveTo>
                  <a:lnTo>
                    <a:pt x="7769492" y="2345461"/>
                  </a:lnTo>
                  <a:lnTo>
                    <a:pt x="7769492" y="4972062"/>
                  </a:lnTo>
                  <a:lnTo>
                    <a:pt x="7798067" y="4972062"/>
                  </a:lnTo>
                  <a:lnTo>
                    <a:pt x="7798067" y="2345461"/>
                  </a:lnTo>
                  <a:close/>
                </a:path>
                <a:path w="7798434" h="10287000">
                  <a:moveTo>
                    <a:pt x="7798067" y="0"/>
                  </a:moveTo>
                  <a:lnTo>
                    <a:pt x="7769492" y="0"/>
                  </a:lnTo>
                  <a:lnTo>
                    <a:pt x="7769492" y="2002561"/>
                  </a:lnTo>
                  <a:lnTo>
                    <a:pt x="7798067" y="2002561"/>
                  </a:lnTo>
                  <a:lnTo>
                    <a:pt x="7798067" y="0"/>
                  </a:lnTo>
                  <a:close/>
                </a:path>
              </a:pathLst>
            </a:custGeom>
            <a:solidFill>
              <a:srgbClr val="111B1D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524999" y="2002560"/>
              <a:ext cx="381000" cy="342900"/>
            </a:xfrm>
            <a:custGeom>
              <a:avLst/>
              <a:gdLst/>
              <a:ahLst/>
              <a:cxnLst/>
              <a:rect l="l" t="t" r="r" b="b"/>
              <a:pathLst>
                <a:path w="381000" h="342900">
                  <a:moveTo>
                    <a:pt x="381000" y="342900"/>
                  </a:moveTo>
                  <a:lnTo>
                    <a:pt x="0" y="3429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342900"/>
                  </a:lnTo>
                  <a:close/>
                </a:path>
              </a:pathLst>
            </a:custGeom>
            <a:solidFill>
              <a:srgbClr val="111B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715499" y="5314949"/>
              <a:ext cx="28575" cy="2483485"/>
            </a:xfrm>
            <a:custGeom>
              <a:avLst/>
              <a:gdLst/>
              <a:ahLst/>
              <a:cxnLst/>
              <a:rect l="l" t="t" r="r" b="b"/>
              <a:pathLst>
                <a:path w="28575" h="2483484">
                  <a:moveTo>
                    <a:pt x="0" y="2482992"/>
                  </a:moveTo>
                  <a:lnTo>
                    <a:pt x="28574" y="2482992"/>
                  </a:lnTo>
                  <a:lnTo>
                    <a:pt x="28574" y="0"/>
                  </a:lnTo>
                  <a:lnTo>
                    <a:pt x="0" y="0"/>
                  </a:lnTo>
                  <a:lnTo>
                    <a:pt x="0" y="2482992"/>
                  </a:lnTo>
                  <a:close/>
                </a:path>
              </a:pathLst>
            </a:custGeom>
            <a:solidFill>
              <a:srgbClr val="111B1D">
                <a:alpha val="2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9906000" cy="8141334"/>
            </a:xfrm>
            <a:custGeom>
              <a:avLst/>
              <a:gdLst/>
              <a:ahLst/>
              <a:cxnLst/>
              <a:rect l="l" t="t" r="r" b="b"/>
              <a:pathLst>
                <a:path w="9906000" h="8141334">
                  <a:moveTo>
                    <a:pt x="1973567" y="0"/>
                  </a:moveTo>
                  <a:lnTo>
                    <a:pt x="0" y="0"/>
                  </a:lnTo>
                  <a:lnTo>
                    <a:pt x="0" y="2068156"/>
                  </a:lnTo>
                  <a:lnTo>
                    <a:pt x="1973567" y="2068156"/>
                  </a:lnTo>
                  <a:lnTo>
                    <a:pt x="1973567" y="0"/>
                  </a:lnTo>
                  <a:close/>
                </a:path>
                <a:path w="9906000" h="8141334">
                  <a:moveTo>
                    <a:pt x="9906000" y="7797952"/>
                  </a:moveTo>
                  <a:lnTo>
                    <a:pt x="9525000" y="7797952"/>
                  </a:lnTo>
                  <a:lnTo>
                    <a:pt x="9525000" y="8140852"/>
                  </a:lnTo>
                  <a:lnTo>
                    <a:pt x="9906000" y="8140852"/>
                  </a:lnTo>
                  <a:lnTo>
                    <a:pt x="9906000" y="7797952"/>
                  </a:lnTo>
                  <a:close/>
                </a:path>
                <a:path w="9906000" h="8141334">
                  <a:moveTo>
                    <a:pt x="9906000" y="4972062"/>
                  </a:moveTo>
                  <a:lnTo>
                    <a:pt x="9525000" y="4972062"/>
                  </a:lnTo>
                  <a:lnTo>
                    <a:pt x="9525000" y="5314962"/>
                  </a:lnTo>
                  <a:lnTo>
                    <a:pt x="9906000" y="5314962"/>
                  </a:lnTo>
                  <a:lnTo>
                    <a:pt x="9906000" y="4972062"/>
                  </a:lnTo>
                  <a:close/>
                </a:path>
              </a:pathLst>
            </a:custGeom>
            <a:solidFill>
              <a:srgbClr val="111B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30425" y="7381107"/>
            <a:ext cx="394970" cy="1890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795"/>
              </a:lnSpc>
            </a:pPr>
            <a:r>
              <a:rPr dirty="0" sz="2400" spc="-90" b="1">
                <a:solidFill>
                  <a:srgbClr val="111B1D"/>
                </a:solidFill>
                <a:latin typeface="Trebuchet MS"/>
                <a:cs typeface="Trebuchet MS"/>
              </a:rPr>
              <a:t>Team</a:t>
            </a:r>
            <a:r>
              <a:rPr dirty="0" sz="2400" spc="5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400" spc="-15" b="1">
                <a:solidFill>
                  <a:srgbClr val="111B1D"/>
                </a:solidFill>
                <a:latin typeface="Trebuchet MS"/>
                <a:cs typeface="Trebuchet MS"/>
              </a:rPr>
              <a:t>DevDas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26454" y="4345701"/>
            <a:ext cx="5995035" cy="1323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dirty="0" sz="2500" spc="-105">
                <a:solidFill>
                  <a:srgbClr val="111B1D"/>
                </a:solidFill>
                <a:latin typeface="Verdana"/>
                <a:cs typeface="Verdana"/>
              </a:rPr>
              <a:t>CUSTOMISABLE </a:t>
            </a:r>
            <a:r>
              <a:rPr dirty="0" sz="2500" spc="-225">
                <a:solidFill>
                  <a:srgbClr val="111B1D"/>
                </a:solidFill>
                <a:latin typeface="Verdana"/>
                <a:cs typeface="Verdana"/>
              </a:rPr>
              <a:t>WORD</a:t>
            </a:r>
            <a:r>
              <a:rPr dirty="0" sz="2500" spc="24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500" spc="-114">
                <a:solidFill>
                  <a:srgbClr val="111B1D"/>
                </a:solidFill>
                <a:latin typeface="Verdana"/>
                <a:cs typeface="Verdana"/>
              </a:rPr>
              <a:t>CLOUD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14399"/>
              </a:lnSpc>
              <a:spcBef>
                <a:spcPts val="1450"/>
              </a:spcBef>
            </a:pPr>
            <a:r>
              <a:rPr dirty="0" sz="2100" spc="-305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2100" spc="-32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80">
                <a:solidFill>
                  <a:srgbClr val="111B1D"/>
                </a:solidFill>
                <a:latin typeface="Verdana"/>
                <a:cs typeface="Verdana"/>
              </a:rPr>
              <a:t>word</a:t>
            </a:r>
            <a:r>
              <a:rPr dirty="0" sz="2100" spc="-32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40">
                <a:solidFill>
                  <a:srgbClr val="111B1D"/>
                </a:solidFill>
                <a:latin typeface="Verdana"/>
                <a:cs typeface="Verdana"/>
              </a:rPr>
              <a:t>cloud</a:t>
            </a:r>
            <a:r>
              <a:rPr dirty="0" sz="2100" spc="-32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05">
                <a:solidFill>
                  <a:srgbClr val="111B1D"/>
                </a:solidFill>
                <a:latin typeface="Verdana"/>
                <a:cs typeface="Verdana"/>
              </a:rPr>
              <a:t>will</a:t>
            </a:r>
            <a:r>
              <a:rPr dirty="0" sz="2100" spc="-32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90">
                <a:solidFill>
                  <a:srgbClr val="111B1D"/>
                </a:solidFill>
                <a:latin typeface="Verdana"/>
                <a:cs typeface="Verdana"/>
              </a:rPr>
              <a:t>be</a:t>
            </a:r>
            <a:r>
              <a:rPr dirty="0" sz="2100" spc="-32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95">
                <a:solidFill>
                  <a:srgbClr val="111B1D"/>
                </a:solidFill>
                <a:latin typeface="Verdana"/>
                <a:cs typeface="Verdana"/>
              </a:rPr>
              <a:t>formed</a:t>
            </a:r>
            <a:r>
              <a:rPr dirty="0" sz="2100" spc="-32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95">
                <a:solidFill>
                  <a:srgbClr val="111B1D"/>
                </a:solidFill>
                <a:latin typeface="Verdana"/>
                <a:cs typeface="Verdana"/>
              </a:rPr>
              <a:t>based</a:t>
            </a:r>
            <a:r>
              <a:rPr dirty="0" sz="2100" spc="-32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70">
                <a:solidFill>
                  <a:srgbClr val="111B1D"/>
                </a:solidFill>
                <a:latin typeface="Verdana"/>
                <a:cs typeface="Verdana"/>
              </a:rPr>
              <a:t>on</a:t>
            </a:r>
            <a:r>
              <a:rPr dirty="0" sz="2100" spc="-32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85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2100" spc="-32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55">
                <a:solidFill>
                  <a:srgbClr val="111B1D"/>
                </a:solidFill>
                <a:latin typeface="Verdana"/>
                <a:cs typeface="Verdana"/>
              </a:rPr>
              <a:t>input</a:t>
            </a:r>
            <a:r>
              <a:rPr dirty="0" sz="2100" spc="-32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80">
                <a:solidFill>
                  <a:srgbClr val="111B1D"/>
                </a:solidFill>
                <a:latin typeface="Verdana"/>
                <a:cs typeface="Verdana"/>
              </a:rPr>
              <a:t>word  </a:t>
            </a:r>
            <a:r>
              <a:rPr dirty="0" sz="2100" spc="-210">
                <a:solidFill>
                  <a:srgbClr val="111B1D"/>
                </a:solidFill>
                <a:latin typeface="Verdana"/>
                <a:cs typeface="Verdana"/>
              </a:rPr>
              <a:t>given</a:t>
            </a:r>
            <a:r>
              <a:rPr dirty="0" sz="2100" spc="-32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90">
                <a:solidFill>
                  <a:srgbClr val="111B1D"/>
                </a:solidFill>
                <a:latin typeface="Verdana"/>
                <a:cs typeface="Verdana"/>
              </a:rPr>
              <a:t>and</a:t>
            </a:r>
            <a:r>
              <a:rPr dirty="0" sz="2100" spc="-32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95">
                <a:solidFill>
                  <a:srgbClr val="111B1D"/>
                </a:solidFill>
                <a:latin typeface="Verdana"/>
                <a:cs typeface="Verdana"/>
              </a:rPr>
              <a:t>sentiments</a:t>
            </a:r>
            <a:r>
              <a:rPr dirty="0" sz="2100" spc="-31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80">
                <a:solidFill>
                  <a:srgbClr val="111B1D"/>
                </a:solidFill>
                <a:latin typeface="Verdana"/>
                <a:cs typeface="Verdana"/>
              </a:rPr>
              <a:t>associated</a:t>
            </a:r>
            <a:r>
              <a:rPr dirty="0" sz="2100" spc="-32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60">
                <a:solidFill>
                  <a:srgbClr val="111B1D"/>
                </a:solidFill>
                <a:latin typeface="Verdana"/>
                <a:cs typeface="Verdana"/>
              </a:rPr>
              <a:t>with</a:t>
            </a:r>
            <a:r>
              <a:rPr dirty="0" sz="2100" spc="-31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05">
                <a:solidFill>
                  <a:srgbClr val="111B1D"/>
                </a:solidFill>
                <a:latin typeface="Verdana"/>
                <a:cs typeface="Verdana"/>
              </a:rPr>
              <a:t>it</a:t>
            </a:r>
            <a:r>
              <a:rPr dirty="0" sz="2100" spc="-32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05">
                <a:solidFill>
                  <a:srgbClr val="111B1D"/>
                </a:solidFill>
                <a:latin typeface="Verdana"/>
                <a:cs typeface="Verdana"/>
              </a:rPr>
              <a:t>will</a:t>
            </a:r>
            <a:r>
              <a:rPr dirty="0" sz="2100" spc="-31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190">
                <a:solidFill>
                  <a:srgbClr val="111B1D"/>
                </a:solidFill>
                <a:latin typeface="Verdana"/>
                <a:cs typeface="Verdana"/>
              </a:rPr>
              <a:t>be</a:t>
            </a:r>
            <a:r>
              <a:rPr dirty="0" sz="2100" spc="-32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100" spc="-210">
                <a:solidFill>
                  <a:srgbClr val="111B1D"/>
                </a:solidFill>
                <a:latin typeface="Verdana"/>
                <a:cs typeface="Verdana"/>
              </a:rPr>
              <a:t>shown.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26454" y="6987272"/>
            <a:ext cx="6006465" cy="1348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2500" spc="-150">
                <a:solidFill>
                  <a:srgbClr val="111B1D"/>
                </a:solidFill>
                <a:latin typeface="Verdana"/>
                <a:cs typeface="Verdana"/>
              </a:rPr>
              <a:t>ANALYSIS </a:t>
            </a:r>
            <a:r>
              <a:rPr dirty="0" sz="2500" spc="-155">
                <a:solidFill>
                  <a:srgbClr val="111B1D"/>
                </a:solidFill>
                <a:latin typeface="Verdana"/>
                <a:cs typeface="Verdana"/>
              </a:rPr>
              <a:t>OF </a:t>
            </a:r>
            <a:r>
              <a:rPr dirty="0" sz="2500" spc="-130">
                <a:solidFill>
                  <a:srgbClr val="111B1D"/>
                </a:solidFill>
                <a:latin typeface="Verdana"/>
                <a:cs typeface="Verdana"/>
              </a:rPr>
              <a:t>TWEETS </a:t>
            </a:r>
            <a:r>
              <a:rPr dirty="0" sz="2500" spc="-225">
                <a:solidFill>
                  <a:srgbClr val="111B1D"/>
                </a:solidFill>
                <a:latin typeface="Verdana"/>
                <a:cs typeface="Verdana"/>
              </a:rPr>
              <a:t>IN </a:t>
            </a:r>
            <a:r>
              <a:rPr dirty="0" sz="2500" spc="-125">
                <a:solidFill>
                  <a:srgbClr val="111B1D"/>
                </a:solidFill>
                <a:latin typeface="Verdana"/>
                <a:cs typeface="Verdana"/>
              </a:rPr>
              <a:t>ENGLISH </a:t>
            </a:r>
            <a:r>
              <a:rPr dirty="0" sz="2500" spc="-195">
                <a:solidFill>
                  <a:srgbClr val="111B1D"/>
                </a:solidFill>
                <a:latin typeface="Verdana"/>
                <a:cs typeface="Verdana"/>
              </a:rPr>
              <a:t>AND  </a:t>
            </a:r>
            <a:r>
              <a:rPr dirty="0" sz="2500" spc="-170">
                <a:solidFill>
                  <a:srgbClr val="111B1D"/>
                </a:solidFill>
                <a:latin typeface="Verdana"/>
                <a:cs typeface="Verdana"/>
              </a:rPr>
              <a:t>DEVNAGRI </a:t>
            </a:r>
            <a:r>
              <a:rPr dirty="0" sz="2500" spc="-110">
                <a:solidFill>
                  <a:srgbClr val="111B1D"/>
                </a:solidFill>
                <a:latin typeface="Verdana"/>
                <a:cs typeface="Verdana"/>
              </a:rPr>
              <a:t>SCRIPT,</a:t>
            </a:r>
            <a:r>
              <a:rPr dirty="0" sz="2500" spc="30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500" spc="-110">
                <a:solidFill>
                  <a:srgbClr val="111B1D"/>
                </a:solidFill>
                <a:latin typeface="Verdana"/>
                <a:cs typeface="Verdana"/>
              </a:rPr>
              <a:t>GOVERNMENT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500" spc="-85">
                <a:solidFill>
                  <a:srgbClr val="111B1D"/>
                </a:solidFill>
                <a:latin typeface="Verdana"/>
                <a:cs typeface="Verdana"/>
              </a:rPr>
              <a:t>ANNOUNCEMENTS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053" y="7381107"/>
            <a:ext cx="394970" cy="18903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795"/>
              </a:lnSpc>
            </a:pPr>
            <a:r>
              <a:rPr dirty="0" sz="2400" spc="-90" b="1">
                <a:solidFill>
                  <a:srgbClr val="111B1D"/>
                </a:solidFill>
                <a:latin typeface="Trebuchet MS"/>
                <a:cs typeface="Trebuchet MS"/>
              </a:rPr>
              <a:t>Team</a:t>
            </a:r>
            <a:r>
              <a:rPr dirty="0" sz="2400" spc="5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400" spc="-15" b="1">
                <a:solidFill>
                  <a:srgbClr val="111B1D"/>
                </a:solidFill>
                <a:latin typeface="Trebuchet MS"/>
                <a:cs typeface="Trebuchet MS"/>
              </a:rPr>
              <a:t>DevDas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71854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CUSTOMERS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05228" y="6213132"/>
            <a:ext cx="3867150" cy="2359660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marL="12700" marR="5080" indent="1150620">
              <a:lnSpc>
                <a:spcPts val="8780"/>
              </a:lnSpc>
              <a:spcBef>
                <a:spcPts val="1075"/>
              </a:spcBef>
            </a:pPr>
            <a:r>
              <a:rPr dirty="0" sz="8000" spc="240" b="1">
                <a:solidFill>
                  <a:srgbClr val="111B1D"/>
                </a:solidFill>
                <a:latin typeface="Trebuchet MS"/>
                <a:cs typeface="Trebuchet MS"/>
              </a:rPr>
              <a:t>T</a:t>
            </a:r>
            <a:r>
              <a:rPr dirty="0" sz="8000" spc="-900" b="1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8000" spc="-395" b="1">
                <a:solidFill>
                  <a:srgbClr val="111B1D"/>
                </a:solidFill>
                <a:latin typeface="Trebuchet MS"/>
                <a:cs typeface="Trebuchet MS"/>
              </a:rPr>
              <a:t>r</a:t>
            </a:r>
            <a:r>
              <a:rPr dirty="0" sz="8000" spc="-415" b="1">
                <a:solidFill>
                  <a:srgbClr val="111B1D"/>
                </a:solidFill>
                <a:latin typeface="Trebuchet MS"/>
                <a:cs typeface="Trebuchet MS"/>
              </a:rPr>
              <a:t>g</a:t>
            </a:r>
            <a:r>
              <a:rPr dirty="0" sz="8000" spc="-1260" b="1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8000" spc="-409" b="1">
                <a:solidFill>
                  <a:srgbClr val="111B1D"/>
                </a:solidFill>
                <a:latin typeface="Trebuchet MS"/>
                <a:cs typeface="Trebuchet MS"/>
              </a:rPr>
              <a:t>t  </a:t>
            </a:r>
            <a:r>
              <a:rPr dirty="0" sz="8000" spc="655" b="1">
                <a:solidFill>
                  <a:srgbClr val="111B1D"/>
                </a:solidFill>
                <a:latin typeface="Trebuchet MS"/>
                <a:cs typeface="Trebuchet MS"/>
              </a:rPr>
              <a:t>A</a:t>
            </a:r>
            <a:r>
              <a:rPr dirty="0" sz="8000" spc="-695" b="1">
                <a:solidFill>
                  <a:srgbClr val="111B1D"/>
                </a:solidFill>
                <a:latin typeface="Trebuchet MS"/>
                <a:cs typeface="Trebuchet MS"/>
              </a:rPr>
              <a:t>u</a:t>
            </a:r>
            <a:r>
              <a:rPr dirty="0" sz="8000" spc="-570" b="1">
                <a:solidFill>
                  <a:srgbClr val="111B1D"/>
                </a:solidFill>
                <a:latin typeface="Trebuchet MS"/>
                <a:cs typeface="Trebuchet MS"/>
              </a:rPr>
              <a:t>d</a:t>
            </a:r>
            <a:r>
              <a:rPr dirty="0" sz="8000" spc="-290" b="1">
                <a:solidFill>
                  <a:srgbClr val="111B1D"/>
                </a:solidFill>
                <a:latin typeface="Trebuchet MS"/>
                <a:cs typeface="Trebuchet MS"/>
              </a:rPr>
              <a:t>i</a:t>
            </a:r>
            <a:r>
              <a:rPr dirty="0" sz="8000" spc="-1260" b="1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r>
              <a:rPr dirty="0" sz="8000" spc="-520" b="1">
                <a:solidFill>
                  <a:srgbClr val="111B1D"/>
                </a:solidFill>
                <a:latin typeface="Trebuchet MS"/>
                <a:cs typeface="Trebuchet MS"/>
              </a:rPr>
              <a:t>n</a:t>
            </a:r>
            <a:r>
              <a:rPr dirty="0" sz="8000" spc="-700" b="1">
                <a:solidFill>
                  <a:srgbClr val="111B1D"/>
                </a:solidFill>
                <a:latin typeface="Trebuchet MS"/>
                <a:cs typeface="Trebuchet MS"/>
              </a:rPr>
              <a:t>c</a:t>
            </a:r>
            <a:r>
              <a:rPr dirty="0" sz="8000" spc="-1255" b="1">
                <a:solidFill>
                  <a:srgbClr val="111B1D"/>
                </a:solidFill>
                <a:latin typeface="Trebuchet MS"/>
                <a:cs typeface="Trebuchet MS"/>
              </a:rPr>
              <a:t>e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2" y="0"/>
            <a:ext cx="5943599" cy="6381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937617" y="0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0" y="0"/>
                </a:moveTo>
                <a:lnTo>
                  <a:pt x="28574" y="0"/>
                </a:lnTo>
                <a:lnTo>
                  <a:pt x="2857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0" y="3771899"/>
            <a:ext cx="6419849" cy="6515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53500" y="0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0" y="0"/>
                </a:moveTo>
                <a:lnTo>
                  <a:pt x="28574" y="0"/>
                </a:lnTo>
                <a:lnTo>
                  <a:pt x="2857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8727033"/>
            <a:ext cx="1971675" cy="1560195"/>
          </a:xfrm>
          <a:custGeom>
            <a:avLst/>
            <a:gdLst/>
            <a:ahLst/>
            <a:cxnLst/>
            <a:rect l="l" t="t" r="r" b="b"/>
            <a:pathLst>
              <a:path w="1971675" h="1560195">
                <a:moveTo>
                  <a:pt x="0" y="1559966"/>
                </a:moveTo>
                <a:lnTo>
                  <a:pt x="0" y="0"/>
                </a:lnTo>
                <a:lnTo>
                  <a:pt x="1971181" y="0"/>
                </a:lnTo>
                <a:lnTo>
                  <a:pt x="1971181" y="1559966"/>
                </a:lnTo>
                <a:lnTo>
                  <a:pt x="0" y="1559966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78859" y="0"/>
            <a:ext cx="1962150" cy="1527175"/>
          </a:xfrm>
          <a:custGeom>
            <a:avLst/>
            <a:gdLst/>
            <a:ahLst/>
            <a:cxnLst/>
            <a:rect l="l" t="t" r="r" b="b"/>
            <a:pathLst>
              <a:path w="1962150" h="1527175">
                <a:moveTo>
                  <a:pt x="1962149" y="1526648"/>
                </a:moveTo>
                <a:lnTo>
                  <a:pt x="0" y="1526648"/>
                </a:lnTo>
                <a:lnTo>
                  <a:pt x="0" y="0"/>
                </a:lnTo>
                <a:lnTo>
                  <a:pt x="1962149" y="0"/>
                </a:lnTo>
                <a:lnTo>
                  <a:pt x="1962149" y="1526648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3521" y="1128111"/>
            <a:ext cx="590550" cy="243776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3400" spc="100" b="1">
                <a:solidFill>
                  <a:srgbClr val="111B1D"/>
                </a:solidFill>
                <a:latin typeface="Trebuchet MS"/>
                <a:cs typeface="Trebuchet MS"/>
              </a:rPr>
              <a:t>COMPANIES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58354" y="4175378"/>
            <a:ext cx="590550" cy="509587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3400" spc="75" b="1">
                <a:solidFill>
                  <a:srgbClr val="111B1D"/>
                </a:solidFill>
                <a:latin typeface="Trebuchet MS"/>
                <a:cs typeface="Trebuchet MS"/>
              </a:rPr>
              <a:t>REGIME</a:t>
            </a:r>
            <a:r>
              <a:rPr dirty="0" sz="3400" spc="-1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400" spc="90" b="1">
                <a:solidFill>
                  <a:srgbClr val="111B1D"/>
                </a:solidFill>
                <a:latin typeface="Trebuchet MS"/>
                <a:cs typeface="Trebuchet MS"/>
              </a:rPr>
              <a:t>ORGANISATIONS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4263" y="7721896"/>
            <a:ext cx="6278245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-190">
                <a:latin typeface="Verdana"/>
                <a:cs typeface="Verdana"/>
              </a:rPr>
              <a:t>The</a:t>
            </a:r>
            <a:r>
              <a:rPr dirty="0" sz="2000" spc="-310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companies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75">
                <a:latin typeface="Verdana"/>
                <a:cs typeface="Verdana"/>
              </a:rPr>
              <a:t>can</a:t>
            </a:r>
            <a:r>
              <a:rPr dirty="0" sz="2000" spc="95">
                <a:latin typeface="Verdana"/>
                <a:cs typeface="Verdana"/>
              </a:rPr>
              <a:t> </a:t>
            </a:r>
            <a:r>
              <a:rPr dirty="0" sz="2000" spc="-190">
                <a:latin typeface="Verdana"/>
                <a:cs typeface="Verdana"/>
              </a:rPr>
              <a:t>draw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200">
                <a:latin typeface="Verdana"/>
                <a:cs typeface="Verdana"/>
              </a:rPr>
              <a:t>a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45">
                <a:latin typeface="Verdana"/>
                <a:cs typeface="Verdana"/>
              </a:rPr>
              <a:t>conclusion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35">
                <a:latin typeface="Verdana"/>
                <a:cs typeface="Verdana"/>
              </a:rPr>
              <a:t>to</a:t>
            </a:r>
            <a:r>
              <a:rPr dirty="0" sz="2000" spc="-310">
                <a:latin typeface="Verdana"/>
                <a:cs typeface="Verdana"/>
              </a:rPr>
              <a:t> </a:t>
            </a:r>
            <a:r>
              <a:rPr dirty="0" sz="2000" spc="-185">
                <a:latin typeface="Verdana"/>
                <a:cs typeface="Verdana"/>
              </a:rPr>
              <a:t>strategise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85">
                <a:latin typeface="Verdana"/>
                <a:cs typeface="Verdana"/>
              </a:rPr>
              <a:t>how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35">
                <a:latin typeface="Verdana"/>
                <a:cs typeface="Verdana"/>
              </a:rPr>
              <a:t>to  sell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160">
                <a:latin typeface="Verdana"/>
                <a:cs typeface="Verdana"/>
              </a:rPr>
              <a:t>their</a:t>
            </a:r>
            <a:r>
              <a:rPr dirty="0" sz="2000" spc="-295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products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185">
                <a:latin typeface="Verdana"/>
                <a:cs typeface="Verdana"/>
              </a:rPr>
              <a:t>based</a:t>
            </a:r>
            <a:r>
              <a:rPr dirty="0" sz="2000" spc="-295">
                <a:latin typeface="Verdana"/>
                <a:cs typeface="Verdana"/>
              </a:rPr>
              <a:t> </a:t>
            </a:r>
            <a:r>
              <a:rPr dirty="0" sz="2000" spc="-160">
                <a:latin typeface="Verdana"/>
                <a:cs typeface="Verdana"/>
              </a:rPr>
              <a:t>on</a:t>
            </a:r>
            <a:r>
              <a:rPr dirty="0" sz="2000" spc="-295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the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190">
                <a:latin typeface="Verdana"/>
                <a:cs typeface="Verdana"/>
              </a:rPr>
              <a:t>sentiments</a:t>
            </a:r>
            <a:r>
              <a:rPr dirty="0" sz="2000" spc="-295">
                <a:latin typeface="Verdana"/>
                <a:cs typeface="Verdana"/>
              </a:rPr>
              <a:t> </a:t>
            </a:r>
            <a:r>
              <a:rPr dirty="0" sz="2000" spc="-190">
                <a:latin typeface="Verdana"/>
                <a:cs typeface="Verdana"/>
              </a:rPr>
              <a:t>analysed</a:t>
            </a:r>
            <a:r>
              <a:rPr dirty="0" sz="2000" spc="-295">
                <a:latin typeface="Verdana"/>
                <a:cs typeface="Verdana"/>
              </a:rPr>
              <a:t> </a:t>
            </a:r>
            <a:r>
              <a:rPr dirty="0" sz="2000" spc="-160">
                <a:latin typeface="Verdana"/>
                <a:cs typeface="Verdana"/>
              </a:rPr>
              <a:t>on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the  </a:t>
            </a:r>
            <a:r>
              <a:rPr dirty="0" sz="2000" spc="-175">
                <a:latin typeface="Verdana"/>
                <a:cs typeface="Verdana"/>
              </a:rPr>
              <a:t>past data </a:t>
            </a:r>
            <a:r>
              <a:rPr dirty="0" sz="2000" spc="-180">
                <a:latin typeface="Verdana"/>
                <a:cs typeface="Verdana"/>
              </a:rPr>
              <a:t>and understand the </a:t>
            </a:r>
            <a:r>
              <a:rPr dirty="0" sz="2000" spc="-185">
                <a:latin typeface="Verdana"/>
                <a:cs typeface="Verdana"/>
              </a:rPr>
              <a:t>trend. </a:t>
            </a:r>
            <a:r>
              <a:rPr dirty="0" sz="2000" spc="-190">
                <a:latin typeface="Verdana"/>
                <a:cs typeface="Verdana"/>
              </a:rPr>
              <a:t>The </a:t>
            </a:r>
            <a:r>
              <a:rPr dirty="0" sz="2000" spc="-180">
                <a:latin typeface="Verdana"/>
                <a:cs typeface="Verdana"/>
              </a:rPr>
              <a:t>companies </a:t>
            </a:r>
            <a:r>
              <a:rPr dirty="0" sz="2000" spc="-175">
                <a:latin typeface="Verdana"/>
                <a:cs typeface="Verdana"/>
              </a:rPr>
              <a:t>can  </a:t>
            </a:r>
            <a:r>
              <a:rPr dirty="0" sz="2000" spc="-220">
                <a:latin typeface="Verdana"/>
                <a:cs typeface="Verdana"/>
              </a:rPr>
              <a:t>even </a:t>
            </a:r>
            <a:r>
              <a:rPr dirty="0" sz="2000" spc="-195">
                <a:latin typeface="Verdana"/>
                <a:cs typeface="Verdana"/>
              </a:rPr>
              <a:t>analyse </a:t>
            </a:r>
            <a:r>
              <a:rPr dirty="0" sz="2000" spc="-160">
                <a:latin typeface="Verdana"/>
                <a:cs typeface="Verdana"/>
              </a:rPr>
              <a:t>their</a:t>
            </a:r>
            <a:r>
              <a:rPr dirty="0" sz="2000" spc="-505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competitors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01283" y="952798"/>
            <a:ext cx="6883400" cy="1089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2000" spc="-190">
                <a:latin typeface="Verdana"/>
                <a:cs typeface="Verdana"/>
              </a:rPr>
              <a:t>The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210">
                <a:latin typeface="Verdana"/>
                <a:cs typeface="Verdana"/>
              </a:rPr>
              <a:t>government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75">
                <a:latin typeface="Verdana"/>
                <a:cs typeface="Verdana"/>
              </a:rPr>
              <a:t>can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understand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and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235">
                <a:latin typeface="Verdana"/>
                <a:cs typeface="Verdana"/>
              </a:rPr>
              <a:t>make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60">
                <a:latin typeface="Verdana"/>
                <a:cs typeface="Verdana"/>
              </a:rPr>
              <a:t>obligatory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200">
                <a:latin typeface="Verdana"/>
                <a:cs typeface="Verdana"/>
              </a:rPr>
              <a:t>changes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60">
                <a:latin typeface="Verdana"/>
                <a:cs typeface="Verdana"/>
              </a:rPr>
              <a:t>or  </a:t>
            </a:r>
            <a:r>
              <a:rPr dirty="0" sz="2000" spc="-200">
                <a:latin typeface="Verdana"/>
                <a:cs typeface="Verdana"/>
              </a:rPr>
              <a:t>give </a:t>
            </a:r>
            <a:r>
              <a:rPr dirty="0" sz="2000" spc="-195">
                <a:latin typeface="Verdana"/>
                <a:cs typeface="Verdana"/>
              </a:rPr>
              <a:t>assurance </a:t>
            </a:r>
            <a:r>
              <a:rPr dirty="0" sz="2000" spc="-155">
                <a:latin typeface="Verdana"/>
                <a:cs typeface="Verdana"/>
              </a:rPr>
              <a:t>with </a:t>
            </a:r>
            <a:r>
              <a:rPr dirty="0" sz="2000" spc="-160">
                <a:latin typeface="Verdana"/>
                <a:cs typeface="Verdana"/>
              </a:rPr>
              <a:t>their </a:t>
            </a:r>
            <a:r>
              <a:rPr dirty="0" sz="2000" spc="-165">
                <a:latin typeface="Verdana"/>
                <a:cs typeface="Verdana"/>
              </a:rPr>
              <a:t>proposed </a:t>
            </a:r>
            <a:r>
              <a:rPr dirty="0" sz="2000" spc="-150">
                <a:latin typeface="Verdana"/>
                <a:cs typeface="Verdana"/>
              </a:rPr>
              <a:t>solutions </a:t>
            </a:r>
            <a:r>
              <a:rPr dirty="0" sz="2000" spc="-155">
                <a:latin typeface="Verdana"/>
                <a:cs typeface="Verdana"/>
              </a:rPr>
              <a:t>for </a:t>
            </a:r>
            <a:r>
              <a:rPr dirty="0" sz="2000" spc="-175">
                <a:latin typeface="Verdana"/>
                <a:cs typeface="Verdana"/>
              </a:rPr>
              <a:t>quandaries  </a:t>
            </a:r>
            <a:r>
              <a:rPr dirty="0" sz="2000" spc="-170">
                <a:latin typeface="Verdana"/>
                <a:cs typeface="Verdana"/>
              </a:rPr>
              <a:t>concerning</a:t>
            </a:r>
            <a:r>
              <a:rPr dirty="0" sz="2000" spc="-310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people.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2" y="0"/>
            <a:ext cx="5943599" cy="6381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937617" y="0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0" y="0"/>
                </a:moveTo>
                <a:lnTo>
                  <a:pt x="28574" y="0"/>
                </a:lnTo>
                <a:lnTo>
                  <a:pt x="2857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0" y="3771899"/>
            <a:ext cx="6419849" cy="6515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53500" y="0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0" y="0"/>
                </a:moveTo>
                <a:lnTo>
                  <a:pt x="28574" y="0"/>
                </a:lnTo>
                <a:lnTo>
                  <a:pt x="2857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8727033"/>
            <a:ext cx="1971675" cy="1560195"/>
          </a:xfrm>
          <a:custGeom>
            <a:avLst/>
            <a:gdLst/>
            <a:ahLst/>
            <a:cxnLst/>
            <a:rect l="l" t="t" r="r" b="b"/>
            <a:pathLst>
              <a:path w="1971675" h="1560195">
                <a:moveTo>
                  <a:pt x="0" y="1559966"/>
                </a:moveTo>
                <a:lnTo>
                  <a:pt x="0" y="0"/>
                </a:lnTo>
                <a:lnTo>
                  <a:pt x="1971181" y="0"/>
                </a:lnTo>
                <a:lnTo>
                  <a:pt x="1971181" y="1559966"/>
                </a:lnTo>
                <a:lnTo>
                  <a:pt x="0" y="1559966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78859" y="0"/>
            <a:ext cx="1962150" cy="1527175"/>
          </a:xfrm>
          <a:custGeom>
            <a:avLst/>
            <a:gdLst/>
            <a:ahLst/>
            <a:cxnLst/>
            <a:rect l="l" t="t" r="r" b="b"/>
            <a:pathLst>
              <a:path w="1962150" h="1527175">
                <a:moveTo>
                  <a:pt x="1962149" y="1526648"/>
                </a:moveTo>
                <a:lnTo>
                  <a:pt x="0" y="1526648"/>
                </a:lnTo>
                <a:lnTo>
                  <a:pt x="0" y="0"/>
                </a:lnTo>
                <a:lnTo>
                  <a:pt x="1962149" y="0"/>
                </a:lnTo>
                <a:lnTo>
                  <a:pt x="1962149" y="1526648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3521" y="1015848"/>
            <a:ext cx="590550" cy="685101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3400" spc="30" b="1">
                <a:solidFill>
                  <a:srgbClr val="111B1D"/>
                </a:solidFill>
                <a:latin typeface="Trebuchet MS"/>
                <a:cs typeface="Trebuchet MS"/>
              </a:rPr>
              <a:t>FINANCIAL </a:t>
            </a:r>
            <a:r>
              <a:rPr dirty="0" sz="3400" spc="60" b="1">
                <a:solidFill>
                  <a:srgbClr val="111B1D"/>
                </a:solidFill>
                <a:latin typeface="Trebuchet MS"/>
                <a:cs typeface="Trebuchet MS"/>
              </a:rPr>
              <a:t>MARKETS </a:t>
            </a:r>
            <a:r>
              <a:rPr dirty="0" sz="3400" spc="-5" b="1">
                <a:solidFill>
                  <a:srgbClr val="111B1D"/>
                </a:solidFill>
                <a:latin typeface="Trebuchet MS"/>
                <a:cs typeface="Trebuchet MS"/>
              </a:rPr>
              <a:t>AND</a:t>
            </a:r>
            <a:r>
              <a:rPr dirty="0" sz="3400" spc="7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400" spc="85" b="1">
                <a:solidFill>
                  <a:srgbClr val="111B1D"/>
                </a:solidFill>
                <a:latin typeface="Trebuchet MS"/>
                <a:cs typeface="Trebuchet MS"/>
              </a:rPr>
              <a:t>PUBLIC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58354" y="6166747"/>
            <a:ext cx="590550" cy="3104515"/>
          </a:xfrm>
          <a:prstGeom prst="rect">
            <a:avLst/>
          </a:prstGeom>
        </p:spPr>
        <p:txBody>
          <a:bodyPr wrap="square" lIns="0" tIns="2159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3400" spc="50" b="1">
                <a:solidFill>
                  <a:srgbClr val="111B1D"/>
                </a:solidFill>
                <a:latin typeface="Trebuchet MS"/>
                <a:cs typeface="Trebuchet MS"/>
              </a:rPr>
              <a:t>MEDICAL</a:t>
            </a:r>
            <a:r>
              <a:rPr dirty="0" sz="3400" spc="-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3400" spc="20" b="1">
                <a:solidFill>
                  <a:srgbClr val="111B1D"/>
                </a:solidFill>
                <a:latin typeface="Trebuchet MS"/>
                <a:cs typeface="Trebuchet MS"/>
              </a:rPr>
              <a:t>FIELD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4263" y="6961794"/>
            <a:ext cx="5758815" cy="9886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dirty="0" sz="1800" spc="-165">
                <a:latin typeface="Verdana"/>
                <a:cs typeface="Verdana"/>
              </a:rPr>
              <a:t>The </a:t>
            </a:r>
            <a:r>
              <a:rPr dirty="0" sz="1800" spc="-155">
                <a:latin typeface="Verdana"/>
                <a:cs typeface="Verdana"/>
              </a:rPr>
              <a:t>investors </a:t>
            </a:r>
            <a:r>
              <a:rPr dirty="0" sz="1800" spc="-150">
                <a:latin typeface="Verdana"/>
                <a:cs typeface="Verdana"/>
              </a:rPr>
              <a:t>can </a:t>
            </a:r>
            <a:r>
              <a:rPr dirty="0" sz="1800" spc="-130">
                <a:latin typeface="Verdana"/>
                <a:cs typeface="Verdana"/>
              </a:rPr>
              <a:t>also </a:t>
            </a:r>
            <a:r>
              <a:rPr dirty="0" sz="1800" spc="-165">
                <a:latin typeface="Verdana"/>
                <a:cs typeface="Verdana"/>
              </a:rPr>
              <a:t>search </a:t>
            </a:r>
            <a:r>
              <a:rPr dirty="0" sz="1800" spc="-130">
                <a:latin typeface="Verdana"/>
                <a:cs typeface="Verdana"/>
              </a:rPr>
              <a:t>for </a:t>
            </a:r>
            <a:r>
              <a:rPr dirty="0" sz="1800" spc="-170">
                <a:latin typeface="Verdana"/>
                <a:cs typeface="Verdana"/>
              </a:rPr>
              <a:t>a </a:t>
            </a:r>
            <a:r>
              <a:rPr dirty="0" sz="1800" spc="-145">
                <a:latin typeface="Verdana"/>
                <a:cs typeface="Verdana"/>
              </a:rPr>
              <a:t>brand </a:t>
            </a:r>
            <a:r>
              <a:rPr dirty="0" sz="1800" spc="-150">
                <a:latin typeface="Verdana"/>
                <a:cs typeface="Verdana"/>
              </a:rPr>
              <a:t>and </a:t>
            </a:r>
            <a:r>
              <a:rPr dirty="0" sz="1800" spc="-185">
                <a:latin typeface="Verdana"/>
                <a:cs typeface="Verdana"/>
              </a:rPr>
              <a:t>see </a:t>
            </a:r>
            <a:r>
              <a:rPr dirty="0" sz="1800" spc="-155">
                <a:latin typeface="Verdana"/>
                <a:cs typeface="Verdana"/>
              </a:rPr>
              <a:t>how  </a:t>
            </a:r>
            <a:r>
              <a:rPr dirty="0" sz="1800" spc="-130">
                <a:latin typeface="Verdana"/>
                <a:cs typeface="Verdana"/>
              </a:rPr>
              <a:t>people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70">
                <a:latin typeface="Verdana"/>
                <a:cs typeface="Verdana"/>
              </a:rPr>
              <a:t>are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55">
                <a:latin typeface="Verdana"/>
                <a:cs typeface="Verdana"/>
              </a:rPr>
              <a:t>generally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50">
                <a:latin typeface="Verdana"/>
                <a:cs typeface="Verdana"/>
              </a:rPr>
              <a:t>reacting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14">
                <a:latin typeface="Verdana"/>
                <a:cs typeface="Verdana"/>
              </a:rPr>
              <a:t>to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35">
                <a:latin typeface="Verdana"/>
                <a:cs typeface="Verdana"/>
              </a:rPr>
              <a:t>their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35">
                <a:latin typeface="Verdana"/>
                <a:cs typeface="Verdana"/>
              </a:rPr>
              <a:t>products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50">
                <a:latin typeface="Verdana"/>
                <a:cs typeface="Verdana"/>
              </a:rPr>
              <a:t>and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60">
                <a:latin typeface="Verdana"/>
                <a:cs typeface="Verdana"/>
              </a:rPr>
              <a:t>what</a:t>
            </a:r>
            <a:r>
              <a:rPr dirty="0" sz="1800" spc="-265">
                <a:latin typeface="Verdana"/>
                <a:cs typeface="Verdana"/>
              </a:rPr>
              <a:t> </a:t>
            </a:r>
            <a:r>
              <a:rPr dirty="0" sz="1800" spc="-170">
                <a:latin typeface="Verdana"/>
                <a:cs typeface="Verdana"/>
              </a:rPr>
              <a:t>are  </a:t>
            </a:r>
            <a:r>
              <a:rPr dirty="0" sz="1800" spc="-150">
                <a:latin typeface="Verdana"/>
                <a:cs typeface="Verdana"/>
              </a:rPr>
              <a:t>the</a:t>
            </a:r>
            <a:r>
              <a:rPr dirty="0" sz="1800" spc="-275">
                <a:latin typeface="Verdana"/>
                <a:cs typeface="Verdana"/>
              </a:rPr>
              <a:t> </a:t>
            </a:r>
            <a:r>
              <a:rPr dirty="0" sz="1800" spc="-160">
                <a:latin typeface="Verdana"/>
                <a:cs typeface="Verdana"/>
              </a:rPr>
              <a:t>sentiments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45">
                <a:latin typeface="Verdana"/>
                <a:cs typeface="Verdana"/>
              </a:rPr>
              <a:t>associated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with</a:t>
            </a:r>
            <a:r>
              <a:rPr dirty="0" sz="1800" spc="-270">
                <a:latin typeface="Verdana"/>
                <a:cs typeface="Verdana"/>
              </a:rPr>
              <a:t> </a:t>
            </a:r>
            <a:r>
              <a:rPr dirty="0" sz="1800" spc="-130"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01283" y="952798"/>
            <a:ext cx="6981825" cy="1089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2000" spc="-260">
                <a:latin typeface="Verdana"/>
                <a:cs typeface="Verdana"/>
              </a:rPr>
              <a:t>In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the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field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of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165">
                <a:latin typeface="Verdana"/>
                <a:cs typeface="Verdana"/>
              </a:rPr>
              <a:t>medical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55">
                <a:latin typeface="Verdana"/>
                <a:cs typeface="Verdana"/>
              </a:rPr>
              <a:t>with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the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150">
                <a:latin typeface="Verdana"/>
                <a:cs typeface="Verdana"/>
              </a:rPr>
              <a:t>help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of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75">
                <a:latin typeface="Verdana"/>
                <a:cs typeface="Verdana"/>
              </a:rPr>
              <a:t>word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150">
                <a:latin typeface="Verdana"/>
                <a:cs typeface="Verdana"/>
              </a:rPr>
              <a:t>clouds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and</a:t>
            </a:r>
            <a:r>
              <a:rPr dirty="0" sz="2000" spc="-300">
                <a:latin typeface="Verdana"/>
                <a:cs typeface="Verdana"/>
              </a:rPr>
              <a:t> </a:t>
            </a:r>
            <a:r>
              <a:rPr dirty="0" sz="2000" spc="-200">
                <a:latin typeface="Verdana"/>
                <a:cs typeface="Verdana"/>
              </a:rPr>
              <a:t>area</a:t>
            </a:r>
            <a:r>
              <a:rPr dirty="0" sz="2000" spc="-305">
                <a:latin typeface="Verdana"/>
                <a:cs typeface="Verdana"/>
              </a:rPr>
              <a:t> </a:t>
            </a:r>
            <a:r>
              <a:rPr dirty="0" sz="2000" spc="-185">
                <a:latin typeface="Verdana"/>
                <a:cs typeface="Verdana"/>
              </a:rPr>
              <a:t>based  </a:t>
            </a:r>
            <a:r>
              <a:rPr dirty="0" sz="2000" spc="-190">
                <a:latin typeface="Verdana"/>
                <a:cs typeface="Verdana"/>
              </a:rPr>
              <a:t>sentiments </a:t>
            </a:r>
            <a:r>
              <a:rPr dirty="0" sz="2000" spc="-165">
                <a:latin typeface="Verdana"/>
                <a:cs typeface="Verdana"/>
              </a:rPr>
              <a:t>professionals </a:t>
            </a:r>
            <a:r>
              <a:rPr dirty="0" sz="2000" spc="-175">
                <a:latin typeface="Verdana"/>
                <a:cs typeface="Verdana"/>
              </a:rPr>
              <a:t>can </a:t>
            </a:r>
            <a:r>
              <a:rPr dirty="0" sz="2000" spc="-180">
                <a:latin typeface="Verdana"/>
                <a:cs typeface="Verdana"/>
              </a:rPr>
              <a:t>understand the </a:t>
            </a:r>
            <a:r>
              <a:rPr dirty="0" sz="2000" spc="-200">
                <a:latin typeface="Verdana"/>
                <a:cs typeface="Verdana"/>
              </a:rPr>
              <a:t>gravity </a:t>
            </a:r>
            <a:r>
              <a:rPr dirty="0" sz="2000" spc="-140">
                <a:latin typeface="Verdana"/>
                <a:cs typeface="Verdana"/>
              </a:rPr>
              <a:t>of </a:t>
            </a:r>
            <a:r>
              <a:rPr dirty="0" sz="2000" spc="-180">
                <a:latin typeface="Verdana"/>
                <a:cs typeface="Verdana"/>
              </a:rPr>
              <a:t>the  </a:t>
            </a:r>
            <a:r>
              <a:rPr dirty="0" sz="2000" spc="-150">
                <a:latin typeface="Verdana"/>
                <a:cs typeface="Verdana"/>
              </a:rPr>
              <a:t>situation</a:t>
            </a:r>
            <a:r>
              <a:rPr dirty="0" sz="2000" spc="-310">
                <a:latin typeface="Verdana"/>
                <a:cs typeface="Verdana"/>
              </a:rPr>
              <a:t> </a:t>
            </a:r>
            <a:r>
              <a:rPr dirty="0" sz="2000" spc="-245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86135"/>
            <a:ext cx="451675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90" b="1">
                <a:latin typeface="Trebuchet MS"/>
                <a:cs typeface="Trebuchet MS"/>
              </a:rPr>
              <a:t>Future</a:t>
            </a:r>
            <a:r>
              <a:rPr dirty="0" sz="6000" spc="-550" b="1">
                <a:latin typeface="Trebuchet MS"/>
                <a:cs typeface="Trebuchet MS"/>
              </a:rPr>
              <a:t> </a:t>
            </a:r>
            <a:r>
              <a:rPr dirty="0" sz="6000" spc="-70" b="1">
                <a:latin typeface="Trebuchet MS"/>
                <a:cs typeface="Trebuchet MS"/>
              </a:rPr>
              <a:t>Scope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6229226"/>
            <a:ext cx="4373880" cy="260667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200" spc="-355">
                <a:solidFill>
                  <a:srgbClr val="111B1D"/>
                </a:solidFill>
                <a:latin typeface="Verdana"/>
                <a:cs typeface="Verdana"/>
              </a:rPr>
              <a:t>AI</a:t>
            </a:r>
            <a:r>
              <a:rPr dirty="0" sz="3200" spc="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200" spc="-200">
                <a:solidFill>
                  <a:srgbClr val="111B1D"/>
                </a:solidFill>
                <a:latin typeface="Verdana"/>
                <a:cs typeface="Verdana"/>
              </a:rPr>
              <a:t>BASED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3200" spc="-140">
                <a:solidFill>
                  <a:srgbClr val="111B1D"/>
                </a:solidFill>
                <a:latin typeface="Verdana"/>
                <a:cs typeface="Verdana"/>
              </a:rPr>
              <a:t>RECOMMENDATIONS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16599"/>
              </a:lnSpc>
              <a:spcBef>
                <a:spcPts val="2180"/>
              </a:spcBef>
            </a:pPr>
            <a:r>
              <a:rPr dirty="0" sz="2200" spc="-229">
                <a:solidFill>
                  <a:srgbClr val="111B1D"/>
                </a:solidFill>
                <a:latin typeface="Verdana"/>
                <a:cs typeface="Verdana"/>
              </a:rPr>
              <a:t>suggest</a:t>
            </a:r>
            <a:r>
              <a:rPr dirty="0" sz="2200" spc="-34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200" spc="-204">
                <a:solidFill>
                  <a:srgbClr val="111B1D"/>
                </a:solidFill>
                <a:latin typeface="Verdana"/>
                <a:cs typeface="Verdana"/>
              </a:rPr>
              <a:t>what</a:t>
            </a:r>
            <a:r>
              <a:rPr dirty="0" sz="2200" spc="-34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200" spc="-170">
                <a:solidFill>
                  <a:srgbClr val="111B1D"/>
                </a:solidFill>
                <a:latin typeface="Verdana"/>
                <a:cs typeface="Verdana"/>
              </a:rPr>
              <a:t>should</a:t>
            </a:r>
            <a:r>
              <a:rPr dirty="0" sz="2200" spc="-34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200" spc="-220">
                <a:solidFill>
                  <a:srgbClr val="111B1D"/>
                </a:solidFill>
                <a:latin typeface="Verdana"/>
                <a:cs typeface="Verdana"/>
              </a:rPr>
              <a:t>a</a:t>
            </a:r>
            <a:r>
              <a:rPr dirty="0" sz="2200" spc="-34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200" spc="-220">
                <a:solidFill>
                  <a:srgbClr val="111B1D"/>
                </a:solidFill>
                <a:latin typeface="Verdana"/>
                <a:cs typeface="Verdana"/>
              </a:rPr>
              <a:t>company</a:t>
            </a:r>
            <a:r>
              <a:rPr dirty="0" sz="2200" spc="-34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200" spc="-155">
                <a:solidFill>
                  <a:srgbClr val="111B1D"/>
                </a:solidFill>
                <a:latin typeface="Verdana"/>
                <a:cs typeface="Verdana"/>
              </a:rPr>
              <a:t>do</a:t>
            </a:r>
            <a:r>
              <a:rPr dirty="0" sz="2200" spc="-34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200" spc="-135">
                <a:solidFill>
                  <a:srgbClr val="111B1D"/>
                </a:solidFill>
                <a:latin typeface="Verdana"/>
                <a:cs typeface="Verdana"/>
              </a:rPr>
              <a:t>in  </a:t>
            </a:r>
            <a:r>
              <a:rPr dirty="0" sz="2200" spc="-195">
                <a:solidFill>
                  <a:srgbClr val="111B1D"/>
                </a:solidFill>
                <a:latin typeface="Verdana"/>
                <a:cs typeface="Verdana"/>
              </a:rPr>
              <a:t>the </a:t>
            </a:r>
            <a:r>
              <a:rPr dirty="0" sz="2200" spc="-190">
                <a:solidFill>
                  <a:srgbClr val="111B1D"/>
                </a:solidFill>
                <a:latin typeface="Verdana"/>
                <a:cs typeface="Verdana"/>
              </a:rPr>
              <a:t>future </a:t>
            </a:r>
            <a:r>
              <a:rPr dirty="0" sz="2200" spc="-204">
                <a:solidFill>
                  <a:srgbClr val="111B1D"/>
                </a:solidFill>
                <a:latin typeface="Verdana"/>
                <a:cs typeface="Verdana"/>
              </a:rPr>
              <a:t>based </a:t>
            </a:r>
            <a:r>
              <a:rPr dirty="0" sz="2200" spc="-175">
                <a:solidFill>
                  <a:srgbClr val="111B1D"/>
                </a:solidFill>
                <a:latin typeface="Verdana"/>
                <a:cs typeface="Verdana"/>
              </a:rPr>
              <a:t>on </a:t>
            </a:r>
            <a:r>
              <a:rPr dirty="0" sz="2200" spc="-190">
                <a:solidFill>
                  <a:srgbClr val="111B1D"/>
                </a:solidFill>
                <a:latin typeface="Verdana"/>
                <a:cs typeface="Verdana"/>
              </a:rPr>
              <a:t>past </a:t>
            </a:r>
            <a:r>
              <a:rPr dirty="0" sz="2200" spc="-185">
                <a:solidFill>
                  <a:srgbClr val="111B1D"/>
                </a:solidFill>
                <a:latin typeface="Verdana"/>
                <a:cs typeface="Verdana"/>
              </a:rPr>
              <a:t>emotion  </a:t>
            </a:r>
            <a:r>
              <a:rPr dirty="0" sz="2200" spc="-195">
                <a:solidFill>
                  <a:srgbClr val="111B1D"/>
                </a:solidFill>
                <a:latin typeface="Verdana"/>
                <a:cs typeface="Verdana"/>
              </a:rPr>
              <a:t>analysis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9415302"/>
            <a:ext cx="4514850" cy="871855"/>
          </a:xfrm>
          <a:custGeom>
            <a:avLst/>
            <a:gdLst/>
            <a:ahLst/>
            <a:cxnLst/>
            <a:rect l="l" t="t" r="r" b="b"/>
            <a:pathLst>
              <a:path w="4514850" h="871854">
                <a:moveTo>
                  <a:pt x="0" y="0"/>
                </a:moveTo>
                <a:lnTo>
                  <a:pt x="4514850" y="0"/>
                </a:lnTo>
                <a:lnTo>
                  <a:pt x="4514850" y="871685"/>
                </a:lnTo>
                <a:lnTo>
                  <a:pt x="0" y="871685"/>
                </a:lnTo>
                <a:lnTo>
                  <a:pt x="0" y="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83904" y="5151579"/>
            <a:ext cx="4193540" cy="299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45">
                <a:solidFill>
                  <a:srgbClr val="111B1D"/>
                </a:solidFill>
                <a:latin typeface="Verdana"/>
                <a:cs typeface="Verdana"/>
              </a:rPr>
              <a:t>FINANCIAL</a:t>
            </a:r>
            <a:r>
              <a:rPr dirty="0" sz="3200" spc="5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200" spc="-155">
                <a:solidFill>
                  <a:srgbClr val="111B1D"/>
                </a:solidFill>
                <a:latin typeface="Verdana"/>
                <a:cs typeface="Verdana"/>
              </a:rPr>
              <a:t>MARKETS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15700"/>
              </a:lnSpc>
              <a:spcBef>
                <a:spcPts val="2140"/>
              </a:spcBef>
            </a:pPr>
            <a:r>
              <a:rPr dirty="0" sz="2500" spc="-240">
                <a:solidFill>
                  <a:srgbClr val="111B1D"/>
                </a:solidFill>
                <a:latin typeface="Verdana"/>
                <a:cs typeface="Verdana"/>
              </a:rPr>
              <a:t>The</a:t>
            </a:r>
            <a:r>
              <a:rPr dirty="0" sz="2500" spc="-39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500" spc="-210">
                <a:solidFill>
                  <a:srgbClr val="111B1D"/>
                </a:solidFill>
                <a:latin typeface="Verdana"/>
                <a:cs typeface="Verdana"/>
              </a:rPr>
              <a:t>stock</a:t>
            </a:r>
            <a:r>
              <a:rPr dirty="0" sz="2500" spc="-3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500" spc="-225">
                <a:solidFill>
                  <a:srgbClr val="111B1D"/>
                </a:solidFill>
                <a:latin typeface="Verdana"/>
                <a:cs typeface="Verdana"/>
              </a:rPr>
              <a:t>companies</a:t>
            </a:r>
            <a:r>
              <a:rPr dirty="0" sz="2500" spc="-3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500" spc="-220">
                <a:solidFill>
                  <a:srgbClr val="111B1D"/>
                </a:solidFill>
                <a:latin typeface="Verdana"/>
                <a:cs typeface="Verdana"/>
              </a:rPr>
              <a:t>can</a:t>
            </a:r>
            <a:r>
              <a:rPr dirty="0" sz="2500" spc="-3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500" spc="-265">
                <a:solidFill>
                  <a:srgbClr val="111B1D"/>
                </a:solidFill>
                <a:latin typeface="Verdana"/>
                <a:cs typeface="Verdana"/>
              </a:rPr>
              <a:t>ask</a:t>
            </a:r>
            <a:r>
              <a:rPr dirty="0" sz="2500" spc="-38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500" spc="-165">
                <a:solidFill>
                  <a:srgbClr val="111B1D"/>
                </a:solidFill>
                <a:latin typeface="Verdana"/>
                <a:cs typeface="Verdana"/>
              </a:rPr>
              <a:t>to  </a:t>
            </a:r>
            <a:r>
              <a:rPr dirty="0" sz="2500" spc="-225">
                <a:solidFill>
                  <a:srgbClr val="111B1D"/>
                </a:solidFill>
                <a:latin typeface="Verdana"/>
                <a:cs typeface="Verdana"/>
              </a:rPr>
              <a:t>be </a:t>
            </a:r>
            <a:r>
              <a:rPr dirty="0" sz="2500" spc="-170">
                <a:solidFill>
                  <a:srgbClr val="111B1D"/>
                </a:solidFill>
                <a:latin typeface="Verdana"/>
                <a:cs typeface="Verdana"/>
              </a:rPr>
              <a:t>notified </a:t>
            </a:r>
            <a:r>
              <a:rPr dirty="0" sz="2500" spc="-204">
                <a:solidFill>
                  <a:srgbClr val="111B1D"/>
                </a:solidFill>
                <a:latin typeface="Verdana"/>
                <a:cs typeface="Verdana"/>
              </a:rPr>
              <a:t>about </a:t>
            </a:r>
            <a:r>
              <a:rPr dirty="0" sz="2500" spc="-200">
                <a:solidFill>
                  <a:srgbClr val="111B1D"/>
                </a:solidFill>
                <a:latin typeface="Verdana"/>
                <a:cs typeface="Verdana"/>
              </a:rPr>
              <a:t>certain  </a:t>
            </a:r>
            <a:r>
              <a:rPr dirty="0" sz="2500" spc="-225">
                <a:solidFill>
                  <a:srgbClr val="111B1D"/>
                </a:solidFill>
                <a:latin typeface="Verdana"/>
                <a:cs typeface="Verdana"/>
              </a:rPr>
              <a:t>companies </a:t>
            </a:r>
            <a:r>
              <a:rPr dirty="0" sz="2500" spc="-250">
                <a:solidFill>
                  <a:srgbClr val="111B1D"/>
                </a:solidFill>
                <a:latin typeface="Verdana"/>
                <a:cs typeface="Verdana"/>
              </a:rPr>
              <a:t>they </a:t>
            </a:r>
            <a:r>
              <a:rPr dirty="0" sz="2500" spc="-200">
                <a:solidFill>
                  <a:srgbClr val="111B1D"/>
                </a:solidFill>
                <a:latin typeface="Verdana"/>
                <a:cs typeface="Verdana"/>
              </a:rPr>
              <a:t>select </a:t>
            </a:r>
            <a:r>
              <a:rPr dirty="0" sz="2500" spc="-225">
                <a:solidFill>
                  <a:srgbClr val="111B1D"/>
                </a:solidFill>
                <a:latin typeface="Verdana"/>
                <a:cs typeface="Verdana"/>
              </a:rPr>
              <a:t>and  </a:t>
            </a:r>
            <a:r>
              <a:rPr dirty="0" sz="2500" spc="-220">
                <a:solidFill>
                  <a:srgbClr val="111B1D"/>
                </a:solidFill>
                <a:latin typeface="Verdana"/>
                <a:cs typeface="Verdana"/>
              </a:rPr>
              <a:t>emotions </a:t>
            </a:r>
            <a:r>
              <a:rPr dirty="0" sz="2500" spc="-175">
                <a:solidFill>
                  <a:srgbClr val="111B1D"/>
                </a:solidFill>
                <a:latin typeface="Verdana"/>
                <a:cs typeface="Verdana"/>
              </a:rPr>
              <a:t>of </a:t>
            </a:r>
            <a:r>
              <a:rPr dirty="0" sz="2500" spc="-190">
                <a:solidFill>
                  <a:srgbClr val="111B1D"/>
                </a:solidFill>
                <a:latin typeface="Verdana"/>
                <a:cs typeface="Verdana"/>
              </a:rPr>
              <a:t>people </a:t>
            </a:r>
            <a:r>
              <a:rPr dirty="0" sz="2500" spc="-210">
                <a:solidFill>
                  <a:srgbClr val="111B1D"/>
                </a:solidFill>
                <a:latin typeface="Verdana"/>
                <a:cs typeface="Verdana"/>
              </a:rPr>
              <a:t>associated  </a:t>
            </a:r>
            <a:r>
              <a:rPr dirty="0" sz="2500" spc="-190">
                <a:solidFill>
                  <a:srgbClr val="111B1D"/>
                </a:solidFill>
                <a:latin typeface="Verdana"/>
                <a:cs typeface="Verdana"/>
              </a:rPr>
              <a:t>with </a:t>
            </a:r>
            <a:r>
              <a:rPr dirty="0" sz="2500" spc="-220">
                <a:solidFill>
                  <a:srgbClr val="111B1D"/>
                </a:solidFill>
                <a:latin typeface="Verdana"/>
                <a:cs typeface="Verdana"/>
              </a:rPr>
              <a:t>those</a:t>
            </a:r>
            <a:r>
              <a:rPr dirty="0" sz="2500" spc="-58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500" spc="-235">
                <a:solidFill>
                  <a:srgbClr val="111B1D"/>
                </a:solidFill>
                <a:latin typeface="Verdana"/>
                <a:cs typeface="Verdana"/>
              </a:rPr>
              <a:t>brands.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96604" y="8683020"/>
            <a:ext cx="4514850" cy="1600200"/>
          </a:xfrm>
          <a:custGeom>
            <a:avLst/>
            <a:gdLst/>
            <a:ahLst/>
            <a:cxnLst/>
            <a:rect l="l" t="t" r="r" b="b"/>
            <a:pathLst>
              <a:path w="4514850" h="1600200">
                <a:moveTo>
                  <a:pt x="451485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4514850" y="0"/>
                </a:lnTo>
                <a:lnTo>
                  <a:pt x="4514850" y="160020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84661" y="2732191"/>
            <a:ext cx="4264025" cy="471551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3000" spc="-130">
                <a:solidFill>
                  <a:srgbClr val="111B1D"/>
                </a:solidFill>
                <a:latin typeface="Verdana"/>
                <a:cs typeface="Verdana"/>
              </a:rPr>
              <a:t>INCLUDE</a:t>
            </a:r>
            <a:r>
              <a:rPr dirty="0" sz="3000" spc="7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000" spc="-170">
                <a:solidFill>
                  <a:srgbClr val="111B1D"/>
                </a:solidFill>
                <a:latin typeface="Verdana"/>
                <a:cs typeface="Verdana"/>
              </a:rPr>
              <a:t>MORE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3000" spc="-150">
                <a:solidFill>
                  <a:srgbClr val="111B1D"/>
                </a:solidFill>
                <a:latin typeface="Verdana"/>
                <a:cs typeface="Verdana"/>
              </a:rPr>
              <a:t>LANGUAGES</a:t>
            </a:r>
            <a:r>
              <a:rPr dirty="0" sz="3000" spc="7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000" spc="-229">
                <a:solidFill>
                  <a:srgbClr val="111B1D"/>
                </a:solidFill>
                <a:latin typeface="Verdana"/>
                <a:cs typeface="Verdana"/>
              </a:rPr>
              <a:t>AND</a:t>
            </a:r>
            <a:endParaRPr sz="3000">
              <a:latin typeface="Verdana"/>
              <a:cs typeface="Verdana"/>
            </a:endParaRPr>
          </a:p>
          <a:p>
            <a:pPr marL="12700" marR="413384">
              <a:lnSpc>
                <a:spcPts val="4190"/>
              </a:lnSpc>
              <a:spcBef>
                <a:spcPts val="240"/>
              </a:spcBef>
            </a:pPr>
            <a:r>
              <a:rPr dirty="0" sz="3000" spc="-125">
                <a:solidFill>
                  <a:srgbClr val="111B1D"/>
                </a:solidFill>
                <a:latin typeface="Verdana"/>
                <a:cs typeface="Verdana"/>
              </a:rPr>
              <a:t>SCRAPPING </a:t>
            </a:r>
            <a:r>
              <a:rPr dirty="0" sz="3000" spc="-185">
                <a:solidFill>
                  <a:srgbClr val="111B1D"/>
                </a:solidFill>
                <a:latin typeface="Verdana"/>
                <a:cs typeface="Verdana"/>
              </a:rPr>
              <a:t>OF </a:t>
            </a:r>
            <a:r>
              <a:rPr dirty="0" sz="3000" spc="-200">
                <a:solidFill>
                  <a:srgbClr val="111B1D"/>
                </a:solidFill>
                <a:latin typeface="Verdana"/>
                <a:cs typeface="Verdana"/>
              </a:rPr>
              <a:t>DATA  </a:t>
            </a:r>
            <a:r>
              <a:rPr dirty="0" sz="3000" spc="-150">
                <a:solidFill>
                  <a:srgbClr val="111B1D"/>
                </a:solidFill>
                <a:latin typeface="Verdana"/>
                <a:cs typeface="Verdana"/>
              </a:rPr>
              <a:t>FROM</a:t>
            </a:r>
            <a:r>
              <a:rPr dirty="0" sz="3000" spc="7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000" spc="-235">
                <a:solidFill>
                  <a:srgbClr val="111B1D"/>
                </a:solidFill>
                <a:latin typeface="Verdana"/>
                <a:cs typeface="Verdana"/>
              </a:rPr>
              <a:t>NEWS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15500"/>
              </a:lnSpc>
              <a:spcBef>
                <a:spcPts val="1910"/>
              </a:spcBef>
            </a:pPr>
            <a:r>
              <a:rPr dirty="0" sz="2600" spc="-250">
                <a:solidFill>
                  <a:srgbClr val="111B1D"/>
                </a:solidFill>
                <a:latin typeface="Verdana"/>
                <a:cs typeface="Verdana"/>
              </a:rPr>
              <a:t>The </a:t>
            </a:r>
            <a:r>
              <a:rPr dirty="0" sz="2600" spc="-270">
                <a:solidFill>
                  <a:srgbClr val="111B1D"/>
                </a:solidFill>
                <a:latin typeface="Verdana"/>
                <a:cs typeface="Verdana"/>
              </a:rPr>
              <a:t>government  </a:t>
            </a:r>
            <a:r>
              <a:rPr dirty="0" sz="2600" spc="-250">
                <a:solidFill>
                  <a:srgbClr val="111B1D"/>
                </a:solidFill>
                <a:latin typeface="Verdana"/>
                <a:cs typeface="Verdana"/>
              </a:rPr>
              <a:t>announcements </a:t>
            </a:r>
            <a:r>
              <a:rPr dirty="0" sz="2600" spc="-229">
                <a:solidFill>
                  <a:srgbClr val="111B1D"/>
                </a:solidFill>
                <a:latin typeface="Verdana"/>
                <a:cs typeface="Verdana"/>
              </a:rPr>
              <a:t>can </a:t>
            </a:r>
            <a:r>
              <a:rPr dirty="0" sz="2600" spc="-235">
                <a:solidFill>
                  <a:srgbClr val="111B1D"/>
                </a:solidFill>
                <a:latin typeface="Verdana"/>
                <a:cs typeface="Verdana"/>
              </a:rPr>
              <a:t>be  </a:t>
            </a:r>
            <a:r>
              <a:rPr dirty="0" sz="2600" spc="-225">
                <a:solidFill>
                  <a:srgbClr val="111B1D"/>
                </a:solidFill>
                <a:latin typeface="Verdana"/>
                <a:cs typeface="Verdana"/>
              </a:rPr>
              <a:t>scrapped </a:t>
            </a:r>
            <a:r>
              <a:rPr dirty="0" sz="2600" spc="-195">
                <a:solidFill>
                  <a:srgbClr val="111B1D"/>
                </a:solidFill>
                <a:latin typeface="Verdana"/>
                <a:cs typeface="Verdana"/>
              </a:rPr>
              <a:t>directly </a:t>
            </a:r>
            <a:r>
              <a:rPr dirty="0" sz="2600" spc="-245">
                <a:solidFill>
                  <a:srgbClr val="111B1D"/>
                </a:solidFill>
                <a:latin typeface="Verdana"/>
                <a:cs typeface="Verdana"/>
              </a:rPr>
              <a:t>from </a:t>
            </a:r>
            <a:r>
              <a:rPr dirty="0" sz="2600" spc="-270">
                <a:solidFill>
                  <a:srgbClr val="111B1D"/>
                </a:solidFill>
                <a:latin typeface="Verdana"/>
                <a:cs typeface="Verdana"/>
              </a:rPr>
              <a:t>news  </a:t>
            </a:r>
            <a:r>
              <a:rPr dirty="0" sz="2600" spc="-229">
                <a:solidFill>
                  <a:srgbClr val="111B1D"/>
                </a:solidFill>
                <a:latin typeface="Verdana"/>
                <a:cs typeface="Verdana"/>
              </a:rPr>
              <a:t>websites</a:t>
            </a:r>
            <a:r>
              <a:rPr dirty="0" sz="2600" spc="-40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600" spc="-229">
                <a:solidFill>
                  <a:srgbClr val="111B1D"/>
                </a:solidFill>
                <a:latin typeface="Verdana"/>
                <a:cs typeface="Verdana"/>
              </a:rPr>
              <a:t>and</a:t>
            </a:r>
            <a:r>
              <a:rPr dirty="0" sz="2600" spc="-40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600" spc="-180">
                <a:solidFill>
                  <a:srgbClr val="111B1D"/>
                </a:solidFill>
                <a:latin typeface="Verdana"/>
                <a:cs typeface="Verdana"/>
              </a:rPr>
              <a:t>inclusion</a:t>
            </a:r>
            <a:r>
              <a:rPr dirty="0" sz="2600" spc="-40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600" spc="-180">
                <a:solidFill>
                  <a:srgbClr val="111B1D"/>
                </a:solidFill>
                <a:latin typeface="Verdana"/>
                <a:cs typeface="Verdana"/>
              </a:rPr>
              <a:t>of</a:t>
            </a:r>
            <a:r>
              <a:rPr dirty="0" sz="2600" spc="-40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600" spc="-270">
                <a:solidFill>
                  <a:srgbClr val="111B1D"/>
                </a:solidFill>
                <a:latin typeface="Verdana"/>
                <a:cs typeface="Verdana"/>
              </a:rPr>
              <a:t>more  </a:t>
            </a:r>
            <a:r>
              <a:rPr dirty="0" sz="2600" spc="-229">
                <a:solidFill>
                  <a:srgbClr val="111B1D"/>
                </a:solidFill>
                <a:latin typeface="Verdana"/>
                <a:cs typeface="Verdana"/>
              </a:rPr>
              <a:t>native</a:t>
            </a:r>
            <a:r>
              <a:rPr dirty="0" sz="2600" spc="-400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600" spc="-254">
                <a:solidFill>
                  <a:srgbClr val="111B1D"/>
                </a:solidFill>
                <a:latin typeface="Verdana"/>
                <a:cs typeface="Verdana"/>
              </a:rPr>
              <a:t>languages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97362" y="8090184"/>
            <a:ext cx="4514850" cy="2197100"/>
          </a:xfrm>
          <a:custGeom>
            <a:avLst/>
            <a:gdLst/>
            <a:ahLst/>
            <a:cxnLst/>
            <a:rect l="l" t="t" r="r" b="b"/>
            <a:pathLst>
              <a:path w="4514850" h="2197100">
                <a:moveTo>
                  <a:pt x="0" y="0"/>
                </a:moveTo>
                <a:lnTo>
                  <a:pt x="4514849" y="0"/>
                </a:lnTo>
                <a:lnTo>
                  <a:pt x="4514849" y="2196803"/>
                </a:lnTo>
                <a:lnTo>
                  <a:pt x="0" y="2196803"/>
                </a:lnTo>
                <a:lnTo>
                  <a:pt x="0" y="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10511" y="0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2857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574" y="0"/>
                </a:lnTo>
                <a:lnTo>
                  <a:pt x="28574" y="10286999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063422" y="7381162"/>
            <a:ext cx="394970" cy="18903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795"/>
              </a:lnSpc>
            </a:pPr>
            <a:r>
              <a:rPr dirty="0" sz="2400" spc="-90" b="1">
                <a:solidFill>
                  <a:srgbClr val="111B1D"/>
                </a:solidFill>
                <a:latin typeface="Trebuchet MS"/>
                <a:cs typeface="Trebuchet MS"/>
              </a:rPr>
              <a:t>Team</a:t>
            </a:r>
            <a:r>
              <a:rPr dirty="0" sz="2400" spc="55" b="1">
                <a:solidFill>
                  <a:srgbClr val="111B1D"/>
                </a:solidFill>
                <a:latin typeface="Trebuchet MS"/>
                <a:cs typeface="Trebuchet MS"/>
              </a:rPr>
              <a:t> </a:t>
            </a:r>
            <a:r>
              <a:rPr dirty="0" sz="2400" spc="-15" b="1">
                <a:solidFill>
                  <a:srgbClr val="111B1D"/>
                </a:solidFill>
                <a:latin typeface="Trebuchet MS"/>
                <a:cs typeface="Trebuchet MS"/>
              </a:rPr>
              <a:t>DevDas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868900" y="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26136" y="6"/>
            <a:ext cx="28575" cy="8526145"/>
          </a:xfrm>
          <a:custGeom>
            <a:avLst/>
            <a:gdLst/>
            <a:ahLst/>
            <a:cxnLst/>
            <a:rect l="l" t="t" r="r" b="b"/>
            <a:pathLst>
              <a:path w="28575" h="8526145">
                <a:moveTo>
                  <a:pt x="0" y="8526102"/>
                </a:moveTo>
                <a:lnTo>
                  <a:pt x="28574" y="8526102"/>
                </a:lnTo>
                <a:lnTo>
                  <a:pt x="28574" y="0"/>
                </a:lnTo>
                <a:lnTo>
                  <a:pt x="0" y="0"/>
                </a:lnTo>
                <a:lnTo>
                  <a:pt x="0" y="8526102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36387" y="6"/>
            <a:ext cx="28575" cy="10287000"/>
          </a:xfrm>
          <a:custGeom>
            <a:avLst/>
            <a:gdLst/>
            <a:ahLst/>
            <a:cxnLst/>
            <a:rect l="l" t="t" r="r" b="b"/>
            <a:pathLst>
              <a:path w="28575" h="10287000">
                <a:moveTo>
                  <a:pt x="28574" y="10286994"/>
                </a:moveTo>
                <a:lnTo>
                  <a:pt x="0" y="10286994"/>
                </a:lnTo>
                <a:lnTo>
                  <a:pt x="0" y="0"/>
                </a:lnTo>
                <a:lnTo>
                  <a:pt x="28574" y="0"/>
                </a:lnTo>
                <a:lnTo>
                  <a:pt x="28574" y="10286994"/>
                </a:lnTo>
                <a:close/>
              </a:path>
            </a:pathLst>
          </a:custGeom>
          <a:solidFill>
            <a:srgbClr val="111B1D">
              <a:alpha val="2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52578" y="5"/>
            <a:ext cx="7553309" cy="10286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40422" y="8526109"/>
            <a:ext cx="8047990" cy="1761489"/>
          </a:xfrm>
          <a:prstGeom prst="rect">
            <a:avLst/>
          </a:prstGeom>
          <a:solidFill>
            <a:srgbClr val="111B1D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/>
              <a:cs typeface="Times New Roman"/>
            </a:endParaRPr>
          </a:p>
          <a:p>
            <a:pPr marL="4206875">
              <a:lnSpc>
                <a:spcPct val="100000"/>
              </a:lnSpc>
            </a:pPr>
            <a:r>
              <a:rPr dirty="0" sz="3400" spc="-20" b="1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3400" spc="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00" spc="35" b="1">
                <a:solidFill>
                  <a:srgbClr val="FFFFFF"/>
                </a:solidFill>
                <a:latin typeface="Trebuchet MS"/>
                <a:cs typeface="Trebuchet MS"/>
              </a:rPr>
              <a:t>DEVDAS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48811" y="1389407"/>
            <a:ext cx="4192270" cy="2359660"/>
          </a:xfrm>
          <a:prstGeom prst="rect"/>
        </p:spPr>
        <p:txBody>
          <a:bodyPr wrap="square" lIns="0" tIns="136525" rIns="0" bIns="0" rtlCol="0" vert="horz">
            <a:spAutoFit/>
          </a:bodyPr>
          <a:lstStyle/>
          <a:p>
            <a:pPr marL="12700" marR="5080">
              <a:lnSpc>
                <a:spcPts val="8780"/>
              </a:lnSpc>
              <a:spcBef>
                <a:spcPts val="1075"/>
              </a:spcBef>
            </a:pPr>
            <a:r>
              <a:rPr dirty="0" sz="8000" spc="-565" b="1">
                <a:latin typeface="Trebuchet MS"/>
                <a:cs typeface="Trebuchet MS"/>
              </a:rPr>
              <a:t>The  </a:t>
            </a:r>
            <a:r>
              <a:rPr dirty="0" sz="8000" spc="-280" b="1">
                <a:latin typeface="Trebuchet MS"/>
                <a:cs typeface="Trebuchet MS"/>
              </a:rPr>
              <a:t>P</a:t>
            </a:r>
            <a:r>
              <a:rPr dirty="0" sz="8000" spc="-395" b="1">
                <a:latin typeface="Trebuchet MS"/>
                <a:cs typeface="Trebuchet MS"/>
              </a:rPr>
              <a:t>r</a:t>
            </a:r>
            <a:r>
              <a:rPr dirty="0" sz="8000" spc="-1260" b="1">
                <a:latin typeface="Trebuchet MS"/>
                <a:cs typeface="Trebuchet MS"/>
              </a:rPr>
              <a:t>e</a:t>
            </a:r>
            <a:r>
              <a:rPr dirty="0" sz="8000" spc="-755" b="1">
                <a:latin typeface="Trebuchet MS"/>
                <a:cs typeface="Trebuchet MS"/>
              </a:rPr>
              <a:t>s</a:t>
            </a:r>
            <a:r>
              <a:rPr dirty="0" sz="8000" spc="-1260" b="1">
                <a:latin typeface="Trebuchet MS"/>
                <a:cs typeface="Trebuchet MS"/>
              </a:rPr>
              <a:t>e</a:t>
            </a:r>
            <a:r>
              <a:rPr dirty="0" sz="8000" spc="-520" b="1">
                <a:latin typeface="Trebuchet MS"/>
                <a:cs typeface="Trebuchet MS"/>
              </a:rPr>
              <a:t>n</a:t>
            </a:r>
            <a:r>
              <a:rPr dirty="0" sz="8000" spc="-490" b="1">
                <a:latin typeface="Trebuchet MS"/>
                <a:cs typeface="Trebuchet MS"/>
              </a:rPr>
              <a:t>t</a:t>
            </a:r>
            <a:r>
              <a:rPr dirty="0" sz="8000" spc="-1260" b="1">
                <a:latin typeface="Trebuchet MS"/>
                <a:cs typeface="Trebuchet MS"/>
              </a:rPr>
              <a:t>e</a:t>
            </a:r>
            <a:r>
              <a:rPr dirty="0" sz="8000" spc="-395" b="1">
                <a:latin typeface="Trebuchet MS"/>
                <a:cs typeface="Trebuchet MS"/>
              </a:rPr>
              <a:t>r</a:t>
            </a:r>
            <a:r>
              <a:rPr dirty="0" sz="8000" spc="-750" b="1">
                <a:latin typeface="Trebuchet MS"/>
                <a:cs typeface="Trebuchet MS"/>
              </a:rPr>
              <a:t>s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868900" y="5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1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419100" y="0"/>
                </a:lnTo>
                <a:lnTo>
                  <a:pt x="419100" y="419100"/>
                </a:lnTo>
                <a:close/>
              </a:path>
            </a:pathLst>
          </a:custGeom>
          <a:solidFill>
            <a:srgbClr val="111B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348811" y="5793417"/>
            <a:ext cx="5396865" cy="1683385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3200" spc="-150">
                <a:solidFill>
                  <a:srgbClr val="111B1D"/>
                </a:solidFill>
                <a:latin typeface="Verdana"/>
                <a:cs typeface="Verdana"/>
              </a:rPr>
              <a:t>BHUVANA</a:t>
            </a:r>
            <a:r>
              <a:rPr dirty="0" sz="3200" spc="7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3200" spc="-190">
                <a:solidFill>
                  <a:srgbClr val="111B1D"/>
                </a:solidFill>
                <a:latin typeface="Verdana"/>
                <a:cs typeface="Verdana"/>
              </a:rPr>
              <a:t>RAISINGHANI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15700"/>
              </a:lnSpc>
              <a:spcBef>
                <a:spcPts val="730"/>
              </a:spcBef>
            </a:pPr>
            <a:r>
              <a:rPr dirty="0" sz="2500" spc="-310">
                <a:solidFill>
                  <a:srgbClr val="111B1D"/>
                </a:solidFill>
                <a:latin typeface="Verdana"/>
                <a:cs typeface="Verdana"/>
              </a:rPr>
              <a:t>UI </a:t>
            </a:r>
            <a:r>
              <a:rPr dirty="0" sz="2500" spc="-340">
                <a:solidFill>
                  <a:srgbClr val="111B1D"/>
                </a:solidFill>
                <a:latin typeface="Verdana"/>
                <a:cs typeface="Verdana"/>
              </a:rPr>
              <a:t>DESIGNING </a:t>
            </a:r>
            <a:r>
              <a:rPr dirty="0" sz="2500" spc="-330">
                <a:solidFill>
                  <a:srgbClr val="111B1D"/>
                </a:solidFill>
                <a:latin typeface="Verdana"/>
                <a:cs typeface="Verdana"/>
              </a:rPr>
              <a:t>AND </a:t>
            </a:r>
            <a:r>
              <a:rPr dirty="0" sz="2500" spc="-320">
                <a:solidFill>
                  <a:srgbClr val="111B1D"/>
                </a:solidFill>
                <a:latin typeface="Verdana"/>
                <a:cs typeface="Verdana"/>
              </a:rPr>
              <a:t>DATA </a:t>
            </a:r>
            <a:r>
              <a:rPr dirty="0" sz="2500" spc="-290">
                <a:solidFill>
                  <a:srgbClr val="111B1D"/>
                </a:solidFill>
                <a:latin typeface="Verdana"/>
                <a:cs typeface="Verdana"/>
              </a:rPr>
              <a:t>ANNOTATIONS  </a:t>
            </a:r>
            <a:r>
              <a:rPr dirty="0" sz="2500" spc="-295">
                <a:solidFill>
                  <a:srgbClr val="111B1D"/>
                </a:solidFill>
                <a:latin typeface="Verdana"/>
                <a:cs typeface="Verdana"/>
              </a:rPr>
              <a:t>(TEAM</a:t>
            </a:r>
            <a:r>
              <a:rPr dirty="0" sz="2500" spc="-335">
                <a:solidFill>
                  <a:srgbClr val="111B1D"/>
                </a:solidFill>
                <a:latin typeface="Verdana"/>
                <a:cs typeface="Verdana"/>
              </a:rPr>
              <a:t> </a:t>
            </a:r>
            <a:r>
              <a:rPr dirty="0" sz="2500" spc="-300">
                <a:solidFill>
                  <a:srgbClr val="111B1D"/>
                </a:solidFill>
                <a:latin typeface="Verdana"/>
                <a:cs typeface="Verdana"/>
              </a:rPr>
              <a:t>LEADER)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2020-07-15T17:31:19Z</dcterms:created>
  <dcterms:modified xsi:type="dcterms:W3CDTF">2020-07-15T17:31:19Z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2020-07-15T00:00:00Z</vt:filetime>
  </property>
</Properties>
</file>