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DB70B-D46E-4EE2-8041-0246F49C0E06}" v="196" dt="2020-07-15T07:20:04.860"/>
    <p1510:client id="{BC25AA40-D480-49E1-9033-C6B8E9E2F1A6}" v="20" dt="2020-07-14T15:43:39.127"/>
    <p1510:client id="{E72E7AE0-87EA-44F1-910A-976B3462EE07}" v="246" dt="2020-07-14T16:27:51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nth Guntupalli" userId="c6455344a007dd2b" providerId="Windows Live" clId="Web-{BC25AA40-D480-49E1-9033-C6B8E9E2F1A6}"/>
    <pc:docChg chg="modSld">
      <pc:chgData name="Sumanth Guntupalli" userId="c6455344a007dd2b" providerId="Windows Live" clId="Web-{BC25AA40-D480-49E1-9033-C6B8E9E2F1A6}" dt="2020-07-14T15:43:39.127" v="21" actId="1076"/>
      <pc:docMkLst>
        <pc:docMk/>
      </pc:docMkLst>
      <pc:sldChg chg="addSp delSp modSp mod setBg">
        <pc:chgData name="Sumanth Guntupalli" userId="c6455344a007dd2b" providerId="Windows Live" clId="Web-{BC25AA40-D480-49E1-9033-C6B8E9E2F1A6}" dt="2020-07-14T15:43:39.127" v="21" actId="1076"/>
        <pc:sldMkLst>
          <pc:docMk/>
          <pc:sldMk cId="109857222" sldId="256"/>
        </pc:sldMkLst>
        <pc:spChg chg="mod">
          <ac:chgData name="Sumanth Guntupalli" userId="c6455344a007dd2b" providerId="Windows Live" clId="Web-{BC25AA40-D480-49E1-9033-C6B8E9E2F1A6}" dt="2020-07-14T15:43:09.891" v="1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umanth Guntupalli" userId="c6455344a007dd2b" providerId="Windows Live" clId="Web-{BC25AA40-D480-49E1-9033-C6B8E9E2F1A6}" dt="2020-07-14T15:43:39.127" v="21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umanth Guntupalli" userId="c6455344a007dd2b" providerId="Windows Live" clId="Web-{BC25AA40-D480-49E1-9033-C6B8E9E2F1A6}" dt="2020-07-14T15:43:09.891" v="10"/>
          <ac:spMkLst>
            <pc:docMk/>
            <pc:sldMk cId="109857222" sldId="256"/>
            <ac:spMk id="9" creationId="{87CC2527-562A-4F69-B487-4371E5B243E7}"/>
          </ac:spMkLst>
        </pc:spChg>
        <pc:spChg chg="add">
          <ac:chgData name="Sumanth Guntupalli" userId="c6455344a007dd2b" providerId="Windows Live" clId="Web-{BC25AA40-D480-49E1-9033-C6B8E9E2F1A6}" dt="2020-07-14T15:43:09.891" v="10"/>
          <ac:spMkLst>
            <pc:docMk/>
            <pc:sldMk cId="109857222" sldId="256"/>
            <ac:spMk id="16" creationId="{C475749F-F487-4EFB-ABC7-C1359590EB76}"/>
          </ac:spMkLst>
        </pc:spChg>
        <pc:picChg chg="add mod ord">
          <ac:chgData name="Sumanth Guntupalli" userId="c6455344a007dd2b" providerId="Windows Live" clId="Web-{BC25AA40-D480-49E1-9033-C6B8E9E2F1A6}" dt="2020-07-14T15:43:09.891" v="10"/>
          <ac:picMkLst>
            <pc:docMk/>
            <pc:sldMk cId="109857222" sldId="256"/>
            <ac:picMk id="4" creationId="{D1B4C568-6A60-4C5A-A351-50AB77FA8875}"/>
          </ac:picMkLst>
        </pc:picChg>
        <pc:cxnChg chg="add del">
          <ac:chgData name="Sumanth Guntupalli" userId="c6455344a007dd2b" providerId="Windows Live" clId="Web-{BC25AA40-D480-49E1-9033-C6B8E9E2F1A6}" dt="2020-07-14T15:43:09.891" v="10"/>
          <ac:cxnSpMkLst>
            <pc:docMk/>
            <pc:sldMk cId="109857222" sldId="256"/>
            <ac:cxnSpMk id="11" creationId="{BCDAEC91-5BCE-4B55-9CC0-43EF94CB734B}"/>
          </ac:cxnSpMkLst>
        </pc:cxnChg>
      </pc:sldChg>
    </pc:docChg>
  </pc:docChgLst>
  <pc:docChgLst>
    <pc:chgData name="Sumanth Guntupalli" userId="c6455344a007dd2b" providerId="Windows Live" clId="Web-{E72E7AE0-87EA-44F1-910A-976B3462EE07}"/>
    <pc:docChg chg="addSld modSld">
      <pc:chgData name="Sumanth Guntupalli" userId="c6455344a007dd2b" providerId="Windows Live" clId="Web-{E72E7AE0-87EA-44F1-910A-976B3462EE07}" dt="2020-07-14T16:27:51.773" v="282"/>
      <pc:docMkLst>
        <pc:docMk/>
      </pc:docMkLst>
      <pc:sldChg chg="addSp delSp modSp">
        <pc:chgData name="Sumanth Guntupalli" userId="c6455344a007dd2b" providerId="Windows Live" clId="Web-{E72E7AE0-87EA-44F1-910A-976B3462EE07}" dt="2020-07-14T15:45:23.487" v="18" actId="1076"/>
        <pc:sldMkLst>
          <pc:docMk/>
          <pc:sldMk cId="109857222" sldId="256"/>
        </pc:sldMkLst>
        <pc:spChg chg="mod">
          <ac:chgData name="Sumanth Guntupalli" userId="c6455344a007dd2b" providerId="Windows Live" clId="Web-{E72E7AE0-87EA-44F1-910A-976B3462EE07}" dt="2020-07-14T15:45:03.018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umanth Guntupalli" userId="c6455344a007dd2b" providerId="Windows Live" clId="Web-{E72E7AE0-87EA-44F1-910A-976B3462EE07}" dt="2020-07-14T15:45:23.487" v="18" actId="107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umanth Guntupalli" userId="c6455344a007dd2b" providerId="Windows Live" clId="Web-{E72E7AE0-87EA-44F1-910A-976B3462EE07}" dt="2020-07-14T15:45:03.018" v="0"/>
          <ac:spMkLst>
            <pc:docMk/>
            <pc:sldMk cId="109857222" sldId="256"/>
            <ac:spMk id="16" creationId="{C475749F-F487-4EFB-ABC7-C1359590EB76}"/>
          </ac:spMkLst>
        </pc:spChg>
        <pc:spChg chg="add">
          <ac:chgData name="Sumanth Guntupalli" userId="c6455344a007dd2b" providerId="Windows Live" clId="Web-{E72E7AE0-87EA-44F1-910A-976B3462EE07}" dt="2020-07-14T15:45:03.018" v="0"/>
          <ac:spMkLst>
            <pc:docMk/>
            <pc:sldMk cId="109857222" sldId="256"/>
            <ac:spMk id="21" creationId="{C1DD1A8A-57D5-4A81-AD04-532B043C5611}"/>
          </ac:spMkLst>
        </pc:spChg>
        <pc:spChg chg="add">
          <ac:chgData name="Sumanth Guntupalli" userId="c6455344a007dd2b" providerId="Windows Live" clId="Web-{E72E7AE0-87EA-44F1-910A-976B3462EE07}" dt="2020-07-14T15:45:03.018" v="0"/>
          <ac:spMkLst>
            <pc:docMk/>
            <pc:sldMk cId="109857222" sldId="256"/>
            <ac:spMk id="23" creationId="{007891EC-4501-44ED-A8C8-B11B6DB767AB}"/>
          </ac:spMkLst>
        </pc:spChg>
        <pc:picChg chg="mod ord">
          <ac:chgData name="Sumanth Guntupalli" userId="c6455344a007dd2b" providerId="Windows Live" clId="Web-{E72E7AE0-87EA-44F1-910A-976B3462EE07}" dt="2020-07-14T15:45:03.018" v="0"/>
          <ac:picMkLst>
            <pc:docMk/>
            <pc:sldMk cId="109857222" sldId="256"/>
            <ac:picMk id="4" creationId="{D1B4C568-6A60-4C5A-A351-50AB77FA8875}"/>
          </ac:picMkLst>
        </pc:picChg>
      </pc:sldChg>
      <pc:sldChg chg="addSp modSp new mod setBg">
        <pc:chgData name="Sumanth Guntupalli" userId="c6455344a007dd2b" providerId="Windows Live" clId="Web-{E72E7AE0-87EA-44F1-910A-976B3462EE07}" dt="2020-07-14T15:47:16.582" v="50" actId="20577"/>
        <pc:sldMkLst>
          <pc:docMk/>
          <pc:sldMk cId="1699978861" sldId="257"/>
        </pc:sldMkLst>
        <pc:spChg chg="mod">
          <ac:chgData name="Sumanth Guntupalli" userId="c6455344a007dd2b" providerId="Windows Live" clId="Web-{E72E7AE0-87EA-44F1-910A-976B3462EE07}" dt="2020-07-14T15:46:46.207" v="39"/>
          <ac:spMkLst>
            <pc:docMk/>
            <pc:sldMk cId="1699978861" sldId="257"/>
            <ac:spMk id="2" creationId="{84A1E259-CD46-4AD2-BC38-B67F15AF7DB2}"/>
          </ac:spMkLst>
        </pc:spChg>
        <pc:spChg chg="mod">
          <ac:chgData name="Sumanth Guntupalli" userId="c6455344a007dd2b" providerId="Windows Live" clId="Web-{E72E7AE0-87EA-44F1-910A-976B3462EE07}" dt="2020-07-14T15:47:16.582" v="50" actId="20577"/>
          <ac:spMkLst>
            <pc:docMk/>
            <pc:sldMk cId="1699978861" sldId="257"/>
            <ac:spMk id="3" creationId="{C8CE7789-D37A-4EF7-916F-6D43477840AB}"/>
          </ac:spMkLst>
        </pc:spChg>
        <pc:spChg chg="add">
          <ac:chgData name="Sumanth Guntupalli" userId="c6455344a007dd2b" providerId="Windows Live" clId="Web-{E72E7AE0-87EA-44F1-910A-976B3462EE07}" dt="2020-07-14T15:46:46.207" v="39"/>
          <ac:spMkLst>
            <pc:docMk/>
            <pc:sldMk cId="1699978861" sldId="257"/>
            <ac:spMk id="8" creationId="{3B854194-185D-494D-905C-7C7CB2E30F6E}"/>
          </ac:spMkLst>
        </pc:spChg>
        <pc:spChg chg="add">
          <ac:chgData name="Sumanth Guntupalli" userId="c6455344a007dd2b" providerId="Windows Live" clId="Web-{E72E7AE0-87EA-44F1-910A-976B3462EE07}" dt="2020-07-14T15:46:46.207" v="39"/>
          <ac:spMkLst>
            <pc:docMk/>
            <pc:sldMk cId="1699978861" sldId="257"/>
            <ac:spMk id="10" creationId="{B4F5FA0D-0104-4987-8241-EFF7C85B88DE}"/>
          </ac:spMkLst>
        </pc:spChg>
        <pc:picChg chg="add">
          <ac:chgData name="Sumanth Guntupalli" userId="c6455344a007dd2b" providerId="Windows Live" clId="Web-{E72E7AE0-87EA-44F1-910A-976B3462EE07}" dt="2020-07-14T15:46:46.207" v="39"/>
          <ac:picMkLst>
            <pc:docMk/>
            <pc:sldMk cId="1699978861" sldId="257"/>
            <ac:picMk id="12" creationId="{2897127E-6CEF-446C-BE87-93B7C46E49D1}"/>
          </ac:picMkLst>
        </pc:picChg>
      </pc:sldChg>
      <pc:sldChg chg="addSp delSp modSp new mod setBg">
        <pc:chgData name="Sumanth Guntupalli" userId="c6455344a007dd2b" providerId="Windows Live" clId="Web-{E72E7AE0-87EA-44F1-910A-976B3462EE07}" dt="2020-07-14T15:47:52.598" v="62" actId="1076"/>
        <pc:sldMkLst>
          <pc:docMk/>
          <pc:sldMk cId="3400079370" sldId="258"/>
        </pc:sldMkLst>
        <pc:spChg chg="mod ord">
          <ac:chgData name="Sumanth Guntupalli" userId="c6455344a007dd2b" providerId="Windows Live" clId="Web-{E72E7AE0-87EA-44F1-910A-976B3462EE07}" dt="2020-07-14T15:47:52.598" v="62" actId="1076"/>
          <ac:spMkLst>
            <pc:docMk/>
            <pc:sldMk cId="3400079370" sldId="258"/>
            <ac:spMk id="2" creationId="{FD70572E-BFA8-4E83-9224-B885FA0EC632}"/>
          </ac:spMkLst>
        </pc:spChg>
        <pc:spChg chg="del">
          <ac:chgData name="Sumanth Guntupalli" userId="c6455344a007dd2b" providerId="Windows Live" clId="Web-{E72E7AE0-87EA-44F1-910A-976B3462EE07}" dt="2020-07-14T15:47:36.504" v="57"/>
          <ac:spMkLst>
            <pc:docMk/>
            <pc:sldMk cId="3400079370" sldId="258"/>
            <ac:spMk id="3" creationId="{C69ABB44-24F9-4BC9-95FF-DB496B520484}"/>
          </ac:spMkLst>
        </pc:spChg>
        <pc:spChg chg="add">
          <ac:chgData name="Sumanth Guntupalli" userId="c6455344a007dd2b" providerId="Windows Live" clId="Web-{E72E7AE0-87EA-44F1-910A-976B3462EE07}" dt="2020-07-14T15:47:41.519" v="58"/>
          <ac:spMkLst>
            <pc:docMk/>
            <pc:sldMk cId="3400079370" sldId="258"/>
            <ac:spMk id="9" creationId="{C1DD1A8A-57D5-4A81-AD04-532B043C5611}"/>
          </ac:spMkLst>
        </pc:spChg>
        <pc:spChg chg="add">
          <ac:chgData name="Sumanth Guntupalli" userId="c6455344a007dd2b" providerId="Windows Live" clId="Web-{E72E7AE0-87EA-44F1-910A-976B3462EE07}" dt="2020-07-14T15:47:41.519" v="58"/>
          <ac:spMkLst>
            <pc:docMk/>
            <pc:sldMk cId="3400079370" sldId="258"/>
            <ac:spMk id="11" creationId="{007891EC-4501-44ED-A8C8-B11B6DB767AB}"/>
          </ac:spMkLst>
        </pc:spChg>
        <pc:picChg chg="add mod ord">
          <ac:chgData name="Sumanth Guntupalli" userId="c6455344a007dd2b" providerId="Windows Live" clId="Web-{E72E7AE0-87EA-44F1-910A-976B3462EE07}" dt="2020-07-14T15:47:41.519" v="58"/>
          <ac:picMkLst>
            <pc:docMk/>
            <pc:sldMk cId="3400079370" sldId="258"/>
            <ac:picMk id="4" creationId="{C9AFD39D-FA26-4476-B451-8D3C7A32469E}"/>
          </ac:picMkLst>
        </pc:picChg>
      </pc:sldChg>
      <pc:sldChg chg="addSp delSp modSp new mod setBg setClrOvrMap">
        <pc:chgData name="Sumanth Guntupalli" userId="c6455344a007dd2b" providerId="Windows Live" clId="Web-{E72E7AE0-87EA-44F1-910A-976B3462EE07}" dt="2020-07-14T15:48:49.286" v="80"/>
        <pc:sldMkLst>
          <pc:docMk/>
          <pc:sldMk cId="452142077" sldId="259"/>
        </pc:sldMkLst>
        <pc:spChg chg="mod">
          <ac:chgData name="Sumanth Guntupalli" userId="c6455344a007dd2b" providerId="Windows Live" clId="Web-{E72E7AE0-87EA-44F1-910A-976B3462EE07}" dt="2020-07-14T15:48:49.286" v="80"/>
          <ac:spMkLst>
            <pc:docMk/>
            <pc:sldMk cId="452142077" sldId="259"/>
            <ac:spMk id="2" creationId="{43709AD5-6AD2-47DB-B38E-302639E525D7}"/>
          </ac:spMkLst>
        </pc:spChg>
        <pc:spChg chg="mod">
          <ac:chgData name="Sumanth Guntupalli" userId="c6455344a007dd2b" providerId="Windows Live" clId="Web-{E72E7AE0-87EA-44F1-910A-976B3462EE07}" dt="2020-07-14T15:48:49.286" v="80"/>
          <ac:spMkLst>
            <pc:docMk/>
            <pc:sldMk cId="452142077" sldId="259"/>
            <ac:spMk id="3" creationId="{4B6D3998-C656-4620-A10E-EC7E73549F81}"/>
          </ac:spMkLst>
        </pc:spChg>
        <pc:spChg chg="add">
          <ac:chgData name="Sumanth Guntupalli" userId="c6455344a007dd2b" providerId="Windows Live" clId="Web-{E72E7AE0-87EA-44F1-910A-976B3462EE07}" dt="2020-07-14T15:48:49.286" v="80"/>
          <ac:spMkLst>
            <pc:docMk/>
            <pc:sldMk cId="452142077" sldId="259"/>
            <ac:spMk id="6" creationId="{C5E6CFF1-2F42-4E10-9A97-F116F46F53FE}"/>
          </ac:spMkLst>
        </pc:spChg>
        <pc:picChg chg="add mod ord">
          <ac:chgData name="Sumanth Guntupalli" userId="c6455344a007dd2b" providerId="Windows Live" clId="Web-{E72E7AE0-87EA-44F1-910A-976B3462EE07}" dt="2020-07-14T15:48:49.286" v="80"/>
          <ac:picMkLst>
            <pc:docMk/>
            <pc:sldMk cId="452142077" sldId="259"/>
            <ac:picMk id="4" creationId="{D4523579-EE31-44F2-910F-673C1C5ADB8E}"/>
          </ac:picMkLst>
        </pc:picChg>
        <pc:picChg chg="add del">
          <ac:chgData name="Sumanth Guntupalli" userId="c6455344a007dd2b" providerId="Windows Live" clId="Web-{E72E7AE0-87EA-44F1-910A-976B3462EE07}" dt="2020-07-14T15:48:49.270" v="79"/>
          <ac:picMkLst>
            <pc:docMk/>
            <pc:sldMk cId="452142077" sldId="259"/>
            <ac:picMk id="9" creationId="{54DDEBDD-D8BD-41A6-8A0D-B00E3768B0F9}"/>
          </ac:picMkLst>
        </pc:picChg>
        <pc:cxnChg chg="add">
          <ac:chgData name="Sumanth Guntupalli" userId="c6455344a007dd2b" providerId="Windows Live" clId="Web-{E72E7AE0-87EA-44F1-910A-976B3462EE07}" dt="2020-07-14T15:48:49.286" v="80"/>
          <ac:cxnSpMkLst>
            <pc:docMk/>
            <pc:sldMk cId="452142077" sldId="259"/>
            <ac:cxnSpMk id="11" creationId="{67182200-4859-4C8D-BCBB-55B245C28BA3}"/>
          </ac:cxnSpMkLst>
        </pc:cxnChg>
      </pc:sldChg>
      <pc:sldChg chg="addSp delSp modSp new mod setBg">
        <pc:chgData name="Sumanth Guntupalli" userId="c6455344a007dd2b" providerId="Windows Live" clId="Web-{E72E7AE0-87EA-44F1-910A-976B3462EE07}" dt="2020-07-14T15:52:10.756" v="100"/>
        <pc:sldMkLst>
          <pc:docMk/>
          <pc:sldMk cId="1296307654" sldId="260"/>
        </pc:sldMkLst>
        <pc:spChg chg="mod">
          <ac:chgData name="Sumanth Guntupalli" userId="c6455344a007dd2b" providerId="Windows Live" clId="Web-{E72E7AE0-87EA-44F1-910A-976B3462EE07}" dt="2020-07-14T15:52:10.756" v="100"/>
          <ac:spMkLst>
            <pc:docMk/>
            <pc:sldMk cId="1296307654" sldId="260"/>
            <ac:spMk id="2" creationId="{8AD511B6-EC1F-4699-950F-1AF8417B22AE}"/>
          </ac:spMkLst>
        </pc:spChg>
        <pc:spChg chg="mod ord">
          <ac:chgData name="Sumanth Guntupalli" userId="c6455344a007dd2b" providerId="Windows Live" clId="Web-{E72E7AE0-87EA-44F1-910A-976B3462EE07}" dt="2020-07-14T15:52:10.756" v="100"/>
          <ac:spMkLst>
            <pc:docMk/>
            <pc:sldMk cId="1296307654" sldId="260"/>
            <ac:spMk id="3" creationId="{84B9CC36-0AAF-45C0-B0E7-6B0CF41CC746}"/>
          </ac:spMkLst>
        </pc:spChg>
        <pc:spChg chg="add del">
          <ac:chgData name="Sumanth Guntupalli" userId="c6455344a007dd2b" providerId="Windows Live" clId="Web-{E72E7AE0-87EA-44F1-910A-976B3462EE07}" dt="2020-07-14T15:52:10.756" v="99"/>
          <ac:spMkLst>
            <pc:docMk/>
            <pc:sldMk cId="1296307654" sldId="260"/>
            <ac:spMk id="6" creationId="{095E159E-93CC-4F4E-854F-A731891321EF}"/>
          </ac:spMkLst>
        </pc:spChg>
        <pc:spChg chg="add del">
          <ac:chgData name="Sumanth Guntupalli" userId="c6455344a007dd2b" providerId="Windows Live" clId="Web-{E72E7AE0-87EA-44F1-910A-976B3462EE07}" dt="2020-07-14T15:52:10.756" v="99"/>
          <ac:spMkLst>
            <pc:docMk/>
            <pc:sldMk cId="1296307654" sldId="260"/>
            <ac:spMk id="7" creationId="{3CD1EA40-7116-4FCB-9369-70F29FAA91EC}"/>
          </ac:spMkLst>
        </pc:spChg>
        <pc:spChg chg="add del">
          <ac:chgData name="Sumanth Guntupalli" userId="c6455344a007dd2b" providerId="Windows Live" clId="Web-{E72E7AE0-87EA-44F1-910A-976B3462EE07}" dt="2020-07-14T15:52:10.756" v="99"/>
          <ac:spMkLst>
            <pc:docMk/>
            <pc:sldMk cId="1296307654" sldId="260"/>
            <ac:spMk id="8" creationId="{BF647E38-F93D-4661-8D77-CE13EEB65B5A}"/>
          </ac:spMkLst>
        </pc:spChg>
        <pc:spChg chg="add del">
          <ac:chgData name="Sumanth Guntupalli" userId="c6455344a007dd2b" providerId="Windows Live" clId="Web-{E72E7AE0-87EA-44F1-910A-976B3462EE07}" dt="2020-07-14T15:51:59.912" v="97"/>
          <ac:spMkLst>
            <pc:docMk/>
            <pc:sldMk cId="1296307654" sldId="260"/>
            <ac:spMk id="9" creationId="{4F7EBAE4-9945-4473-9E34-B2C66EA0F03D}"/>
          </ac:spMkLst>
        </pc:spChg>
        <pc:spChg chg="add">
          <ac:chgData name="Sumanth Guntupalli" userId="c6455344a007dd2b" providerId="Windows Live" clId="Web-{E72E7AE0-87EA-44F1-910A-976B3462EE07}" dt="2020-07-14T15:52:10.756" v="100"/>
          <ac:spMkLst>
            <pc:docMk/>
            <pc:sldMk cId="1296307654" sldId="260"/>
            <ac:spMk id="10" creationId="{F4C0B10B-D2C4-4A54-AFAD-3D27DF88BB37}"/>
          </ac:spMkLst>
        </pc:spChg>
        <pc:spChg chg="add del">
          <ac:chgData name="Sumanth Guntupalli" userId="c6455344a007dd2b" providerId="Windows Live" clId="Web-{E72E7AE0-87EA-44F1-910A-976B3462EE07}" dt="2020-07-14T15:51:59.912" v="97"/>
          <ac:spMkLst>
            <pc:docMk/>
            <pc:sldMk cId="1296307654" sldId="260"/>
            <ac:spMk id="11" creationId="{70BEB1E7-2F88-40BC-B73D-42E5B6F80BFC}"/>
          </ac:spMkLst>
        </pc:spChg>
        <pc:spChg chg="add del">
          <ac:chgData name="Sumanth Guntupalli" userId="c6455344a007dd2b" providerId="Windows Live" clId="Web-{E72E7AE0-87EA-44F1-910A-976B3462EE07}" dt="2020-07-14T15:51:59.912" v="97"/>
          <ac:spMkLst>
            <pc:docMk/>
            <pc:sldMk cId="1296307654" sldId="260"/>
            <ac:spMk id="13" creationId="{A7B99495-F43F-4D80-A44F-2CB4764EB90B}"/>
          </ac:spMkLst>
        </pc:spChg>
        <pc:spChg chg="add del">
          <ac:chgData name="Sumanth Guntupalli" userId="c6455344a007dd2b" providerId="Windows Live" clId="Web-{E72E7AE0-87EA-44F1-910A-976B3462EE07}" dt="2020-07-14T15:52:10.756" v="99"/>
          <ac:spMkLst>
            <pc:docMk/>
            <pc:sldMk cId="1296307654" sldId="260"/>
            <ac:spMk id="37" creationId="{D6C80E47-971C-437F-B030-191115B01D68}"/>
          </ac:spMkLst>
        </pc:spChg>
        <pc:grpChg chg="add del">
          <ac:chgData name="Sumanth Guntupalli" userId="c6455344a007dd2b" providerId="Windows Live" clId="Web-{E72E7AE0-87EA-44F1-910A-976B3462EE07}" dt="2020-07-14T15:52:10.756" v="99"/>
          <ac:grpSpMkLst>
            <pc:docMk/>
            <pc:sldMk cId="1296307654" sldId="260"/>
            <ac:grpSpMk id="15" creationId="{8224D79E-4C7E-4A03-BC98-C11627ED478A}"/>
          </ac:grpSpMkLst>
        </pc:grpChg>
        <pc:grpChg chg="add">
          <ac:chgData name="Sumanth Guntupalli" userId="c6455344a007dd2b" providerId="Windows Live" clId="Web-{E72E7AE0-87EA-44F1-910A-976B3462EE07}" dt="2020-07-14T15:52:10.756" v="100"/>
          <ac:grpSpMkLst>
            <pc:docMk/>
            <pc:sldMk cId="1296307654" sldId="260"/>
            <ac:grpSpMk id="17" creationId="{B6BADB90-C74B-40D6-86DC-503F65FCE8DC}"/>
          </ac:grpSpMkLst>
        </pc:grpChg>
        <pc:picChg chg="add mod">
          <ac:chgData name="Sumanth Guntupalli" userId="c6455344a007dd2b" providerId="Windows Live" clId="Web-{E72E7AE0-87EA-44F1-910A-976B3462EE07}" dt="2020-07-14T15:52:10.756" v="100"/>
          <ac:picMkLst>
            <pc:docMk/>
            <pc:sldMk cId="1296307654" sldId="260"/>
            <ac:picMk id="4" creationId="{6F0E9143-F946-4577-8B07-26A6F128ECA3}"/>
          </ac:picMkLst>
        </pc:picChg>
      </pc:sldChg>
      <pc:sldChg chg="addSp delSp modSp new mod setBg">
        <pc:chgData name="Sumanth Guntupalli" userId="c6455344a007dd2b" providerId="Windows Live" clId="Web-{E72E7AE0-87EA-44F1-910A-976B3462EE07}" dt="2020-07-14T15:54:50.382" v="106"/>
        <pc:sldMkLst>
          <pc:docMk/>
          <pc:sldMk cId="1637371225" sldId="261"/>
        </pc:sldMkLst>
        <pc:spChg chg="mod ord">
          <ac:chgData name="Sumanth Guntupalli" userId="c6455344a007dd2b" providerId="Windows Live" clId="Web-{E72E7AE0-87EA-44F1-910A-976B3462EE07}" dt="2020-07-14T15:54:50.382" v="106"/>
          <ac:spMkLst>
            <pc:docMk/>
            <pc:sldMk cId="1637371225" sldId="261"/>
            <ac:spMk id="2" creationId="{2A4D4F98-D901-4F5D-BDF1-CF4A969C625B}"/>
          </ac:spMkLst>
        </pc:spChg>
        <pc:spChg chg="del">
          <ac:chgData name="Sumanth Guntupalli" userId="c6455344a007dd2b" providerId="Windows Live" clId="Web-{E72E7AE0-87EA-44F1-910A-976B3462EE07}" dt="2020-07-14T15:54:46.257" v="105"/>
          <ac:spMkLst>
            <pc:docMk/>
            <pc:sldMk cId="1637371225" sldId="261"/>
            <ac:spMk id="3" creationId="{71635CDC-E2EB-4966-96A6-FB90C5DC8478}"/>
          </ac:spMkLst>
        </pc:spChg>
        <pc:spChg chg="add">
          <ac:chgData name="Sumanth Guntupalli" userId="c6455344a007dd2b" providerId="Windows Live" clId="Web-{E72E7AE0-87EA-44F1-910A-976B3462EE07}" dt="2020-07-14T15:54:50.382" v="106"/>
          <ac:spMkLst>
            <pc:docMk/>
            <pc:sldMk cId="1637371225" sldId="261"/>
            <ac:spMk id="9" creationId="{87CC2527-562A-4F69-B487-4371E5B243E7}"/>
          </ac:spMkLst>
        </pc:spChg>
        <pc:picChg chg="add mod ord">
          <ac:chgData name="Sumanth Guntupalli" userId="c6455344a007dd2b" providerId="Windows Live" clId="Web-{E72E7AE0-87EA-44F1-910A-976B3462EE07}" dt="2020-07-14T15:54:50.382" v="106"/>
          <ac:picMkLst>
            <pc:docMk/>
            <pc:sldMk cId="1637371225" sldId="261"/>
            <ac:picMk id="4" creationId="{72C16616-5828-4821-AC68-998E97BD7359}"/>
          </ac:picMkLst>
        </pc:picChg>
        <pc:cxnChg chg="add">
          <ac:chgData name="Sumanth Guntupalli" userId="c6455344a007dd2b" providerId="Windows Live" clId="Web-{E72E7AE0-87EA-44F1-910A-976B3462EE07}" dt="2020-07-14T15:54:50.382" v="106"/>
          <ac:cxnSpMkLst>
            <pc:docMk/>
            <pc:sldMk cId="1637371225" sldId="261"/>
            <ac:cxnSpMk id="11" creationId="{BCDAEC91-5BCE-4B55-9CC0-43EF94CB734B}"/>
          </ac:cxnSpMkLst>
        </pc:cxnChg>
      </pc:sldChg>
      <pc:sldChg chg="addSp delSp modSp new mod setBg setClrOvrMap">
        <pc:chgData name="Sumanth Guntupalli" userId="c6455344a007dd2b" providerId="Windows Live" clId="Web-{E72E7AE0-87EA-44F1-910A-976B3462EE07}" dt="2020-07-14T15:59:13.165" v="127"/>
        <pc:sldMkLst>
          <pc:docMk/>
          <pc:sldMk cId="1428255113" sldId="262"/>
        </pc:sldMkLst>
        <pc:spChg chg="mod">
          <ac:chgData name="Sumanth Guntupalli" userId="c6455344a007dd2b" providerId="Windows Live" clId="Web-{E72E7AE0-87EA-44F1-910A-976B3462EE07}" dt="2020-07-14T15:59:13.165" v="127"/>
          <ac:spMkLst>
            <pc:docMk/>
            <pc:sldMk cId="1428255113" sldId="262"/>
            <ac:spMk id="2" creationId="{1F52D145-D5A1-4C47-9950-7CD7655F9B0C}"/>
          </ac:spMkLst>
        </pc:spChg>
        <pc:spChg chg="mod ord">
          <ac:chgData name="Sumanth Guntupalli" userId="c6455344a007dd2b" providerId="Windows Live" clId="Web-{E72E7AE0-87EA-44F1-910A-976B3462EE07}" dt="2020-07-14T15:59:13.165" v="127"/>
          <ac:spMkLst>
            <pc:docMk/>
            <pc:sldMk cId="1428255113" sldId="262"/>
            <ac:spMk id="3" creationId="{5717D0AB-F968-48D0-A911-406AEDD1A2ED}"/>
          </ac:spMkLst>
        </pc:spChg>
        <pc:spChg chg="add del">
          <ac:chgData name="Sumanth Guntupalli" userId="c6455344a007dd2b" providerId="Windows Live" clId="Web-{E72E7AE0-87EA-44F1-910A-976B3462EE07}" dt="2020-07-14T15:59:13.165" v="127"/>
          <ac:spMkLst>
            <pc:docMk/>
            <pc:sldMk cId="1428255113" sldId="262"/>
            <ac:spMk id="9" creationId="{91F32EBA-ED97-466E-8CFA-8382584155D0}"/>
          </ac:spMkLst>
        </pc:spChg>
        <pc:spChg chg="add">
          <ac:chgData name="Sumanth Guntupalli" userId="c6455344a007dd2b" providerId="Windows Live" clId="Web-{E72E7AE0-87EA-44F1-910A-976B3462EE07}" dt="2020-07-14T15:59:13.165" v="127"/>
          <ac:spMkLst>
            <pc:docMk/>
            <pc:sldMk cId="1428255113" sldId="262"/>
            <ac:spMk id="12" creationId="{28FF88A3-8EBC-4142-8CC2-EBE257ED6C90}"/>
          </ac:spMkLst>
        </pc:spChg>
        <pc:spChg chg="add del">
          <ac:chgData name="Sumanth Guntupalli" userId="c6455344a007dd2b" providerId="Windows Live" clId="Web-{E72E7AE0-87EA-44F1-910A-976B3462EE07}" dt="2020-07-14T15:58:57.056" v="124"/>
          <ac:spMkLst>
            <pc:docMk/>
            <pc:sldMk cId="1428255113" sldId="262"/>
            <ac:spMk id="14" creationId="{91F32EBA-ED97-466E-8CFA-8382584155D0}"/>
          </ac:spMkLst>
        </pc:spChg>
        <pc:grpChg chg="add">
          <ac:chgData name="Sumanth Guntupalli" userId="c6455344a007dd2b" providerId="Windows Live" clId="Web-{E72E7AE0-87EA-44F1-910A-976B3462EE07}" dt="2020-07-14T15:59:13.165" v="127"/>
          <ac:grpSpMkLst>
            <pc:docMk/>
            <pc:sldMk cId="1428255113" sldId="262"/>
            <ac:grpSpMk id="16" creationId="{27D8A815-1B1F-4DB5-A03C-F4987CF0CB0F}"/>
          </ac:grpSpMkLst>
        </pc:grpChg>
        <pc:picChg chg="add del mod">
          <ac:chgData name="Sumanth Guntupalli" userId="c6455344a007dd2b" providerId="Windows Live" clId="Web-{E72E7AE0-87EA-44F1-910A-976B3462EE07}" dt="2020-07-14T15:58:13.852" v="121"/>
          <ac:picMkLst>
            <pc:docMk/>
            <pc:sldMk cId="1428255113" sldId="262"/>
            <ac:picMk id="4" creationId="{B7007A00-8779-4D30-9DCA-EA6F61E0D47E}"/>
          </ac:picMkLst>
        </pc:picChg>
        <pc:picChg chg="add mod ord">
          <ac:chgData name="Sumanth Guntupalli" userId="c6455344a007dd2b" providerId="Windows Live" clId="Web-{E72E7AE0-87EA-44F1-910A-976B3462EE07}" dt="2020-07-14T15:59:13.165" v="127"/>
          <ac:picMkLst>
            <pc:docMk/>
            <pc:sldMk cId="1428255113" sldId="262"/>
            <ac:picMk id="5" creationId="{245183BF-EC7B-4297-A3A4-25B8BF438467}"/>
          </ac:picMkLst>
        </pc:picChg>
        <pc:picChg chg="add del">
          <ac:chgData name="Sumanth Guntupalli" userId="c6455344a007dd2b" providerId="Windows Live" clId="Web-{E72E7AE0-87EA-44F1-910A-976B3462EE07}" dt="2020-07-14T15:59:13.150" v="126"/>
          <ac:picMkLst>
            <pc:docMk/>
            <pc:sldMk cId="1428255113" sldId="262"/>
            <ac:picMk id="11" creationId="{54DDEBDD-D8BD-41A6-8A0D-B00E3768B0F9}"/>
          </ac:picMkLst>
        </pc:picChg>
      </pc:sldChg>
      <pc:sldChg chg="addSp delSp modSp new mod setBg">
        <pc:chgData name="Sumanth Guntupalli" userId="c6455344a007dd2b" providerId="Windows Live" clId="Web-{E72E7AE0-87EA-44F1-910A-976B3462EE07}" dt="2020-07-14T16:01:05.963" v="144" actId="14100"/>
        <pc:sldMkLst>
          <pc:docMk/>
          <pc:sldMk cId="3852333587" sldId="263"/>
        </pc:sldMkLst>
        <pc:spChg chg="mod ord">
          <ac:chgData name="Sumanth Guntupalli" userId="c6455344a007dd2b" providerId="Windows Live" clId="Web-{E72E7AE0-87EA-44F1-910A-976B3462EE07}" dt="2020-07-14T16:00:42.713" v="140"/>
          <ac:spMkLst>
            <pc:docMk/>
            <pc:sldMk cId="3852333587" sldId="263"/>
            <ac:spMk id="2" creationId="{B4E9FE0F-C9A5-44AF-923C-7B5EBB4238E6}"/>
          </ac:spMkLst>
        </pc:spChg>
        <pc:spChg chg="del">
          <ac:chgData name="Sumanth Guntupalli" userId="c6455344a007dd2b" providerId="Windows Live" clId="Web-{E72E7AE0-87EA-44F1-910A-976B3462EE07}" dt="2020-07-14T16:00:04.228" v="137"/>
          <ac:spMkLst>
            <pc:docMk/>
            <pc:sldMk cId="3852333587" sldId="263"/>
            <ac:spMk id="3" creationId="{15E9BAE9-92C9-447B-A7CB-7D41500D1F50}"/>
          </ac:spMkLst>
        </pc:spChg>
        <pc:spChg chg="add del">
          <ac:chgData name="Sumanth Guntupalli" userId="c6455344a007dd2b" providerId="Windows Live" clId="Web-{E72E7AE0-87EA-44F1-910A-976B3462EE07}" dt="2020-07-14T16:00:22.916" v="139"/>
          <ac:spMkLst>
            <pc:docMk/>
            <pc:sldMk cId="3852333587" sldId="263"/>
            <ac:spMk id="8" creationId="{62CDAC24-CAA1-4565-9A02-4ED8DCE8FA2A}"/>
          </ac:spMkLst>
        </pc:spChg>
        <pc:spChg chg="add del">
          <ac:chgData name="Sumanth Guntupalli" userId="c6455344a007dd2b" providerId="Windows Live" clId="Web-{E72E7AE0-87EA-44F1-910A-976B3462EE07}" dt="2020-07-14T16:00:42.713" v="140"/>
          <ac:spMkLst>
            <pc:docMk/>
            <pc:sldMk cId="3852333587" sldId="263"/>
            <ac:spMk id="11" creationId="{C0A1ED06-4733-4020-9C60-81D4D801408D}"/>
          </ac:spMkLst>
        </pc:spChg>
        <pc:spChg chg="add del">
          <ac:chgData name="Sumanth Guntupalli" userId="c6455344a007dd2b" providerId="Windows Live" clId="Web-{E72E7AE0-87EA-44F1-910A-976B3462EE07}" dt="2020-07-14T16:00:42.713" v="140"/>
          <ac:spMkLst>
            <pc:docMk/>
            <pc:sldMk cId="3852333587" sldId="263"/>
            <ac:spMk id="13" creationId="{B0CA3509-3AF9-45FE-93ED-57BB5D5E8E07}"/>
          </ac:spMkLst>
        </pc:spChg>
        <pc:spChg chg="add">
          <ac:chgData name="Sumanth Guntupalli" userId="c6455344a007dd2b" providerId="Windows Live" clId="Web-{E72E7AE0-87EA-44F1-910A-976B3462EE07}" dt="2020-07-14T16:00:42.713" v="140"/>
          <ac:spMkLst>
            <pc:docMk/>
            <pc:sldMk cId="3852333587" sldId="263"/>
            <ac:spMk id="18" creationId="{16C5FA50-8D52-4617-AF91-5C7B1C8352F1}"/>
          </ac:spMkLst>
        </pc:spChg>
        <pc:spChg chg="add">
          <ac:chgData name="Sumanth Guntupalli" userId="c6455344a007dd2b" providerId="Windows Live" clId="Web-{E72E7AE0-87EA-44F1-910A-976B3462EE07}" dt="2020-07-14T16:00:42.713" v="140"/>
          <ac:spMkLst>
            <pc:docMk/>
            <pc:sldMk cId="3852333587" sldId="263"/>
            <ac:spMk id="20" creationId="{E223798C-12AD-4B0C-A50C-D676347D67CF}"/>
          </ac:spMkLst>
        </pc:spChg>
        <pc:picChg chg="add mod ord">
          <ac:chgData name="Sumanth Guntupalli" userId="c6455344a007dd2b" providerId="Windows Live" clId="Web-{E72E7AE0-87EA-44F1-910A-976B3462EE07}" dt="2020-07-14T16:01:05.963" v="144" actId="14100"/>
          <ac:picMkLst>
            <pc:docMk/>
            <pc:sldMk cId="3852333587" sldId="263"/>
            <ac:picMk id="4" creationId="{6E49A60A-2EC0-4345-8342-51354B9EA90A}"/>
          </ac:picMkLst>
        </pc:picChg>
      </pc:sldChg>
      <pc:sldChg chg="addSp modSp new mod setBg">
        <pc:chgData name="Sumanth Guntupalli" userId="c6455344a007dd2b" providerId="Windows Live" clId="Web-{E72E7AE0-87EA-44F1-910A-976B3462EE07}" dt="2020-07-14T16:03:18.308" v="172"/>
        <pc:sldMkLst>
          <pc:docMk/>
          <pc:sldMk cId="3686797131" sldId="264"/>
        </pc:sldMkLst>
        <pc:spChg chg="mod">
          <ac:chgData name="Sumanth Guntupalli" userId="c6455344a007dd2b" providerId="Windows Live" clId="Web-{E72E7AE0-87EA-44F1-910A-976B3462EE07}" dt="2020-07-14T16:03:18.308" v="172"/>
          <ac:spMkLst>
            <pc:docMk/>
            <pc:sldMk cId="3686797131" sldId="264"/>
            <ac:spMk id="2" creationId="{EDC91D1A-9859-4733-B9A8-A50ED5074319}"/>
          </ac:spMkLst>
        </pc:spChg>
        <pc:spChg chg="mod">
          <ac:chgData name="Sumanth Guntupalli" userId="c6455344a007dd2b" providerId="Windows Live" clId="Web-{E72E7AE0-87EA-44F1-910A-976B3462EE07}" dt="2020-07-14T16:03:18.308" v="172"/>
          <ac:spMkLst>
            <pc:docMk/>
            <pc:sldMk cId="3686797131" sldId="264"/>
            <ac:spMk id="3" creationId="{4B8E8110-1136-4317-B8F7-165BDA50EAA5}"/>
          </ac:spMkLst>
        </pc:spChg>
        <pc:picChg chg="add mod ord">
          <ac:chgData name="Sumanth Guntupalli" userId="c6455344a007dd2b" providerId="Windows Live" clId="Web-{E72E7AE0-87EA-44F1-910A-976B3462EE07}" dt="2020-07-14T16:03:18.308" v="172"/>
          <ac:picMkLst>
            <pc:docMk/>
            <pc:sldMk cId="3686797131" sldId="264"/>
            <ac:picMk id="4" creationId="{3978685F-2725-4BC7-962F-5976EC19A941}"/>
          </ac:picMkLst>
        </pc:picChg>
        <pc:picChg chg="add">
          <ac:chgData name="Sumanth Guntupalli" userId="c6455344a007dd2b" providerId="Windows Live" clId="Web-{E72E7AE0-87EA-44F1-910A-976B3462EE07}" dt="2020-07-14T16:03:18.308" v="172"/>
          <ac:picMkLst>
            <pc:docMk/>
            <pc:sldMk cId="3686797131" sldId="264"/>
            <ac:picMk id="9" creationId="{54DDEBDD-D8BD-41A6-8A0D-B00E3768B0F9}"/>
          </ac:picMkLst>
        </pc:picChg>
      </pc:sldChg>
      <pc:sldChg chg="addSp delSp modSp new mod setBg">
        <pc:chgData name="Sumanth Guntupalli" userId="c6455344a007dd2b" providerId="Windows Live" clId="Web-{E72E7AE0-87EA-44F1-910A-976B3462EE07}" dt="2020-07-14T16:10:23.108" v="196" actId="20577"/>
        <pc:sldMkLst>
          <pc:docMk/>
          <pc:sldMk cId="1929550593" sldId="265"/>
        </pc:sldMkLst>
        <pc:spChg chg="mod">
          <ac:chgData name="Sumanth Guntupalli" userId="c6455344a007dd2b" providerId="Windows Live" clId="Web-{E72E7AE0-87EA-44F1-910A-976B3462EE07}" dt="2020-07-14T16:10:23.108" v="196" actId="20577"/>
          <ac:spMkLst>
            <pc:docMk/>
            <pc:sldMk cId="1929550593" sldId="265"/>
            <ac:spMk id="2" creationId="{BB992A81-8B98-4A5D-A1EE-6D25F865CEC4}"/>
          </ac:spMkLst>
        </pc:spChg>
        <pc:spChg chg="del">
          <ac:chgData name="Sumanth Guntupalli" userId="c6455344a007dd2b" providerId="Windows Live" clId="Web-{E72E7AE0-87EA-44F1-910A-976B3462EE07}" dt="2020-07-14T16:08:49.514" v="178"/>
          <ac:spMkLst>
            <pc:docMk/>
            <pc:sldMk cId="1929550593" sldId="265"/>
            <ac:spMk id="3" creationId="{14209FA6-CC27-49F4-A210-E3CAFA635C31}"/>
          </ac:spMkLst>
        </pc:spChg>
        <pc:spChg chg="add del">
          <ac:chgData name="Sumanth Guntupalli" userId="c6455344a007dd2b" providerId="Windows Live" clId="Web-{E72E7AE0-87EA-44F1-910A-976B3462EE07}" dt="2020-07-14T16:09:35.592" v="180"/>
          <ac:spMkLst>
            <pc:docMk/>
            <pc:sldMk cId="1929550593" sldId="265"/>
            <ac:spMk id="8" creationId="{DCF24C64-E973-4C7D-8A8E-23C243875E31}"/>
          </ac:spMkLst>
        </pc:spChg>
        <pc:spChg chg="add del">
          <ac:chgData name="Sumanth Guntupalli" userId="c6455344a007dd2b" providerId="Windows Live" clId="Web-{E72E7AE0-87EA-44F1-910A-976B3462EE07}" dt="2020-07-14T16:09:40.858" v="181"/>
          <ac:spMkLst>
            <pc:docMk/>
            <pc:sldMk cId="1929550593" sldId="265"/>
            <ac:spMk id="11" creationId="{ECE1DA53-9811-4831-9BFB-3E8658F0806F}"/>
          </ac:spMkLst>
        </pc:spChg>
        <pc:spChg chg="add">
          <ac:chgData name="Sumanth Guntupalli" userId="c6455344a007dd2b" providerId="Windows Live" clId="Web-{E72E7AE0-87EA-44F1-910A-976B3462EE07}" dt="2020-07-14T16:09:40.858" v="181"/>
          <ac:spMkLst>
            <pc:docMk/>
            <pc:sldMk cId="1929550593" sldId="265"/>
            <ac:spMk id="16" creationId="{16C5FA50-8D52-4617-AF91-5C7B1C8352F1}"/>
          </ac:spMkLst>
        </pc:spChg>
        <pc:spChg chg="add">
          <ac:chgData name="Sumanth Guntupalli" userId="c6455344a007dd2b" providerId="Windows Live" clId="Web-{E72E7AE0-87EA-44F1-910A-976B3462EE07}" dt="2020-07-14T16:09:40.858" v="181"/>
          <ac:spMkLst>
            <pc:docMk/>
            <pc:sldMk cId="1929550593" sldId="265"/>
            <ac:spMk id="18" creationId="{E223798C-12AD-4B0C-A50C-D676347D67CF}"/>
          </ac:spMkLst>
        </pc:spChg>
        <pc:picChg chg="add mod ord">
          <ac:chgData name="Sumanth Guntupalli" userId="c6455344a007dd2b" providerId="Windows Live" clId="Web-{E72E7AE0-87EA-44F1-910A-976B3462EE07}" dt="2020-07-14T16:09:40.858" v="181"/>
          <ac:picMkLst>
            <pc:docMk/>
            <pc:sldMk cId="1929550593" sldId="265"/>
            <ac:picMk id="4" creationId="{E837A161-0ED6-4C90-B887-4156A625EA9C}"/>
          </ac:picMkLst>
        </pc:picChg>
      </pc:sldChg>
      <pc:sldChg chg="addSp delSp modSp new mod setBg">
        <pc:chgData name="Sumanth Guntupalli" userId="c6455344a007dd2b" providerId="Windows Live" clId="Web-{E72E7AE0-87EA-44F1-910A-976B3462EE07}" dt="2020-07-14T16:27:47.116" v="281"/>
        <pc:sldMkLst>
          <pc:docMk/>
          <pc:sldMk cId="298138330" sldId="266"/>
        </pc:sldMkLst>
        <pc:spChg chg="add del mod ord">
          <ac:chgData name="Sumanth Guntupalli" userId="c6455344a007dd2b" providerId="Windows Live" clId="Web-{E72E7AE0-87EA-44F1-910A-976B3462EE07}" dt="2020-07-14T16:27:47.116" v="281"/>
          <ac:spMkLst>
            <pc:docMk/>
            <pc:sldMk cId="298138330" sldId="266"/>
            <ac:spMk id="2" creationId="{6566A1E0-4AD1-4710-A4CB-FB1FFB9E2AE3}"/>
          </ac:spMkLst>
        </pc:spChg>
        <pc:spChg chg="del">
          <ac:chgData name="Sumanth Guntupalli" userId="c6455344a007dd2b" providerId="Windows Live" clId="Web-{E72E7AE0-87EA-44F1-910A-976B3462EE07}" dt="2020-07-14T16:25:44.506" v="218"/>
          <ac:spMkLst>
            <pc:docMk/>
            <pc:sldMk cId="298138330" sldId="266"/>
            <ac:spMk id="3" creationId="{161E2FDE-172C-4FE5-9392-D25CDC2DF5F1}"/>
          </ac:spMkLst>
        </pc:spChg>
        <pc:spChg chg="add del">
          <ac:chgData name="Sumanth Guntupalli" userId="c6455344a007dd2b" providerId="Windows Live" clId="Web-{E72E7AE0-87EA-44F1-910A-976B3462EE07}" dt="2020-07-14T16:27:47.116" v="281"/>
          <ac:spMkLst>
            <pc:docMk/>
            <pc:sldMk cId="298138330" sldId="266"/>
            <ac:spMk id="6" creationId="{B9D7E975-9161-4F2D-AC53-69E1912F6B5D}"/>
          </ac:spMkLst>
        </pc:spChg>
        <pc:spChg chg="add del">
          <ac:chgData name="Sumanth Guntupalli" userId="c6455344a007dd2b" providerId="Windows Live" clId="Web-{E72E7AE0-87EA-44F1-910A-976B3462EE07}" dt="2020-07-14T16:27:24.460" v="276"/>
          <ac:spMkLst>
            <pc:docMk/>
            <pc:sldMk cId="298138330" sldId="266"/>
            <ac:spMk id="8" creationId="{E43C436A-37BA-4268-AB77-3F4E1A80BACE}"/>
          </ac:spMkLst>
        </pc:spChg>
        <pc:spChg chg="add del">
          <ac:chgData name="Sumanth Guntupalli" userId="c6455344a007dd2b" providerId="Windows Live" clId="Web-{E72E7AE0-87EA-44F1-910A-976B3462EE07}" dt="2020-07-14T16:26:32.178" v="266"/>
          <ac:spMkLst>
            <pc:docMk/>
            <pc:sldMk cId="298138330" sldId="266"/>
            <ac:spMk id="9" creationId="{026A84AF-6F58-471A-BF1F-10D8C03511C4}"/>
          </ac:spMkLst>
        </pc:spChg>
        <pc:spChg chg="add del">
          <ac:chgData name="Sumanth Guntupalli" userId="c6455344a007dd2b" providerId="Windows Live" clId="Web-{E72E7AE0-87EA-44F1-910A-976B3462EE07}" dt="2020-07-14T16:27:47.116" v="281"/>
          <ac:spMkLst>
            <pc:docMk/>
            <pc:sldMk cId="298138330" sldId="266"/>
            <ac:spMk id="11" creationId="{827DC2C4-B485-428A-BF4A-472D2967F47F}"/>
          </ac:spMkLst>
        </pc:spChg>
        <pc:spChg chg="add del">
          <ac:chgData name="Sumanth Guntupalli" userId="c6455344a007dd2b" providerId="Windows Live" clId="Web-{E72E7AE0-87EA-44F1-910A-976B3462EE07}" dt="2020-07-14T16:27:47.116" v="281"/>
          <ac:spMkLst>
            <pc:docMk/>
            <pc:sldMk cId="298138330" sldId="266"/>
            <ac:spMk id="13" creationId="{463E6235-1649-4B47-9862-4026FC473B6F}"/>
          </ac:spMkLst>
        </pc:spChg>
        <pc:spChg chg="add del">
          <ac:chgData name="Sumanth Guntupalli" userId="c6455344a007dd2b" providerId="Windows Live" clId="Web-{E72E7AE0-87EA-44F1-910A-976B3462EE07}" dt="2020-07-14T16:27:10.163" v="270"/>
          <ac:spMkLst>
            <pc:docMk/>
            <pc:sldMk cId="298138330" sldId="266"/>
            <ac:spMk id="15" creationId="{B9D7E975-9161-4F2D-AC53-69E1912F6B5D}"/>
          </ac:spMkLst>
        </pc:spChg>
        <pc:spChg chg="add del">
          <ac:chgData name="Sumanth Guntupalli" userId="c6455344a007dd2b" providerId="Windows Live" clId="Web-{E72E7AE0-87EA-44F1-910A-976B3462EE07}" dt="2020-07-14T16:27:10.163" v="270"/>
          <ac:spMkLst>
            <pc:docMk/>
            <pc:sldMk cId="298138330" sldId="266"/>
            <ac:spMk id="16" creationId="{827DC2C4-B485-428A-BF4A-472D2967F47F}"/>
          </ac:spMkLst>
        </pc:spChg>
        <pc:spChg chg="add del">
          <ac:chgData name="Sumanth Guntupalli" userId="c6455344a007dd2b" providerId="Windows Live" clId="Web-{E72E7AE0-87EA-44F1-910A-976B3462EE07}" dt="2020-07-14T16:27:10.163" v="270"/>
          <ac:spMkLst>
            <pc:docMk/>
            <pc:sldMk cId="298138330" sldId="266"/>
            <ac:spMk id="17" creationId="{463E6235-1649-4B47-9862-4026FC473B6F}"/>
          </ac:spMkLst>
        </pc:spChg>
        <pc:spChg chg="add del">
          <ac:chgData name="Sumanth Guntupalli" userId="c6455344a007dd2b" providerId="Windows Live" clId="Web-{E72E7AE0-87EA-44F1-910A-976B3462EE07}" dt="2020-07-14T16:27:16.882" v="272"/>
          <ac:spMkLst>
            <pc:docMk/>
            <pc:sldMk cId="298138330" sldId="266"/>
            <ac:spMk id="18" creationId="{17CC25DF-282C-4394-BE8B-65AF27CBE652}"/>
          </ac:spMkLst>
        </pc:spChg>
        <pc:spChg chg="add del">
          <ac:chgData name="Sumanth Guntupalli" userId="c6455344a007dd2b" providerId="Windows Live" clId="Web-{E72E7AE0-87EA-44F1-910A-976B3462EE07}" dt="2020-07-14T16:27:16.882" v="272"/>
          <ac:spMkLst>
            <pc:docMk/>
            <pc:sldMk cId="298138330" sldId="266"/>
            <ac:spMk id="19" creationId="{40B9085C-79A1-4FE2-B2FB-C046881B27D3}"/>
          </ac:spMkLst>
        </pc:spChg>
        <pc:spChg chg="add del">
          <ac:chgData name="Sumanth Guntupalli" userId="c6455344a007dd2b" providerId="Windows Live" clId="Web-{E72E7AE0-87EA-44F1-910A-976B3462EE07}" dt="2020-07-14T16:27:16.882" v="272"/>
          <ac:spMkLst>
            <pc:docMk/>
            <pc:sldMk cId="298138330" sldId="266"/>
            <ac:spMk id="20" creationId="{EE04B5EB-F158-4507-90DD-BD23620C7CC9}"/>
          </ac:spMkLst>
        </pc:spChg>
        <pc:spChg chg="add del">
          <ac:chgData name="Sumanth Guntupalli" userId="c6455344a007dd2b" providerId="Windows Live" clId="Web-{E72E7AE0-87EA-44F1-910A-976B3462EE07}" dt="2020-07-14T16:27:19.804" v="274"/>
          <ac:spMkLst>
            <pc:docMk/>
            <pc:sldMk cId="298138330" sldId="266"/>
            <ac:spMk id="21" creationId="{B9D7E975-9161-4F2D-AC53-69E1912F6B5D}"/>
          </ac:spMkLst>
        </pc:spChg>
        <pc:spChg chg="add del">
          <ac:chgData name="Sumanth Guntupalli" userId="c6455344a007dd2b" providerId="Windows Live" clId="Web-{E72E7AE0-87EA-44F1-910A-976B3462EE07}" dt="2020-07-14T16:27:19.804" v="274"/>
          <ac:spMkLst>
            <pc:docMk/>
            <pc:sldMk cId="298138330" sldId="266"/>
            <ac:spMk id="22" creationId="{827DC2C4-B485-428A-BF4A-472D2967F47F}"/>
          </ac:spMkLst>
        </pc:spChg>
        <pc:spChg chg="add del">
          <ac:chgData name="Sumanth Guntupalli" userId="c6455344a007dd2b" providerId="Windows Live" clId="Web-{E72E7AE0-87EA-44F1-910A-976B3462EE07}" dt="2020-07-14T16:27:19.804" v="274"/>
          <ac:spMkLst>
            <pc:docMk/>
            <pc:sldMk cId="298138330" sldId="266"/>
            <ac:spMk id="23" creationId="{463E6235-1649-4B47-9862-4026FC473B6F}"/>
          </ac:spMkLst>
        </pc:spChg>
        <pc:spChg chg="add del">
          <ac:chgData name="Sumanth Guntupalli" userId="c6455344a007dd2b" providerId="Windows Live" clId="Web-{E72E7AE0-87EA-44F1-910A-976B3462EE07}" dt="2020-07-14T16:27:24.460" v="276"/>
          <ac:spMkLst>
            <pc:docMk/>
            <pc:sldMk cId="298138330" sldId="266"/>
            <ac:spMk id="24" creationId="{CEF6118E-44FB-4509-B4D9-129052E4C6EE}"/>
          </ac:spMkLst>
        </pc:spChg>
        <pc:spChg chg="add del">
          <ac:chgData name="Sumanth Guntupalli" userId="c6455344a007dd2b" providerId="Windows Live" clId="Web-{E72E7AE0-87EA-44F1-910A-976B3462EE07}" dt="2020-07-14T16:27:33.226" v="278"/>
          <ac:spMkLst>
            <pc:docMk/>
            <pc:sldMk cId="298138330" sldId="266"/>
            <ac:spMk id="25" creationId="{B9D7E975-9161-4F2D-AC53-69E1912F6B5D}"/>
          </ac:spMkLst>
        </pc:spChg>
        <pc:spChg chg="add del">
          <ac:chgData name="Sumanth Guntupalli" userId="c6455344a007dd2b" providerId="Windows Live" clId="Web-{E72E7AE0-87EA-44F1-910A-976B3462EE07}" dt="2020-07-14T16:27:33.226" v="278"/>
          <ac:spMkLst>
            <pc:docMk/>
            <pc:sldMk cId="298138330" sldId="266"/>
            <ac:spMk id="26" creationId="{827DC2C4-B485-428A-BF4A-472D2967F47F}"/>
          </ac:spMkLst>
        </pc:spChg>
        <pc:spChg chg="add del">
          <ac:chgData name="Sumanth Guntupalli" userId="c6455344a007dd2b" providerId="Windows Live" clId="Web-{E72E7AE0-87EA-44F1-910A-976B3462EE07}" dt="2020-07-14T16:27:33.226" v="278"/>
          <ac:spMkLst>
            <pc:docMk/>
            <pc:sldMk cId="298138330" sldId="266"/>
            <ac:spMk id="27" creationId="{463E6235-1649-4B47-9862-4026FC473B6F}"/>
          </ac:spMkLst>
        </pc:spChg>
        <pc:spChg chg="add del">
          <ac:chgData name="Sumanth Guntupalli" userId="c6455344a007dd2b" providerId="Windows Live" clId="Web-{E72E7AE0-87EA-44F1-910A-976B3462EE07}" dt="2020-07-14T16:27:47.116" v="281"/>
          <ac:spMkLst>
            <pc:docMk/>
            <pc:sldMk cId="298138330" sldId="266"/>
            <ac:spMk id="28" creationId="{787900AF-3ED0-4C02-A309-3984EBBD202C}"/>
          </ac:spMkLst>
        </pc:spChg>
        <pc:spChg chg="add del">
          <ac:chgData name="Sumanth Guntupalli" userId="c6455344a007dd2b" providerId="Windows Live" clId="Web-{E72E7AE0-87EA-44F1-910A-976B3462EE07}" dt="2020-07-14T16:27:47.116" v="281"/>
          <ac:spMkLst>
            <pc:docMk/>
            <pc:sldMk cId="298138330" sldId="266"/>
            <ac:spMk id="29" creationId="{8DEDEE5C-3126-4336-A7D4-9277AF5A04B4}"/>
          </ac:spMkLst>
        </pc:spChg>
        <pc:spChg chg="add del">
          <ac:chgData name="Sumanth Guntupalli" userId="c6455344a007dd2b" providerId="Windows Live" clId="Web-{E72E7AE0-87EA-44F1-910A-976B3462EE07}" dt="2020-07-14T16:27:43.147" v="280"/>
          <ac:spMkLst>
            <pc:docMk/>
            <pc:sldMk cId="298138330" sldId="266"/>
            <ac:spMk id="30" creationId="{F4C72D62-7B2D-48B2-90DE-CF90F4D02C87}"/>
          </ac:spMkLst>
        </pc:spChg>
        <pc:spChg chg="add">
          <ac:chgData name="Sumanth Guntupalli" userId="c6455344a007dd2b" providerId="Windows Live" clId="Web-{E72E7AE0-87EA-44F1-910A-976B3462EE07}" dt="2020-07-14T16:27:47.116" v="281"/>
          <ac:spMkLst>
            <pc:docMk/>
            <pc:sldMk cId="298138330" sldId="266"/>
            <ac:spMk id="34" creationId="{1707FC24-6981-43D9-B525-C7832BA22463}"/>
          </ac:spMkLst>
        </pc:spChg>
        <pc:picChg chg="add mod ord">
          <ac:chgData name="Sumanth Guntupalli" userId="c6455344a007dd2b" providerId="Windows Live" clId="Web-{E72E7AE0-87EA-44F1-910A-976B3462EE07}" dt="2020-07-14T16:27:47.116" v="281"/>
          <ac:picMkLst>
            <pc:docMk/>
            <pc:sldMk cId="298138330" sldId="266"/>
            <ac:picMk id="4" creationId="{4BD04B1B-CA8A-4BEF-80CB-0CC05EE9E8BF}"/>
          </ac:picMkLst>
        </pc:picChg>
      </pc:sldChg>
      <pc:sldChg chg="new">
        <pc:chgData name="Sumanth Guntupalli" userId="c6455344a007dd2b" providerId="Windows Live" clId="Web-{E72E7AE0-87EA-44F1-910A-976B3462EE07}" dt="2020-07-14T16:27:51.773" v="282"/>
        <pc:sldMkLst>
          <pc:docMk/>
          <pc:sldMk cId="2851083714" sldId="267"/>
        </pc:sldMkLst>
      </pc:sldChg>
    </pc:docChg>
  </pc:docChgLst>
  <pc:docChgLst>
    <pc:chgData name="Sumanth Guntupalli" userId="c6455344a007dd2b" providerId="Windows Live" clId="Web-{3FCDB70B-D46E-4EE2-8041-0246F49C0E06}"/>
    <pc:docChg chg="addSld modSld">
      <pc:chgData name="Sumanth Guntupalli" userId="c6455344a007dd2b" providerId="Windows Live" clId="Web-{3FCDB70B-D46E-4EE2-8041-0246F49C0E06}" dt="2020-07-15T07:20:04.860" v="199"/>
      <pc:docMkLst>
        <pc:docMk/>
      </pc:docMkLst>
      <pc:sldChg chg="addAnim modAnim">
        <pc:chgData name="Sumanth Guntupalli" userId="c6455344a007dd2b" providerId="Windows Live" clId="Web-{3FCDB70B-D46E-4EE2-8041-0246F49C0E06}" dt="2020-07-15T07:17:39.536" v="155"/>
        <pc:sldMkLst>
          <pc:docMk/>
          <pc:sldMk cId="109857222" sldId="256"/>
        </pc:sldMkLst>
      </pc:sldChg>
      <pc:sldChg chg="addSp delSp modSp addAnim modAnim">
        <pc:chgData name="Sumanth Guntupalli" userId="c6455344a007dd2b" providerId="Windows Live" clId="Web-{3FCDB70B-D46E-4EE2-8041-0246F49C0E06}" dt="2020-07-15T07:17:29.301" v="151"/>
        <pc:sldMkLst>
          <pc:docMk/>
          <pc:sldMk cId="1699978861" sldId="257"/>
        </pc:sldMkLst>
        <pc:spChg chg="mod">
          <ac:chgData name="Sumanth Guntupalli" userId="c6455344a007dd2b" providerId="Windows Live" clId="Web-{3FCDB70B-D46E-4EE2-8041-0246F49C0E06}" dt="2020-07-15T07:06:22.187" v="89"/>
          <ac:spMkLst>
            <pc:docMk/>
            <pc:sldMk cId="1699978861" sldId="257"/>
            <ac:spMk id="2" creationId="{84A1E259-CD46-4AD2-BC38-B67F15AF7DB2}"/>
          </ac:spMkLst>
        </pc:spChg>
        <pc:spChg chg="mod">
          <ac:chgData name="Sumanth Guntupalli" userId="c6455344a007dd2b" providerId="Windows Live" clId="Web-{3FCDB70B-D46E-4EE2-8041-0246F49C0E06}" dt="2020-07-15T07:06:22.187" v="89"/>
          <ac:spMkLst>
            <pc:docMk/>
            <pc:sldMk cId="1699978861" sldId="257"/>
            <ac:spMk id="3" creationId="{C8CE7789-D37A-4EF7-916F-6D43477840AB}"/>
          </ac:spMkLst>
        </pc:spChg>
        <pc:spChg chg="del">
          <ac:chgData name="Sumanth Guntupalli" userId="c6455344a007dd2b" providerId="Windows Live" clId="Web-{3FCDB70B-D46E-4EE2-8041-0246F49C0E06}" dt="2020-07-15T07:06:22.187" v="89"/>
          <ac:spMkLst>
            <pc:docMk/>
            <pc:sldMk cId="1699978861" sldId="257"/>
            <ac:spMk id="8" creationId="{3B854194-185D-494D-905C-7C7CB2E30F6E}"/>
          </ac:spMkLst>
        </pc:spChg>
        <pc:spChg chg="del">
          <ac:chgData name="Sumanth Guntupalli" userId="c6455344a007dd2b" providerId="Windows Live" clId="Web-{3FCDB70B-D46E-4EE2-8041-0246F49C0E06}" dt="2020-07-15T07:06:22.187" v="89"/>
          <ac:spMkLst>
            <pc:docMk/>
            <pc:sldMk cId="1699978861" sldId="257"/>
            <ac:spMk id="10" creationId="{B4F5FA0D-0104-4987-8241-EFF7C85B88DE}"/>
          </ac:spMkLst>
        </pc:spChg>
        <pc:spChg chg="add">
          <ac:chgData name="Sumanth Guntupalli" userId="c6455344a007dd2b" providerId="Windows Live" clId="Web-{3FCDB70B-D46E-4EE2-8041-0246F49C0E06}" dt="2020-07-15T07:06:22.187" v="89"/>
          <ac:spMkLst>
            <pc:docMk/>
            <pc:sldMk cId="1699978861" sldId="257"/>
            <ac:spMk id="17" creationId="{081EA652-8C6A-4E69-BEB9-170809474553}"/>
          </ac:spMkLst>
        </pc:spChg>
        <pc:spChg chg="add">
          <ac:chgData name="Sumanth Guntupalli" userId="c6455344a007dd2b" providerId="Windows Live" clId="Web-{3FCDB70B-D46E-4EE2-8041-0246F49C0E06}" dt="2020-07-15T07:06:22.187" v="89"/>
          <ac:spMkLst>
            <pc:docMk/>
            <pc:sldMk cId="1699978861" sldId="257"/>
            <ac:spMk id="19" creationId="{A4026A73-1F7F-49F2-B319-8CA3B3D53269}"/>
          </ac:spMkLst>
        </pc:spChg>
        <pc:spChg chg="add">
          <ac:chgData name="Sumanth Guntupalli" userId="c6455344a007dd2b" providerId="Windows Live" clId="Web-{3FCDB70B-D46E-4EE2-8041-0246F49C0E06}" dt="2020-07-15T07:06:22.187" v="89"/>
          <ac:spMkLst>
            <pc:docMk/>
            <pc:sldMk cId="1699978861" sldId="257"/>
            <ac:spMk id="21" creationId="{5298780A-33B9-4EA2-8F67-DE68AD62841B}"/>
          </ac:spMkLst>
        </pc:spChg>
        <pc:spChg chg="add">
          <ac:chgData name="Sumanth Guntupalli" userId="c6455344a007dd2b" providerId="Windows Live" clId="Web-{3FCDB70B-D46E-4EE2-8041-0246F49C0E06}" dt="2020-07-15T07:06:22.187" v="89"/>
          <ac:spMkLst>
            <pc:docMk/>
            <pc:sldMk cId="1699978861" sldId="257"/>
            <ac:spMk id="23" creationId="{7F488E8B-4E1E-4402-8935-D4E6C02615C7}"/>
          </ac:spMkLst>
        </pc:spChg>
        <pc:graphicFrameChg chg="add del mod">
          <ac:chgData name="Sumanth Guntupalli" userId="c6455344a007dd2b" providerId="Windows Live" clId="Web-{3FCDB70B-D46E-4EE2-8041-0246F49C0E06}" dt="2020-07-15T07:03:19.877" v="6"/>
          <ac:graphicFrameMkLst>
            <pc:docMk/>
            <pc:sldMk cId="1699978861" sldId="257"/>
            <ac:graphicFrameMk id="5" creationId="{3C2835AB-A716-439E-86E2-DDF67BB78469}"/>
          </ac:graphicFrameMkLst>
        </pc:graphicFrameChg>
        <pc:graphicFrameChg chg="add del mod">
          <ac:chgData name="Sumanth Guntupalli" userId="c6455344a007dd2b" providerId="Windows Live" clId="Web-{3FCDB70B-D46E-4EE2-8041-0246F49C0E06}" dt="2020-07-15T07:03:36.456" v="8"/>
          <ac:graphicFrameMkLst>
            <pc:docMk/>
            <pc:sldMk cId="1699978861" sldId="257"/>
            <ac:graphicFrameMk id="7" creationId="{DF514E6F-AD31-4B9C-A33A-5BA03D89E1DC}"/>
          </ac:graphicFrameMkLst>
        </pc:graphicFrameChg>
        <pc:picChg chg="del">
          <ac:chgData name="Sumanth Guntupalli" userId="c6455344a007dd2b" providerId="Windows Live" clId="Web-{3FCDB70B-D46E-4EE2-8041-0246F49C0E06}" dt="2020-07-15T07:06:22.187" v="89"/>
          <ac:picMkLst>
            <pc:docMk/>
            <pc:sldMk cId="1699978861" sldId="257"/>
            <ac:picMk id="12" creationId="{2897127E-6CEF-446C-BE87-93B7C46E49D1}"/>
          </ac:picMkLst>
        </pc:picChg>
        <pc:cxnChg chg="add">
          <ac:chgData name="Sumanth Guntupalli" userId="c6455344a007dd2b" providerId="Windows Live" clId="Web-{3FCDB70B-D46E-4EE2-8041-0246F49C0E06}" dt="2020-07-15T07:06:22.187" v="89"/>
          <ac:cxnSpMkLst>
            <pc:docMk/>
            <pc:sldMk cId="1699978861" sldId="257"/>
            <ac:cxnSpMk id="25" creationId="{23AAC9B5-8015-485C-ACF9-A750390E9A56}"/>
          </ac:cxnSpMkLst>
        </pc:cxnChg>
      </pc:sldChg>
      <pc:sldChg chg="addAnim modAnim">
        <pc:chgData name="Sumanth Guntupalli" userId="c6455344a007dd2b" providerId="Windows Live" clId="Web-{3FCDB70B-D46E-4EE2-8041-0246F49C0E06}" dt="2020-07-15T07:17:47.896" v="157"/>
        <pc:sldMkLst>
          <pc:docMk/>
          <pc:sldMk cId="3400079370" sldId="258"/>
        </pc:sldMkLst>
      </pc:sldChg>
      <pc:sldChg chg="addAnim modAnim">
        <pc:chgData name="Sumanth Guntupalli" userId="c6455344a007dd2b" providerId="Windows Live" clId="Web-{3FCDB70B-D46E-4EE2-8041-0246F49C0E06}" dt="2020-07-15T07:18:20.961" v="163"/>
        <pc:sldMkLst>
          <pc:docMk/>
          <pc:sldMk cId="452142077" sldId="259"/>
        </pc:sldMkLst>
      </pc:sldChg>
      <pc:sldChg chg="addAnim modAnim">
        <pc:chgData name="Sumanth Guntupalli" userId="c6455344a007dd2b" providerId="Windows Live" clId="Web-{3FCDB70B-D46E-4EE2-8041-0246F49C0E06}" dt="2020-07-15T07:18:34.540" v="167"/>
        <pc:sldMkLst>
          <pc:docMk/>
          <pc:sldMk cId="1296307654" sldId="260"/>
        </pc:sldMkLst>
      </pc:sldChg>
      <pc:sldChg chg="addAnim modAnim">
        <pc:chgData name="Sumanth Guntupalli" userId="c6455344a007dd2b" providerId="Windows Live" clId="Web-{3FCDB70B-D46E-4EE2-8041-0246F49C0E06}" dt="2020-07-15T07:18:38.698" v="169"/>
        <pc:sldMkLst>
          <pc:docMk/>
          <pc:sldMk cId="1637371225" sldId="261"/>
        </pc:sldMkLst>
      </pc:sldChg>
      <pc:sldChg chg="addAnim modAnim">
        <pc:chgData name="Sumanth Guntupalli" userId="c6455344a007dd2b" providerId="Windows Live" clId="Web-{3FCDB70B-D46E-4EE2-8041-0246F49C0E06}" dt="2020-07-15T07:18:58.589" v="175"/>
        <pc:sldMkLst>
          <pc:docMk/>
          <pc:sldMk cId="1428255113" sldId="262"/>
        </pc:sldMkLst>
      </pc:sldChg>
      <pc:sldChg chg="addAnim modAnim">
        <pc:chgData name="Sumanth Guntupalli" userId="c6455344a007dd2b" providerId="Windows Live" clId="Web-{3FCDB70B-D46E-4EE2-8041-0246F49C0E06}" dt="2020-07-15T07:19:08.840" v="179"/>
        <pc:sldMkLst>
          <pc:docMk/>
          <pc:sldMk cId="3852333587" sldId="263"/>
        </pc:sldMkLst>
      </pc:sldChg>
      <pc:sldChg chg="addAnim modAnim">
        <pc:chgData name="Sumanth Guntupalli" userId="c6455344a007dd2b" providerId="Windows Live" clId="Web-{3FCDB70B-D46E-4EE2-8041-0246F49C0E06}" dt="2020-07-15T07:19:26.622" v="185"/>
        <pc:sldMkLst>
          <pc:docMk/>
          <pc:sldMk cId="3686797131" sldId="264"/>
        </pc:sldMkLst>
      </pc:sldChg>
      <pc:sldChg chg="addAnim modAnim">
        <pc:chgData name="Sumanth Guntupalli" userId="c6455344a007dd2b" providerId="Windows Live" clId="Web-{3FCDB70B-D46E-4EE2-8041-0246F49C0E06}" dt="2020-07-15T07:19:37.326" v="189"/>
        <pc:sldMkLst>
          <pc:docMk/>
          <pc:sldMk cId="1929550593" sldId="265"/>
        </pc:sldMkLst>
      </pc:sldChg>
      <pc:sldChg chg="addAnim modAnim">
        <pc:chgData name="Sumanth Guntupalli" userId="c6455344a007dd2b" providerId="Windows Live" clId="Web-{3FCDB70B-D46E-4EE2-8041-0246F49C0E06}" dt="2020-07-15T07:19:48.030" v="193"/>
        <pc:sldMkLst>
          <pc:docMk/>
          <pc:sldMk cId="298138330" sldId="266"/>
        </pc:sldMkLst>
      </pc:sldChg>
      <pc:sldChg chg="addSp delSp modSp mod setBg addAnim modAnim">
        <pc:chgData name="Sumanth Guntupalli" userId="c6455344a007dd2b" providerId="Windows Live" clId="Web-{3FCDB70B-D46E-4EE2-8041-0246F49C0E06}" dt="2020-07-15T07:19:58.422" v="197"/>
        <pc:sldMkLst>
          <pc:docMk/>
          <pc:sldMk cId="2851083714" sldId="267"/>
        </pc:sldMkLst>
        <pc:spChg chg="mod">
          <ac:chgData name="Sumanth Guntupalli" userId="c6455344a007dd2b" providerId="Windows Live" clId="Web-{3FCDB70B-D46E-4EE2-8041-0246F49C0E06}" dt="2020-07-15T07:14:33.038" v="120"/>
          <ac:spMkLst>
            <pc:docMk/>
            <pc:sldMk cId="2851083714" sldId="267"/>
            <ac:spMk id="2" creationId="{8868AEAD-DA77-4E85-8191-FA597DD7C9DC}"/>
          </ac:spMkLst>
        </pc:spChg>
        <pc:spChg chg="del">
          <ac:chgData name="Sumanth Guntupalli" userId="c6455344a007dd2b" providerId="Windows Live" clId="Web-{3FCDB70B-D46E-4EE2-8041-0246F49C0E06}" dt="2020-07-15T07:13:46.565" v="90"/>
          <ac:spMkLst>
            <pc:docMk/>
            <pc:sldMk cId="2851083714" sldId="267"/>
            <ac:spMk id="3" creationId="{C305DC61-840F-41F3-879B-E6E82D67FAAD}"/>
          </ac:spMkLst>
        </pc:spChg>
        <pc:spChg chg="add">
          <ac:chgData name="Sumanth Guntupalli" userId="c6455344a007dd2b" providerId="Windows Live" clId="Web-{3FCDB70B-D46E-4EE2-8041-0246F49C0E06}" dt="2020-07-15T07:14:33.038" v="120"/>
          <ac:spMkLst>
            <pc:docMk/>
            <pc:sldMk cId="2851083714" sldId="267"/>
            <ac:spMk id="6" creationId="{2643BE6C-86B7-4AB9-91E8-9B5DB45AC8EA}"/>
          </ac:spMkLst>
        </pc:spChg>
        <pc:spChg chg="add del">
          <ac:chgData name="Sumanth Guntupalli" userId="c6455344a007dd2b" providerId="Windows Live" clId="Web-{3FCDB70B-D46E-4EE2-8041-0246F49C0E06}" dt="2020-07-15T07:14:33.038" v="119"/>
          <ac:spMkLst>
            <pc:docMk/>
            <pc:sldMk cId="2851083714" sldId="267"/>
            <ac:spMk id="9" creationId="{7905BA41-EE6E-4F80-8636-447F22DD729A}"/>
          </ac:spMkLst>
        </pc:spChg>
        <pc:spChg chg="add del">
          <ac:chgData name="Sumanth Guntupalli" userId="c6455344a007dd2b" providerId="Windows Live" clId="Web-{3FCDB70B-D46E-4EE2-8041-0246F49C0E06}" dt="2020-07-15T07:14:33.038" v="119"/>
          <ac:spMkLst>
            <pc:docMk/>
            <pc:sldMk cId="2851083714" sldId="267"/>
            <ac:spMk id="11" creationId="{CD7549B2-EE05-4558-8C64-AC46755F2B25}"/>
          </ac:spMkLst>
        </pc:spChg>
        <pc:picChg chg="add mod ord">
          <ac:chgData name="Sumanth Guntupalli" userId="c6455344a007dd2b" providerId="Windows Live" clId="Web-{3FCDB70B-D46E-4EE2-8041-0246F49C0E06}" dt="2020-07-15T07:14:56.071" v="126" actId="1076"/>
          <ac:picMkLst>
            <pc:docMk/>
            <pc:sldMk cId="2851083714" sldId="267"/>
            <ac:picMk id="4" creationId="{15279504-A21B-4C8A-8FA1-19E2C847247F}"/>
          </ac:picMkLst>
        </pc:picChg>
      </pc:sldChg>
      <pc:sldChg chg="addSp delSp modSp new mod setBg addAnim modAnim">
        <pc:chgData name="Sumanth Guntupalli" userId="c6455344a007dd2b" providerId="Windows Live" clId="Web-{3FCDB70B-D46E-4EE2-8041-0246F49C0E06}" dt="2020-07-15T07:20:04.860" v="199"/>
        <pc:sldMkLst>
          <pc:docMk/>
          <pc:sldMk cId="1847883859" sldId="268"/>
        </pc:sldMkLst>
        <pc:spChg chg="mod">
          <ac:chgData name="Sumanth Guntupalli" userId="c6455344a007dd2b" providerId="Windows Live" clId="Web-{3FCDB70B-D46E-4EE2-8041-0246F49C0E06}" dt="2020-07-15T07:15:15.775" v="145"/>
          <ac:spMkLst>
            <pc:docMk/>
            <pc:sldMk cId="1847883859" sldId="268"/>
            <ac:spMk id="2" creationId="{EA245D89-C979-4E05-8414-C2C299AEA942}"/>
          </ac:spMkLst>
        </pc:spChg>
        <pc:spChg chg="del">
          <ac:chgData name="Sumanth Guntupalli" userId="c6455344a007dd2b" providerId="Windows Live" clId="Web-{3FCDB70B-D46E-4EE2-8041-0246F49C0E06}" dt="2020-07-15T07:15:15.775" v="145"/>
          <ac:spMkLst>
            <pc:docMk/>
            <pc:sldMk cId="1847883859" sldId="268"/>
            <ac:spMk id="3" creationId="{FBC289DD-D17C-4D00-8BF7-8935B1EEF8DD}"/>
          </ac:spMkLst>
        </pc:spChg>
        <pc:spChg chg="add">
          <ac:chgData name="Sumanth Guntupalli" userId="c6455344a007dd2b" providerId="Windows Live" clId="Web-{3FCDB70B-D46E-4EE2-8041-0246F49C0E06}" dt="2020-07-15T07:15:15.775" v="145"/>
          <ac:spMkLst>
            <pc:docMk/>
            <pc:sldMk cId="1847883859" sldId="268"/>
            <ac:spMk id="10" creationId="{482BD70C-C4A0-46C4-9518-A731098B419A}"/>
          </ac:spMkLst>
        </pc:spChg>
        <pc:spChg chg="add">
          <ac:chgData name="Sumanth Guntupalli" userId="c6455344a007dd2b" providerId="Windows Live" clId="Web-{3FCDB70B-D46E-4EE2-8041-0246F49C0E06}" dt="2020-07-15T07:15:15.775" v="145"/>
          <ac:spMkLst>
            <pc:docMk/>
            <pc:sldMk cId="1847883859" sldId="268"/>
            <ac:spMk id="12" creationId="{39B74A45-BDDD-4892-B8C0-B290C0944FCB}"/>
          </ac:spMkLst>
        </pc:spChg>
        <pc:spChg chg="add">
          <ac:chgData name="Sumanth Guntupalli" userId="c6455344a007dd2b" providerId="Windows Live" clId="Web-{3FCDB70B-D46E-4EE2-8041-0246F49C0E06}" dt="2020-07-15T07:15:15.775" v="145"/>
          <ac:spMkLst>
            <pc:docMk/>
            <pc:sldMk cId="1847883859" sldId="268"/>
            <ac:spMk id="14" creationId="{C516C73E-9465-4C9E-9B86-9E58FB326B6B}"/>
          </ac:spMkLst>
        </pc:spChg>
        <pc:picChg chg="add">
          <ac:chgData name="Sumanth Guntupalli" userId="c6455344a007dd2b" providerId="Windows Live" clId="Web-{3FCDB70B-D46E-4EE2-8041-0246F49C0E06}" dt="2020-07-15T07:15:15.775" v="145"/>
          <ac:picMkLst>
            <pc:docMk/>
            <pc:sldMk cId="1847883859" sldId="268"/>
            <ac:picMk id="7" creationId="{B574BB5C-5587-41EF-8CFA-564549AEE5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B4C568-6A60-4C5A-A351-50AB77FA8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>
              <a:solidFill>
                <a:srgbClr val="FFFFFF"/>
              </a:solidFill>
            </a:endParaRPr>
          </a:p>
          <a:p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725186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ea typeface="+mn-lt"/>
                <a:cs typeface="+mn-lt"/>
              </a:rPr>
              <a:t>Bot with Dots</a:t>
            </a:r>
            <a:endParaRPr lang="en-US" sz="8000" dirty="0">
              <a:solidFill>
                <a:srgbClr val="FFFFFF"/>
              </a:solidFill>
              <a:cs typeface="Calibri"/>
            </a:endParaRPr>
          </a:p>
          <a:p>
            <a:endParaRPr lang="en-U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B8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92A81-8B98-4A5D-A1EE-6D25F865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Chatbot</a:t>
            </a:r>
            <a:endParaRPr lang="en-US" sz="3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37A161-0ED6-4C90-B887-4156A625E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53" r="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955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6A1E0-4AD1-4710-A4CB-FB1FFB9E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Chatbot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D04B1B-CA8A-4BEF-80CB-0CC05EE9E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5" r="1" b="8253"/>
          <a:stretch/>
        </p:blipFill>
        <p:spPr>
          <a:xfrm>
            <a:off x="5832923" y="492573"/>
            <a:ext cx="519534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8AEAD-DA77-4E85-8191-FA597DD7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Watson Output: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279504-A21B-4C8A-8FA1-19E2C8472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295" y="5039326"/>
            <a:ext cx="10682285" cy="90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45D89-C979-4E05-8414-C2C299AE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574BB5C-5587-41EF-8CFA-564549AEE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8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1E259-CD46-4AD2-BC38-B67F15AF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>
                <a:cs typeface="Calibri Light"/>
              </a:rPr>
              <a:t>Details of the Batch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7789-D37A-4EF7-916F-6D434778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latin typeface="Calibri Light"/>
                <a:ea typeface="+mn-lt"/>
                <a:cs typeface="Calibri Light"/>
              </a:rPr>
              <a:t>We are 4 members in total</a:t>
            </a:r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G Sumanth Naga Deepak --&gt; my self</a:t>
            </a:r>
            <a:endParaRPr lang="en-US" sz="1900">
              <a:cs typeface="Calibri" panose="020F0502020204030204"/>
            </a:endParaRPr>
          </a:p>
          <a:p>
            <a:r>
              <a:rPr lang="en-US" sz="1900">
                <a:ea typeface="+mn-lt"/>
                <a:cs typeface="+mn-lt"/>
              </a:rPr>
              <a:t>K Nikhil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Ch Akhil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A Keerthi</a:t>
            </a:r>
            <a:endParaRPr lang="en-US" sz="1900"/>
          </a:p>
          <a:p>
            <a:endParaRPr lang="en-US" sz="1900">
              <a:cs typeface="Calibri"/>
            </a:endParaRPr>
          </a:p>
          <a:p>
            <a:r>
              <a:rPr lang="en-US" sz="1900">
                <a:ea typeface="+mn-lt"/>
                <a:cs typeface="+mn-lt"/>
              </a:rPr>
              <a:t>Project ID:SPS_PRO_616</a:t>
            </a:r>
          </a:p>
          <a:p>
            <a:pPr marL="0" indent="0">
              <a:buNone/>
            </a:pPr>
            <a:endParaRPr lang="en-US" sz="1900">
              <a:ea typeface="+mn-lt"/>
              <a:cs typeface="+mn-lt"/>
            </a:endParaRPr>
          </a:p>
          <a:p>
            <a:pPr marL="0" indent="0">
              <a:buNone/>
            </a:pPr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Coming to Our Project , We did the project by taking the problem statements </a:t>
            </a:r>
            <a:endParaRPr lang="en-US" sz="1900"/>
          </a:p>
          <a:p>
            <a:endParaRPr lang="en-US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997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9AFD39D-FA26-4476-B451-8D3C7A324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496" b="123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0572E-BFA8-4E83-9224-B885FA0E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90" y="3216312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Predicting the Energy output of Wind Turbine based on Weather Conditions</a:t>
            </a:r>
            <a:endParaRPr lang="en-US" sz="52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007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523579-EE31-44F2-910F-673C1C5AD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709AD5-6AD2-47DB-B38E-302639E5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Scope of the project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3998-C656-4620-A10E-EC7E7354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This project comes under the business sector and Government Sector in other way. 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This project can reduce the loss in the producing electricity from wind turbine  before they build the turbines .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However they build a sample model before the construction so if they provided to our project it will predict where the construction is viable or not in that particular place .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142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D511B6-EC1F-4699-950F-1AF8417B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Project Details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CC36-0AAF-45C0-B0E7-6B0CF41C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ea typeface="+mn-lt"/>
                <a:cs typeface="+mn-lt"/>
              </a:rPr>
              <a:t>Our 1</a:t>
            </a:r>
            <a:r>
              <a:rPr lang="en-US" sz="1700" baseline="30000" dirty="0">
                <a:ea typeface="+mn-lt"/>
                <a:cs typeface="+mn-lt"/>
              </a:rPr>
              <a:t>st</a:t>
            </a:r>
            <a:r>
              <a:rPr lang="en-US" sz="1700" dirty="0">
                <a:ea typeface="+mn-lt"/>
                <a:cs typeface="+mn-lt"/>
              </a:rPr>
              <a:t>  step in our project is data set which plays a key role in the whole project the will able to train and test the model </a:t>
            </a:r>
            <a:endParaRPr lang="en-US" sz="1700" dirty="0">
              <a:cs typeface="Calibri" panose="020F0502020204030204"/>
            </a:endParaRPr>
          </a:p>
          <a:p>
            <a:r>
              <a:rPr lang="en-US" sz="1700" dirty="0">
                <a:ea typeface="+mn-lt"/>
                <a:cs typeface="+mn-lt"/>
              </a:rPr>
              <a:t>That important component is made by Akhil and Keerthi as .csv file .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It is purely prepared by them . Not downloaded  anywhere from the google .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They did by gathering formulas and relations from the research papers. </a:t>
            </a:r>
            <a:endParaRPr lang="en-US" sz="1700" dirty="0"/>
          </a:p>
          <a:p>
            <a:pPr marL="0" indent="0">
              <a:buNone/>
            </a:pPr>
            <a:endParaRPr lang="en-US" sz="1700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0E9143-F946-4577-8B07-26A6F128E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28" r="2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0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2C16616-5828-4821-AC68-998E97BD7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51" r="7751"/>
          <a:stretch/>
        </p:blipFill>
        <p:spPr>
          <a:xfrm>
            <a:off x="-495300" y="10"/>
            <a:ext cx="126873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D4F98-D901-4F5D-BDF1-CF4A969C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Data 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45183BF-EC7B-4297-A3A4-25B8BF438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2D145-D5A1-4C47-9950-7CD7655F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Algorithm </a:t>
            </a:r>
            <a:endParaRPr lang="en-US" sz="4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0AB-F968-48D0-A911-406AEDD1A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We have consider the all algorithm’s present in Artificial Intelligence and finalized ANN is suitable for this project .</a:t>
            </a:r>
            <a:endParaRPr lang="en-US" sz="2200">
              <a:cs typeface="Calibri" panose="020F0502020204030204"/>
            </a:endParaRPr>
          </a:p>
          <a:p>
            <a:r>
              <a:rPr lang="en-US" sz="2200">
                <a:ea typeface="+mn-lt"/>
                <a:cs typeface="+mn-lt"/>
              </a:rPr>
              <a:t>Because we can train as much we want by increasing the epochs and batch size to get good accuracy.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In the Artificial Neural Networks (ANN) we tried with activation functions like relu , softmax , sigmoid and tanh functions.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In those activation functions we got good accuracy with tanh function.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We have used keras to bulid the network .</a:t>
            </a:r>
            <a:endParaRPr lang="en-US" sz="2200"/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8255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8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FE0F-C9A5-44AF-923C-7B5EBB42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ANN</a:t>
            </a: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49A60A-2EC0-4345-8342-51354B9EA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9" b="-2"/>
          <a:stretch/>
        </p:blipFill>
        <p:spPr>
          <a:xfrm>
            <a:off x="492442" y="482919"/>
            <a:ext cx="8227602" cy="56670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23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978685F-2725-4BC7-962F-5976EC19A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6764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C91D1A-9859-4733-B9A8-A50ED507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Chat bot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8110-1136-4317-B8F7-165BDA50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As the team name says “Bot with dots” we did a chat bot with the help of IBM cloud services 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It is a static bot and we developed  deployed in Node red .</a:t>
            </a: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Functionalities  of the bot are as follows:</a:t>
            </a: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Welcome image 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Greetings 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Predictions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79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339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</vt:lpstr>
      <vt:lpstr>Details of the Batch</vt:lpstr>
      <vt:lpstr>Predicting the Energy output of Wind Turbine based on Weather Conditions</vt:lpstr>
      <vt:lpstr>Scope of the project</vt:lpstr>
      <vt:lpstr>Project Details</vt:lpstr>
      <vt:lpstr>Data Set</vt:lpstr>
      <vt:lpstr>Algorithm </vt:lpstr>
      <vt:lpstr>ANN</vt:lpstr>
      <vt:lpstr>Chat bot</vt:lpstr>
      <vt:lpstr>Chatbot</vt:lpstr>
      <vt:lpstr>Chatbot</vt:lpstr>
      <vt:lpstr>Watson Output: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Sumanth Guntupalli</cp:lastModifiedBy>
  <cp:revision>205</cp:revision>
  <dcterms:created xsi:type="dcterms:W3CDTF">2020-07-14T15:41:20Z</dcterms:created>
  <dcterms:modified xsi:type="dcterms:W3CDTF">2020-07-15T07:32:48Z</dcterms:modified>
</cp:coreProperties>
</file>