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279" r:id="rId3"/>
    <p:sldId id="261" r:id="rId4"/>
    <p:sldId id="259" r:id="rId5"/>
    <p:sldId id="264" r:id="rId6"/>
    <p:sldId id="268" r:id="rId7"/>
    <p:sldId id="269" r:id="rId8"/>
    <p:sldId id="292" r:id="rId9"/>
    <p:sldId id="270" r:id="rId10"/>
    <p:sldId id="271" r:id="rId11"/>
    <p:sldId id="272" r:id="rId12"/>
    <p:sldId id="282" r:id="rId13"/>
    <p:sldId id="283" r:id="rId14"/>
    <p:sldId id="273" r:id="rId15"/>
    <p:sldId id="274" r:id="rId16"/>
    <p:sldId id="284" r:id="rId17"/>
    <p:sldId id="285" r:id="rId18"/>
    <p:sldId id="286" r:id="rId19"/>
    <p:sldId id="276" r:id="rId20"/>
    <p:sldId id="287" r:id="rId21"/>
    <p:sldId id="288" r:id="rId22"/>
    <p:sldId id="278" r:id="rId23"/>
    <p:sldId id="289" r:id="rId24"/>
    <p:sldId id="291" r:id="rId25"/>
    <p:sldId id="290" r:id="rId26"/>
    <p:sldId id="277"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BFF"/>
    <a:srgbClr val="D0FAF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D99FC-52DE-47E3-98B1-7D748F5639CD}" type="doc">
      <dgm:prSet loTypeId="urn:microsoft.com/office/officeart/2005/8/layout/hierarchy1" loCatId="hierarchy" qsTypeId="urn:microsoft.com/office/officeart/2005/8/quickstyle/3d2" qsCatId="3D" csTypeId="urn:microsoft.com/office/officeart/2005/8/colors/accent1_3" csCatId="accent1" phldr="1"/>
      <dgm:spPr/>
      <dgm:t>
        <a:bodyPr/>
        <a:lstStyle/>
        <a:p>
          <a:endParaRPr lang="en-US"/>
        </a:p>
      </dgm:t>
    </dgm:pt>
    <dgm:pt modelId="{3924F2DD-057E-4FD3-B181-310F0D8C101B}">
      <dgm:prSet phldrT="[Text]" custT="1"/>
      <dgm:spPr/>
      <dgm:t>
        <a:bodyPr/>
        <a:lstStyle/>
        <a:p>
          <a:r>
            <a:rPr lang="en-US" sz="2000" b="1" dirty="0" smtClean="0">
              <a:latin typeface="Meiryo UI" pitchFamily="34" charset="-128"/>
              <a:ea typeface="Meiryo UI" pitchFamily="34" charset="-128"/>
              <a:cs typeface="Meiryo UI" pitchFamily="34" charset="-128"/>
            </a:rPr>
            <a:t>RFTS</a:t>
          </a:r>
        </a:p>
        <a:p>
          <a:r>
            <a:rPr lang="en-US" sz="2000" b="1" dirty="0" smtClean="0">
              <a:latin typeface="Meiryo UI" pitchFamily="34" charset="-128"/>
              <a:ea typeface="Meiryo UI" pitchFamily="34" charset="-128"/>
              <a:cs typeface="Meiryo UI" pitchFamily="34" charset="-128"/>
            </a:rPr>
            <a:t>App</a:t>
          </a:r>
          <a:endParaRPr lang="en-US" sz="2000" b="1" dirty="0">
            <a:latin typeface="Meiryo UI" pitchFamily="34" charset="-128"/>
            <a:ea typeface="Meiryo UI" pitchFamily="34" charset="-128"/>
            <a:cs typeface="Meiryo UI" pitchFamily="34" charset="-128"/>
          </a:endParaRPr>
        </a:p>
      </dgm:t>
    </dgm:pt>
    <dgm:pt modelId="{FADA953C-EE4F-439E-A24D-FC888DE6E42A}" type="parTrans" cxnId="{27774B2D-1B34-48E5-B262-E1464F3621E2}">
      <dgm:prSet/>
      <dgm:spPr/>
      <dgm:t>
        <a:bodyPr/>
        <a:lstStyle/>
        <a:p>
          <a:endParaRPr lang="en-US" sz="2000" b="1">
            <a:latin typeface="Meiryo UI" pitchFamily="34" charset="-128"/>
            <a:ea typeface="Meiryo UI" pitchFamily="34" charset="-128"/>
            <a:cs typeface="Meiryo UI" pitchFamily="34" charset="-128"/>
          </a:endParaRPr>
        </a:p>
      </dgm:t>
    </dgm:pt>
    <dgm:pt modelId="{60A31BC2-F2C7-49C2-A447-CCC1696118F3}" type="sibTrans" cxnId="{27774B2D-1B34-48E5-B262-E1464F3621E2}">
      <dgm:prSet/>
      <dgm:spPr/>
      <dgm:t>
        <a:bodyPr/>
        <a:lstStyle/>
        <a:p>
          <a:endParaRPr lang="en-US" sz="2000" b="1">
            <a:latin typeface="Meiryo UI" pitchFamily="34" charset="-128"/>
            <a:ea typeface="Meiryo UI" pitchFamily="34" charset="-128"/>
            <a:cs typeface="Meiryo UI" pitchFamily="34" charset="-128"/>
          </a:endParaRPr>
        </a:p>
      </dgm:t>
    </dgm:pt>
    <dgm:pt modelId="{9199F6EC-2DF1-44B6-9FEE-234397A9F5B4}">
      <dgm:prSet phldrT="[Text]" custT="1"/>
      <dgm:spPr/>
      <dgm:t>
        <a:bodyPr/>
        <a:lstStyle/>
        <a:p>
          <a:r>
            <a:rPr lang="en-US" sz="2000" b="1" dirty="0" smtClean="0">
              <a:latin typeface="Meiryo UI" pitchFamily="34" charset="-128"/>
              <a:ea typeface="Meiryo UI" pitchFamily="34" charset="-128"/>
              <a:cs typeface="Meiryo UI" pitchFamily="34" charset="-128"/>
            </a:rPr>
            <a:t>Login page</a:t>
          </a:r>
          <a:endParaRPr lang="en-US" sz="2000" b="1" dirty="0">
            <a:latin typeface="Meiryo UI" pitchFamily="34" charset="-128"/>
            <a:ea typeface="Meiryo UI" pitchFamily="34" charset="-128"/>
            <a:cs typeface="Meiryo UI" pitchFamily="34" charset="-128"/>
          </a:endParaRPr>
        </a:p>
      </dgm:t>
    </dgm:pt>
    <dgm:pt modelId="{8E4166AB-70FF-486D-9F00-5A1D44DB5496}" type="parTrans" cxnId="{D1A65FA6-4759-4A08-A7CD-254567C04F72}">
      <dgm:prSet/>
      <dgm:spPr/>
      <dgm:t>
        <a:bodyPr/>
        <a:lstStyle/>
        <a:p>
          <a:endParaRPr lang="en-US" sz="2000" b="1">
            <a:latin typeface="Meiryo UI" pitchFamily="34" charset="-128"/>
            <a:ea typeface="Meiryo UI" pitchFamily="34" charset="-128"/>
            <a:cs typeface="Meiryo UI" pitchFamily="34" charset="-128"/>
          </a:endParaRPr>
        </a:p>
      </dgm:t>
    </dgm:pt>
    <dgm:pt modelId="{3E78990B-903A-484F-B410-84B5567D4A11}" type="sibTrans" cxnId="{D1A65FA6-4759-4A08-A7CD-254567C04F72}">
      <dgm:prSet/>
      <dgm:spPr/>
      <dgm:t>
        <a:bodyPr/>
        <a:lstStyle/>
        <a:p>
          <a:endParaRPr lang="en-US" sz="2000" b="1">
            <a:latin typeface="Meiryo UI" pitchFamily="34" charset="-128"/>
            <a:ea typeface="Meiryo UI" pitchFamily="34" charset="-128"/>
            <a:cs typeface="Meiryo UI" pitchFamily="34" charset="-128"/>
          </a:endParaRPr>
        </a:p>
      </dgm:t>
    </dgm:pt>
    <dgm:pt modelId="{4AACA1C7-F809-4283-92A9-E41BEA34D6DF}">
      <dgm:prSet phldrT="[Text]" custT="1"/>
      <dgm:spPr/>
      <dgm:t>
        <a:bodyPr/>
        <a:lstStyle/>
        <a:p>
          <a:r>
            <a:rPr lang="en-US" sz="2000" b="1" dirty="0" smtClean="0">
              <a:latin typeface="Meiryo UI" pitchFamily="34" charset="-128"/>
              <a:ea typeface="Meiryo UI" pitchFamily="34" charset="-128"/>
              <a:cs typeface="Meiryo UI" pitchFamily="34" charset="-128"/>
            </a:rPr>
            <a:t>Home Page</a:t>
          </a:r>
          <a:endParaRPr lang="en-US" sz="2000" b="1" dirty="0">
            <a:latin typeface="Meiryo UI" pitchFamily="34" charset="-128"/>
            <a:ea typeface="Meiryo UI" pitchFamily="34" charset="-128"/>
            <a:cs typeface="Meiryo UI" pitchFamily="34" charset="-128"/>
          </a:endParaRPr>
        </a:p>
      </dgm:t>
    </dgm:pt>
    <dgm:pt modelId="{F4198766-7CEC-402E-BFAE-EB66847140A0}" type="parTrans" cxnId="{501EB769-6040-46AF-99BC-0B981D27EC68}">
      <dgm:prSet/>
      <dgm:spPr/>
      <dgm:t>
        <a:bodyPr/>
        <a:lstStyle/>
        <a:p>
          <a:endParaRPr lang="en-US" sz="2000" b="1">
            <a:latin typeface="Meiryo UI" pitchFamily="34" charset="-128"/>
            <a:ea typeface="Meiryo UI" pitchFamily="34" charset="-128"/>
            <a:cs typeface="Meiryo UI" pitchFamily="34" charset="-128"/>
          </a:endParaRPr>
        </a:p>
      </dgm:t>
    </dgm:pt>
    <dgm:pt modelId="{8B00E7C1-FB5E-4C19-BFA2-1D0E231090F5}" type="sibTrans" cxnId="{501EB769-6040-46AF-99BC-0B981D27EC68}">
      <dgm:prSet/>
      <dgm:spPr/>
      <dgm:t>
        <a:bodyPr/>
        <a:lstStyle/>
        <a:p>
          <a:endParaRPr lang="en-US" sz="2000" b="1">
            <a:latin typeface="Meiryo UI" pitchFamily="34" charset="-128"/>
            <a:ea typeface="Meiryo UI" pitchFamily="34" charset="-128"/>
            <a:cs typeface="Meiryo UI" pitchFamily="34" charset="-128"/>
          </a:endParaRPr>
        </a:p>
      </dgm:t>
    </dgm:pt>
    <dgm:pt modelId="{3424A37F-8D1E-4E1E-8613-B247B50DFC2A}">
      <dgm:prSet custT="1"/>
      <dgm:spPr/>
      <dgm:t>
        <a:bodyPr/>
        <a:lstStyle/>
        <a:p>
          <a:r>
            <a:rPr lang="en-US" sz="2000" b="1" dirty="0" smtClean="0">
              <a:latin typeface="Meiryo UI" pitchFamily="34" charset="-128"/>
              <a:ea typeface="Meiryo UI" pitchFamily="34" charset="-128"/>
              <a:cs typeface="Meiryo UI" pitchFamily="34" charset="-128"/>
            </a:rPr>
            <a:t>Temperature detector</a:t>
          </a:r>
          <a:endParaRPr lang="en-US" sz="2000" b="1" dirty="0">
            <a:latin typeface="Meiryo UI" pitchFamily="34" charset="-128"/>
            <a:ea typeface="Meiryo UI" pitchFamily="34" charset="-128"/>
            <a:cs typeface="Meiryo UI" pitchFamily="34" charset="-128"/>
          </a:endParaRPr>
        </a:p>
      </dgm:t>
    </dgm:pt>
    <dgm:pt modelId="{5B84794D-CB53-415B-9DF4-A2FEAFF918D2}" type="parTrans" cxnId="{BAB5033B-6E75-4279-8D24-706FE3C88BDD}">
      <dgm:prSet/>
      <dgm:spPr/>
      <dgm:t>
        <a:bodyPr/>
        <a:lstStyle/>
        <a:p>
          <a:endParaRPr lang="en-US" sz="2000" b="1">
            <a:latin typeface="Meiryo UI" pitchFamily="34" charset="-128"/>
            <a:ea typeface="Meiryo UI" pitchFamily="34" charset="-128"/>
            <a:cs typeface="Meiryo UI" pitchFamily="34" charset="-128"/>
          </a:endParaRPr>
        </a:p>
      </dgm:t>
    </dgm:pt>
    <dgm:pt modelId="{626252BE-61F4-4C02-9136-66F8AE0F4B9C}" type="sibTrans" cxnId="{BAB5033B-6E75-4279-8D24-706FE3C88BDD}">
      <dgm:prSet/>
      <dgm:spPr/>
      <dgm:t>
        <a:bodyPr/>
        <a:lstStyle/>
        <a:p>
          <a:endParaRPr lang="en-US" sz="2000" b="1">
            <a:latin typeface="Meiryo UI" pitchFamily="34" charset="-128"/>
            <a:ea typeface="Meiryo UI" pitchFamily="34" charset="-128"/>
            <a:cs typeface="Meiryo UI" pitchFamily="34" charset="-128"/>
          </a:endParaRPr>
        </a:p>
      </dgm:t>
    </dgm:pt>
    <dgm:pt modelId="{D6A0989E-495A-4B59-8B7F-25C054FFDBBC}">
      <dgm:prSet custT="1"/>
      <dgm:spPr/>
      <dgm:t>
        <a:bodyPr/>
        <a:lstStyle/>
        <a:p>
          <a:r>
            <a:rPr lang="en-US" sz="2000" b="1" dirty="0" smtClean="0">
              <a:latin typeface="Meiryo UI" pitchFamily="34" charset="-128"/>
              <a:ea typeface="Meiryo UI" pitchFamily="34" charset="-128"/>
              <a:cs typeface="Meiryo UI" pitchFamily="34" charset="-128"/>
            </a:rPr>
            <a:t>Seat Booking</a:t>
          </a:r>
          <a:endParaRPr lang="en-US" sz="2000" b="1" dirty="0">
            <a:latin typeface="Meiryo UI" pitchFamily="34" charset="-128"/>
            <a:ea typeface="Meiryo UI" pitchFamily="34" charset="-128"/>
            <a:cs typeface="Meiryo UI" pitchFamily="34" charset="-128"/>
          </a:endParaRPr>
        </a:p>
      </dgm:t>
    </dgm:pt>
    <dgm:pt modelId="{A32F0B7F-3226-4EAC-A5B5-B98FB848FA26}" type="parTrans" cxnId="{F03F5FB9-5681-4DCC-93E6-593ABB86DFF6}">
      <dgm:prSet/>
      <dgm:spPr/>
      <dgm:t>
        <a:bodyPr/>
        <a:lstStyle/>
        <a:p>
          <a:endParaRPr lang="en-US" sz="2000" b="1">
            <a:latin typeface="Meiryo UI" pitchFamily="34" charset="-128"/>
            <a:ea typeface="Meiryo UI" pitchFamily="34" charset="-128"/>
            <a:cs typeface="Meiryo UI" pitchFamily="34" charset="-128"/>
          </a:endParaRPr>
        </a:p>
      </dgm:t>
    </dgm:pt>
    <dgm:pt modelId="{02FFF3D5-F00B-411F-B58C-5F478B82C834}" type="sibTrans" cxnId="{F03F5FB9-5681-4DCC-93E6-593ABB86DFF6}">
      <dgm:prSet/>
      <dgm:spPr/>
      <dgm:t>
        <a:bodyPr/>
        <a:lstStyle/>
        <a:p>
          <a:endParaRPr lang="en-US" sz="2000" b="1">
            <a:latin typeface="Meiryo UI" pitchFamily="34" charset="-128"/>
            <a:ea typeface="Meiryo UI" pitchFamily="34" charset="-128"/>
            <a:cs typeface="Meiryo UI" pitchFamily="34" charset="-128"/>
          </a:endParaRPr>
        </a:p>
      </dgm:t>
    </dgm:pt>
    <dgm:pt modelId="{381D6F07-CD86-4C79-A266-1BA8211289E2}">
      <dgm:prSet custT="1"/>
      <dgm:spPr/>
      <dgm:t>
        <a:bodyPr/>
        <a:lstStyle/>
        <a:p>
          <a:r>
            <a:rPr lang="en-US" sz="2000" b="1" dirty="0" smtClean="0">
              <a:latin typeface="Meiryo UI" pitchFamily="34" charset="-128"/>
              <a:ea typeface="Meiryo UI" pitchFamily="34" charset="-128"/>
              <a:cs typeface="Meiryo UI" pitchFamily="34" charset="-128"/>
            </a:rPr>
            <a:t>Time Scheduling </a:t>
          </a:r>
          <a:endParaRPr lang="en-US" sz="2000" b="1" dirty="0">
            <a:latin typeface="Meiryo UI" pitchFamily="34" charset="-128"/>
            <a:ea typeface="Meiryo UI" pitchFamily="34" charset="-128"/>
            <a:cs typeface="Meiryo UI" pitchFamily="34" charset="-128"/>
          </a:endParaRPr>
        </a:p>
      </dgm:t>
    </dgm:pt>
    <dgm:pt modelId="{EFE1FA62-7679-4BC0-951C-268DAD5834AE}" type="parTrans" cxnId="{35A4F12C-3974-4685-BC49-C359C069A533}">
      <dgm:prSet/>
      <dgm:spPr/>
      <dgm:t>
        <a:bodyPr/>
        <a:lstStyle/>
        <a:p>
          <a:endParaRPr lang="en-US" sz="2000" b="1">
            <a:latin typeface="Meiryo UI" pitchFamily="34" charset="-128"/>
            <a:ea typeface="Meiryo UI" pitchFamily="34" charset="-128"/>
            <a:cs typeface="Meiryo UI" pitchFamily="34" charset="-128"/>
          </a:endParaRPr>
        </a:p>
      </dgm:t>
    </dgm:pt>
    <dgm:pt modelId="{73A419E0-02C2-4C7C-AC37-D236987E8648}" type="sibTrans" cxnId="{35A4F12C-3974-4685-BC49-C359C069A533}">
      <dgm:prSet/>
      <dgm:spPr/>
      <dgm:t>
        <a:bodyPr/>
        <a:lstStyle/>
        <a:p>
          <a:endParaRPr lang="en-US" sz="2000" b="1">
            <a:latin typeface="Meiryo UI" pitchFamily="34" charset="-128"/>
            <a:ea typeface="Meiryo UI" pitchFamily="34" charset="-128"/>
            <a:cs typeface="Meiryo UI" pitchFamily="34" charset="-128"/>
          </a:endParaRPr>
        </a:p>
      </dgm:t>
    </dgm:pt>
    <dgm:pt modelId="{8DC5F18A-5F8E-45CF-A18E-915A0648549D}">
      <dgm:prSet/>
      <dgm:spPr/>
      <dgm:t>
        <a:bodyPr/>
        <a:lstStyle/>
        <a:p>
          <a:r>
            <a:rPr lang="en-US" b="1" dirty="0" smtClean="0">
              <a:latin typeface="Meiryo" pitchFamily="34" charset="-128"/>
              <a:ea typeface="Meiryo" pitchFamily="34" charset="-128"/>
              <a:cs typeface="Meiryo" pitchFamily="34" charset="-128"/>
            </a:rPr>
            <a:t>QR Code</a:t>
          </a:r>
          <a:endParaRPr lang="en-US" b="1" dirty="0">
            <a:latin typeface="Meiryo" pitchFamily="34" charset="-128"/>
            <a:ea typeface="Meiryo" pitchFamily="34" charset="-128"/>
            <a:cs typeface="Meiryo" pitchFamily="34" charset="-128"/>
          </a:endParaRPr>
        </a:p>
      </dgm:t>
    </dgm:pt>
    <dgm:pt modelId="{3FD60AA5-D088-4B9B-A9B9-05C35406F7B7}" type="parTrans" cxnId="{68978396-6ADB-4AED-B3CF-7FB335E7E1FE}">
      <dgm:prSet/>
      <dgm:spPr/>
      <dgm:t>
        <a:bodyPr/>
        <a:lstStyle/>
        <a:p>
          <a:endParaRPr lang="en-US"/>
        </a:p>
      </dgm:t>
    </dgm:pt>
    <dgm:pt modelId="{7BDC2ACD-7356-4595-8435-24131E2B3B68}" type="sibTrans" cxnId="{68978396-6ADB-4AED-B3CF-7FB335E7E1FE}">
      <dgm:prSet/>
      <dgm:spPr/>
      <dgm:t>
        <a:bodyPr/>
        <a:lstStyle/>
        <a:p>
          <a:endParaRPr lang="en-US"/>
        </a:p>
      </dgm:t>
    </dgm:pt>
    <dgm:pt modelId="{7D563C81-ACE0-42A4-B672-0F91769231F7}" type="pres">
      <dgm:prSet presAssocID="{A60D99FC-52DE-47E3-98B1-7D748F5639CD}" presName="hierChild1" presStyleCnt="0">
        <dgm:presLayoutVars>
          <dgm:chPref val="1"/>
          <dgm:dir/>
          <dgm:animOne val="branch"/>
          <dgm:animLvl val="lvl"/>
          <dgm:resizeHandles/>
        </dgm:presLayoutVars>
      </dgm:prSet>
      <dgm:spPr/>
      <dgm:t>
        <a:bodyPr/>
        <a:lstStyle/>
        <a:p>
          <a:endParaRPr lang="en-US"/>
        </a:p>
      </dgm:t>
    </dgm:pt>
    <dgm:pt modelId="{7E6234E0-DC55-4965-AA5D-BBF8829F2136}" type="pres">
      <dgm:prSet presAssocID="{3924F2DD-057E-4FD3-B181-310F0D8C101B}" presName="hierRoot1" presStyleCnt="0"/>
      <dgm:spPr/>
      <dgm:t>
        <a:bodyPr/>
        <a:lstStyle/>
        <a:p>
          <a:endParaRPr lang="en-US"/>
        </a:p>
      </dgm:t>
    </dgm:pt>
    <dgm:pt modelId="{BA415574-B273-43E6-B65B-16FCFC06B7E0}" type="pres">
      <dgm:prSet presAssocID="{3924F2DD-057E-4FD3-B181-310F0D8C101B}" presName="composite" presStyleCnt="0"/>
      <dgm:spPr/>
      <dgm:t>
        <a:bodyPr/>
        <a:lstStyle/>
        <a:p>
          <a:endParaRPr lang="en-US"/>
        </a:p>
      </dgm:t>
    </dgm:pt>
    <dgm:pt modelId="{4C39EA44-AACF-4DCD-8ECC-90FE2B8D9B5E}" type="pres">
      <dgm:prSet presAssocID="{3924F2DD-057E-4FD3-B181-310F0D8C101B}" presName="background" presStyleLbl="node0" presStyleIdx="0" presStyleCnt="1"/>
      <dgm:spPr/>
      <dgm:t>
        <a:bodyPr/>
        <a:lstStyle/>
        <a:p>
          <a:endParaRPr lang="en-US"/>
        </a:p>
      </dgm:t>
    </dgm:pt>
    <dgm:pt modelId="{44466F7B-E94C-44C8-A89B-B0A0022C9C4F}" type="pres">
      <dgm:prSet presAssocID="{3924F2DD-057E-4FD3-B181-310F0D8C101B}" presName="text" presStyleLbl="fgAcc0" presStyleIdx="0" presStyleCnt="1" custLinFactNeighborX="57000" custLinFactNeighborY="-4371">
        <dgm:presLayoutVars>
          <dgm:chPref val="3"/>
        </dgm:presLayoutVars>
      </dgm:prSet>
      <dgm:spPr/>
      <dgm:t>
        <a:bodyPr/>
        <a:lstStyle/>
        <a:p>
          <a:endParaRPr lang="en-US"/>
        </a:p>
      </dgm:t>
    </dgm:pt>
    <dgm:pt modelId="{1E1CAF89-3994-42AE-8971-AB3C00980B44}" type="pres">
      <dgm:prSet presAssocID="{3924F2DD-057E-4FD3-B181-310F0D8C101B}" presName="hierChild2" presStyleCnt="0"/>
      <dgm:spPr/>
      <dgm:t>
        <a:bodyPr/>
        <a:lstStyle/>
        <a:p>
          <a:endParaRPr lang="en-US"/>
        </a:p>
      </dgm:t>
    </dgm:pt>
    <dgm:pt modelId="{536EA41B-3891-427C-A703-C53D8D92952A}" type="pres">
      <dgm:prSet presAssocID="{8E4166AB-70FF-486D-9F00-5A1D44DB5496}" presName="Name10" presStyleLbl="parChTrans1D2" presStyleIdx="0" presStyleCnt="2"/>
      <dgm:spPr/>
      <dgm:t>
        <a:bodyPr/>
        <a:lstStyle/>
        <a:p>
          <a:endParaRPr lang="en-US"/>
        </a:p>
      </dgm:t>
    </dgm:pt>
    <dgm:pt modelId="{A9EF5440-E8E5-4D0D-B62F-B4FFEE64DFD8}" type="pres">
      <dgm:prSet presAssocID="{9199F6EC-2DF1-44B6-9FEE-234397A9F5B4}" presName="hierRoot2" presStyleCnt="0"/>
      <dgm:spPr/>
      <dgm:t>
        <a:bodyPr/>
        <a:lstStyle/>
        <a:p>
          <a:endParaRPr lang="en-US"/>
        </a:p>
      </dgm:t>
    </dgm:pt>
    <dgm:pt modelId="{70F90FB5-0408-4FA9-B303-2CF0A9EB40EF}" type="pres">
      <dgm:prSet presAssocID="{9199F6EC-2DF1-44B6-9FEE-234397A9F5B4}" presName="composite2" presStyleCnt="0"/>
      <dgm:spPr/>
      <dgm:t>
        <a:bodyPr/>
        <a:lstStyle/>
        <a:p>
          <a:endParaRPr lang="en-US"/>
        </a:p>
      </dgm:t>
    </dgm:pt>
    <dgm:pt modelId="{321F14D7-8C10-4624-AD8B-FCB40215A228}" type="pres">
      <dgm:prSet presAssocID="{9199F6EC-2DF1-44B6-9FEE-234397A9F5B4}" presName="background2" presStyleLbl="node2" presStyleIdx="0" presStyleCnt="2"/>
      <dgm:spPr/>
      <dgm:t>
        <a:bodyPr/>
        <a:lstStyle/>
        <a:p>
          <a:endParaRPr lang="en-US"/>
        </a:p>
      </dgm:t>
    </dgm:pt>
    <dgm:pt modelId="{B00A32CD-5443-4F10-8757-5D407509106C}" type="pres">
      <dgm:prSet presAssocID="{9199F6EC-2DF1-44B6-9FEE-234397A9F5B4}" presName="text2" presStyleLbl="fgAcc2" presStyleIdx="0" presStyleCnt="2">
        <dgm:presLayoutVars>
          <dgm:chPref val="3"/>
        </dgm:presLayoutVars>
      </dgm:prSet>
      <dgm:spPr/>
      <dgm:t>
        <a:bodyPr/>
        <a:lstStyle/>
        <a:p>
          <a:endParaRPr lang="en-US"/>
        </a:p>
      </dgm:t>
    </dgm:pt>
    <dgm:pt modelId="{16E16D7C-E9D4-4F12-B24C-6E02CBFE2C5D}" type="pres">
      <dgm:prSet presAssocID="{9199F6EC-2DF1-44B6-9FEE-234397A9F5B4}" presName="hierChild3" presStyleCnt="0"/>
      <dgm:spPr/>
      <dgm:t>
        <a:bodyPr/>
        <a:lstStyle/>
        <a:p>
          <a:endParaRPr lang="en-US"/>
        </a:p>
      </dgm:t>
    </dgm:pt>
    <dgm:pt modelId="{402B66E8-5C04-444D-8F6A-536EB3E353E4}" type="pres">
      <dgm:prSet presAssocID="{F4198766-7CEC-402E-BFAE-EB66847140A0}" presName="Name10" presStyleLbl="parChTrans1D2" presStyleIdx="1" presStyleCnt="2"/>
      <dgm:spPr/>
      <dgm:t>
        <a:bodyPr/>
        <a:lstStyle/>
        <a:p>
          <a:endParaRPr lang="en-US"/>
        </a:p>
      </dgm:t>
    </dgm:pt>
    <dgm:pt modelId="{24E338F0-3953-4591-A29A-7EA51958547A}" type="pres">
      <dgm:prSet presAssocID="{4AACA1C7-F809-4283-92A9-E41BEA34D6DF}" presName="hierRoot2" presStyleCnt="0"/>
      <dgm:spPr/>
      <dgm:t>
        <a:bodyPr/>
        <a:lstStyle/>
        <a:p>
          <a:endParaRPr lang="en-US"/>
        </a:p>
      </dgm:t>
    </dgm:pt>
    <dgm:pt modelId="{D73E030D-5CAF-40EC-8CB9-1DC1C6D8F8BB}" type="pres">
      <dgm:prSet presAssocID="{4AACA1C7-F809-4283-92A9-E41BEA34D6DF}" presName="composite2" presStyleCnt="0"/>
      <dgm:spPr/>
      <dgm:t>
        <a:bodyPr/>
        <a:lstStyle/>
        <a:p>
          <a:endParaRPr lang="en-US"/>
        </a:p>
      </dgm:t>
    </dgm:pt>
    <dgm:pt modelId="{01FF2997-5348-4BF0-80AF-792BC5502A52}" type="pres">
      <dgm:prSet presAssocID="{4AACA1C7-F809-4283-92A9-E41BEA34D6DF}" presName="background2" presStyleLbl="node2" presStyleIdx="1" presStyleCnt="2"/>
      <dgm:spPr/>
      <dgm:t>
        <a:bodyPr/>
        <a:lstStyle/>
        <a:p>
          <a:endParaRPr lang="en-US"/>
        </a:p>
      </dgm:t>
    </dgm:pt>
    <dgm:pt modelId="{3AFD24FD-2A23-4BEC-A329-7BE74F37263E}" type="pres">
      <dgm:prSet presAssocID="{4AACA1C7-F809-4283-92A9-E41BEA34D6DF}" presName="text2" presStyleLbl="fgAcc2" presStyleIdx="1" presStyleCnt="2" custLinFactX="11494" custLinFactNeighborX="100000" custLinFactNeighborY="2520">
        <dgm:presLayoutVars>
          <dgm:chPref val="3"/>
        </dgm:presLayoutVars>
      </dgm:prSet>
      <dgm:spPr/>
      <dgm:t>
        <a:bodyPr/>
        <a:lstStyle/>
        <a:p>
          <a:endParaRPr lang="en-US"/>
        </a:p>
      </dgm:t>
    </dgm:pt>
    <dgm:pt modelId="{E4B97B52-6ED1-455B-A411-C43CC2948256}" type="pres">
      <dgm:prSet presAssocID="{4AACA1C7-F809-4283-92A9-E41BEA34D6DF}" presName="hierChild3" presStyleCnt="0"/>
      <dgm:spPr/>
      <dgm:t>
        <a:bodyPr/>
        <a:lstStyle/>
        <a:p>
          <a:endParaRPr lang="en-US"/>
        </a:p>
      </dgm:t>
    </dgm:pt>
    <dgm:pt modelId="{EFDC251C-46FB-4CC1-A928-EF155BFECFEE}" type="pres">
      <dgm:prSet presAssocID="{5B84794D-CB53-415B-9DF4-A2FEAFF918D2}" presName="Name17" presStyleLbl="parChTrans1D3" presStyleIdx="0" presStyleCnt="3"/>
      <dgm:spPr/>
      <dgm:t>
        <a:bodyPr/>
        <a:lstStyle/>
        <a:p>
          <a:endParaRPr lang="en-US"/>
        </a:p>
      </dgm:t>
    </dgm:pt>
    <dgm:pt modelId="{30F3BEE6-1758-4B10-9E85-A866FF0CDE26}" type="pres">
      <dgm:prSet presAssocID="{3424A37F-8D1E-4E1E-8613-B247B50DFC2A}" presName="hierRoot3" presStyleCnt="0"/>
      <dgm:spPr/>
      <dgm:t>
        <a:bodyPr/>
        <a:lstStyle/>
        <a:p>
          <a:endParaRPr lang="en-US"/>
        </a:p>
      </dgm:t>
    </dgm:pt>
    <dgm:pt modelId="{C4131FC0-70E4-4AE0-BA3C-EECF739BE29B}" type="pres">
      <dgm:prSet presAssocID="{3424A37F-8D1E-4E1E-8613-B247B50DFC2A}" presName="composite3" presStyleCnt="0"/>
      <dgm:spPr/>
      <dgm:t>
        <a:bodyPr/>
        <a:lstStyle/>
        <a:p>
          <a:endParaRPr lang="en-US"/>
        </a:p>
      </dgm:t>
    </dgm:pt>
    <dgm:pt modelId="{7D74E7CB-BE16-415B-9859-4BD5F37E0FBE}" type="pres">
      <dgm:prSet presAssocID="{3424A37F-8D1E-4E1E-8613-B247B50DFC2A}" presName="background3" presStyleLbl="node3" presStyleIdx="0" presStyleCnt="3"/>
      <dgm:spPr/>
      <dgm:t>
        <a:bodyPr/>
        <a:lstStyle/>
        <a:p>
          <a:endParaRPr lang="en-US"/>
        </a:p>
      </dgm:t>
    </dgm:pt>
    <dgm:pt modelId="{F2AFF099-0DCE-4471-A773-A70E96633FCA}" type="pres">
      <dgm:prSet presAssocID="{3424A37F-8D1E-4E1E-8613-B247B50DFC2A}" presName="text3" presStyleLbl="fgAcc3" presStyleIdx="0" presStyleCnt="3" custScaleX="198200" custScaleY="100000" custLinFactNeighborX="-55234" custLinFactNeighborY="-469">
        <dgm:presLayoutVars>
          <dgm:chPref val="3"/>
        </dgm:presLayoutVars>
      </dgm:prSet>
      <dgm:spPr/>
      <dgm:t>
        <a:bodyPr/>
        <a:lstStyle/>
        <a:p>
          <a:endParaRPr lang="en-US"/>
        </a:p>
      </dgm:t>
    </dgm:pt>
    <dgm:pt modelId="{8AD6EE80-7385-4516-84AA-B3B0526210F3}" type="pres">
      <dgm:prSet presAssocID="{3424A37F-8D1E-4E1E-8613-B247B50DFC2A}" presName="hierChild4" presStyleCnt="0"/>
      <dgm:spPr/>
      <dgm:t>
        <a:bodyPr/>
        <a:lstStyle/>
        <a:p>
          <a:endParaRPr lang="en-US"/>
        </a:p>
      </dgm:t>
    </dgm:pt>
    <dgm:pt modelId="{C6D9B8FB-16D4-4A5C-915D-49C1BF8F7562}" type="pres">
      <dgm:prSet presAssocID="{A32F0B7F-3226-4EAC-A5B5-B98FB848FA26}" presName="Name17" presStyleLbl="parChTrans1D3" presStyleIdx="1" presStyleCnt="3"/>
      <dgm:spPr/>
      <dgm:t>
        <a:bodyPr/>
        <a:lstStyle/>
        <a:p>
          <a:endParaRPr lang="en-US"/>
        </a:p>
      </dgm:t>
    </dgm:pt>
    <dgm:pt modelId="{15787C53-6145-4C36-85C8-05E8AEF1BB21}" type="pres">
      <dgm:prSet presAssocID="{D6A0989E-495A-4B59-8B7F-25C054FFDBBC}" presName="hierRoot3" presStyleCnt="0"/>
      <dgm:spPr/>
      <dgm:t>
        <a:bodyPr/>
        <a:lstStyle/>
        <a:p>
          <a:endParaRPr lang="en-US"/>
        </a:p>
      </dgm:t>
    </dgm:pt>
    <dgm:pt modelId="{CAAFCFC0-144A-4291-AA35-9901E222C048}" type="pres">
      <dgm:prSet presAssocID="{D6A0989E-495A-4B59-8B7F-25C054FFDBBC}" presName="composite3" presStyleCnt="0"/>
      <dgm:spPr/>
      <dgm:t>
        <a:bodyPr/>
        <a:lstStyle/>
        <a:p>
          <a:endParaRPr lang="en-US"/>
        </a:p>
      </dgm:t>
    </dgm:pt>
    <dgm:pt modelId="{4DAF7ABE-E0AF-4B19-9841-6E370077AD34}" type="pres">
      <dgm:prSet presAssocID="{D6A0989E-495A-4B59-8B7F-25C054FFDBBC}" presName="background3" presStyleLbl="node3" presStyleIdx="1" presStyleCnt="3"/>
      <dgm:spPr/>
      <dgm:t>
        <a:bodyPr/>
        <a:lstStyle/>
        <a:p>
          <a:endParaRPr lang="en-US"/>
        </a:p>
      </dgm:t>
    </dgm:pt>
    <dgm:pt modelId="{EA6DE444-5B02-46F3-8297-6FEFFECC86EC}" type="pres">
      <dgm:prSet presAssocID="{D6A0989E-495A-4B59-8B7F-25C054FFDBBC}" presName="text3" presStyleLbl="fgAcc3" presStyleIdx="1" presStyleCnt="3" custScaleX="182958" custScaleY="105094" custLinFactNeighborX="561" custLinFactNeighborY="12737">
        <dgm:presLayoutVars>
          <dgm:chPref val="3"/>
        </dgm:presLayoutVars>
      </dgm:prSet>
      <dgm:spPr/>
      <dgm:t>
        <a:bodyPr/>
        <a:lstStyle/>
        <a:p>
          <a:endParaRPr lang="en-US"/>
        </a:p>
      </dgm:t>
    </dgm:pt>
    <dgm:pt modelId="{C493469B-DFD6-48AC-95A5-C1D25F84DE2D}" type="pres">
      <dgm:prSet presAssocID="{D6A0989E-495A-4B59-8B7F-25C054FFDBBC}" presName="hierChild4" presStyleCnt="0"/>
      <dgm:spPr/>
      <dgm:t>
        <a:bodyPr/>
        <a:lstStyle/>
        <a:p>
          <a:endParaRPr lang="en-US"/>
        </a:p>
      </dgm:t>
    </dgm:pt>
    <dgm:pt modelId="{AC8859F1-77F1-4188-8AE9-515D55ECF6B6}" type="pres">
      <dgm:prSet presAssocID="{3FD60AA5-D088-4B9B-A9B9-05C35406F7B7}" presName="Name23" presStyleLbl="parChTrans1D4" presStyleIdx="0" presStyleCnt="1"/>
      <dgm:spPr/>
      <dgm:t>
        <a:bodyPr/>
        <a:lstStyle/>
        <a:p>
          <a:endParaRPr lang="en-US"/>
        </a:p>
      </dgm:t>
    </dgm:pt>
    <dgm:pt modelId="{B561AF74-CC8C-4F21-AF5A-97B90FAE5FD7}" type="pres">
      <dgm:prSet presAssocID="{8DC5F18A-5F8E-45CF-A18E-915A0648549D}" presName="hierRoot4" presStyleCnt="0"/>
      <dgm:spPr/>
      <dgm:t>
        <a:bodyPr/>
        <a:lstStyle/>
        <a:p>
          <a:endParaRPr lang="en-US"/>
        </a:p>
      </dgm:t>
    </dgm:pt>
    <dgm:pt modelId="{619D1C40-A50C-44A2-B582-A7A756A11A62}" type="pres">
      <dgm:prSet presAssocID="{8DC5F18A-5F8E-45CF-A18E-915A0648549D}" presName="composite4" presStyleCnt="0"/>
      <dgm:spPr/>
      <dgm:t>
        <a:bodyPr/>
        <a:lstStyle/>
        <a:p>
          <a:endParaRPr lang="en-US"/>
        </a:p>
      </dgm:t>
    </dgm:pt>
    <dgm:pt modelId="{11232923-1706-4F48-8C8A-D1D61348DB44}" type="pres">
      <dgm:prSet presAssocID="{8DC5F18A-5F8E-45CF-A18E-915A0648549D}" presName="background4" presStyleLbl="node4" presStyleIdx="0" presStyleCnt="1"/>
      <dgm:spPr/>
      <dgm:t>
        <a:bodyPr/>
        <a:lstStyle/>
        <a:p>
          <a:endParaRPr lang="en-US"/>
        </a:p>
      </dgm:t>
    </dgm:pt>
    <dgm:pt modelId="{F98B3DF5-F9D4-46F9-9827-375518173CCB}" type="pres">
      <dgm:prSet presAssocID="{8DC5F18A-5F8E-45CF-A18E-915A0648549D}" presName="text4" presStyleLbl="fgAcc4" presStyleIdx="0" presStyleCnt="1">
        <dgm:presLayoutVars>
          <dgm:chPref val="3"/>
        </dgm:presLayoutVars>
      </dgm:prSet>
      <dgm:spPr/>
      <dgm:t>
        <a:bodyPr/>
        <a:lstStyle/>
        <a:p>
          <a:endParaRPr lang="en-US"/>
        </a:p>
      </dgm:t>
    </dgm:pt>
    <dgm:pt modelId="{8AB0F286-D551-4EFB-9AAF-82DCD32E26EE}" type="pres">
      <dgm:prSet presAssocID="{8DC5F18A-5F8E-45CF-A18E-915A0648549D}" presName="hierChild5" presStyleCnt="0"/>
      <dgm:spPr/>
      <dgm:t>
        <a:bodyPr/>
        <a:lstStyle/>
        <a:p>
          <a:endParaRPr lang="en-US"/>
        </a:p>
      </dgm:t>
    </dgm:pt>
    <dgm:pt modelId="{E908FA07-BF1C-47E0-940A-1EC221D1EAD7}" type="pres">
      <dgm:prSet presAssocID="{EFE1FA62-7679-4BC0-951C-268DAD5834AE}" presName="Name17" presStyleLbl="parChTrans1D3" presStyleIdx="2" presStyleCnt="3"/>
      <dgm:spPr/>
      <dgm:t>
        <a:bodyPr/>
        <a:lstStyle/>
        <a:p>
          <a:endParaRPr lang="en-US"/>
        </a:p>
      </dgm:t>
    </dgm:pt>
    <dgm:pt modelId="{1F252A95-BDD6-4B42-8863-B5A006239960}" type="pres">
      <dgm:prSet presAssocID="{381D6F07-CD86-4C79-A266-1BA8211289E2}" presName="hierRoot3" presStyleCnt="0"/>
      <dgm:spPr/>
      <dgm:t>
        <a:bodyPr/>
        <a:lstStyle/>
        <a:p>
          <a:endParaRPr lang="en-US"/>
        </a:p>
      </dgm:t>
    </dgm:pt>
    <dgm:pt modelId="{3ED3EF67-05B0-40C7-B5C8-DFF49B8C2A48}" type="pres">
      <dgm:prSet presAssocID="{381D6F07-CD86-4C79-A266-1BA8211289E2}" presName="composite3" presStyleCnt="0"/>
      <dgm:spPr/>
      <dgm:t>
        <a:bodyPr/>
        <a:lstStyle/>
        <a:p>
          <a:endParaRPr lang="en-US"/>
        </a:p>
      </dgm:t>
    </dgm:pt>
    <dgm:pt modelId="{C672F293-2087-477C-BEFF-44F47C70F847}" type="pres">
      <dgm:prSet presAssocID="{381D6F07-CD86-4C79-A266-1BA8211289E2}" presName="background3" presStyleLbl="node3" presStyleIdx="2" presStyleCnt="3"/>
      <dgm:spPr/>
      <dgm:t>
        <a:bodyPr/>
        <a:lstStyle/>
        <a:p>
          <a:endParaRPr lang="en-US"/>
        </a:p>
      </dgm:t>
    </dgm:pt>
    <dgm:pt modelId="{342AE20E-ED02-4485-ADFC-04C77240956D}" type="pres">
      <dgm:prSet presAssocID="{381D6F07-CD86-4C79-A266-1BA8211289E2}" presName="text3" presStyleLbl="fgAcc3" presStyleIdx="2" presStyleCnt="3" custScaleX="141622" custLinFactNeighborX="41191" custLinFactNeighborY="15284">
        <dgm:presLayoutVars>
          <dgm:chPref val="3"/>
        </dgm:presLayoutVars>
      </dgm:prSet>
      <dgm:spPr/>
      <dgm:t>
        <a:bodyPr/>
        <a:lstStyle/>
        <a:p>
          <a:endParaRPr lang="en-US"/>
        </a:p>
      </dgm:t>
    </dgm:pt>
    <dgm:pt modelId="{C277BB09-D75B-4EB6-AE83-82028309442C}" type="pres">
      <dgm:prSet presAssocID="{381D6F07-CD86-4C79-A266-1BA8211289E2}" presName="hierChild4" presStyleCnt="0"/>
      <dgm:spPr/>
      <dgm:t>
        <a:bodyPr/>
        <a:lstStyle/>
        <a:p>
          <a:endParaRPr lang="en-US"/>
        </a:p>
      </dgm:t>
    </dgm:pt>
  </dgm:ptLst>
  <dgm:cxnLst>
    <dgm:cxn modelId="{786D34BF-9180-499E-B999-E4F2F0E3CFA0}" type="presOf" srcId="{3FD60AA5-D088-4B9B-A9B9-05C35406F7B7}" destId="{AC8859F1-77F1-4188-8AE9-515D55ECF6B6}" srcOrd="0" destOrd="0" presId="urn:microsoft.com/office/officeart/2005/8/layout/hierarchy1"/>
    <dgm:cxn modelId="{66ECEC95-1647-4AA5-A676-B44E7D2155EF}" type="presOf" srcId="{D6A0989E-495A-4B59-8B7F-25C054FFDBBC}" destId="{EA6DE444-5B02-46F3-8297-6FEFFECC86EC}" srcOrd="0" destOrd="0" presId="urn:microsoft.com/office/officeart/2005/8/layout/hierarchy1"/>
    <dgm:cxn modelId="{27774B2D-1B34-48E5-B262-E1464F3621E2}" srcId="{A60D99FC-52DE-47E3-98B1-7D748F5639CD}" destId="{3924F2DD-057E-4FD3-B181-310F0D8C101B}" srcOrd="0" destOrd="0" parTransId="{FADA953C-EE4F-439E-A24D-FC888DE6E42A}" sibTransId="{60A31BC2-F2C7-49C2-A447-CCC1696118F3}"/>
    <dgm:cxn modelId="{85BE2B98-E942-46BB-8012-204F6D199152}" type="presOf" srcId="{8E4166AB-70FF-486D-9F00-5A1D44DB5496}" destId="{536EA41B-3891-427C-A703-C53D8D92952A}" srcOrd="0" destOrd="0" presId="urn:microsoft.com/office/officeart/2005/8/layout/hierarchy1"/>
    <dgm:cxn modelId="{716ABD56-6901-4C4B-924F-173BEA4B8D04}" type="presOf" srcId="{9199F6EC-2DF1-44B6-9FEE-234397A9F5B4}" destId="{B00A32CD-5443-4F10-8757-5D407509106C}" srcOrd="0" destOrd="0" presId="urn:microsoft.com/office/officeart/2005/8/layout/hierarchy1"/>
    <dgm:cxn modelId="{72C7C865-C774-4E8F-A2A0-21009F9EC483}" type="presOf" srcId="{EFE1FA62-7679-4BC0-951C-268DAD5834AE}" destId="{E908FA07-BF1C-47E0-940A-1EC221D1EAD7}" srcOrd="0" destOrd="0" presId="urn:microsoft.com/office/officeart/2005/8/layout/hierarchy1"/>
    <dgm:cxn modelId="{F2B77130-D4BC-4500-8D31-CBAF7B638742}" type="presOf" srcId="{5B84794D-CB53-415B-9DF4-A2FEAFF918D2}" destId="{EFDC251C-46FB-4CC1-A928-EF155BFECFEE}" srcOrd="0" destOrd="0" presId="urn:microsoft.com/office/officeart/2005/8/layout/hierarchy1"/>
    <dgm:cxn modelId="{68978396-6ADB-4AED-B3CF-7FB335E7E1FE}" srcId="{D6A0989E-495A-4B59-8B7F-25C054FFDBBC}" destId="{8DC5F18A-5F8E-45CF-A18E-915A0648549D}" srcOrd="0" destOrd="0" parTransId="{3FD60AA5-D088-4B9B-A9B9-05C35406F7B7}" sibTransId="{7BDC2ACD-7356-4595-8435-24131E2B3B68}"/>
    <dgm:cxn modelId="{FAB4EC66-77F7-4084-AC27-17451EE76F16}" type="presOf" srcId="{381D6F07-CD86-4C79-A266-1BA8211289E2}" destId="{342AE20E-ED02-4485-ADFC-04C77240956D}" srcOrd="0" destOrd="0" presId="urn:microsoft.com/office/officeart/2005/8/layout/hierarchy1"/>
    <dgm:cxn modelId="{D1A65FA6-4759-4A08-A7CD-254567C04F72}" srcId="{3924F2DD-057E-4FD3-B181-310F0D8C101B}" destId="{9199F6EC-2DF1-44B6-9FEE-234397A9F5B4}" srcOrd="0" destOrd="0" parTransId="{8E4166AB-70FF-486D-9F00-5A1D44DB5496}" sibTransId="{3E78990B-903A-484F-B410-84B5567D4A11}"/>
    <dgm:cxn modelId="{BAB5033B-6E75-4279-8D24-706FE3C88BDD}" srcId="{4AACA1C7-F809-4283-92A9-E41BEA34D6DF}" destId="{3424A37F-8D1E-4E1E-8613-B247B50DFC2A}" srcOrd="0" destOrd="0" parTransId="{5B84794D-CB53-415B-9DF4-A2FEAFF918D2}" sibTransId="{626252BE-61F4-4C02-9136-66F8AE0F4B9C}"/>
    <dgm:cxn modelId="{21EC23B6-85C9-4C12-84DE-0E8EF75FCBF7}" type="presOf" srcId="{8DC5F18A-5F8E-45CF-A18E-915A0648549D}" destId="{F98B3DF5-F9D4-46F9-9827-375518173CCB}" srcOrd="0" destOrd="0" presId="urn:microsoft.com/office/officeart/2005/8/layout/hierarchy1"/>
    <dgm:cxn modelId="{736468B6-FD4D-4996-AF46-79F92915B175}" type="presOf" srcId="{4AACA1C7-F809-4283-92A9-E41BEA34D6DF}" destId="{3AFD24FD-2A23-4BEC-A329-7BE74F37263E}" srcOrd="0" destOrd="0" presId="urn:microsoft.com/office/officeart/2005/8/layout/hierarchy1"/>
    <dgm:cxn modelId="{DB6927D5-6B6D-48A2-BA6F-89B6D289E3A9}" type="presOf" srcId="{3924F2DD-057E-4FD3-B181-310F0D8C101B}" destId="{44466F7B-E94C-44C8-A89B-B0A0022C9C4F}" srcOrd="0" destOrd="0" presId="urn:microsoft.com/office/officeart/2005/8/layout/hierarchy1"/>
    <dgm:cxn modelId="{501EB769-6040-46AF-99BC-0B981D27EC68}" srcId="{3924F2DD-057E-4FD3-B181-310F0D8C101B}" destId="{4AACA1C7-F809-4283-92A9-E41BEA34D6DF}" srcOrd="1" destOrd="0" parTransId="{F4198766-7CEC-402E-BFAE-EB66847140A0}" sibTransId="{8B00E7C1-FB5E-4C19-BFA2-1D0E231090F5}"/>
    <dgm:cxn modelId="{11EE8361-77E6-4887-B8F6-7EA4C9F9D568}" type="presOf" srcId="{A60D99FC-52DE-47E3-98B1-7D748F5639CD}" destId="{7D563C81-ACE0-42A4-B672-0F91769231F7}" srcOrd="0" destOrd="0" presId="urn:microsoft.com/office/officeart/2005/8/layout/hierarchy1"/>
    <dgm:cxn modelId="{94E4B17F-BD1F-4C2C-8327-391ED25AF863}" type="presOf" srcId="{F4198766-7CEC-402E-BFAE-EB66847140A0}" destId="{402B66E8-5C04-444D-8F6A-536EB3E353E4}" srcOrd="0" destOrd="0" presId="urn:microsoft.com/office/officeart/2005/8/layout/hierarchy1"/>
    <dgm:cxn modelId="{35A4F12C-3974-4685-BC49-C359C069A533}" srcId="{4AACA1C7-F809-4283-92A9-E41BEA34D6DF}" destId="{381D6F07-CD86-4C79-A266-1BA8211289E2}" srcOrd="2" destOrd="0" parTransId="{EFE1FA62-7679-4BC0-951C-268DAD5834AE}" sibTransId="{73A419E0-02C2-4C7C-AC37-D236987E8648}"/>
    <dgm:cxn modelId="{C9FC39A2-E556-4EDB-9B78-1A4E94850732}" type="presOf" srcId="{A32F0B7F-3226-4EAC-A5B5-B98FB848FA26}" destId="{C6D9B8FB-16D4-4A5C-915D-49C1BF8F7562}" srcOrd="0" destOrd="0" presId="urn:microsoft.com/office/officeart/2005/8/layout/hierarchy1"/>
    <dgm:cxn modelId="{F03F5FB9-5681-4DCC-93E6-593ABB86DFF6}" srcId="{4AACA1C7-F809-4283-92A9-E41BEA34D6DF}" destId="{D6A0989E-495A-4B59-8B7F-25C054FFDBBC}" srcOrd="1" destOrd="0" parTransId="{A32F0B7F-3226-4EAC-A5B5-B98FB848FA26}" sibTransId="{02FFF3D5-F00B-411F-B58C-5F478B82C834}"/>
    <dgm:cxn modelId="{8BD5E7EF-AEF3-40DD-911C-B4DA33ED5301}" type="presOf" srcId="{3424A37F-8D1E-4E1E-8613-B247B50DFC2A}" destId="{F2AFF099-0DCE-4471-A773-A70E96633FCA}" srcOrd="0" destOrd="0" presId="urn:microsoft.com/office/officeart/2005/8/layout/hierarchy1"/>
    <dgm:cxn modelId="{EBECAC54-C0B3-4EA4-8CF8-422D568D7ED2}" type="presParOf" srcId="{7D563C81-ACE0-42A4-B672-0F91769231F7}" destId="{7E6234E0-DC55-4965-AA5D-BBF8829F2136}" srcOrd="0" destOrd="0" presId="urn:microsoft.com/office/officeart/2005/8/layout/hierarchy1"/>
    <dgm:cxn modelId="{0DB2FA8B-9597-414D-962C-1A6FC42A8CAE}" type="presParOf" srcId="{7E6234E0-DC55-4965-AA5D-BBF8829F2136}" destId="{BA415574-B273-43E6-B65B-16FCFC06B7E0}" srcOrd="0" destOrd="0" presId="urn:microsoft.com/office/officeart/2005/8/layout/hierarchy1"/>
    <dgm:cxn modelId="{30CF619D-A790-476F-820F-3FFEFACD2D86}" type="presParOf" srcId="{BA415574-B273-43E6-B65B-16FCFC06B7E0}" destId="{4C39EA44-AACF-4DCD-8ECC-90FE2B8D9B5E}" srcOrd="0" destOrd="0" presId="urn:microsoft.com/office/officeart/2005/8/layout/hierarchy1"/>
    <dgm:cxn modelId="{92E800BA-6C1A-4A80-AA3E-9E888251B49A}" type="presParOf" srcId="{BA415574-B273-43E6-B65B-16FCFC06B7E0}" destId="{44466F7B-E94C-44C8-A89B-B0A0022C9C4F}" srcOrd="1" destOrd="0" presId="urn:microsoft.com/office/officeart/2005/8/layout/hierarchy1"/>
    <dgm:cxn modelId="{A88DF422-FBC6-48C8-9E8C-C30A6DF32799}" type="presParOf" srcId="{7E6234E0-DC55-4965-AA5D-BBF8829F2136}" destId="{1E1CAF89-3994-42AE-8971-AB3C00980B44}" srcOrd="1" destOrd="0" presId="urn:microsoft.com/office/officeart/2005/8/layout/hierarchy1"/>
    <dgm:cxn modelId="{AA0925BE-AE4D-46CE-BE93-8F43F9525CD7}" type="presParOf" srcId="{1E1CAF89-3994-42AE-8971-AB3C00980B44}" destId="{536EA41B-3891-427C-A703-C53D8D92952A}" srcOrd="0" destOrd="0" presId="urn:microsoft.com/office/officeart/2005/8/layout/hierarchy1"/>
    <dgm:cxn modelId="{01307A69-CA5E-40E4-97F6-386F8AD79B76}" type="presParOf" srcId="{1E1CAF89-3994-42AE-8971-AB3C00980B44}" destId="{A9EF5440-E8E5-4D0D-B62F-B4FFEE64DFD8}" srcOrd="1" destOrd="0" presId="urn:microsoft.com/office/officeart/2005/8/layout/hierarchy1"/>
    <dgm:cxn modelId="{03B14B39-1D8B-45BD-80F4-A8735CE31A88}" type="presParOf" srcId="{A9EF5440-E8E5-4D0D-B62F-B4FFEE64DFD8}" destId="{70F90FB5-0408-4FA9-B303-2CF0A9EB40EF}" srcOrd="0" destOrd="0" presId="urn:microsoft.com/office/officeart/2005/8/layout/hierarchy1"/>
    <dgm:cxn modelId="{D76AEF22-E939-48CA-B3AD-1B67EE66CC49}" type="presParOf" srcId="{70F90FB5-0408-4FA9-B303-2CF0A9EB40EF}" destId="{321F14D7-8C10-4624-AD8B-FCB40215A228}" srcOrd="0" destOrd="0" presId="urn:microsoft.com/office/officeart/2005/8/layout/hierarchy1"/>
    <dgm:cxn modelId="{C22AA0A4-409A-4BC2-B4B2-31DBC5F807B2}" type="presParOf" srcId="{70F90FB5-0408-4FA9-B303-2CF0A9EB40EF}" destId="{B00A32CD-5443-4F10-8757-5D407509106C}" srcOrd="1" destOrd="0" presId="urn:microsoft.com/office/officeart/2005/8/layout/hierarchy1"/>
    <dgm:cxn modelId="{CFC68607-A4E9-4B95-B914-8200C79DE109}" type="presParOf" srcId="{A9EF5440-E8E5-4D0D-B62F-B4FFEE64DFD8}" destId="{16E16D7C-E9D4-4F12-B24C-6E02CBFE2C5D}" srcOrd="1" destOrd="0" presId="urn:microsoft.com/office/officeart/2005/8/layout/hierarchy1"/>
    <dgm:cxn modelId="{6B66DF6D-0CF6-402A-9594-DA7C4F08D034}" type="presParOf" srcId="{1E1CAF89-3994-42AE-8971-AB3C00980B44}" destId="{402B66E8-5C04-444D-8F6A-536EB3E353E4}" srcOrd="2" destOrd="0" presId="urn:microsoft.com/office/officeart/2005/8/layout/hierarchy1"/>
    <dgm:cxn modelId="{F137D66C-25D6-4DCB-9DC4-091390DD6492}" type="presParOf" srcId="{1E1CAF89-3994-42AE-8971-AB3C00980B44}" destId="{24E338F0-3953-4591-A29A-7EA51958547A}" srcOrd="3" destOrd="0" presId="urn:microsoft.com/office/officeart/2005/8/layout/hierarchy1"/>
    <dgm:cxn modelId="{522DC7E9-2590-4B46-AE10-F5B580A81FCE}" type="presParOf" srcId="{24E338F0-3953-4591-A29A-7EA51958547A}" destId="{D73E030D-5CAF-40EC-8CB9-1DC1C6D8F8BB}" srcOrd="0" destOrd="0" presId="urn:microsoft.com/office/officeart/2005/8/layout/hierarchy1"/>
    <dgm:cxn modelId="{9C5B6B48-9607-4D8F-A438-E6C620A8CD79}" type="presParOf" srcId="{D73E030D-5CAF-40EC-8CB9-1DC1C6D8F8BB}" destId="{01FF2997-5348-4BF0-80AF-792BC5502A52}" srcOrd="0" destOrd="0" presId="urn:microsoft.com/office/officeart/2005/8/layout/hierarchy1"/>
    <dgm:cxn modelId="{DA324853-F7FD-4E4A-83F0-67EC38BC2336}" type="presParOf" srcId="{D73E030D-5CAF-40EC-8CB9-1DC1C6D8F8BB}" destId="{3AFD24FD-2A23-4BEC-A329-7BE74F37263E}" srcOrd="1" destOrd="0" presId="urn:microsoft.com/office/officeart/2005/8/layout/hierarchy1"/>
    <dgm:cxn modelId="{21FBCBEC-5DF8-49A1-B909-907C52F14203}" type="presParOf" srcId="{24E338F0-3953-4591-A29A-7EA51958547A}" destId="{E4B97B52-6ED1-455B-A411-C43CC2948256}" srcOrd="1" destOrd="0" presId="urn:microsoft.com/office/officeart/2005/8/layout/hierarchy1"/>
    <dgm:cxn modelId="{5C0D6C92-DA2C-47E5-83B3-6D106294DE0B}" type="presParOf" srcId="{E4B97B52-6ED1-455B-A411-C43CC2948256}" destId="{EFDC251C-46FB-4CC1-A928-EF155BFECFEE}" srcOrd="0" destOrd="0" presId="urn:microsoft.com/office/officeart/2005/8/layout/hierarchy1"/>
    <dgm:cxn modelId="{066E1B17-9A09-4A5F-A1D8-9D4E33A1F775}" type="presParOf" srcId="{E4B97B52-6ED1-455B-A411-C43CC2948256}" destId="{30F3BEE6-1758-4B10-9E85-A866FF0CDE26}" srcOrd="1" destOrd="0" presId="urn:microsoft.com/office/officeart/2005/8/layout/hierarchy1"/>
    <dgm:cxn modelId="{7C7CA0E5-1EBE-4F20-88A6-29C5972C42AD}" type="presParOf" srcId="{30F3BEE6-1758-4B10-9E85-A866FF0CDE26}" destId="{C4131FC0-70E4-4AE0-BA3C-EECF739BE29B}" srcOrd="0" destOrd="0" presId="urn:microsoft.com/office/officeart/2005/8/layout/hierarchy1"/>
    <dgm:cxn modelId="{3F178B30-FBA1-4EE8-8762-CE780A18114A}" type="presParOf" srcId="{C4131FC0-70E4-4AE0-BA3C-EECF739BE29B}" destId="{7D74E7CB-BE16-415B-9859-4BD5F37E0FBE}" srcOrd="0" destOrd="0" presId="urn:microsoft.com/office/officeart/2005/8/layout/hierarchy1"/>
    <dgm:cxn modelId="{D9FD3F91-55E1-4A34-8107-3F6EC6424AD4}" type="presParOf" srcId="{C4131FC0-70E4-4AE0-BA3C-EECF739BE29B}" destId="{F2AFF099-0DCE-4471-A773-A70E96633FCA}" srcOrd="1" destOrd="0" presId="urn:microsoft.com/office/officeart/2005/8/layout/hierarchy1"/>
    <dgm:cxn modelId="{AE7D269C-2A41-4BE7-A9AE-06E21C662996}" type="presParOf" srcId="{30F3BEE6-1758-4B10-9E85-A866FF0CDE26}" destId="{8AD6EE80-7385-4516-84AA-B3B0526210F3}" srcOrd="1" destOrd="0" presId="urn:microsoft.com/office/officeart/2005/8/layout/hierarchy1"/>
    <dgm:cxn modelId="{711CC0BB-9C51-4D35-AB80-8ACD2AF192B1}" type="presParOf" srcId="{E4B97B52-6ED1-455B-A411-C43CC2948256}" destId="{C6D9B8FB-16D4-4A5C-915D-49C1BF8F7562}" srcOrd="2" destOrd="0" presId="urn:microsoft.com/office/officeart/2005/8/layout/hierarchy1"/>
    <dgm:cxn modelId="{60C517C0-CB09-4BD8-8BC8-B98DA948F824}" type="presParOf" srcId="{E4B97B52-6ED1-455B-A411-C43CC2948256}" destId="{15787C53-6145-4C36-85C8-05E8AEF1BB21}" srcOrd="3" destOrd="0" presId="urn:microsoft.com/office/officeart/2005/8/layout/hierarchy1"/>
    <dgm:cxn modelId="{385A462A-613E-4333-9A18-EC6BF1939230}" type="presParOf" srcId="{15787C53-6145-4C36-85C8-05E8AEF1BB21}" destId="{CAAFCFC0-144A-4291-AA35-9901E222C048}" srcOrd="0" destOrd="0" presId="urn:microsoft.com/office/officeart/2005/8/layout/hierarchy1"/>
    <dgm:cxn modelId="{EEBC3D31-BCD0-42B7-8D18-39B565D81CDB}" type="presParOf" srcId="{CAAFCFC0-144A-4291-AA35-9901E222C048}" destId="{4DAF7ABE-E0AF-4B19-9841-6E370077AD34}" srcOrd="0" destOrd="0" presId="urn:microsoft.com/office/officeart/2005/8/layout/hierarchy1"/>
    <dgm:cxn modelId="{39CB6742-E3E8-474E-8787-73B4D11E5E13}" type="presParOf" srcId="{CAAFCFC0-144A-4291-AA35-9901E222C048}" destId="{EA6DE444-5B02-46F3-8297-6FEFFECC86EC}" srcOrd="1" destOrd="0" presId="urn:microsoft.com/office/officeart/2005/8/layout/hierarchy1"/>
    <dgm:cxn modelId="{2EB42A51-BD3E-4440-BD46-55D5035CE5ED}" type="presParOf" srcId="{15787C53-6145-4C36-85C8-05E8AEF1BB21}" destId="{C493469B-DFD6-48AC-95A5-C1D25F84DE2D}" srcOrd="1" destOrd="0" presId="urn:microsoft.com/office/officeart/2005/8/layout/hierarchy1"/>
    <dgm:cxn modelId="{1F701782-2890-482A-A719-80C637933970}" type="presParOf" srcId="{C493469B-DFD6-48AC-95A5-C1D25F84DE2D}" destId="{AC8859F1-77F1-4188-8AE9-515D55ECF6B6}" srcOrd="0" destOrd="0" presId="urn:microsoft.com/office/officeart/2005/8/layout/hierarchy1"/>
    <dgm:cxn modelId="{97466D4B-5AB6-4F20-8C9D-EB018345B26D}" type="presParOf" srcId="{C493469B-DFD6-48AC-95A5-C1D25F84DE2D}" destId="{B561AF74-CC8C-4F21-AF5A-97B90FAE5FD7}" srcOrd="1" destOrd="0" presId="urn:microsoft.com/office/officeart/2005/8/layout/hierarchy1"/>
    <dgm:cxn modelId="{5BC19B30-471B-4501-99DC-71B0FB4D49F8}" type="presParOf" srcId="{B561AF74-CC8C-4F21-AF5A-97B90FAE5FD7}" destId="{619D1C40-A50C-44A2-B582-A7A756A11A62}" srcOrd="0" destOrd="0" presId="urn:microsoft.com/office/officeart/2005/8/layout/hierarchy1"/>
    <dgm:cxn modelId="{8AB56BB8-8F2C-4913-8842-7466C0AC8988}" type="presParOf" srcId="{619D1C40-A50C-44A2-B582-A7A756A11A62}" destId="{11232923-1706-4F48-8C8A-D1D61348DB44}" srcOrd="0" destOrd="0" presId="urn:microsoft.com/office/officeart/2005/8/layout/hierarchy1"/>
    <dgm:cxn modelId="{F4DDC750-C587-4990-9C5E-910F4021D4D5}" type="presParOf" srcId="{619D1C40-A50C-44A2-B582-A7A756A11A62}" destId="{F98B3DF5-F9D4-46F9-9827-375518173CCB}" srcOrd="1" destOrd="0" presId="urn:microsoft.com/office/officeart/2005/8/layout/hierarchy1"/>
    <dgm:cxn modelId="{57AB132D-F09E-4C02-ADB7-FBFDD9A6151F}" type="presParOf" srcId="{B561AF74-CC8C-4F21-AF5A-97B90FAE5FD7}" destId="{8AB0F286-D551-4EFB-9AAF-82DCD32E26EE}" srcOrd="1" destOrd="0" presId="urn:microsoft.com/office/officeart/2005/8/layout/hierarchy1"/>
    <dgm:cxn modelId="{65CD5749-5F31-4D7E-B6DE-168C6830BCCE}" type="presParOf" srcId="{E4B97B52-6ED1-455B-A411-C43CC2948256}" destId="{E908FA07-BF1C-47E0-940A-1EC221D1EAD7}" srcOrd="4" destOrd="0" presId="urn:microsoft.com/office/officeart/2005/8/layout/hierarchy1"/>
    <dgm:cxn modelId="{127B476B-985B-4C7D-BD72-3919A3A514A7}" type="presParOf" srcId="{E4B97B52-6ED1-455B-A411-C43CC2948256}" destId="{1F252A95-BDD6-4B42-8863-B5A006239960}" srcOrd="5" destOrd="0" presId="urn:microsoft.com/office/officeart/2005/8/layout/hierarchy1"/>
    <dgm:cxn modelId="{2812D75A-46A0-4E79-B6E7-7FA6D4ABE1E2}" type="presParOf" srcId="{1F252A95-BDD6-4B42-8863-B5A006239960}" destId="{3ED3EF67-05B0-40C7-B5C8-DFF49B8C2A48}" srcOrd="0" destOrd="0" presId="urn:microsoft.com/office/officeart/2005/8/layout/hierarchy1"/>
    <dgm:cxn modelId="{8DF1AA6F-2416-4431-9CB2-0C0A50FF7FED}" type="presParOf" srcId="{3ED3EF67-05B0-40C7-B5C8-DFF49B8C2A48}" destId="{C672F293-2087-477C-BEFF-44F47C70F847}" srcOrd="0" destOrd="0" presId="urn:microsoft.com/office/officeart/2005/8/layout/hierarchy1"/>
    <dgm:cxn modelId="{E7DBE90A-0149-4315-BB75-8549E95492A0}" type="presParOf" srcId="{3ED3EF67-05B0-40C7-B5C8-DFF49B8C2A48}" destId="{342AE20E-ED02-4485-ADFC-04C77240956D}" srcOrd="1" destOrd="0" presId="urn:microsoft.com/office/officeart/2005/8/layout/hierarchy1"/>
    <dgm:cxn modelId="{B724B553-F9E2-424A-AD4C-143D4B3AE36F}" type="presParOf" srcId="{1F252A95-BDD6-4B42-8863-B5A006239960}" destId="{C277BB09-D75B-4EB6-AE83-82028309442C}"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ED54C5-1832-4169-9071-EB2ECDFA8482}" type="datetimeFigureOut">
              <a:rPr lang="en-US" smtClean="0"/>
              <a:pPr/>
              <a:t>7/14/2020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853167-BD4A-4330-9221-3AC56705D6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910403-1798-45DD-92A1-DCE1F081ACE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9FEA4B8-56AD-48DF-8F5E-63BC59D3D09A}" type="datetimeFigureOut">
              <a:rPr lang="en-US" smtClean="0"/>
              <a:pPr/>
              <a:t>7/14/2020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D91EFF7-90C9-42AD-AD95-CAF8FBC801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EA4B8-56AD-48DF-8F5E-63BC59D3D09A}"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EA4B8-56AD-48DF-8F5E-63BC59D3D09A}"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EA4B8-56AD-48DF-8F5E-63BC59D3D09A}"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FEA4B8-56AD-48DF-8F5E-63BC59D3D09A}"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1EFF7-90C9-42AD-AD95-CAF8FBC801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FEA4B8-56AD-48DF-8F5E-63BC59D3D09A}"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FEA4B8-56AD-48DF-8F5E-63BC59D3D09A}"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FEA4B8-56AD-48DF-8F5E-63BC59D3D09A}"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EA4B8-56AD-48DF-8F5E-63BC59D3D09A}"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FEA4B8-56AD-48DF-8F5E-63BC59D3D09A}"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1EFF7-90C9-42AD-AD95-CAF8FBC801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FEA4B8-56AD-48DF-8F5E-63BC59D3D09A}"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D91EFF7-90C9-42AD-AD95-CAF8FBC8013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FEA4B8-56AD-48DF-8F5E-63BC59D3D09A}" type="datetimeFigureOut">
              <a:rPr lang="en-US" smtClean="0"/>
              <a:pPr/>
              <a:t>7/14/2020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91EFF7-90C9-42AD-AD95-CAF8FBC8013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057400"/>
            <a:ext cx="8001000" cy="1754326"/>
          </a:xfrm>
          <a:prstGeom prst="rect">
            <a:avLst/>
          </a:prstGeom>
          <a:noFill/>
          <a:ln>
            <a:noFill/>
          </a:ln>
          <a:effectLst>
            <a:softEdge rad="12700"/>
          </a:effectLst>
          <a:scene3d>
            <a:camera prst="orthographicFront"/>
            <a:lightRig rig="brightRoom" dir="t"/>
          </a:scene3d>
          <a:sp3d>
            <a:bevelT w="114300" prst="artDeco"/>
          </a:sp3d>
        </p:spPr>
        <p:txBody>
          <a:bodyPr wrap="square" lIns="91440" tIns="45720" rIns="91440" bIns="45720">
            <a:spAutoFit/>
            <a:sp3d contourW="6350" prstMaterial="plastic">
              <a:bevelT w="20320" h="20320" prst="angle"/>
              <a:contourClr>
                <a:schemeClr val="accent1">
                  <a:tint val="100000"/>
                  <a:shade val="100000"/>
                  <a:hueMod val="100000"/>
                  <a:satMod val="100000"/>
                </a:schemeClr>
              </a:contourClr>
            </a:sp3d>
          </a:bodyPr>
          <a:lstStyle/>
          <a:p>
            <a:pPr algn="ctr"/>
            <a:r>
              <a:rPr lang="en-US" sz="5400" b="1"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R</a:t>
            </a:r>
            <a:r>
              <a:rPr 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ISK –</a:t>
            </a: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 </a:t>
            </a:r>
            <a:r>
              <a:rPr lang="en-US" sz="5400" b="1"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F</a:t>
            </a:r>
            <a:r>
              <a:rPr 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REE </a:t>
            </a:r>
          </a:p>
          <a:p>
            <a:pPr algn="ctr"/>
            <a:r>
              <a:rPr lang="en-US" sz="5400" b="1"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T</a:t>
            </a:r>
            <a:r>
              <a:rPr 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RANSIT</a:t>
            </a: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 </a:t>
            </a:r>
            <a:r>
              <a:rPr lang="en-US" sz="5400" b="1"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S</a:t>
            </a:r>
            <a:r>
              <a:rPr 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YSTEM</a:t>
            </a:r>
            <a:endParaRPr 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endParaRPr>
          </a:p>
        </p:txBody>
      </p:sp>
      <p:sp>
        <p:nvSpPr>
          <p:cNvPr id="10" name="TextBox 9"/>
          <p:cNvSpPr txBox="1"/>
          <p:nvPr/>
        </p:nvSpPr>
        <p:spPr>
          <a:xfrm>
            <a:off x="457200" y="4800600"/>
            <a:ext cx="2836033" cy="1569660"/>
          </a:xfrm>
          <a:prstGeom prst="rect">
            <a:avLst/>
          </a:prstGeom>
          <a:noFill/>
        </p:spPr>
        <p:txBody>
          <a:bodyPr wrap="none" rtlCol="0">
            <a:spAutoFit/>
            <a:scene3d>
              <a:camera prst="orthographicFront"/>
              <a:lightRig rig="flat" dir="t">
                <a:rot lat="0" lon="0" rev="18900000"/>
              </a:lightRig>
            </a:scene3d>
            <a:sp3d extrusionH="31750" contourW="6350" prstMaterial="powder">
              <a:contourClr>
                <a:schemeClr val="accent3">
                  <a:tint val="100000"/>
                  <a:shade val="100000"/>
                  <a:satMod val="100000"/>
                  <a:hueMod val="100000"/>
                </a:schemeClr>
              </a:contourClr>
            </a:sp3d>
          </a:bodyPr>
          <a:lstStyle/>
          <a:p>
            <a:r>
              <a:rPr lang="en-US" sz="2400" b="1" dirty="0" smtClean="0">
                <a:ln/>
                <a:solidFill>
                  <a:srgbClr val="92D050"/>
                </a:solidFill>
                <a:latin typeface="Arial Black" pitchFamily="34" charset="0"/>
              </a:rPr>
              <a:t>PRESENTED BY</a:t>
            </a:r>
          </a:p>
          <a:p>
            <a:r>
              <a:rPr lang="en-US" sz="2400" b="1" dirty="0" smtClean="0">
                <a:ln/>
                <a:solidFill>
                  <a:srgbClr val="92D050"/>
                </a:solidFill>
                <a:latin typeface="Arial Black" pitchFamily="34" charset="0"/>
              </a:rPr>
              <a:t>M.VARSHAA</a:t>
            </a:r>
          </a:p>
          <a:p>
            <a:r>
              <a:rPr lang="en-US" sz="2400" b="1" dirty="0" smtClean="0">
                <a:ln/>
                <a:solidFill>
                  <a:srgbClr val="92D050"/>
                </a:solidFill>
                <a:latin typeface="Arial Black" pitchFamily="34" charset="0"/>
              </a:rPr>
              <a:t>G.K.SHREE</a:t>
            </a:r>
          </a:p>
          <a:p>
            <a:r>
              <a:rPr lang="en-US" sz="2400" b="1" dirty="0" smtClean="0">
                <a:ln/>
                <a:solidFill>
                  <a:srgbClr val="92D050"/>
                </a:solidFill>
                <a:latin typeface="Arial Black" pitchFamily="34" charset="0"/>
              </a:rPr>
              <a:t>G.KARISHMA</a:t>
            </a:r>
            <a:endParaRPr lang="en-US" sz="2400" b="1" dirty="0">
              <a:ln/>
              <a:solidFill>
                <a:srgbClr val="92D050"/>
              </a:solidFill>
              <a:latin typeface="Arial Black"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95600" y="381000"/>
            <a:ext cx="3235180" cy="1477328"/>
          </a:xfrm>
          <a:prstGeom prst="rect">
            <a:avLst/>
          </a:prstGeom>
          <a:noFill/>
          <a:ln>
            <a:noFill/>
          </a:ln>
        </p:spPr>
        <p:txBody>
          <a:bodyPr wrap="none" lIns="91440" tIns="45720" rIns="91440" bIns="45720">
            <a:spAutoFit/>
          </a:bodyPr>
          <a:lstStyle/>
          <a:p>
            <a:pPr algn="ctr"/>
            <a:r>
              <a:rPr lang="en-US" sz="3600" b="1" dirty="0" smtClean="0">
                <a:ln w="31550" cmpd="sng">
                  <a:noFill/>
                  <a:prstDash val="solid"/>
                </a:ln>
                <a:solidFill>
                  <a:srgbClr val="FF0000"/>
                </a:solidFill>
                <a:latin typeface="Meiryo UI" pitchFamily="34" charset="-128"/>
                <a:ea typeface="Meiryo UI" pitchFamily="34" charset="-128"/>
                <a:cs typeface="Meiryo UI" pitchFamily="34" charset="-128"/>
              </a:rPr>
              <a:t>S</a:t>
            </a:r>
            <a:r>
              <a:rPr lang="en-US" sz="3200" b="1" dirty="0" smtClean="0">
                <a:ln w="31550" cmpd="sng">
                  <a:noFill/>
                  <a:prstDash val="solid"/>
                </a:ln>
                <a:solidFill>
                  <a:srgbClr val="FF0000"/>
                </a:solidFill>
                <a:latin typeface="Meiryo UI" pitchFamily="34" charset="-128"/>
                <a:ea typeface="Meiryo UI" pitchFamily="34" charset="-128"/>
                <a:cs typeface="Meiryo UI" pitchFamily="34" charset="-128"/>
              </a:rPr>
              <a:t>ocial</a:t>
            </a:r>
            <a:r>
              <a:rPr lang="en-US" sz="3600" b="1" dirty="0" smtClean="0">
                <a:ln w="31550" cmpd="sng">
                  <a:noFill/>
                  <a:prstDash val="solid"/>
                </a:ln>
                <a:solidFill>
                  <a:srgbClr val="FF0000"/>
                </a:solidFill>
                <a:latin typeface="Meiryo UI" pitchFamily="34" charset="-128"/>
                <a:ea typeface="Meiryo UI" pitchFamily="34" charset="-128"/>
                <a:cs typeface="Meiryo UI" pitchFamily="34" charset="-128"/>
              </a:rPr>
              <a:t> I</a:t>
            </a:r>
            <a:r>
              <a:rPr lang="en-US" sz="3200" b="1" dirty="0" smtClean="0">
                <a:ln w="31550" cmpd="sng">
                  <a:noFill/>
                  <a:prstDash val="solid"/>
                </a:ln>
                <a:solidFill>
                  <a:srgbClr val="FF0000"/>
                </a:solidFill>
                <a:latin typeface="Meiryo UI" pitchFamily="34" charset="-128"/>
                <a:ea typeface="Meiryo UI" pitchFamily="34" charset="-128"/>
                <a:cs typeface="Meiryo UI" pitchFamily="34" charset="-128"/>
              </a:rPr>
              <a:t>mpact</a:t>
            </a:r>
            <a:endParaRPr lang="en-US" sz="3600" b="1" dirty="0" smtClean="0">
              <a:ln w="31550" cmpd="sng">
                <a:noFill/>
                <a:prstDash val="solid"/>
              </a:ln>
              <a:solidFill>
                <a:srgbClr val="FF0000"/>
              </a:solidFill>
              <a:latin typeface="Meiryo UI" pitchFamily="34" charset="-128"/>
              <a:ea typeface="Meiryo UI" pitchFamily="34" charset="-128"/>
              <a:cs typeface="Meiryo UI" pitchFamily="34" charset="-128"/>
            </a:endParaRPr>
          </a:p>
          <a:p>
            <a:pPr algn="ctr"/>
            <a:endParaRPr lang="en-US" sz="5400" b="1" cap="none" spc="0" dirty="0">
              <a:ln w="17780" cmpd="sng">
                <a:noFill/>
                <a:prstDash val="solid"/>
                <a:miter lim="800000"/>
              </a:ln>
              <a:solidFill>
                <a:srgbClr val="FF0000"/>
              </a:solidFill>
              <a:latin typeface="Meiryo UI" pitchFamily="34" charset="-128"/>
              <a:ea typeface="Meiryo UI" pitchFamily="34" charset="-128"/>
              <a:cs typeface="Meiryo UI" pitchFamily="34" charset="-128"/>
            </a:endParaRPr>
          </a:p>
        </p:txBody>
      </p:sp>
      <p:sp>
        <p:nvSpPr>
          <p:cNvPr id="9" name="Rectangle 8"/>
          <p:cNvSpPr/>
          <p:nvPr/>
        </p:nvSpPr>
        <p:spPr>
          <a:xfrm>
            <a:off x="-838200" y="1219200"/>
            <a:ext cx="6705599" cy="584775"/>
          </a:xfrm>
          <a:prstGeom prst="rect">
            <a:avLst/>
          </a:prstGeom>
          <a:noFill/>
          <a:ln>
            <a:noFill/>
          </a:ln>
        </p:spPr>
        <p:txBody>
          <a:bodyPr wrap="square" lIns="91440" tIns="45720" rIns="91440" bIns="45720">
            <a:spAutoFit/>
          </a:bodyPr>
          <a:lstStyle/>
          <a:p>
            <a:pPr algn="ctr"/>
            <a:r>
              <a:rPr lang="en-US" sz="3200" b="1" cap="none" spc="0" dirty="0" smtClean="0">
                <a:ln w="17780" cmpd="sng">
                  <a:noFill/>
                  <a:prstDash val="solid"/>
                  <a:miter lim="800000"/>
                </a:ln>
                <a:solidFill>
                  <a:srgbClr val="FF0000"/>
                </a:solidFill>
                <a:latin typeface="Meiryo UI" pitchFamily="34" charset="-128"/>
                <a:ea typeface="Meiryo UI" pitchFamily="34" charset="-128"/>
                <a:cs typeface="Meiryo UI" pitchFamily="34" charset="-128"/>
              </a:rPr>
              <a:t>Temperature detector:</a:t>
            </a:r>
            <a:endParaRPr lang="en-US" sz="3200" b="1" cap="none" spc="0" dirty="0">
              <a:ln w="17780" cmpd="sng">
                <a:noFill/>
                <a:prstDash val="solid"/>
                <a:miter lim="800000"/>
              </a:ln>
              <a:solidFill>
                <a:srgbClr val="FF0000"/>
              </a:solidFill>
              <a:latin typeface="Meiryo UI" pitchFamily="34" charset="-128"/>
              <a:ea typeface="Meiryo UI" pitchFamily="34" charset="-128"/>
              <a:cs typeface="Meiryo UI" pitchFamily="34" charset="-128"/>
            </a:endParaRPr>
          </a:p>
        </p:txBody>
      </p:sp>
      <p:sp>
        <p:nvSpPr>
          <p:cNvPr id="10" name="Rectangle 9"/>
          <p:cNvSpPr/>
          <p:nvPr/>
        </p:nvSpPr>
        <p:spPr>
          <a:xfrm>
            <a:off x="0" y="4419600"/>
            <a:ext cx="5210657" cy="584775"/>
          </a:xfrm>
          <a:prstGeom prst="rect">
            <a:avLst/>
          </a:prstGeom>
          <a:noFill/>
          <a:ln>
            <a:noFill/>
          </a:ln>
        </p:spPr>
        <p:txBody>
          <a:bodyPr wrap="none" lIns="91440" tIns="45720" rIns="91440" bIns="45720">
            <a:spAutoFit/>
          </a:bodyPr>
          <a:lstStyle/>
          <a:p>
            <a:pPr algn="ctr"/>
            <a:r>
              <a:rPr lang="en-US" sz="3200" b="1" cap="none" spc="0" dirty="0" smtClean="0">
                <a:ln w="17780" cmpd="sng">
                  <a:noFill/>
                  <a:prstDash val="solid"/>
                  <a:miter lim="800000"/>
                </a:ln>
                <a:solidFill>
                  <a:srgbClr val="FF0000"/>
                </a:solidFill>
                <a:latin typeface="Meiryo UI" pitchFamily="34" charset="-128"/>
                <a:ea typeface="Meiryo UI" pitchFamily="34" charset="-128"/>
                <a:cs typeface="Meiryo UI" pitchFamily="34" charset="-128"/>
              </a:rPr>
              <a:t>UPI Payment Gateway:</a:t>
            </a:r>
            <a:endParaRPr lang="en-US" sz="3200" b="1" cap="none" spc="0" dirty="0">
              <a:ln w="17780" cmpd="sng">
                <a:noFill/>
                <a:prstDash val="solid"/>
                <a:miter lim="800000"/>
              </a:ln>
              <a:solidFill>
                <a:srgbClr val="FF0000"/>
              </a:solidFill>
              <a:latin typeface="Meiryo UI" pitchFamily="34" charset="-128"/>
              <a:ea typeface="Meiryo UI" pitchFamily="34" charset="-128"/>
              <a:cs typeface="Meiryo UI" pitchFamily="34" charset="-128"/>
            </a:endParaRPr>
          </a:p>
        </p:txBody>
      </p:sp>
      <p:sp>
        <p:nvSpPr>
          <p:cNvPr id="11" name="Rectangle 10"/>
          <p:cNvSpPr/>
          <p:nvPr/>
        </p:nvSpPr>
        <p:spPr>
          <a:xfrm>
            <a:off x="0" y="5181600"/>
            <a:ext cx="9144000" cy="1200329"/>
          </a:xfrm>
          <a:prstGeom prst="rect">
            <a:avLst/>
          </a:prstGeom>
          <a:solidFill>
            <a:srgbClr val="CCFFFF"/>
          </a:solidFill>
          <a:ln>
            <a:solidFill>
              <a:schemeClr val="tx1"/>
            </a:solidFill>
          </a:ln>
          <a:scene3d>
            <a:camera prst="orthographicFront"/>
            <a:lightRig rig="threePt" dir="t"/>
          </a:scene3d>
          <a:sp3d>
            <a:bevelT prst="angle"/>
          </a:sp3d>
        </p:spPr>
        <p:txBody>
          <a:bodyPr wrap="square" lIns="91440" tIns="45720" rIns="91440" bIns="45720">
            <a:spAutoFit/>
          </a:bodyPr>
          <a:lstStyle/>
          <a:p>
            <a:r>
              <a:rPr lang="en-US"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eiryo UI" pitchFamily="34" charset="-128"/>
                <a:ea typeface="Meiryo UI" pitchFamily="34" charset="-128"/>
                <a:cs typeface="Meiryo UI" pitchFamily="34" charset="-128"/>
              </a:rPr>
              <a:t>    </a:t>
            </a:r>
            <a:r>
              <a:rPr lang="en-US" sz="2400" cap="none" spc="0" dirty="0" smtClean="0">
                <a:ln w="17780" cmpd="sng">
                  <a:noFill/>
                  <a:prstDash val="solid"/>
                  <a:miter lim="800000"/>
                </a:ln>
                <a:latin typeface="Meiryo UI" pitchFamily="34" charset="-128"/>
                <a:ea typeface="Meiryo UI" pitchFamily="34" charset="-128"/>
                <a:cs typeface="Meiryo UI" pitchFamily="34" charset="-128"/>
              </a:rPr>
              <a:t>UPI Payment gateway are provided through </a:t>
            </a:r>
            <a:r>
              <a:rPr lang="en-US" sz="2400" dirty="0" smtClean="0">
                <a:ln w="17780" cmpd="sng">
                  <a:noFill/>
                  <a:prstDash val="solid"/>
                  <a:miter lim="800000"/>
                </a:ln>
                <a:latin typeface="Meiryo UI" pitchFamily="34" charset="-128"/>
                <a:ea typeface="Meiryo UI" pitchFamily="34" charset="-128"/>
                <a:cs typeface="Meiryo UI" pitchFamily="34" charset="-128"/>
              </a:rPr>
              <a:t>App,</a:t>
            </a:r>
            <a:r>
              <a:rPr lang="en-US" sz="2400" cap="none" spc="0" dirty="0" smtClean="0">
                <a:ln w="17780" cmpd="sng">
                  <a:noFill/>
                  <a:prstDash val="solid"/>
                  <a:miter lim="800000"/>
                </a:ln>
                <a:latin typeface="Meiryo UI" pitchFamily="34" charset="-128"/>
                <a:ea typeface="Meiryo UI" pitchFamily="34" charset="-128"/>
                <a:cs typeface="Meiryo UI" pitchFamily="34" charset="-128"/>
              </a:rPr>
              <a:t> So that passengers can easily avoid social contact  and travel in a safe way</a:t>
            </a:r>
            <a:endParaRPr lang="en-US" sz="2400" cap="none" spc="0" dirty="0">
              <a:ln w="17780" cmpd="sng">
                <a:noFill/>
                <a:prstDash val="solid"/>
                <a:miter lim="800000"/>
              </a:ln>
              <a:latin typeface="Meiryo UI" pitchFamily="34" charset="-128"/>
              <a:ea typeface="Meiryo UI" pitchFamily="34" charset="-128"/>
              <a:cs typeface="Meiryo UI" pitchFamily="34" charset="-128"/>
            </a:endParaRPr>
          </a:p>
        </p:txBody>
      </p:sp>
      <p:sp>
        <p:nvSpPr>
          <p:cNvPr id="12" name="Rectangle 11"/>
          <p:cNvSpPr/>
          <p:nvPr/>
        </p:nvSpPr>
        <p:spPr>
          <a:xfrm>
            <a:off x="0" y="2057400"/>
            <a:ext cx="9144000" cy="2308324"/>
          </a:xfrm>
          <a:prstGeom prst="rect">
            <a:avLst/>
          </a:prstGeom>
          <a:solidFill>
            <a:srgbClr val="CCFFFF"/>
          </a:solidFill>
          <a:ln>
            <a:solidFill>
              <a:schemeClr val="tx1"/>
            </a:solidFill>
          </a:ln>
          <a:scene3d>
            <a:camera prst="orthographicFront"/>
            <a:lightRig rig="threePt" dir="t"/>
          </a:scene3d>
          <a:sp3d>
            <a:bevelT prst="angle"/>
          </a:sp3d>
        </p:spPr>
        <p:txBody>
          <a:bodyPr wrap="square" lIns="91440" tIns="45720" rIns="91440" bIns="45720">
            <a:spAutoFit/>
          </a:bodyPr>
          <a:lstStyle/>
          <a:p>
            <a:r>
              <a:rPr lang="en-US" sz="2400" dirty="0" smtClean="0">
                <a:ln w="10541" cmpd="sng">
                  <a:noFill/>
                  <a:prstDash val="solid"/>
                </a:ln>
                <a:latin typeface="Meiryo UI" pitchFamily="34" charset="-128"/>
                <a:ea typeface="Meiryo UI" pitchFamily="34" charset="-128"/>
                <a:cs typeface="Meiryo UI" pitchFamily="34" charset="-128"/>
              </a:rPr>
              <a:t>This is an Automated Temperature Monitoring System</a:t>
            </a:r>
            <a:r>
              <a:rPr lang="en-US" sz="2400" cap="none" spc="0" dirty="0" smtClean="0">
                <a:ln w="10541" cmpd="sng">
                  <a:noFill/>
                  <a:prstDash val="solid"/>
                </a:ln>
                <a:effectLst/>
                <a:latin typeface="Meiryo UI" pitchFamily="34" charset="-128"/>
                <a:ea typeface="Meiryo UI" pitchFamily="34" charset="-128"/>
                <a:cs typeface="Meiryo UI" pitchFamily="34" charset="-128"/>
              </a:rPr>
              <a:t>. Where a system is installed in the entrance of the bus to monitor the people , which enables to filter out the higher temperature persons and ensures the people safety</a:t>
            </a:r>
            <a:endParaRPr lang="en-US" sz="2400" dirty="0" smtClean="0">
              <a:ln w="10541" cmpd="sng">
                <a:noFill/>
                <a:prstDash val="solid"/>
              </a:ln>
              <a:latin typeface="Meiryo UI" pitchFamily="34" charset="-128"/>
              <a:ea typeface="Meiryo UI" pitchFamily="34" charset="-128"/>
              <a:cs typeface="Meiryo UI" pitchFamily="34" charset="-128"/>
            </a:endParaRPr>
          </a:p>
          <a:p>
            <a:r>
              <a:rPr lang="en-US" sz="2400" dirty="0" smtClean="0">
                <a:ln w="10541" cmpd="sng">
                  <a:noFill/>
                  <a:prstDash val="solid"/>
                </a:ln>
                <a:latin typeface="Meiryo UI" pitchFamily="34" charset="-128"/>
                <a:ea typeface="Meiryo UI" pitchFamily="34" charset="-128"/>
                <a:cs typeface="Meiryo UI" pitchFamily="34" charset="-128"/>
              </a:rPr>
              <a:t> </a:t>
            </a:r>
          </a:p>
          <a:p>
            <a:endParaRPr lang="en-US" sz="2400" cap="none" spc="0" dirty="0">
              <a:ln w="10541" cmpd="sng">
                <a:noFill/>
                <a:prstDash val="solid"/>
              </a:ln>
              <a:effectLst/>
              <a:latin typeface="Meiryo UI" pitchFamily="34" charset="-128"/>
              <a:ea typeface="Meiryo UI" pitchFamily="34" charset="-128"/>
              <a:cs typeface="Meiryo UI" pitchFamily="34" charset="-128"/>
            </a:endParaRP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1" y="877669"/>
            <a:ext cx="4495140" cy="646331"/>
          </a:xfrm>
          <a:prstGeom prst="rect">
            <a:avLst/>
          </a:prstGeom>
          <a:noFill/>
        </p:spPr>
        <p:txBody>
          <a:bodyPr wrap="none" lIns="91440" tIns="45720" rIns="91440" bIns="45720">
            <a:spAutoFit/>
          </a:bodyPr>
          <a:lstStyle/>
          <a:p>
            <a:pPr algn="ctr"/>
            <a:r>
              <a:rPr lang="en-US" sz="3600" b="1" cap="none" spc="0" dirty="0" smtClean="0">
                <a:ln w="17780" cmpd="sng">
                  <a:noFill/>
                  <a:prstDash val="solid"/>
                  <a:miter lim="800000"/>
                </a:ln>
                <a:solidFill>
                  <a:srgbClr val="FF0000"/>
                </a:solidFill>
                <a:latin typeface="Meiryo UI" pitchFamily="34" charset="-128"/>
                <a:ea typeface="Meiryo UI" pitchFamily="34" charset="-128"/>
                <a:cs typeface="Meiryo UI" pitchFamily="34" charset="-128"/>
              </a:rPr>
              <a:t>SCOPE OF WORK:</a:t>
            </a:r>
          </a:p>
        </p:txBody>
      </p:sp>
      <p:graphicFrame>
        <p:nvGraphicFramePr>
          <p:cNvPr id="21" name="Diagram 20"/>
          <p:cNvGraphicFramePr/>
          <p:nvPr/>
        </p:nvGraphicFramePr>
        <p:xfrm>
          <a:off x="381000" y="1524000"/>
          <a:ext cx="8229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5).png"/>
          <p:cNvPicPr>
            <a:picLocks noChangeAspect="1"/>
          </p:cNvPicPr>
          <p:nvPr/>
        </p:nvPicPr>
        <p:blipFill>
          <a:blip r:embed="rId2"/>
          <a:srcRect t="10045" b="11273"/>
          <a:stretch>
            <a:fillRect/>
          </a:stretch>
        </p:blipFill>
        <p:spPr>
          <a:xfrm>
            <a:off x="0" y="609599"/>
            <a:ext cx="9144000" cy="6248401"/>
          </a:xfrm>
          <a:prstGeom prst="rect">
            <a:avLst/>
          </a:prstGeom>
        </p:spPr>
      </p:pic>
      <p:sp>
        <p:nvSpPr>
          <p:cNvPr id="6" name="TextBox 5"/>
          <p:cNvSpPr txBox="1"/>
          <p:nvPr/>
        </p:nvSpPr>
        <p:spPr>
          <a:xfrm>
            <a:off x="1828800" y="228600"/>
            <a:ext cx="4273991" cy="400110"/>
          </a:xfrm>
          <a:prstGeom prst="rect">
            <a:avLst/>
          </a:prstGeom>
          <a:noFill/>
        </p:spPr>
        <p:txBody>
          <a:bodyPr wrap="none" rtlCol="0">
            <a:spAutoFit/>
          </a:bodyPr>
          <a:lstStyle/>
          <a:p>
            <a:r>
              <a:rPr lang="en-US" sz="2000" b="1" dirty="0" smtClean="0">
                <a:latin typeface="Meiryo" pitchFamily="34" charset="-128"/>
                <a:ea typeface="Meiryo" pitchFamily="34" charset="-128"/>
                <a:cs typeface="Meiryo" pitchFamily="34" charset="-128"/>
              </a:rPr>
              <a:t>Node-red Flow For Login Page</a:t>
            </a:r>
            <a:endParaRPr lang="en-US" sz="2000" b="1" dirty="0">
              <a:latin typeface="Meiryo" pitchFamily="34" charset="-128"/>
              <a:ea typeface="Meiryo" pitchFamily="34" charset="-128"/>
              <a:cs typeface="Meiryo" pitchFamily="34" charset="-128"/>
            </a:endParaRPr>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in2.png"/>
          <p:cNvPicPr>
            <a:picLocks noChangeAspect="1"/>
          </p:cNvPicPr>
          <p:nvPr/>
        </p:nvPicPr>
        <p:blipFill>
          <a:blip r:embed="rId2"/>
          <a:srcRect t="9980" r="14167" b="36660"/>
          <a:stretch>
            <a:fillRect/>
          </a:stretch>
        </p:blipFill>
        <p:spPr>
          <a:xfrm>
            <a:off x="609600" y="3657600"/>
            <a:ext cx="7848600" cy="2743200"/>
          </a:xfrm>
          <a:prstGeom prst="rect">
            <a:avLst/>
          </a:prstGeom>
        </p:spPr>
      </p:pic>
      <p:pic>
        <p:nvPicPr>
          <p:cNvPr id="5" name="Picture 4" descr="login web.png"/>
          <p:cNvPicPr>
            <a:picLocks noChangeAspect="1"/>
          </p:cNvPicPr>
          <p:nvPr/>
        </p:nvPicPr>
        <p:blipFill>
          <a:blip r:embed="rId3"/>
          <a:srcRect t="8893" r="9167" b="27372"/>
          <a:stretch>
            <a:fillRect/>
          </a:stretch>
        </p:blipFill>
        <p:spPr>
          <a:xfrm>
            <a:off x="533400" y="228601"/>
            <a:ext cx="7919481" cy="3124199"/>
          </a:xfrm>
          <a:prstGeom prst="rect">
            <a:avLst/>
          </a:prstGeom>
        </p:spPr>
      </p:pic>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057400" y="558225"/>
            <a:ext cx="3886200" cy="584775"/>
          </a:xfrm>
          <a:prstGeom prst="rect">
            <a:avLst/>
          </a:prstGeom>
          <a:noFill/>
        </p:spPr>
        <p:txBody>
          <a:bodyPr wrap="square" lIns="91440" tIns="45720" rIns="91440" bIns="45720">
            <a:spAutoFit/>
          </a:bodyPr>
          <a:lstStyle/>
          <a:p>
            <a:pPr algn="ctr"/>
            <a:r>
              <a:rPr lang="en-US" sz="3200" b="1" dirty="0" smtClean="0">
                <a:latin typeface="Meiryo UI" pitchFamily="34" charset="-128"/>
                <a:ea typeface="Meiryo UI" pitchFamily="34" charset="-128"/>
                <a:cs typeface="Meiryo UI" pitchFamily="34" charset="-128"/>
              </a:rPr>
              <a:t>Login Page</a:t>
            </a:r>
            <a:endParaRPr lang="en-US" sz="3200" b="1" dirty="0">
              <a:latin typeface="Meiryo UI" pitchFamily="34" charset="-128"/>
              <a:ea typeface="Meiryo UI" pitchFamily="34" charset="-128"/>
              <a:cs typeface="Meiryo UI" pitchFamily="34" charset="-128"/>
            </a:endParaRPr>
          </a:p>
        </p:txBody>
      </p:sp>
      <p:pic>
        <p:nvPicPr>
          <p:cNvPr id="14" name="Picture 13" descr="page2.JPG"/>
          <p:cNvPicPr>
            <a:picLocks noChangeAspect="1"/>
          </p:cNvPicPr>
          <p:nvPr/>
        </p:nvPicPr>
        <p:blipFill>
          <a:blip r:embed="rId2"/>
          <a:stretch>
            <a:fillRect/>
          </a:stretch>
        </p:blipFill>
        <p:spPr>
          <a:xfrm>
            <a:off x="533400" y="1219200"/>
            <a:ext cx="2590800" cy="5605329"/>
          </a:xfrm>
          <a:prstGeom prst="rect">
            <a:avLst/>
          </a:prstGeom>
        </p:spPr>
      </p:pic>
      <p:pic>
        <p:nvPicPr>
          <p:cNvPr id="16" name="Picture 15" descr="8.JPG"/>
          <p:cNvPicPr>
            <a:picLocks noChangeAspect="1"/>
          </p:cNvPicPr>
          <p:nvPr/>
        </p:nvPicPr>
        <p:blipFill>
          <a:blip r:embed="rId3"/>
          <a:stretch>
            <a:fillRect/>
          </a:stretch>
        </p:blipFill>
        <p:spPr>
          <a:xfrm>
            <a:off x="5562600" y="1219200"/>
            <a:ext cx="2590800" cy="5492018"/>
          </a:xfrm>
          <a:prstGeom prst="rect">
            <a:avLst/>
          </a:prstGeom>
        </p:spPr>
      </p:pic>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4425"/>
            <a:ext cx="3962400" cy="584775"/>
          </a:xfrm>
          <a:prstGeom prst="rect">
            <a:avLst/>
          </a:prstGeom>
          <a:noFill/>
        </p:spPr>
        <p:txBody>
          <a:bodyPr wrap="square" lIns="91440" tIns="45720" rIns="91440" bIns="45720">
            <a:spAutoFit/>
          </a:bodyPr>
          <a:lstStyle/>
          <a:p>
            <a:pPr algn="ctr"/>
            <a:r>
              <a:rPr lang="en-US" sz="3200" b="1" dirty="0" smtClean="0">
                <a:latin typeface="Meiryo UI" pitchFamily="34" charset="-128"/>
                <a:ea typeface="Meiryo UI" pitchFamily="34" charset="-128"/>
                <a:cs typeface="Meiryo UI" pitchFamily="34" charset="-128"/>
              </a:rPr>
              <a:t>Home Page</a:t>
            </a:r>
            <a:endParaRPr lang="en-US" sz="3200" b="1" dirty="0">
              <a:latin typeface="Meiryo UI" pitchFamily="34" charset="-128"/>
              <a:ea typeface="Meiryo UI" pitchFamily="34" charset="-128"/>
              <a:cs typeface="Meiryo UI" pitchFamily="34" charset="-128"/>
            </a:endParaRPr>
          </a:p>
        </p:txBody>
      </p:sp>
      <p:pic>
        <p:nvPicPr>
          <p:cNvPr id="9" name="Picture 8" descr="3.JPG"/>
          <p:cNvPicPr>
            <a:picLocks noChangeAspect="1"/>
          </p:cNvPicPr>
          <p:nvPr/>
        </p:nvPicPr>
        <p:blipFill>
          <a:blip r:embed="rId2"/>
          <a:stretch>
            <a:fillRect/>
          </a:stretch>
        </p:blipFill>
        <p:spPr>
          <a:xfrm>
            <a:off x="762000" y="1295399"/>
            <a:ext cx="2514600" cy="5432486"/>
          </a:xfrm>
          <a:prstGeom prst="rect">
            <a:avLst/>
          </a:prstGeom>
        </p:spPr>
      </p:pic>
      <p:sp>
        <p:nvSpPr>
          <p:cNvPr id="10" name="Rectangle 9"/>
          <p:cNvSpPr/>
          <p:nvPr/>
        </p:nvSpPr>
        <p:spPr>
          <a:xfrm>
            <a:off x="4191000" y="634425"/>
            <a:ext cx="4953000" cy="584775"/>
          </a:xfrm>
          <a:prstGeom prst="rect">
            <a:avLst/>
          </a:prstGeom>
          <a:noFill/>
        </p:spPr>
        <p:txBody>
          <a:bodyPr wrap="square" lIns="91440" tIns="45720" rIns="91440" bIns="45720">
            <a:spAutoFit/>
          </a:bodyPr>
          <a:lstStyle/>
          <a:p>
            <a:pPr algn="ctr"/>
            <a:r>
              <a:rPr lang="en-US" sz="3200" b="1" dirty="0" smtClean="0">
                <a:latin typeface="Meiryo UI" pitchFamily="34" charset="-128"/>
                <a:ea typeface="Meiryo UI" pitchFamily="34" charset="-128"/>
                <a:cs typeface="Meiryo UI" pitchFamily="34" charset="-128"/>
              </a:rPr>
              <a:t>Temperature Detector  </a:t>
            </a:r>
            <a:endParaRPr lang="en-US" sz="3200" b="1" dirty="0">
              <a:latin typeface="Meiryo UI" pitchFamily="34" charset="-128"/>
              <a:ea typeface="Meiryo UI" pitchFamily="34" charset="-128"/>
              <a:cs typeface="Meiryo UI" pitchFamily="34" charset="-128"/>
            </a:endParaRPr>
          </a:p>
        </p:txBody>
      </p:sp>
      <p:pic>
        <p:nvPicPr>
          <p:cNvPr id="11" name="Picture 10" descr="6.JPG"/>
          <p:cNvPicPr>
            <a:picLocks noChangeAspect="1"/>
          </p:cNvPicPr>
          <p:nvPr/>
        </p:nvPicPr>
        <p:blipFill>
          <a:blip r:embed="rId3"/>
          <a:stretch>
            <a:fillRect/>
          </a:stretch>
        </p:blipFill>
        <p:spPr>
          <a:xfrm>
            <a:off x="5715000" y="1219200"/>
            <a:ext cx="2438400" cy="5562600"/>
          </a:xfrm>
          <a:prstGeom prst="rect">
            <a:avLst/>
          </a:prstGeom>
        </p:spPr>
      </p:pic>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mp flow.png"/>
          <p:cNvPicPr>
            <a:picLocks noChangeAspect="1"/>
          </p:cNvPicPr>
          <p:nvPr/>
        </p:nvPicPr>
        <p:blipFill>
          <a:blip r:embed="rId2"/>
          <a:srcRect t="12945" b="8498"/>
          <a:stretch>
            <a:fillRect/>
          </a:stretch>
        </p:blipFill>
        <p:spPr>
          <a:xfrm>
            <a:off x="91440" y="1371600"/>
            <a:ext cx="8900160" cy="5334000"/>
          </a:xfrm>
          <a:prstGeom prst="rect">
            <a:avLst/>
          </a:prstGeom>
        </p:spPr>
      </p:pic>
      <p:sp>
        <p:nvSpPr>
          <p:cNvPr id="8" name="TextBox 7"/>
          <p:cNvSpPr txBox="1"/>
          <p:nvPr/>
        </p:nvSpPr>
        <p:spPr>
          <a:xfrm>
            <a:off x="457200" y="848380"/>
            <a:ext cx="7997446" cy="523220"/>
          </a:xfrm>
          <a:prstGeom prst="rect">
            <a:avLst/>
          </a:prstGeom>
          <a:noFill/>
        </p:spPr>
        <p:txBody>
          <a:bodyPr wrap="none" rtlCol="0">
            <a:spAutoFit/>
          </a:bodyPr>
          <a:lstStyle/>
          <a:p>
            <a:r>
              <a:rPr lang="en-US" sz="2800" b="1" dirty="0" smtClean="0">
                <a:latin typeface="Meiryo" pitchFamily="34" charset="-128"/>
                <a:ea typeface="Meiryo" pitchFamily="34" charset="-128"/>
                <a:cs typeface="Meiryo" pitchFamily="34" charset="-128"/>
              </a:rPr>
              <a:t>Node-red Flow For Temperature Detector</a:t>
            </a:r>
            <a:endParaRPr lang="en-US" sz="2800" b="1" dirty="0">
              <a:latin typeface="Meiryo" pitchFamily="34" charset="-128"/>
              <a:ea typeface="Meiryo" pitchFamily="34" charset="-128"/>
              <a:cs typeface="Meiryo" pitchFamily="34" charset="-128"/>
            </a:endParaRP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mp result2.png"/>
          <p:cNvPicPr>
            <a:picLocks noChangeAspect="1"/>
          </p:cNvPicPr>
          <p:nvPr/>
        </p:nvPicPr>
        <p:blipFill>
          <a:blip r:embed="rId2"/>
          <a:srcRect l="833" t="13340" r="12500" b="19961"/>
          <a:stretch>
            <a:fillRect/>
          </a:stretch>
        </p:blipFill>
        <p:spPr>
          <a:xfrm>
            <a:off x="914400" y="304800"/>
            <a:ext cx="6858000" cy="2571750"/>
          </a:xfrm>
          <a:prstGeom prst="rect">
            <a:avLst/>
          </a:prstGeom>
        </p:spPr>
      </p:pic>
      <p:pic>
        <p:nvPicPr>
          <p:cNvPr id="6" name="Picture 5" descr="temp result.png"/>
          <p:cNvPicPr>
            <a:picLocks noChangeAspect="1"/>
          </p:cNvPicPr>
          <p:nvPr/>
        </p:nvPicPr>
        <p:blipFill>
          <a:blip r:embed="rId3"/>
          <a:srcRect t="13340" r="26667" b="18479"/>
          <a:stretch>
            <a:fillRect/>
          </a:stretch>
        </p:blipFill>
        <p:spPr>
          <a:xfrm>
            <a:off x="914400" y="3352800"/>
            <a:ext cx="6858000" cy="3200400"/>
          </a:xfrm>
          <a:prstGeom prst="rect">
            <a:avLst/>
          </a:prstGeom>
        </p:spPr>
      </p:pic>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mp kodular.png"/>
          <p:cNvPicPr>
            <a:picLocks noChangeAspect="1"/>
          </p:cNvPicPr>
          <p:nvPr/>
        </p:nvPicPr>
        <p:blipFill>
          <a:blip r:embed="rId2"/>
          <a:srcRect t="16304" b="9586"/>
          <a:stretch>
            <a:fillRect/>
          </a:stretch>
        </p:blipFill>
        <p:spPr>
          <a:xfrm>
            <a:off x="228600" y="1447800"/>
            <a:ext cx="8458200" cy="5334000"/>
          </a:xfrm>
          <a:prstGeom prst="rect">
            <a:avLst/>
          </a:prstGeom>
        </p:spPr>
      </p:pic>
      <p:sp>
        <p:nvSpPr>
          <p:cNvPr id="6" name="TextBox 5"/>
          <p:cNvSpPr txBox="1"/>
          <p:nvPr/>
        </p:nvSpPr>
        <p:spPr>
          <a:xfrm>
            <a:off x="533400" y="695980"/>
            <a:ext cx="8418395" cy="523220"/>
          </a:xfrm>
          <a:prstGeom prst="rect">
            <a:avLst/>
          </a:prstGeom>
          <a:noFill/>
        </p:spPr>
        <p:txBody>
          <a:bodyPr wrap="none" rtlCol="0">
            <a:spAutoFit/>
          </a:bodyPr>
          <a:lstStyle/>
          <a:p>
            <a:r>
              <a:rPr lang="en-US" sz="2800" b="1" dirty="0" smtClean="0">
                <a:latin typeface="Meiryo" pitchFamily="34" charset="-128"/>
                <a:ea typeface="Meiryo" pitchFamily="34" charset="-128"/>
                <a:cs typeface="Meiryo" pitchFamily="34" charset="-128"/>
              </a:rPr>
              <a:t>Kodular Backend For Temperature Detector</a:t>
            </a:r>
            <a:endParaRPr lang="en-US" sz="2800" b="1" dirty="0">
              <a:latin typeface="Meiryo" pitchFamily="34" charset="-128"/>
              <a:ea typeface="Meiryo" pitchFamily="34" charset="-128"/>
              <a:cs typeface="Meiryo" pitchFamily="34" charset="-128"/>
            </a:endParaRPr>
          </a:p>
        </p:txBody>
      </p:sp>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981200" y="482025"/>
            <a:ext cx="4572000" cy="584775"/>
          </a:xfrm>
          <a:prstGeom prst="rect">
            <a:avLst/>
          </a:prstGeom>
          <a:noFill/>
        </p:spPr>
        <p:txBody>
          <a:bodyPr wrap="square" lIns="91440" tIns="45720" rIns="91440" bIns="45720">
            <a:spAutoFit/>
          </a:bodyPr>
          <a:lstStyle/>
          <a:p>
            <a:pPr algn="ctr"/>
            <a:r>
              <a:rPr lang="en-US" sz="3200" b="1" dirty="0" smtClean="0">
                <a:latin typeface="Meiryo UI" pitchFamily="34" charset="-128"/>
                <a:ea typeface="Meiryo UI" pitchFamily="34" charset="-128"/>
                <a:cs typeface="Meiryo UI" pitchFamily="34" charset="-128"/>
              </a:rPr>
              <a:t>Seat Booking</a:t>
            </a:r>
            <a:endParaRPr lang="en-US" sz="3200" b="1" dirty="0">
              <a:latin typeface="Meiryo UI" pitchFamily="34" charset="-128"/>
              <a:ea typeface="Meiryo UI" pitchFamily="34" charset="-128"/>
              <a:cs typeface="Meiryo UI" pitchFamily="34" charset="-128"/>
            </a:endParaRPr>
          </a:p>
        </p:txBody>
      </p:sp>
      <p:pic>
        <p:nvPicPr>
          <p:cNvPr id="16" name="Picture 15" descr="7.JPG"/>
          <p:cNvPicPr>
            <a:picLocks noChangeAspect="1"/>
          </p:cNvPicPr>
          <p:nvPr/>
        </p:nvPicPr>
        <p:blipFill>
          <a:blip r:embed="rId2"/>
          <a:stretch>
            <a:fillRect/>
          </a:stretch>
        </p:blipFill>
        <p:spPr>
          <a:xfrm>
            <a:off x="609600" y="1201335"/>
            <a:ext cx="2535472" cy="5580465"/>
          </a:xfrm>
          <a:prstGeom prst="rect">
            <a:avLst/>
          </a:prstGeom>
        </p:spPr>
      </p:pic>
      <p:pic>
        <p:nvPicPr>
          <p:cNvPr id="17" name="Picture 16" descr="9.JPG"/>
          <p:cNvPicPr>
            <a:picLocks noChangeAspect="1"/>
          </p:cNvPicPr>
          <p:nvPr/>
        </p:nvPicPr>
        <p:blipFill>
          <a:blip r:embed="rId3"/>
          <a:stretch>
            <a:fillRect/>
          </a:stretch>
        </p:blipFill>
        <p:spPr>
          <a:xfrm>
            <a:off x="4876800" y="1094246"/>
            <a:ext cx="2590800" cy="5611354"/>
          </a:xfrm>
          <a:prstGeom prst="rect">
            <a:avLst/>
          </a:prstGeom>
        </p:spPr>
      </p:pic>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04BFF0A-B935-4619-BD9E-C1271A47C321}"/>
              </a:ext>
            </a:extLst>
          </p:cNvPr>
          <p:cNvSpPr/>
          <p:nvPr/>
        </p:nvSpPr>
        <p:spPr>
          <a:xfrm>
            <a:off x="0" y="1"/>
            <a:ext cx="9144000" cy="368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iryo UI" pitchFamily="34" charset="-128"/>
              <a:ea typeface="Meiryo UI" pitchFamily="34" charset="-128"/>
              <a:cs typeface="Meiryo UI" pitchFamily="34" charset="-128"/>
            </a:endParaRPr>
          </a:p>
        </p:txBody>
      </p:sp>
      <p:pic>
        <p:nvPicPr>
          <p:cNvPr id="9" name="Picture 8">
            <a:extLst>
              <a:ext uri="{FF2B5EF4-FFF2-40B4-BE49-F238E27FC236}">
                <a16:creationId xmlns="" xmlns:a16="http://schemas.microsoft.com/office/drawing/2014/main" id="{494D2DC7-98F7-4D04-B9E7-C4579818FBD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
            <a:ext cx="9144000" cy="3682653"/>
          </a:xfrm>
          <a:prstGeom prst="rect">
            <a:avLst/>
          </a:prstGeom>
        </p:spPr>
      </p:pic>
      <p:sp>
        <p:nvSpPr>
          <p:cNvPr id="11" name="Oval 10">
            <a:extLst>
              <a:ext uri="{FF2B5EF4-FFF2-40B4-BE49-F238E27FC236}">
                <a16:creationId xmlns="" xmlns:a16="http://schemas.microsoft.com/office/drawing/2014/main" id="{94C20B73-B84F-4356-B345-3D484E0AC649}"/>
              </a:ext>
            </a:extLst>
          </p:cNvPr>
          <p:cNvSpPr/>
          <p:nvPr/>
        </p:nvSpPr>
        <p:spPr>
          <a:xfrm>
            <a:off x="381003" y="3306873"/>
            <a:ext cx="609598" cy="655527"/>
          </a:xfrm>
          <a:prstGeom prst="ellipse">
            <a:avLst/>
          </a:prstGeom>
          <a:solidFill>
            <a:srgbClr val="C00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Meiryo UI" pitchFamily="34" charset="-128"/>
                <a:ea typeface="Meiryo UI" pitchFamily="34" charset="-128"/>
                <a:cs typeface="Meiryo UI" pitchFamily="34" charset="-128"/>
              </a:rPr>
              <a:t>1</a:t>
            </a:r>
            <a:endParaRPr lang="en-US" b="1" dirty="0">
              <a:latin typeface="Meiryo UI" pitchFamily="34" charset="-128"/>
              <a:ea typeface="Meiryo UI" pitchFamily="34" charset="-128"/>
              <a:cs typeface="Meiryo UI" pitchFamily="34" charset="-128"/>
            </a:endParaRPr>
          </a:p>
        </p:txBody>
      </p:sp>
      <p:sp>
        <p:nvSpPr>
          <p:cNvPr id="13" name="Oval 12">
            <a:extLst>
              <a:ext uri="{FF2B5EF4-FFF2-40B4-BE49-F238E27FC236}">
                <a16:creationId xmlns="" xmlns:a16="http://schemas.microsoft.com/office/drawing/2014/main" id="{CC3A8AFE-9DD3-4F43-BECC-0FBF2A3A8433}"/>
              </a:ext>
            </a:extLst>
          </p:cNvPr>
          <p:cNvSpPr/>
          <p:nvPr/>
        </p:nvSpPr>
        <p:spPr>
          <a:xfrm>
            <a:off x="2590800" y="3352800"/>
            <a:ext cx="593681" cy="659182"/>
          </a:xfrm>
          <a:prstGeom prst="ellipse">
            <a:avLst/>
          </a:prstGeom>
          <a:solidFill>
            <a:srgbClr val="00B0F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Meiryo UI" pitchFamily="34" charset="-128"/>
                <a:ea typeface="Meiryo UI" pitchFamily="34" charset="-128"/>
                <a:cs typeface="Meiryo UI" pitchFamily="34" charset="-128"/>
              </a:rPr>
              <a:t>2</a:t>
            </a:r>
            <a:endParaRPr lang="en-US" b="1" dirty="0">
              <a:latin typeface="Meiryo UI" pitchFamily="34" charset="-128"/>
              <a:ea typeface="Meiryo UI" pitchFamily="34" charset="-128"/>
              <a:cs typeface="Meiryo UI" pitchFamily="34" charset="-128"/>
            </a:endParaRPr>
          </a:p>
        </p:txBody>
      </p:sp>
      <p:sp>
        <p:nvSpPr>
          <p:cNvPr id="14" name="Oval 13">
            <a:extLst>
              <a:ext uri="{FF2B5EF4-FFF2-40B4-BE49-F238E27FC236}">
                <a16:creationId xmlns="" xmlns:a16="http://schemas.microsoft.com/office/drawing/2014/main" id="{AA27C5C0-A2AC-41FF-A3F7-1222BE7E4204}"/>
              </a:ext>
            </a:extLst>
          </p:cNvPr>
          <p:cNvSpPr/>
          <p:nvPr/>
        </p:nvSpPr>
        <p:spPr>
          <a:xfrm>
            <a:off x="5105400" y="3352800"/>
            <a:ext cx="619253" cy="659182"/>
          </a:xfrm>
          <a:prstGeom prst="ellipse">
            <a:avLst/>
          </a:prstGeom>
          <a:solidFill>
            <a:srgbClr val="C00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Meiryo UI" pitchFamily="34" charset="-128"/>
                <a:ea typeface="Meiryo UI" pitchFamily="34" charset="-128"/>
                <a:cs typeface="Meiryo UI" pitchFamily="34" charset="-128"/>
              </a:rPr>
              <a:t>3</a:t>
            </a:r>
            <a:endParaRPr lang="en-US" b="1" dirty="0">
              <a:latin typeface="Meiryo UI" pitchFamily="34" charset="-128"/>
              <a:ea typeface="Meiryo UI" pitchFamily="34" charset="-128"/>
              <a:cs typeface="Meiryo UI" pitchFamily="34" charset="-128"/>
            </a:endParaRPr>
          </a:p>
        </p:txBody>
      </p:sp>
      <p:sp>
        <p:nvSpPr>
          <p:cNvPr id="15" name="Oval 14">
            <a:extLst>
              <a:ext uri="{FF2B5EF4-FFF2-40B4-BE49-F238E27FC236}">
                <a16:creationId xmlns="" xmlns:a16="http://schemas.microsoft.com/office/drawing/2014/main" id="{9F90E6F3-0D73-40AA-A66B-7D01C2F82B8A}"/>
              </a:ext>
            </a:extLst>
          </p:cNvPr>
          <p:cNvSpPr/>
          <p:nvPr/>
        </p:nvSpPr>
        <p:spPr>
          <a:xfrm>
            <a:off x="7772400" y="3429000"/>
            <a:ext cx="667179" cy="659182"/>
          </a:xfrm>
          <a:prstGeom prst="ellipse">
            <a:avLst/>
          </a:prstGeom>
          <a:solidFill>
            <a:srgbClr val="00B0F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Meiryo UI" pitchFamily="34" charset="-128"/>
                <a:ea typeface="Meiryo UI" pitchFamily="34" charset="-128"/>
                <a:cs typeface="Meiryo UI" pitchFamily="34" charset="-128"/>
              </a:rPr>
              <a:t>4</a:t>
            </a:r>
            <a:endParaRPr lang="en-US" b="1" dirty="0">
              <a:latin typeface="Meiryo UI" pitchFamily="34" charset="-128"/>
              <a:ea typeface="Meiryo UI" pitchFamily="34" charset="-128"/>
              <a:cs typeface="Meiryo UI" pitchFamily="34" charset="-128"/>
            </a:endParaRPr>
          </a:p>
        </p:txBody>
      </p:sp>
      <p:cxnSp>
        <p:nvCxnSpPr>
          <p:cNvPr id="16" name="Straight Connector 15">
            <a:extLst>
              <a:ext uri="{FF2B5EF4-FFF2-40B4-BE49-F238E27FC236}">
                <a16:creationId xmlns="" xmlns:a16="http://schemas.microsoft.com/office/drawing/2014/main" id="{861CBF59-7963-4D55-A965-4D814A6D98D1}"/>
              </a:ext>
            </a:extLst>
          </p:cNvPr>
          <p:cNvCxnSpPr>
            <a:cxnSpLocks/>
          </p:cNvCxnSpPr>
          <p:nvPr/>
        </p:nvCxnSpPr>
        <p:spPr>
          <a:xfrm>
            <a:off x="1676400" y="4114800"/>
            <a:ext cx="10855" cy="226251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9F8819C7-038C-4B84-8D2E-7298A65DBC47}"/>
              </a:ext>
            </a:extLst>
          </p:cNvPr>
          <p:cNvCxnSpPr>
            <a:cxnSpLocks/>
          </p:cNvCxnSpPr>
          <p:nvPr/>
        </p:nvCxnSpPr>
        <p:spPr>
          <a:xfrm>
            <a:off x="4343400" y="4114800"/>
            <a:ext cx="10855" cy="226251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18C11ECC-2595-435C-8A8A-C88E303A7772}"/>
              </a:ext>
            </a:extLst>
          </p:cNvPr>
          <p:cNvCxnSpPr>
            <a:cxnSpLocks/>
          </p:cNvCxnSpPr>
          <p:nvPr/>
        </p:nvCxnSpPr>
        <p:spPr>
          <a:xfrm>
            <a:off x="6934200" y="4191000"/>
            <a:ext cx="10855" cy="226251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5AB85081-A6A5-4199-8B52-D82AB0533430}"/>
              </a:ext>
            </a:extLst>
          </p:cNvPr>
          <p:cNvSpPr txBox="1"/>
          <p:nvPr/>
        </p:nvSpPr>
        <p:spPr>
          <a:xfrm>
            <a:off x="0" y="4038600"/>
            <a:ext cx="1600200" cy="584775"/>
          </a:xfrm>
          <a:prstGeom prst="rect">
            <a:avLst/>
          </a:prstGeom>
          <a:solidFill>
            <a:schemeClr val="bg1"/>
          </a:solidFill>
        </p:spPr>
        <p:txBody>
          <a:bodyPr wrap="square" rtlCol="0">
            <a:spAutoFit/>
          </a:bodyPr>
          <a:lstStyle/>
          <a:p>
            <a:r>
              <a:rPr lang="en-IN" sz="1600" b="1" dirty="0" smtClean="0">
                <a:solidFill>
                  <a:schemeClr val="accent2"/>
                </a:solidFill>
                <a:latin typeface="Meiryo UI" pitchFamily="34" charset="-128"/>
                <a:ea typeface="Meiryo UI" pitchFamily="34" charset="-128"/>
                <a:cs typeface="Meiryo UI" pitchFamily="34" charset="-128"/>
              </a:rPr>
              <a:t>General </a:t>
            </a:r>
          </a:p>
          <a:p>
            <a:r>
              <a:rPr lang="en-IN" sz="1600" b="1" dirty="0" smtClean="0">
                <a:solidFill>
                  <a:schemeClr val="accent2"/>
                </a:solidFill>
                <a:latin typeface="Meiryo UI" pitchFamily="34" charset="-128"/>
                <a:ea typeface="Meiryo UI" pitchFamily="34" charset="-128"/>
                <a:cs typeface="Meiryo UI" pitchFamily="34" charset="-128"/>
              </a:rPr>
              <a:t>Description</a:t>
            </a:r>
            <a:endParaRPr lang="en-US" sz="1600" b="1" dirty="0">
              <a:solidFill>
                <a:schemeClr val="accent2"/>
              </a:solidFill>
              <a:latin typeface="Meiryo UI" pitchFamily="34" charset="-128"/>
              <a:ea typeface="Meiryo UI" pitchFamily="34" charset="-128"/>
              <a:cs typeface="Meiryo UI" pitchFamily="34" charset="-128"/>
            </a:endParaRPr>
          </a:p>
        </p:txBody>
      </p:sp>
      <p:sp>
        <p:nvSpPr>
          <p:cNvPr id="26" name="TextBox 25">
            <a:extLst>
              <a:ext uri="{FF2B5EF4-FFF2-40B4-BE49-F238E27FC236}">
                <a16:creationId xmlns="" xmlns:a16="http://schemas.microsoft.com/office/drawing/2014/main" id="{81C608D8-B401-4402-8111-ACEA84D104DC}"/>
              </a:ext>
            </a:extLst>
          </p:cNvPr>
          <p:cNvSpPr txBox="1"/>
          <p:nvPr/>
        </p:nvSpPr>
        <p:spPr>
          <a:xfrm>
            <a:off x="0" y="4678000"/>
            <a:ext cx="1424739" cy="923330"/>
          </a:xfrm>
          <a:prstGeom prst="rect">
            <a:avLst/>
          </a:prstGeom>
          <a:noFill/>
        </p:spPr>
        <p:txBody>
          <a:bodyPr wrap="square" rtlCol="0">
            <a:spAutoFit/>
          </a:bodyPr>
          <a:lstStyle/>
          <a:p>
            <a:pPr marL="171450" indent="-171450">
              <a:lnSpc>
                <a:spcPct val="150000"/>
              </a:lnSpc>
              <a:buFont typeface="Wingdings" panose="05000000000000000000" pitchFamily="2" charset="2"/>
              <a:buChar char="q"/>
            </a:pPr>
            <a:r>
              <a:rPr lang="en-IN" sz="1200" b="1" dirty="0" smtClean="0">
                <a:latin typeface="Meiryo UI" pitchFamily="34" charset="-128"/>
                <a:ea typeface="Meiryo UI" pitchFamily="34" charset="-128"/>
                <a:cs typeface="Meiryo UI" pitchFamily="34" charset="-128"/>
              </a:rPr>
              <a:t> Post lockdown transit app</a:t>
            </a:r>
            <a:endParaRPr lang="en-US" sz="1200" b="1" dirty="0">
              <a:latin typeface="Meiryo UI" pitchFamily="34" charset="-128"/>
              <a:ea typeface="Meiryo UI" pitchFamily="34" charset="-128"/>
              <a:cs typeface="Meiryo UI" pitchFamily="34" charset="-128"/>
            </a:endParaRPr>
          </a:p>
        </p:txBody>
      </p:sp>
      <p:sp>
        <p:nvSpPr>
          <p:cNvPr id="27" name="TextBox 26">
            <a:extLst>
              <a:ext uri="{FF2B5EF4-FFF2-40B4-BE49-F238E27FC236}">
                <a16:creationId xmlns="" xmlns:a16="http://schemas.microsoft.com/office/drawing/2014/main" id="{508F5798-3365-4402-AAF8-A3719180304D}"/>
              </a:ext>
            </a:extLst>
          </p:cNvPr>
          <p:cNvSpPr txBox="1"/>
          <p:nvPr/>
        </p:nvSpPr>
        <p:spPr>
          <a:xfrm>
            <a:off x="2133600" y="4503509"/>
            <a:ext cx="1600200" cy="1477328"/>
          </a:xfrm>
          <a:prstGeom prst="rect">
            <a:avLst/>
          </a:prstGeom>
          <a:noFill/>
        </p:spPr>
        <p:txBody>
          <a:bodyPr wrap="square" rtlCol="0">
            <a:spAutoFit/>
          </a:bodyPr>
          <a:lstStyle/>
          <a:p>
            <a:pPr marL="171450" indent="-171450">
              <a:lnSpc>
                <a:spcPct val="150000"/>
              </a:lnSpc>
              <a:buFont typeface="Wingdings" panose="05000000000000000000" pitchFamily="2" charset="2"/>
              <a:buChar char="q"/>
            </a:pPr>
            <a:r>
              <a:rPr lang="en-IN" sz="1200" b="1" dirty="0" smtClean="0">
                <a:latin typeface="Meiryo UI" pitchFamily="34" charset="-128"/>
                <a:ea typeface="Meiryo UI" pitchFamily="34" charset="-128"/>
                <a:cs typeface="Meiryo UI" pitchFamily="34" charset="-128"/>
              </a:rPr>
              <a:t>Temperature detector </a:t>
            </a:r>
            <a:endParaRPr lang="en-IN" sz="1200" b="1" dirty="0" smtClean="0">
              <a:latin typeface="Meiryo UI" pitchFamily="34" charset="-128"/>
              <a:ea typeface="Meiryo UI" pitchFamily="34" charset="-128"/>
              <a:cs typeface="Meiryo UI" pitchFamily="34" charset="-128"/>
            </a:endParaRPr>
          </a:p>
          <a:p>
            <a:pPr marL="171450" indent="-171450">
              <a:lnSpc>
                <a:spcPct val="150000"/>
              </a:lnSpc>
              <a:buFont typeface="Wingdings" panose="05000000000000000000" pitchFamily="2" charset="2"/>
              <a:buChar char="q"/>
            </a:pPr>
            <a:r>
              <a:rPr lang="en-IN" sz="1200" b="1" dirty="0" smtClean="0">
                <a:latin typeface="Meiryo UI" pitchFamily="34" charset="-128"/>
                <a:ea typeface="Meiryo UI" pitchFamily="34" charset="-128"/>
                <a:cs typeface="Meiryo UI" pitchFamily="34" charset="-128"/>
              </a:rPr>
              <a:t>Seat booking</a:t>
            </a:r>
          </a:p>
          <a:p>
            <a:pPr marL="171450" indent="-171450">
              <a:lnSpc>
                <a:spcPct val="150000"/>
              </a:lnSpc>
              <a:buFont typeface="Wingdings" panose="05000000000000000000" pitchFamily="2" charset="2"/>
              <a:buChar char="q"/>
            </a:pPr>
            <a:r>
              <a:rPr lang="en-IN" sz="1200" b="1" dirty="0" smtClean="0">
                <a:latin typeface="Meiryo UI" pitchFamily="34" charset="-128"/>
                <a:ea typeface="Meiryo UI" pitchFamily="34" charset="-128"/>
                <a:cs typeface="Meiryo UI" pitchFamily="34" charset="-128"/>
              </a:rPr>
              <a:t>Time scheduling</a:t>
            </a:r>
          </a:p>
        </p:txBody>
      </p:sp>
      <p:sp>
        <p:nvSpPr>
          <p:cNvPr id="28" name="TextBox 27">
            <a:extLst>
              <a:ext uri="{FF2B5EF4-FFF2-40B4-BE49-F238E27FC236}">
                <a16:creationId xmlns="" xmlns:a16="http://schemas.microsoft.com/office/drawing/2014/main" id="{A9292720-2D9B-4A34-9B30-F15EEC67E7EC}"/>
              </a:ext>
            </a:extLst>
          </p:cNvPr>
          <p:cNvSpPr txBox="1"/>
          <p:nvPr/>
        </p:nvSpPr>
        <p:spPr>
          <a:xfrm>
            <a:off x="5181600" y="4800600"/>
            <a:ext cx="1173488" cy="1477328"/>
          </a:xfrm>
          <a:prstGeom prst="rect">
            <a:avLst/>
          </a:prstGeom>
          <a:noFill/>
        </p:spPr>
        <p:txBody>
          <a:bodyPr wrap="square" rtlCol="0">
            <a:spAutoFit/>
          </a:bodyPr>
          <a:lstStyle/>
          <a:p>
            <a:pPr marL="171450" indent="-171450">
              <a:lnSpc>
                <a:spcPct val="150000"/>
              </a:lnSpc>
              <a:buFont typeface="Wingdings" panose="05000000000000000000" pitchFamily="2" charset="2"/>
              <a:buChar char="q"/>
            </a:pPr>
            <a:r>
              <a:rPr lang="en-IN" sz="1200" b="1" dirty="0" smtClean="0">
                <a:latin typeface="Meiryo UI" pitchFamily="34" charset="-128"/>
                <a:ea typeface="Meiryo UI" pitchFamily="34" charset="-128"/>
                <a:cs typeface="Meiryo UI" pitchFamily="34" charset="-128"/>
              </a:rPr>
              <a:t>Effective way of </a:t>
            </a:r>
          </a:p>
          <a:p>
            <a:pPr marL="171450" indent="-171450">
              <a:lnSpc>
                <a:spcPct val="150000"/>
              </a:lnSpc>
            </a:pPr>
            <a:r>
              <a:rPr lang="en-IN" sz="1200" b="1" dirty="0" smtClean="0">
                <a:latin typeface="Meiryo UI" pitchFamily="34" charset="-128"/>
                <a:ea typeface="Meiryo UI" pitchFamily="34" charset="-128"/>
                <a:cs typeface="Meiryo UI" pitchFamily="34" charset="-128"/>
              </a:rPr>
              <a:t>maintaining social</a:t>
            </a:r>
          </a:p>
          <a:p>
            <a:pPr marL="171450" indent="-171450">
              <a:lnSpc>
                <a:spcPct val="150000"/>
              </a:lnSpc>
            </a:pPr>
            <a:r>
              <a:rPr lang="en-IN" sz="1200" b="1" dirty="0" smtClean="0">
                <a:latin typeface="Meiryo UI" pitchFamily="34" charset="-128"/>
                <a:ea typeface="Meiryo UI" pitchFamily="34" charset="-128"/>
                <a:cs typeface="Meiryo UI" pitchFamily="34" charset="-128"/>
              </a:rPr>
              <a:t>distancing </a:t>
            </a:r>
            <a:endParaRPr lang="en-US" sz="1200" b="1" dirty="0">
              <a:latin typeface="Meiryo UI" pitchFamily="34" charset="-128"/>
              <a:ea typeface="Meiryo UI" pitchFamily="34" charset="-128"/>
              <a:cs typeface="Meiryo UI" pitchFamily="34" charset="-128"/>
            </a:endParaRPr>
          </a:p>
        </p:txBody>
      </p:sp>
      <p:sp>
        <p:nvSpPr>
          <p:cNvPr id="35" name="TextBox 34">
            <a:extLst>
              <a:ext uri="{FF2B5EF4-FFF2-40B4-BE49-F238E27FC236}">
                <a16:creationId xmlns="" xmlns:a16="http://schemas.microsoft.com/office/drawing/2014/main" id="{5AB85081-A6A5-4199-8B52-D82AB0533430}"/>
              </a:ext>
            </a:extLst>
          </p:cNvPr>
          <p:cNvSpPr txBox="1"/>
          <p:nvPr/>
        </p:nvSpPr>
        <p:spPr>
          <a:xfrm>
            <a:off x="2057400" y="4038600"/>
            <a:ext cx="1600200" cy="338554"/>
          </a:xfrm>
          <a:prstGeom prst="rect">
            <a:avLst/>
          </a:prstGeom>
          <a:noFill/>
        </p:spPr>
        <p:txBody>
          <a:bodyPr wrap="square" rtlCol="0">
            <a:spAutoFit/>
          </a:bodyPr>
          <a:lstStyle/>
          <a:p>
            <a:r>
              <a:rPr lang="en-IN" sz="1600" b="1" dirty="0" smtClean="0">
                <a:solidFill>
                  <a:srgbClr val="00B0F0"/>
                </a:solidFill>
                <a:latin typeface="Meiryo UI" pitchFamily="34" charset="-128"/>
                <a:ea typeface="Meiryo UI" pitchFamily="34" charset="-128"/>
                <a:cs typeface="Meiryo UI" pitchFamily="34" charset="-128"/>
              </a:rPr>
              <a:t>Uniqueness</a:t>
            </a:r>
            <a:endParaRPr lang="en-US" sz="1600" b="1" dirty="0">
              <a:solidFill>
                <a:srgbClr val="00B0F0"/>
              </a:solidFill>
              <a:latin typeface="Meiryo UI" pitchFamily="34" charset="-128"/>
              <a:ea typeface="Meiryo UI" pitchFamily="34" charset="-128"/>
              <a:cs typeface="Meiryo UI" pitchFamily="34" charset="-128"/>
            </a:endParaRPr>
          </a:p>
        </p:txBody>
      </p:sp>
      <p:sp>
        <p:nvSpPr>
          <p:cNvPr id="36" name="TextBox 35">
            <a:extLst>
              <a:ext uri="{FF2B5EF4-FFF2-40B4-BE49-F238E27FC236}">
                <a16:creationId xmlns="" xmlns:a16="http://schemas.microsoft.com/office/drawing/2014/main" id="{5AB85081-A6A5-4199-8B52-D82AB0533430}"/>
              </a:ext>
            </a:extLst>
          </p:cNvPr>
          <p:cNvSpPr txBox="1"/>
          <p:nvPr/>
        </p:nvSpPr>
        <p:spPr>
          <a:xfrm>
            <a:off x="4800600" y="4114800"/>
            <a:ext cx="1752600" cy="338554"/>
          </a:xfrm>
          <a:prstGeom prst="rect">
            <a:avLst/>
          </a:prstGeom>
          <a:noFill/>
        </p:spPr>
        <p:txBody>
          <a:bodyPr wrap="square" rtlCol="0">
            <a:spAutoFit/>
          </a:bodyPr>
          <a:lstStyle/>
          <a:p>
            <a:r>
              <a:rPr lang="en-US" sz="1600" b="1" dirty="0" smtClean="0">
                <a:solidFill>
                  <a:schemeClr val="accent2"/>
                </a:solidFill>
                <a:latin typeface="Meiryo UI" pitchFamily="34" charset="-128"/>
                <a:ea typeface="Meiryo UI" pitchFamily="34" charset="-128"/>
                <a:cs typeface="Meiryo UI" pitchFamily="34" charset="-128"/>
              </a:rPr>
              <a:t>Social</a:t>
            </a:r>
            <a:r>
              <a:rPr lang="en-US" sz="1600" b="1" dirty="0" smtClean="0">
                <a:solidFill>
                  <a:srgbClr val="00B0F0"/>
                </a:solidFill>
                <a:latin typeface="Meiryo UI" pitchFamily="34" charset="-128"/>
                <a:ea typeface="Meiryo UI" pitchFamily="34" charset="-128"/>
                <a:cs typeface="Meiryo UI" pitchFamily="34" charset="-128"/>
              </a:rPr>
              <a:t> </a:t>
            </a:r>
            <a:r>
              <a:rPr lang="en-US" sz="1600" b="1" dirty="0" smtClean="0">
                <a:solidFill>
                  <a:schemeClr val="accent2"/>
                </a:solidFill>
                <a:latin typeface="Meiryo UI" pitchFamily="34" charset="-128"/>
                <a:ea typeface="Meiryo UI" pitchFamily="34" charset="-128"/>
                <a:cs typeface="Meiryo UI" pitchFamily="34" charset="-128"/>
              </a:rPr>
              <a:t>Impact</a:t>
            </a:r>
            <a:endParaRPr lang="en-US" sz="1600" b="1" dirty="0">
              <a:solidFill>
                <a:schemeClr val="accent2"/>
              </a:solidFill>
              <a:latin typeface="Meiryo UI" pitchFamily="34" charset="-128"/>
              <a:ea typeface="Meiryo UI" pitchFamily="34" charset="-128"/>
              <a:cs typeface="Meiryo UI" pitchFamily="34" charset="-128"/>
            </a:endParaRPr>
          </a:p>
        </p:txBody>
      </p:sp>
      <p:sp>
        <p:nvSpPr>
          <p:cNvPr id="38" name="TextBox 37">
            <a:extLst>
              <a:ext uri="{FF2B5EF4-FFF2-40B4-BE49-F238E27FC236}">
                <a16:creationId xmlns="" xmlns:a16="http://schemas.microsoft.com/office/drawing/2014/main" id="{5AB85081-A6A5-4199-8B52-D82AB0533430}"/>
              </a:ext>
            </a:extLst>
          </p:cNvPr>
          <p:cNvSpPr txBox="1"/>
          <p:nvPr/>
        </p:nvSpPr>
        <p:spPr>
          <a:xfrm>
            <a:off x="7010400" y="4191000"/>
            <a:ext cx="1828800" cy="338554"/>
          </a:xfrm>
          <a:prstGeom prst="rect">
            <a:avLst/>
          </a:prstGeom>
          <a:noFill/>
        </p:spPr>
        <p:txBody>
          <a:bodyPr wrap="square" rtlCol="0">
            <a:spAutoFit/>
          </a:bodyPr>
          <a:lstStyle/>
          <a:p>
            <a:r>
              <a:rPr lang="en-US" sz="1600" b="1" dirty="0" smtClean="0">
                <a:solidFill>
                  <a:srgbClr val="00B0F0"/>
                </a:solidFill>
                <a:latin typeface="Meiryo UI" pitchFamily="34" charset="-128"/>
                <a:ea typeface="Meiryo UI" pitchFamily="34" charset="-128"/>
                <a:cs typeface="Meiryo UI" pitchFamily="34" charset="-128"/>
              </a:rPr>
              <a:t>Scope of work</a:t>
            </a:r>
            <a:endParaRPr lang="en-US" sz="1600" b="1" dirty="0">
              <a:solidFill>
                <a:srgbClr val="00B0F0"/>
              </a:solidFill>
              <a:latin typeface="Meiryo UI" pitchFamily="34" charset="-128"/>
              <a:ea typeface="Meiryo UI" pitchFamily="34" charset="-128"/>
              <a:cs typeface="Meiryo UI" pitchFamily="34" charset="-128"/>
            </a:endParaRPr>
          </a:p>
        </p:txBody>
      </p:sp>
      <p:sp>
        <p:nvSpPr>
          <p:cNvPr id="30" name="TextBox 29">
            <a:extLst>
              <a:ext uri="{FF2B5EF4-FFF2-40B4-BE49-F238E27FC236}">
                <a16:creationId xmlns="" xmlns:a16="http://schemas.microsoft.com/office/drawing/2014/main" id="{6B2C93AC-F4E9-45EF-AAD7-5D42129C8C7F}"/>
              </a:ext>
            </a:extLst>
          </p:cNvPr>
          <p:cNvSpPr txBox="1"/>
          <p:nvPr/>
        </p:nvSpPr>
        <p:spPr>
          <a:xfrm>
            <a:off x="7162800" y="4876800"/>
            <a:ext cx="1505379" cy="1200329"/>
          </a:xfrm>
          <a:prstGeom prst="rect">
            <a:avLst/>
          </a:prstGeom>
          <a:noFill/>
        </p:spPr>
        <p:txBody>
          <a:bodyPr wrap="square" rtlCol="0">
            <a:spAutoFit/>
          </a:bodyPr>
          <a:lstStyle/>
          <a:p>
            <a:pPr marL="171450" indent="-171450">
              <a:lnSpc>
                <a:spcPct val="150000"/>
              </a:lnSpc>
              <a:buFont typeface="Wingdings" panose="05000000000000000000" pitchFamily="2" charset="2"/>
              <a:buChar char="q"/>
            </a:pPr>
            <a:r>
              <a:rPr lang="en-IN" sz="1200" b="1" dirty="0" smtClean="0">
                <a:latin typeface="Meiryo UI" pitchFamily="34" charset="-128"/>
                <a:ea typeface="Meiryo UI" pitchFamily="34" charset="-128"/>
                <a:cs typeface="Meiryo UI" pitchFamily="34" charset="-128"/>
              </a:rPr>
              <a:t>User Interface Design &amp; Workings </a:t>
            </a:r>
            <a:endParaRPr lang="en-US" sz="1200" b="1" dirty="0">
              <a:latin typeface="Meiryo UI" pitchFamily="34" charset="-128"/>
              <a:ea typeface="Meiryo UI" pitchFamily="34" charset="-128"/>
              <a:cs typeface="Meiryo UI" pitchFamily="34" charset="-128"/>
            </a:endParaRPr>
          </a:p>
        </p:txBody>
      </p:sp>
    </p:spTree>
    <p:extLst>
      <p:ext uri="{BB962C8B-B14F-4D97-AF65-F5344CB8AC3E}">
        <p14:creationId xmlns="" xmlns:p14="http://schemas.microsoft.com/office/powerpoint/2010/main" val="2543024348"/>
      </p:ext>
    </p:extLst>
  </p:cSld>
  <p:clrMapOvr>
    <a:masterClrMapping/>
  </p:clrMapOvr>
  <p:transition>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at kodular.png"/>
          <p:cNvPicPr>
            <a:picLocks noChangeAspect="1"/>
          </p:cNvPicPr>
          <p:nvPr/>
        </p:nvPicPr>
        <p:blipFill>
          <a:blip r:embed="rId2"/>
          <a:srcRect t="12945" b="12945"/>
          <a:stretch>
            <a:fillRect/>
          </a:stretch>
        </p:blipFill>
        <p:spPr>
          <a:xfrm>
            <a:off x="228600" y="1524000"/>
            <a:ext cx="8686800" cy="4953000"/>
          </a:xfrm>
          <a:prstGeom prst="rect">
            <a:avLst/>
          </a:prstGeom>
        </p:spPr>
      </p:pic>
      <p:sp>
        <p:nvSpPr>
          <p:cNvPr id="6" name="TextBox 5"/>
          <p:cNvSpPr txBox="1"/>
          <p:nvPr/>
        </p:nvSpPr>
        <p:spPr>
          <a:xfrm>
            <a:off x="1295400" y="772180"/>
            <a:ext cx="6747873" cy="523220"/>
          </a:xfrm>
          <a:prstGeom prst="rect">
            <a:avLst/>
          </a:prstGeom>
          <a:noFill/>
        </p:spPr>
        <p:txBody>
          <a:bodyPr wrap="none" rtlCol="0">
            <a:spAutoFit/>
          </a:bodyPr>
          <a:lstStyle/>
          <a:p>
            <a:r>
              <a:rPr lang="en-US" sz="2800" b="1" dirty="0" smtClean="0">
                <a:latin typeface="Meiryo" pitchFamily="34" charset="-128"/>
                <a:ea typeface="Meiryo" pitchFamily="34" charset="-128"/>
                <a:cs typeface="Meiryo" pitchFamily="34" charset="-128"/>
              </a:rPr>
              <a:t>Kodular Backend For Seat Booking</a:t>
            </a:r>
            <a:endParaRPr lang="en-US" sz="2800" b="1" dirty="0">
              <a:latin typeface="Meiryo" pitchFamily="34" charset="-128"/>
              <a:ea typeface="Meiryo" pitchFamily="34" charset="-128"/>
              <a:cs typeface="Meiryo" pitchFamily="34" charset="-128"/>
            </a:endParaRPr>
          </a:p>
        </p:txBody>
      </p:sp>
    </p:spTree>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at kodular2.png"/>
          <p:cNvPicPr>
            <a:picLocks noGrp="1" noChangeAspect="1"/>
          </p:cNvPicPr>
          <p:nvPr>
            <p:ph idx="1"/>
          </p:nvPr>
        </p:nvPicPr>
        <p:blipFill>
          <a:blip r:embed="rId2"/>
          <a:srcRect l="1693" t="12992" r="-860" b="12898"/>
          <a:stretch>
            <a:fillRect/>
          </a:stretch>
        </p:blipFill>
        <p:spPr>
          <a:xfrm>
            <a:off x="228600" y="838200"/>
            <a:ext cx="8686800" cy="5029200"/>
          </a:xfrm>
          <a:prstGeom prst="rect">
            <a:avLst/>
          </a:prstGeom>
        </p:spPr>
      </p:pic>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JPG"/>
          <p:cNvPicPr>
            <a:picLocks noChangeAspect="1"/>
          </p:cNvPicPr>
          <p:nvPr/>
        </p:nvPicPr>
        <p:blipFill>
          <a:blip r:embed="rId2"/>
          <a:stretch>
            <a:fillRect/>
          </a:stretch>
        </p:blipFill>
        <p:spPr>
          <a:xfrm>
            <a:off x="762000" y="1132377"/>
            <a:ext cx="2514600" cy="5573223"/>
          </a:xfrm>
          <a:prstGeom prst="rect">
            <a:avLst/>
          </a:prstGeom>
        </p:spPr>
      </p:pic>
      <p:pic>
        <p:nvPicPr>
          <p:cNvPr id="3" name="Picture 2" descr="11.JPG"/>
          <p:cNvPicPr>
            <a:picLocks noChangeAspect="1"/>
          </p:cNvPicPr>
          <p:nvPr/>
        </p:nvPicPr>
        <p:blipFill>
          <a:blip r:embed="rId3"/>
          <a:stretch>
            <a:fillRect/>
          </a:stretch>
        </p:blipFill>
        <p:spPr>
          <a:xfrm>
            <a:off x="5486400" y="1132377"/>
            <a:ext cx="2535289" cy="5548244"/>
          </a:xfrm>
          <a:prstGeom prst="rect">
            <a:avLst/>
          </a:prstGeom>
        </p:spPr>
      </p:pic>
      <p:sp>
        <p:nvSpPr>
          <p:cNvPr id="4" name="TextBox 3"/>
          <p:cNvSpPr txBox="1"/>
          <p:nvPr/>
        </p:nvSpPr>
        <p:spPr>
          <a:xfrm>
            <a:off x="1981200" y="558225"/>
            <a:ext cx="4419600" cy="584775"/>
          </a:xfrm>
          <a:prstGeom prst="rect">
            <a:avLst/>
          </a:prstGeom>
          <a:noFill/>
        </p:spPr>
        <p:txBody>
          <a:bodyPr wrap="square" rtlCol="0">
            <a:spAutoFit/>
          </a:bodyPr>
          <a:lstStyle/>
          <a:p>
            <a:r>
              <a:rPr lang="en-US" sz="3200" b="1" dirty="0" smtClean="0"/>
              <a:t>UPI Payment Gateway</a:t>
            </a:r>
            <a:endParaRPr lang="en-US" sz="3200" b="1" dirty="0"/>
          </a:p>
        </p:txBody>
      </p:sp>
    </p:spTree>
  </p:cSld>
  <p:clrMapOvr>
    <a:masterClrMapping/>
  </p:clrMapOvr>
  <p:transition>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pi kodular.png"/>
          <p:cNvPicPr>
            <a:picLocks noChangeAspect="1"/>
          </p:cNvPicPr>
          <p:nvPr/>
        </p:nvPicPr>
        <p:blipFill>
          <a:blip r:embed="rId2"/>
          <a:srcRect t="12945" b="12945"/>
          <a:stretch>
            <a:fillRect/>
          </a:stretch>
        </p:blipFill>
        <p:spPr>
          <a:xfrm>
            <a:off x="304800" y="1676400"/>
            <a:ext cx="8382000" cy="4800600"/>
          </a:xfrm>
          <a:prstGeom prst="rect">
            <a:avLst/>
          </a:prstGeom>
        </p:spPr>
      </p:pic>
      <p:sp>
        <p:nvSpPr>
          <p:cNvPr id="7" name="TextBox 6"/>
          <p:cNvSpPr txBox="1"/>
          <p:nvPr/>
        </p:nvSpPr>
        <p:spPr>
          <a:xfrm>
            <a:off x="458824" y="924580"/>
            <a:ext cx="9447176" cy="523220"/>
          </a:xfrm>
          <a:prstGeom prst="rect">
            <a:avLst/>
          </a:prstGeom>
          <a:noFill/>
        </p:spPr>
        <p:txBody>
          <a:bodyPr wrap="square" rtlCol="0">
            <a:spAutoFit/>
          </a:bodyPr>
          <a:lstStyle/>
          <a:p>
            <a:r>
              <a:rPr lang="en-US" sz="2800" b="1" dirty="0" smtClean="0">
                <a:latin typeface="Meiryo" pitchFamily="34" charset="-128"/>
                <a:ea typeface="Meiryo" pitchFamily="34" charset="-128"/>
                <a:cs typeface="Meiryo" pitchFamily="34" charset="-128"/>
              </a:rPr>
              <a:t>Kodular backend for UPI payment gateway</a:t>
            </a:r>
            <a:endParaRPr lang="en-US" sz="2800" b="1" dirty="0">
              <a:latin typeface="Meiryo" pitchFamily="34" charset="-128"/>
              <a:ea typeface="Meiryo" pitchFamily="34" charset="-128"/>
              <a:cs typeface="Meiryo" pitchFamily="34" charset="-128"/>
            </a:endParaRPr>
          </a:p>
        </p:txBody>
      </p:sp>
    </p:spTree>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pi kodular2.png"/>
          <p:cNvPicPr>
            <a:picLocks noChangeAspect="1"/>
          </p:cNvPicPr>
          <p:nvPr/>
        </p:nvPicPr>
        <p:blipFill>
          <a:blip r:embed="rId2"/>
          <a:srcRect l="860" t="14474" r="-1693" b="11416"/>
          <a:stretch>
            <a:fillRect/>
          </a:stretch>
        </p:blipFill>
        <p:spPr>
          <a:xfrm>
            <a:off x="152400" y="838200"/>
            <a:ext cx="8839200" cy="5105400"/>
          </a:xfrm>
          <a:prstGeom prst="rect">
            <a:avLst/>
          </a:prstGeom>
        </p:spPr>
      </p:pic>
    </p:spTree>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pi kodular3.png"/>
          <p:cNvPicPr>
            <a:picLocks noChangeAspect="1"/>
          </p:cNvPicPr>
          <p:nvPr/>
        </p:nvPicPr>
        <p:blipFill>
          <a:blip r:embed="rId2"/>
          <a:srcRect l="-781" t="13038" r="-52" b="12852"/>
          <a:stretch>
            <a:fillRect/>
          </a:stretch>
        </p:blipFill>
        <p:spPr>
          <a:xfrm>
            <a:off x="304800" y="762000"/>
            <a:ext cx="8458200" cy="5257800"/>
          </a:xfrm>
          <a:prstGeom prst="rect">
            <a:avLst/>
          </a:prstGeom>
        </p:spPr>
      </p:pic>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86200" y="2463225"/>
            <a:ext cx="4572000" cy="584775"/>
          </a:xfrm>
          <a:prstGeom prst="rect">
            <a:avLst/>
          </a:prstGeom>
          <a:noFill/>
        </p:spPr>
        <p:txBody>
          <a:bodyPr wrap="square" lIns="91440" tIns="45720" rIns="91440" bIns="45720">
            <a:spAutoFit/>
          </a:bodyPr>
          <a:lstStyle/>
          <a:p>
            <a:pPr algn="ctr"/>
            <a:r>
              <a:rPr lang="en-US" sz="3200" b="1" dirty="0" smtClean="0">
                <a:latin typeface="Meiryo UI" pitchFamily="34" charset="-128"/>
                <a:ea typeface="Meiryo UI" pitchFamily="34" charset="-128"/>
                <a:cs typeface="Meiryo UI" pitchFamily="34" charset="-128"/>
              </a:rPr>
              <a:t>Time Schedule</a:t>
            </a:r>
            <a:endParaRPr lang="en-US" sz="3200" b="1" dirty="0">
              <a:latin typeface="Meiryo UI" pitchFamily="34" charset="-128"/>
              <a:ea typeface="Meiryo UI" pitchFamily="34" charset="-128"/>
              <a:cs typeface="Meiryo UI" pitchFamily="34" charset="-128"/>
            </a:endParaRPr>
          </a:p>
        </p:txBody>
      </p:sp>
      <p:pic>
        <p:nvPicPr>
          <p:cNvPr id="11" name="Picture 10" descr="4.JPG"/>
          <p:cNvPicPr>
            <a:picLocks noChangeAspect="1"/>
          </p:cNvPicPr>
          <p:nvPr/>
        </p:nvPicPr>
        <p:blipFill>
          <a:blip r:embed="rId2"/>
          <a:stretch>
            <a:fillRect/>
          </a:stretch>
        </p:blipFill>
        <p:spPr>
          <a:xfrm>
            <a:off x="1066800" y="838200"/>
            <a:ext cx="2642268" cy="5683370"/>
          </a:xfrm>
          <a:prstGeom prst="rect">
            <a:avLst/>
          </a:prstGeom>
        </p:spPr>
      </p:pic>
    </p:spTree>
  </p:cSld>
  <p:clrMapOvr>
    <a:masterClrMapping/>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81696" y="990600"/>
            <a:ext cx="7266904" cy="4648200"/>
          </a:xfrm>
          <a:prstGeom prst="rect">
            <a:avLst/>
          </a:prstGeom>
          <a:noFill/>
          <a:ln w="9525">
            <a:noFill/>
            <a:miter lim="800000"/>
            <a:headEnd/>
            <a:tailEnd/>
          </a:ln>
          <a:effectLst/>
        </p:spPr>
      </p:pic>
    </p:spTree>
  </p:cSld>
  <p:clrMapOvr>
    <a:masterClrMapping/>
  </p:clrMapOvr>
  <p:transition advClick="0" advTm="2000">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4244878"/>
            <a:ext cx="9144000" cy="830997"/>
          </a:xfrm>
          <a:prstGeom prst="rect">
            <a:avLst/>
          </a:prstGeom>
        </p:spPr>
        <p:txBody>
          <a:bodyPr wrap="square">
            <a:spAutoFit/>
            <a:scene3d>
              <a:camera prst="orthographicFront"/>
              <a:lightRig rig="brightRoom" dir="t"/>
            </a:scene3d>
            <a:sp3d extrusionH="57150" contourW="6350" prstMaterial="plastic">
              <a:bevelT w="20320" h="20320"/>
              <a:contourClr>
                <a:schemeClr val="accent1">
                  <a:tint val="100000"/>
                  <a:shade val="100000"/>
                  <a:hueMod val="100000"/>
                  <a:satMod val="100000"/>
                </a:schemeClr>
              </a:contourClr>
            </a:sp3d>
          </a:bodyPr>
          <a:lstStyle/>
          <a:p>
            <a:pPr fontAlgn="t"/>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endParaRPr>
          </a:p>
          <a:p>
            <a:pPr fontAlgn="t"/>
            <a:r>
              <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eiryo UI" pitchFamily="34" charset="-128"/>
                <a:ea typeface="Meiryo UI" pitchFamily="34" charset="-128"/>
                <a:cs typeface="Meiryo UI" pitchFamily="34" charset="-128"/>
              </a:rPr>
              <a:t>                          </a:t>
            </a:r>
          </a:p>
        </p:txBody>
      </p:sp>
      <p:sp>
        <p:nvSpPr>
          <p:cNvPr id="2" name="Rectangle 1">
            <a:extLst>
              <a:ext uri="{FF2B5EF4-FFF2-40B4-BE49-F238E27FC236}">
                <a16:creationId xmlns="" xmlns:a16="http://schemas.microsoft.com/office/drawing/2014/main" id="{01857F45-2332-4278-9B53-CE734FB93C4D}"/>
              </a:ext>
            </a:extLst>
          </p:cNvPr>
          <p:cNvSpPr/>
          <p:nvPr/>
        </p:nvSpPr>
        <p:spPr>
          <a:xfrm>
            <a:off x="381000" y="2615148"/>
            <a:ext cx="8305800" cy="3170099"/>
          </a:xfrm>
          <a:prstGeom prst="rect">
            <a:avLst/>
          </a:prstGeom>
          <a:solidFill>
            <a:srgbClr val="CCFFFF"/>
          </a:solidFill>
          <a:ln>
            <a:solidFill>
              <a:schemeClr val="tx1"/>
            </a:solidFill>
          </a:ln>
          <a:scene3d>
            <a:camera prst="orthographicFront"/>
            <a:lightRig rig="threePt" dir="t"/>
          </a:scene3d>
          <a:sp3d>
            <a:bevelT w="114300" prst="artDeco"/>
          </a:sp3d>
        </p:spPr>
        <p:txBody>
          <a:bodyPr wrap="square">
            <a:spAutoFit/>
          </a:bodyPr>
          <a:lstStyle/>
          <a:p>
            <a:pPr marL="285750" indent="-285750">
              <a:buFont typeface="Wingdings" pitchFamily="2" charset="2"/>
              <a:buChar char="Ø"/>
            </a:pPr>
            <a:r>
              <a:rPr lang="en-IN" sz="2000" dirty="0">
                <a:latin typeface="Meiryo UI" pitchFamily="34" charset="-128"/>
                <a:ea typeface="Meiryo UI" pitchFamily="34" charset="-128"/>
                <a:cs typeface="Meiryo UI" pitchFamily="34" charset="-128"/>
              </a:rPr>
              <a:t>Proper utilization of public transportation while efficiently maintaining social distancing, by following certain guidelines, is very crucial at this hour, to stay protected. </a:t>
            </a:r>
          </a:p>
          <a:p>
            <a:pPr marL="285750" indent="-285750">
              <a:buFont typeface="Wingdings" pitchFamily="2" charset="2"/>
              <a:buChar char="Ø"/>
            </a:pPr>
            <a:r>
              <a:rPr lang="en-IN" sz="2000" dirty="0">
                <a:latin typeface="Meiryo UI" pitchFamily="34" charset="-128"/>
                <a:ea typeface="Meiryo UI" pitchFamily="34" charset="-128"/>
                <a:cs typeface="Meiryo UI" pitchFamily="34" charset="-128"/>
              </a:rPr>
              <a:t>As the old normalcy is not attainable anytime soon, we have devised a logical approach to new normalcy involving integration of various independent services, to make way for safe transportation. </a:t>
            </a:r>
          </a:p>
          <a:p>
            <a:pPr marL="285750" indent="-285750">
              <a:buFont typeface="Wingdings" pitchFamily="2" charset="2"/>
              <a:buChar char="Ø"/>
            </a:pPr>
            <a:r>
              <a:rPr lang="en-IN" sz="2000" dirty="0">
                <a:latin typeface="Meiryo UI" pitchFamily="34" charset="-128"/>
                <a:ea typeface="Meiryo UI" pitchFamily="34" charset="-128"/>
                <a:cs typeface="Meiryo UI" pitchFamily="34" charset="-128"/>
              </a:rPr>
              <a:t>This approach involves creation of a </a:t>
            </a:r>
            <a:r>
              <a:rPr lang="en-IN" sz="2000" dirty="0" smtClean="0">
                <a:latin typeface="Meiryo UI" pitchFamily="34" charset="-128"/>
                <a:ea typeface="Meiryo UI" pitchFamily="34" charset="-128"/>
                <a:cs typeface="Meiryo UI" pitchFamily="34" charset="-128"/>
              </a:rPr>
              <a:t>platform / Solution  </a:t>
            </a:r>
            <a:r>
              <a:rPr lang="en-IN" sz="2000" dirty="0">
                <a:latin typeface="Meiryo UI" pitchFamily="34" charset="-128"/>
                <a:ea typeface="Meiryo UI" pitchFamily="34" charset="-128"/>
                <a:cs typeface="Meiryo UI" pitchFamily="34" charset="-128"/>
              </a:rPr>
              <a:t>for the bus operators to facilitate temperature check for the onboarding passengers, </a:t>
            </a:r>
            <a:r>
              <a:rPr lang="en-IN" sz="2000" dirty="0" smtClean="0">
                <a:latin typeface="Meiryo UI" pitchFamily="34" charset="-128"/>
                <a:ea typeface="Meiryo UI" pitchFamily="34" charset="-128"/>
                <a:cs typeface="Meiryo UI" pitchFamily="34" charset="-128"/>
              </a:rPr>
              <a:t>seat booking and time scheduling.</a:t>
            </a:r>
          </a:p>
        </p:txBody>
      </p:sp>
      <p:sp>
        <p:nvSpPr>
          <p:cNvPr id="7" name="Rectangle 6"/>
          <p:cNvSpPr/>
          <p:nvPr/>
        </p:nvSpPr>
        <p:spPr>
          <a:xfrm>
            <a:off x="304800" y="622518"/>
            <a:ext cx="8077200" cy="1815882"/>
          </a:xfrm>
          <a:prstGeom prst="rect">
            <a:avLst/>
          </a:prstGeom>
          <a:noFill/>
        </p:spPr>
        <p:txBody>
          <a:bodyPr wrap="square" lIns="91440" tIns="45720" rIns="91440" bIns="45720">
            <a:spAutoFit/>
          </a:bodyPr>
          <a:lstStyle/>
          <a:p>
            <a:pPr algn="ctr"/>
            <a:r>
              <a:rPr lang="en-US" sz="2800" b="1" cap="none" spc="0" dirty="0" smtClean="0">
                <a:ln w="10541" cmpd="sng">
                  <a:noFill/>
                  <a:prstDash val="solid"/>
                </a:ln>
                <a:effectLst/>
                <a:latin typeface="Meiryo UI" pitchFamily="34" charset="-128"/>
                <a:ea typeface="Meiryo UI" pitchFamily="34" charset="-128"/>
                <a:cs typeface="Meiryo UI" pitchFamily="34" charset="-128"/>
              </a:rPr>
              <a:t>Problem Statement :</a:t>
            </a:r>
          </a:p>
          <a:p>
            <a:pPr algn="ctr"/>
            <a:endParaRPr lang="en-US" sz="2800" b="1" dirty="0" smtClean="0">
              <a:ln w="10541" cmpd="sng">
                <a:noFill/>
                <a:prstDash val="solid"/>
              </a:ln>
              <a:solidFill>
                <a:srgbClr val="FF0000"/>
              </a:solidFill>
              <a:latin typeface="Meiryo UI" pitchFamily="34" charset="-128"/>
              <a:ea typeface="Meiryo UI" pitchFamily="34" charset="-128"/>
              <a:cs typeface="Meiryo UI" pitchFamily="34" charset="-128"/>
            </a:endParaRPr>
          </a:p>
          <a:p>
            <a:pPr algn="ctr"/>
            <a:r>
              <a:rPr lang="en-US" sz="2800" b="1" cap="none" spc="0" dirty="0" smtClean="0">
                <a:ln w="10541" cmpd="sng">
                  <a:noFill/>
                  <a:prstDash val="solid"/>
                </a:ln>
                <a:solidFill>
                  <a:srgbClr val="FF0000"/>
                </a:solidFill>
                <a:effectLst/>
                <a:latin typeface="Meiryo UI" pitchFamily="34" charset="-128"/>
                <a:ea typeface="Meiryo UI" pitchFamily="34" charset="-128"/>
                <a:cs typeface="Meiryo UI" pitchFamily="34" charset="-128"/>
              </a:rPr>
              <a:t>Intelligent </a:t>
            </a:r>
            <a:r>
              <a:rPr lang="en-US" sz="2800" b="1" cap="none" spc="0" dirty="0">
                <a:ln w="10541" cmpd="sng">
                  <a:noFill/>
                  <a:prstDash val="solid"/>
                </a:ln>
                <a:solidFill>
                  <a:srgbClr val="FF0000"/>
                </a:solidFill>
                <a:effectLst/>
                <a:latin typeface="Meiryo UI" pitchFamily="34" charset="-128"/>
                <a:ea typeface="Meiryo UI" pitchFamily="34" charset="-128"/>
                <a:cs typeface="Meiryo UI" pitchFamily="34" charset="-128"/>
              </a:rPr>
              <a:t>Post-Lock Down Public </a:t>
            </a:r>
            <a:endParaRPr lang="en-US" sz="2800" b="1" cap="none" spc="0" dirty="0" smtClean="0">
              <a:ln w="10541" cmpd="sng">
                <a:noFill/>
                <a:prstDash val="solid"/>
              </a:ln>
              <a:solidFill>
                <a:srgbClr val="FF0000"/>
              </a:solidFill>
              <a:effectLst/>
              <a:latin typeface="Meiryo UI" pitchFamily="34" charset="-128"/>
              <a:ea typeface="Meiryo UI" pitchFamily="34" charset="-128"/>
              <a:cs typeface="Meiryo UI" pitchFamily="34" charset="-128"/>
            </a:endParaRPr>
          </a:p>
          <a:p>
            <a:pPr algn="ctr"/>
            <a:r>
              <a:rPr lang="en-US" sz="2800" b="1" cap="none" spc="0" dirty="0" smtClean="0">
                <a:ln w="10541" cmpd="sng">
                  <a:noFill/>
                  <a:prstDash val="solid"/>
                </a:ln>
                <a:solidFill>
                  <a:srgbClr val="FF0000"/>
                </a:solidFill>
                <a:effectLst/>
                <a:latin typeface="Meiryo UI" pitchFamily="34" charset="-128"/>
                <a:ea typeface="Meiryo UI" pitchFamily="34" charset="-128"/>
                <a:cs typeface="Meiryo UI" pitchFamily="34" charset="-128"/>
              </a:rPr>
              <a:t>Transportation </a:t>
            </a:r>
            <a:r>
              <a:rPr lang="en-US" sz="2800" b="1" cap="none" spc="0" dirty="0">
                <a:ln w="10541" cmpd="sng">
                  <a:noFill/>
                  <a:prstDash val="solid"/>
                </a:ln>
                <a:solidFill>
                  <a:srgbClr val="FF0000"/>
                </a:solidFill>
                <a:effectLst/>
                <a:latin typeface="Meiryo UI" pitchFamily="34" charset="-128"/>
                <a:ea typeface="Meiryo UI" pitchFamily="34" charset="-128"/>
                <a:cs typeface="Meiryo UI" pitchFamily="34" charset="-128"/>
              </a:rPr>
              <a:t>Management System </a:t>
            </a:r>
            <a:endParaRPr lang="en-US" sz="2800" b="1" cap="none" spc="0" dirty="0">
              <a:ln w="10541" cmpd="sng">
                <a:noFill/>
                <a:prstDash val="solid"/>
              </a:ln>
              <a:solidFill>
                <a:srgbClr val="FF0000"/>
              </a:solidFill>
              <a:effectLst/>
            </a:endParaRPr>
          </a:p>
        </p:txBody>
      </p:sp>
    </p:spTree>
  </p:cSld>
  <p:clrMapOvr>
    <a:masterClrMapping/>
  </p:clrMapOvr>
  <p:transition>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3505200"/>
            <a:ext cx="8382000" cy="3170099"/>
          </a:xfrm>
          <a:prstGeom prst="rect">
            <a:avLst/>
          </a:prstGeom>
          <a:solidFill>
            <a:srgbClr val="CCFFFF"/>
          </a:solidFill>
          <a:ln>
            <a:solidFill>
              <a:schemeClr val="tx1"/>
            </a:solidFill>
          </a:ln>
          <a:scene3d>
            <a:camera prst="orthographicFront"/>
            <a:lightRig rig="threePt" dir="t"/>
          </a:scene3d>
          <a:sp3d>
            <a:bevelT prst="angle"/>
          </a:sp3d>
        </p:spPr>
        <p:txBody>
          <a:bodyPr wrap="square" rtlCol="0">
            <a:spAutoFit/>
          </a:bodyPr>
          <a:lstStyle/>
          <a:p>
            <a:pPr lvl="1">
              <a:buFont typeface="Wingdings" pitchFamily="2" charset="2"/>
              <a:buChar char="Ø"/>
            </a:pPr>
            <a:r>
              <a:rPr lang="en-IN" sz="2000" dirty="0" smtClean="0">
                <a:latin typeface="Meiryo UI" pitchFamily="34" charset="-128"/>
                <a:ea typeface="Meiryo UI" pitchFamily="34" charset="-128"/>
                <a:cs typeface="Meiryo UI" pitchFamily="34" charset="-128"/>
              </a:rPr>
              <a:t>Covid-19 pandemic has toppled the world, impacting lives of millions and brought in unforeseen challenges. As part of the preventive measures, unprecedented changes to the global transportation system have been introduced</a:t>
            </a:r>
          </a:p>
          <a:p>
            <a:pPr lvl="1">
              <a:buFont typeface="Wingdings" pitchFamily="2" charset="2"/>
              <a:buChar char="Ø"/>
            </a:pPr>
            <a:r>
              <a:rPr lang="en-IN" sz="2000" dirty="0" smtClean="0">
                <a:latin typeface="Meiryo UI" pitchFamily="34" charset="-128"/>
                <a:ea typeface="Meiryo UI" pitchFamily="34" charset="-128"/>
                <a:cs typeface="Meiryo UI" pitchFamily="34" charset="-128"/>
              </a:rPr>
              <a:t>. Amidst the uncertainty, social distancing is believed to be the key to flatten the curve of this deadly pandemic. In times of the chaos, with the perspective of social distancing in mind, we propose a practical solution to enable a risk free transit system.</a:t>
            </a:r>
          </a:p>
          <a:p>
            <a:pPr lvl="1">
              <a:buFont typeface="Wingdings" pitchFamily="2" charset="2"/>
              <a:buChar char="Ø"/>
            </a:pPr>
            <a:endParaRPr lang="en-US" sz="2000" dirty="0">
              <a:latin typeface="Meiryo UI" pitchFamily="34" charset="-128"/>
              <a:ea typeface="Meiryo UI" pitchFamily="34" charset="-128"/>
              <a:cs typeface="Meiryo UI" pitchFamily="34" charset="-128"/>
            </a:endParaRPr>
          </a:p>
        </p:txBody>
      </p:sp>
      <p:pic>
        <p:nvPicPr>
          <p:cNvPr id="5123" name="Picture 3"/>
          <p:cNvPicPr>
            <a:picLocks noChangeAspect="1" noChangeArrowheads="1"/>
          </p:cNvPicPr>
          <p:nvPr/>
        </p:nvPicPr>
        <p:blipFill>
          <a:blip r:embed="rId2"/>
          <a:srcRect/>
          <a:stretch>
            <a:fillRect/>
          </a:stretch>
        </p:blipFill>
        <p:spPr bwMode="auto">
          <a:xfrm>
            <a:off x="1828800" y="778712"/>
            <a:ext cx="5181600" cy="2497888"/>
          </a:xfrm>
          <a:prstGeom prst="rect">
            <a:avLst/>
          </a:prstGeom>
          <a:noFill/>
          <a:ln w="9525">
            <a:noFill/>
            <a:miter lim="800000"/>
            <a:headEnd/>
            <a:tailEnd/>
          </a:ln>
          <a:effectLst/>
        </p:spPr>
      </p:pic>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2514601"/>
            <a:ext cx="4267200" cy="2554545"/>
          </a:xfrm>
          <a:prstGeom prst="rect">
            <a:avLst/>
          </a:prstGeom>
          <a:solidFill>
            <a:srgbClr val="CCFFFF"/>
          </a:solidFill>
          <a:ln>
            <a:solidFill>
              <a:schemeClr val="tx1"/>
            </a:solidFill>
          </a:ln>
          <a:scene3d>
            <a:camera prst="orthographicFront"/>
            <a:lightRig rig="threePt" dir="t"/>
          </a:scene3d>
          <a:sp3d>
            <a:bevelT/>
          </a:sp3d>
        </p:spPr>
        <p:txBody>
          <a:bodyPr wrap="square">
            <a:spAutoFit/>
          </a:bodyPr>
          <a:lstStyle/>
          <a:p>
            <a:pPr marL="514350" indent="-514350">
              <a:buAutoNum type="arabicPeriod"/>
            </a:pPr>
            <a:r>
              <a:rPr lang="en-US" sz="3200" dirty="0" smtClean="0">
                <a:latin typeface="Meiryo UI" pitchFamily="34" charset="-128"/>
                <a:ea typeface="Meiryo UI" pitchFamily="34" charset="-128"/>
                <a:cs typeface="Meiryo UI" pitchFamily="34" charset="-128"/>
              </a:rPr>
              <a:t>Temperature Detector</a:t>
            </a:r>
          </a:p>
          <a:p>
            <a:pPr marL="514350" indent="-514350">
              <a:buAutoNum type="arabicPeriod"/>
            </a:pPr>
            <a:r>
              <a:rPr lang="en-IN" sz="3200" dirty="0" smtClean="0">
                <a:latin typeface="Meiryo UI" pitchFamily="34" charset="-128"/>
                <a:ea typeface="Meiryo UI" pitchFamily="34" charset="-128"/>
                <a:cs typeface="Meiryo UI" pitchFamily="34" charset="-128"/>
              </a:rPr>
              <a:t>Seat Booking</a:t>
            </a:r>
          </a:p>
          <a:p>
            <a:pPr marL="514350" indent="-514350">
              <a:buAutoNum type="arabicPeriod"/>
            </a:pPr>
            <a:r>
              <a:rPr lang="en-IN" sz="3200" dirty="0" smtClean="0">
                <a:latin typeface="Meiryo UI" pitchFamily="34" charset="-128"/>
                <a:ea typeface="Meiryo UI" pitchFamily="34" charset="-128"/>
                <a:cs typeface="Meiryo UI" pitchFamily="34" charset="-128"/>
              </a:rPr>
              <a:t>Time scheduling</a:t>
            </a:r>
          </a:p>
          <a:p>
            <a:pPr marL="514350" indent="-514350">
              <a:buAutoNum type="arabicPeriod"/>
            </a:pPr>
            <a:r>
              <a:rPr lang="en-IN" sz="3200" dirty="0" smtClean="0">
                <a:latin typeface="Meiryo UI" pitchFamily="34" charset="-128"/>
                <a:ea typeface="Meiryo UI" pitchFamily="34" charset="-128"/>
                <a:cs typeface="Meiryo UI" pitchFamily="34" charset="-128"/>
              </a:rPr>
              <a:t>UPI Payment</a:t>
            </a:r>
            <a:endParaRPr lang="en-IN" sz="3200" dirty="0" smtClean="0">
              <a:latin typeface="Meiryo UI" pitchFamily="34" charset="-128"/>
              <a:ea typeface="Meiryo UI" pitchFamily="34" charset="-128"/>
              <a:cs typeface="Meiryo UI" pitchFamily="34" charset="-128"/>
            </a:endParaRPr>
          </a:p>
        </p:txBody>
      </p:sp>
      <p:sp>
        <p:nvSpPr>
          <p:cNvPr id="6" name="Rectangle 5"/>
          <p:cNvSpPr/>
          <p:nvPr/>
        </p:nvSpPr>
        <p:spPr>
          <a:xfrm>
            <a:off x="211608" y="838200"/>
            <a:ext cx="3538148" cy="707886"/>
          </a:xfrm>
          <a:prstGeom prst="rect">
            <a:avLst/>
          </a:prstGeom>
          <a:noFill/>
        </p:spPr>
        <p:txBody>
          <a:bodyPr wrap="none" lIns="91440" tIns="45720" rIns="91440" bIns="45720">
            <a:spAutoFit/>
          </a:bodyPr>
          <a:lstStyle/>
          <a:p>
            <a:r>
              <a:rPr lang="en-US" sz="4000" b="1" dirty="0" smtClean="0">
                <a:ln w="17780" cmpd="sng">
                  <a:noFill/>
                  <a:prstDash val="solid"/>
                  <a:miter lim="800000"/>
                </a:ln>
                <a:solidFill>
                  <a:srgbClr val="C00000"/>
                </a:solidFill>
                <a:latin typeface="Meiryo UI" pitchFamily="34" charset="-128"/>
                <a:ea typeface="Meiryo UI" pitchFamily="34" charset="-128"/>
                <a:cs typeface="Meiryo UI" pitchFamily="34" charset="-128"/>
              </a:rPr>
              <a:t>Uniqueness:</a:t>
            </a:r>
            <a:endParaRPr lang="en-US" sz="4000" b="1" cap="none" spc="0" dirty="0">
              <a:ln w="17780" cmpd="sng">
                <a:noFill/>
                <a:prstDash val="solid"/>
                <a:miter lim="800000"/>
              </a:ln>
              <a:solidFill>
                <a:srgbClr val="C00000"/>
              </a:solidFill>
              <a:latin typeface="Meiryo UI" pitchFamily="34" charset="-128"/>
              <a:ea typeface="Meiryo UI" pitchFamily="34" charset="-128"/>
              <a:cs typeface="Meiryo UI" pitchFamily="34" charset="-128"/>
            </a:endParaRPr>
          </a:p>
        </p:txBody>
      </p:sp>
      <p:pic>
        <p:nvPicPr>
          <p:cNvPr id="1026" name="Picture 2"/>
          <p:cNvPicPr>
            <a:picLocks noChangeAspect="1" noChangeArrowheads="1"/>
          </p:cNvPicPr>
          <p:nvPr/>
        </p:nvPicPr>
        <p:blipFill>
          <a:blip r:embed="rId2"/>
          <a:srcRect/>
          <a:stretch>
            <a:fillRect/>
          </a:stretch>
        </p:blipFill>
        <p:spPr bwMode="auto">
          <a:xfrm>
            <a:off x="5486400" y="762000"/>
            <a:ext cx="2444496" cy="238720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105400" y="3581400"/>
            <a:ext cx="3638772" cy="20574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2000">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6F964173-53A4-40B1-A013-09FC9745182C}"/>
              </a:ext>
            </a:extLst>
          </p:cNvPr>
          <p:cNvSpPr>
            <a:spLocks noGrp="1"/>
          </p:cNvSpPr>
          <p:nvPr>
            <p:ph idx="1"/>
          </p:nvPr>
        </p:nvSpPr>
        <p:spPr>
          <a:xfrm>
            <a:off x="304800" y="2133600"/>
            <a:ext cx="8229600" cy="4389120"/>
          </a:xfrm>
          <a:solidFill>
            <a:srgbClr val="CCFFFF"/>
          </a:solidFill>
          <a:ln>
            <a:solidFill>
              <a:schemeClr val="tx1"/>
            </a:solidFill>
          </a:ln>
          <a:scene3d>
            <a:camera prst="orthographicFront"/>
            <a:lightRig rig="threePt" dir="t"/>
          </a:scene3d>
          <a:sp3d>
            <a:bevelT prst="angle"/>
          </a:sp3d>
        </p:spPr>
        <p:txBody>
          <a:bodyPr>
            <a:normAutofit/>
          </a:bodyPr>
          <a:lstStyle/>
          <a:p>
            <a:pPr>
              <a:buFont typeface="Wingdings" pitchFamily="2" charset="2"/>
              <a:buChar char="Ø"/>
            </a:pPr>
            <a:endParaRPr lang="en-US" sz="2800" b="1" dirty="0">
              <a:latin typeface="Meiryo UI" pitchFamily="34" charset="-128"/>
              <a:ea typeface="Meiryo UI" pitchFamily="34" charset="-128"/>
              <a:cs typeface="Meiryo UI" pitchFamily="34" charset="-128"/>
            </a:endParaRPr>
          </a:p>
          <a:p>
            <a:pPr marL="393192" lvl="1" indent="0">
              <a:buFont typeface="Wingdings" pitchFamily="2" charset="2"/>
              <a:buChar char="Ø"/>
            </a:pPr>
            <a:r>
              <a:rPr lang="en-US" dirty="0">
                <a:latin typeface="Meiryo UI" pitchFamily="34" charset="-128"/>
                <a:ea typeface="Meiryo UI" pitchFamily="34" charset="-128"/>
                <a:cs typeface="Meiryo UI" pitchFamily="34" charset="-128"/>
              </a:rPr>
              <a:t>	</a:t>
            </a:r>
            <a:r>
              <a:rPr lang="en-US" dirty="0" smtClean="0"/>
              <a:t>This app will </a:t>
            </a:r>
            <a:r>
              <a:rPr lang="en-US" dirty="0"/>
              <a:t>detect the temperature from the IOT sensor &amp; display it in the screen. If the temperature is higher than the normal body temperature </a:t>
            </a:r>
            <a:r>
              <a:rPr lang="en-US" dirty="0" smtClean="0"/>
              <a:t>(i.e.,&gt;</a:t>
            </a:r>
            <a:r>
              <a:rPr lang="en-US" dirty="0"/>
              <a:t>37°C), warning message will be displayed. This clearly gives a signal to differentiate between safe and unsafe passengers. Hence, only the safe passengers will be allowed to use the </a:t>
            </a:r>
            <a:r>
              <a:rPr lang="en-US" dirty="0" smtClean="0"/>
              <a:t>transport</a:t>
            </a:r>
            <a:endParaRPr lang="en-IN" dirty="0">
              <a:latin typeface="Meiryo UI" pitchFamily="34" charset="-128"/>
              <a:ea typeface="Meiryo UI" pitchFamily="34" charset="-128"/>
              <a:cs typeface="Meiryo UI" pitchFamily="34" charset="-128"/>
            </a:endParaRPr>
          </a:p>
        </p:txBody>
      </p:sp>
      <p:sp>
        <p:nvSpPr>
          <p:cNvPr id="5" name="Rectangle 4"/>
          <p:cNvSpPr/>
          <p:nvPr/>
        </p:nvSpPr>
        <p:spPr>
          <a:xfrm>
            <a:off x="-914400" y="1219201"/>
            <a:ext cx="7601376" cy="646331"/>
          </a:xfrm>
          <a:prstGeom prst="rect">
            <a:avLst/>
          </a:prstGeom>
          <a:noFill/>
        </p:spPr>
        <p:txBody>
          <a:bodyPr wrap="square" lIns="91440" tIns="45720" rIns="91440" bIns="45720">
            <a:spAutoFit/>
          </a:bodyPr>
          <a:lstStyle/>
          <a:p>
            <a:pPr algn="ctr"/>
            <a:r>
              <a:rPr lang="en-US" sz="3600" b="1" cap="none" spc="0" dirty="0">
                <a:ln w="17780" cmpd="sng">
                  <a:noFill/>
                  <a:prstDash val="solid"/>
                  <a:miter lim="800000"/>
                </a:ln>
                <a:solidFill>
                  <a:srgbClr val="FF0000"/>
                </a:solidFill>
                <a:latin typeface="Meiryo UI" pitchFamily="34" charset="-128"/>
                <a:ea typeface="Meiryo UI" pitchFamily="34" charset="-128"/>
                <a:cs typeface="Meiryo UI" pitchFamily="34" charset="-128"/>
              </a:rPr>
              <a:t>Temperature Detector:</a:t>
            </a:r>
          </a:p>
        </p:txBody>
      </p:sp>
      <p:pic>
        <p:nvPicPr>
          <p:cNvPr id="6" name="Picture 2"/>
          <p:cNvPicPr>
            <a:picLocks noChangeAspect="1" noChangeArrowheads="1"/>
          </p:cNvPicPr>
          <p:nvPr/>
        </p:nvPicPr>
        <p:blipFill>
          <a:blip r:embed="rId2" cstate="print"/>
          <a:srcRect/>
          <a:stretch>
            <a:fillRect/>
          </a:stretch>
        </p:blipFill>
        <p:spPr bwMode="auto">
          <a:xfrm>
            <a:off x="5867400" y="866775"/>
            <a:ext cx="1219200" cy="1190626"/>
          </a:xfrm>
          <a:prstGeom prst="rect">
            <a:avLst/>
          </a:prstGeom>
          <a:noFill/>
          <a:ln w="9525">
            <a:noFill/>
            <a:miter lim="800000"/>
            <a:headEnd/>
            <a:tailEnd/>
          </a:ln>
          <a:effectLst/>
        </p:spPr>
      </p:pic>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B256971B-C016-41E3-A8D7-B5669DBF8E5F}"/>
              </a:ext>
            </a:extLst>
          </p:cNvPr>
          <p:cNvSpPr>
            <a:spLocks noGrp="1"/>
          </p:cNvSpPr>
          <p:nvPr>
            <p:ph idx="1"/>
          </p:nvPr>
        </p:nvSpPr>
        <p:spPr>
          <a:xfrm>
            <a:off x="228600" y="2819400"/>
            <a:ext cx="8534400" cy="2057400"/>
          </a:xfrm>
          <a:solidFill>
            <a:srgbClr val="CCFFFF"/>
          </a:solidFill>
          <a:ln>
            <a:solidFill>
              <a:schemeClr val="tx1"/>
            </a:solidFill>
          </a:ln>
          <a:scene3d>
            <a:camera prst="orthographicFront"/>
            <a:lightRig rig="threePt" dir="t"/>
          </a:scene3d>
          <a:sp3d>
            <a:bevelT w="139700" h="139700" prst="divot"/>
          </a:sp3d>
        </p:spPr>
        <p:txBody>
          <a:bodyPr>
            <a:noAutofit/>
          </a:bodyPr>
          <a:lstStyle/>
          <a:p>
            <a:r>
              <a:rPr lang="en-US" sz="2400" dirty="0" smtClean="0">
                <a:latin typeface="Meiryo" pitchFamily="34" charset="-128"/>
                <a:ea typeface="Meiryo" pitchFamily="34" charset="-128"/>
                <a:cs typeface="Meiryo" pitchFamily="34" charset="-128"/>
              </a:rPr>
              <a:t>Here </a:t>
            </a:r>
            <a:r>
              <a:rPr lang="en-US" sz="2400" dirty="0">
                <a:latin typeface="Meiryo" pitchFamily="34" charset="-128"/>
                <a:ea typeface="Meiryo" pitchFamily="34" charset="-128"/>
                <a:cs typeface="Meiryo" pitchFamily="34" charset="-128"/>
              </a:rPr>
              <a:t>the conductor will lock the seat for the </a:t>
            </a:r>
            <a:r>
              <a:rPr lang="en-US" sz="2400" dirty="0" smtClean="0">
                <a:latin typeface="Meiryo" pitchFamily="34" charset="-128"/>
                <a:ea typeface="Meiryo" pitchFamily="34" charset="-128"/>
                <a:cs typeface="Meiryo" pitchFamily="34" charset="-128"/>
              </a:rPr>
              <a:t>passengers. Ticket </a:t>
            </a:r>
            <a:r>
              <a:rPr lang="en-US" sz="2400" dirty="0">
                <a:latin typeface="Meiryo" pitchFamily="34" charset="-128"/>
                <a:ea typeface="Meiryo" pitchFamily="34" charset="-128"/>
                <a:cs typeface="Meiryo" pitchFamily="34" charset="-128"/>
              </a:rPr>
              <a:t>Booking Page lets the ticket collector to book the tickets for people and also UPI payment gateway is added to further ensure the social contact.</a:t>
            </a:r>
            <a:endParaRPr lang="en-US" sz="2400" dirty="0" smtClean="0">
              <a:latin typeface="Meiryo" pitchFamily="34" charset="-128"/>
              <a:ea typeface="Meiryo" pitchFamily="34" charset="-128"/>
              <a:cs typeface="Meiryo" pitchFamily="34" charset="-128"/>
            </a:endParaRPr>
          </a:p>
          <a:p>
            <a:pPr marL="0" indent="0">
              <a:buNone/>
            </a:pPr>
            <a:endParaRPr lang="en-US" sz="2400" dirty="0">
              <a:latin typeface="Meiryo" pitchFamily="34" charset="-128"/>
              <a:ea typeface="Meiryo" pitchFamily="34" charset="-128"/>
              <a:cs typeface="Meiryo" pitchFamily="34" charset="-128"/>
            </a:endParaRPr>
          </a:p>
          <a:p>
            <a:pPr marL="667512" lvl="2" indent="0">
              <a:buNone/>
            </a:pPr>
            <a:r>
              <a:rPr lang="en-US" dirty="0">
                <a:latin typeface="Meiryo" pitchFamily="34" charset="-128"/>
                <a:ea typeface="Meiryo" pitchFamily="34" charset="-128"/>
                <a:cs typeface="Meiryo" pitchFamily="34" charset="-128"/>
              </a:rPr>
              <a:t>	</a:t>
            </a:r>
            <a:endParaRPr lang="en-IN" dirty="0">
              <a:latin typeface="Meiryo" pitchFamily="34" charset="-128"/>
              <a:ea typeface="Meiryo" pitchFamily="34" charset="-128"/>
              <a:cs typeface="Meiryo" pitchFamily="34" charset="-128"/>
            </a:endParaRPr>
          </a:p>
        </p:txBody>
      </p:sp>
      <p:sp>
        <p:nvSpPr>
          <p:cNvPr id="8" name="Rectangle 7"/>
          <p:cNvSpPr/>
          <p:nvPr/>
        </p:nvSpPr>
        <p:spPr>
          <a:xfrm>
            <a:off x="228600" y="1066800"/>
            <a:ext cx="3693640" cy="584775"/>
          </a:xfrm>
          <a:prstGeom prst="rect">
            <a:avLst/>
          </a:prstGeom>
        </p:spPr>
        <p:txBody>
          <a:bodyPr wrap="none">
            <a:spAutoFit/>
          </a:bodyPr>
          <a:lstStyle/>
          <a:p>
            <a:r>
              <a:rPr lang="en-US" sz="3200" b="1" dirty="0" smtClean="0">
                <a:solidFill>
                  <a:srgbClr val="FF0000"/>
                </a:solidFill>
                <a:latin typeface="Meiryo UI" pitchFamily="34" charset="-128"/>
                <a:ea typeface="Meiryo UI" pitchFamily="34" charset="-128"/>
                <a:cs typeface="Meiryo UI" pitchFamily="34" charset="-128"/>
              </a:rPr>
              <a:t>SEAT BOOKING:</a:t>
            </a:r>
            <a:endParaRPr lang="en-US" sz="3200" b="1" dirty="0">
              <a:solidFill>
                <a:srgbClr val="FF0000"/>
              </a:solidFill>
              <a:latin typeface="Meiryo UI" pitchFamily="34" charset="-128"/>
              <a:ea typeface="Meiryo UI" pitchFamily="34" charset="-128"/>
              <a:cs typeface="Meiryo UI" pitchFamily="34" charset="-128"/>
            </a:endParaRPr>
          </a:p>
        </p:txBody>
      </p:sp>
      <p:pic>
        <p:nvPicPr>
          <p:cNvPr id="4098" name="Picture 2"/>
          <p:cNvPicPr>
            <a:picLocks noChangeAspect="1" noChangeArrowheads="1"/>
          </p:cNvPicPr>
          <p:nvPr/>
        </p:nvPicPr>
        <p:blipFill>
          <a:blip r:embed="rId2" cstate="print"/>
          <a:srcRect/>
          <a:stretch>
            <a:fillRect/>
          </a:stretch>
        </p:blipFill>
        <p:spPr bwMode="auto">
          <a:xfrm>
            <a:off x="4114800" y="1066800"/>
            <a:ext cx="652463" cy="652462"/>
          </a:xfrm>
          <a:prstGeom prst="rect">
            <a:avLst/>
          </a:prstGeom>
          <a:noFill/>
          <a:ln w="9525">
            <a:noFill/>
            <a:miter lim="800000"/>
            <a:headEnd/>
            <a:tailEnd/>
          </a:ln>
          <a:effectLst/>
        </p:spPr>
      </p:pic>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76485"/>
            <a:ext cx="8534400" cy="4524315"/>
          </a:xfrm>
          <a:prstGeom prst="rect">
            <a:avLst/>
          </a:prstGeom>
          <a:solidFill>
            <a:srgbClr val="D0FAFC"/>
          </a:solidFill>
          <a:scene3d>
            <a:camera prst="orthographicFront"/>
            <a:lightRig rig="threePt" dir="t"/>
          </a:scene3d>
          <a:sp3d>
            <a:bevelT/>
          </a:sp3d>
        </p:spPr>
        <p:txBody>
          <a:bodyPr wrap="square" rtlCol="0">
            <a:spAutoFit/>
          </a:bodyPr>
          <a:lstStyle/>
          <a:p>
            <a:pPr>
              <a:buFont typeface="Wingdings" pitchFamily="2" charset="2"/>
              <a:buChar char="Ø"/>
            </a:pPr>
            <a:r>
              <a:rPr lang="en-US" sz="2400" b="1" dirty="0" smtClean="0">
                <a:latin typeface="Meiryo UI" pitchFamily="34" charset="-128"/>
                <a:ea typeface="Meiryo UI" pitchFamily="34" charset="-128"/>
                <a:cs typeface="Meiryo UI" pitchFamily="34" charset="-128"/>
              </a:rPr>
              <a:t>In this current situation, with people allowance limited to 60 % , Transport authorities will find it difficult to pickup all the people from a certain Point 1 To Point 5. </a:t>
            </a:r>
          </a:p>
          <a:p>
            <a:pPr>
              <a:buFont typeface="Wingdings" pitchFamily="2" charset="2"/>
              <a:buChar char="Ø"/>
            </a:pPr>
            <a:r>
              <a:rPr lang="en-US" sz="2400" b="1" dirty="0" smtClean="0">
                <a:latin typeface="Meiryo UI" pitchFamily="34" charset="-128"/>
                <a:ea typeface="Meiryo UI" pitchFamily="34" charset="-128"/>
                <a:cs typeface="Meiryo UI" pitchFamily="34" charset="-128"/>
              </a:rPr>
              <a:t> Time Scheduling ensures the Transport Authorities to  pickup all the people from Point 1 To Point 5 by increasing the frequency of the bus between different points. </a:t>
            </a:r>
          </a:p>
          <a:p>
            <a:pPr>
              <a:buFont typeface="Wingdings" pitchFamily="2" charset="2"/>
              <a:buChar char="Ø"/>
            </a:pPr>
            <a:r>
              <a:rPr lang="en-US" sz="2400" b="1" dirty="0" smtClean="0">
                <a:latin typeface="Meiryo UI" pitchFamily="34" charset="-128"/>
                <a:ea typeface="Meiryo UI" pitchFamily="34" charset="-128"/>
                <a:cs typeface="Meiryo UI" pitchFamily="34" charset="-128"/>
              </a:rPr>
              <a:t>  In Normal Situation, If 5 Buses operates between a certain point, New system ensures that 10 bus will operate to ensure all the people picked up with Social distance maintained. </a:t>
            </a:r>
          </a:p>
        </p:txBody>
      </p:sp>
      <p:sp>
        <p:nvSpPr>
          <p:cNvPr id="5" name="Rectangle 4"/>
          <p:cNvSpPr/>
          <p:nvPr/>
        </p:nvSpPr>
        <p:spPr>
          <a:xfrm>
            <a:off x="-381000" y="939225"/>
            <a:ext cx="457200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solidFill>
                  <a:srgbClr val="FF0000"/>
                </a:solidFill>
                <a:latin typeface="Meiryo UI" pitchFamily="34" charset="-128"/>
                <a:ea typeface="Meiryo UI" pitchFamily="34" charset="-128"/>
                <a:cs typeface="Meiryo UI" pitchFamily="34" charset="-128"/>
              </a:rPr>
              <a:t>Time </a:t>
            </a:r>
            <a:r>
              <a:rPr lang="en-US" sz="3200" b="1" dirty="0" smtClean="0">
                <a:ln w="11430"/>
                <a:solidFill>
                  <a:srgbClr val="FF0000"/>
                </a:solidFill>
                <a:latin typeface="Meiryo UI" pitchFamily="34" charset="-128"/>
                <a:ea typeface="Meiryo UI" pitchFamily="34" charset="-128"/>
                <a:cs typeface="Meiryo UI" pitchFamily="34" charset="-128"/>
              </a:rPr>
              <a:t>Schedul</a:t>
            </a:r>
            <a:r>
              <a:rPr lang="en-US" sz="3200" b="1" dirty="0" smtClean="0">
                <a:ln w="11430"/>
                <a:solidFill>
                  <a:srgbClr val="FF0000"/>
                </a:solidFill>
                <a:latin typeface="Meiryo UI" pitchFamily="34" charset="-128"/>
                <a:ea typeface="Meiryo UI" pitchFamily="34" charset="-128"/>
                <a:cs typeface="Meiryo UI" pitchFamily="34" charset="-128"/>
              </a:rPr>
              <a:t>e</a:t>
            </a:r>
            <a:r>
              <a:rPr lang="en-US" sz="3200" b="1" dirty="0" smtClean="0">
                <a:ln w="11430"/>
                <a:solidFill>
                  <a:srgbClr val="FF0000"/>
                </a:solidFill>
                <a:latin typeface="Meiryo UI" pitchFamily="34" charset="-128"/>
                <a:ea typeface="Meiryo UI" pitchFamily="34" charset="-128"/>
                <a:cs typeface="Meiryo UI" pitchFamily="34" charset="-128"/>
              </a:rPr>
              <a:t>:</a:t>
            </a:r>
            <a:endParaRPr lang="en-US" sz="3200" b="1" cap="none" spc="0" dirty="0">
              <a:ln w="11430"/>
              <a:solidFill>
                <a:srgbClr val="FF0000"/>
              </a:solidFill>
              <a:latin typeface="Meiryo UI" pitchFamily="34" charset="-128"/>
              <a:ea typeface="Meiryo UI" pitchFamily="34" charset="-128"/>
              <a:cs typeface="Meiryo UI" pitchFamily="34" charset="-128"/>
            </a:endParaRPr>
          </a:p>
        </p:txBody>
      </p:sp>
      <p:pic>
        <p:nvPicPr>
          <p:cNvPr id="6" name="Picture 4"/>
          <p:cNvPicPr>
            <a:picLocks noChangeAspect="1" noChangeArrowheads="1"/>
          </p:cNvPicPr>
          <p:nvPr/>
        </p:nvPicPr>
        <p:blipFill>
          <a:blip r:embed="rId2" cstate="print"/>
          <a:srcRect/>
          <a:stretch>
            <a:fillRect/>
          </a:stretch>
        </p:blipFill>
        <p:spPr bwMode="auto">
          <a:xfrm>
            <a:off x="3886200" y="838200"/>
            <a:ext cx="1066800" cy="7069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B256971B-C016-41E3-A8D7-B5669DBF8E5F}"/>
              </a:ext>
            </a:extLst>
          </p:cNvPr>
          <p:cNvSpPr>
            <a:spLocks noGrp="1"/>
          </p:cNvSpPr>
          <p:nvPr>
            <p:ph idx="1"/>
          </p:nvPr>
        </p:nvSpPr>
        <p:spPr>
          <a:xfrm>
            <a:off x="228600" y="2286000"/>
            <a:ext cx="8534400" cy="3124200"/>
          </a:xfrm>
          <a:solidFill>
            <a:srgbClr val="CCFFFF"/>
          </a:solidFill>
          <a:ln>
            <a:solidFill>
              <a:schemeClr val="tx1"/>
            </a:solidFill>
          </a:ln>
          <a:scene3d>
            <a:camera prst="orthographicFront"/>
            <a:lightRig rig="threePt" dir="t"/>
          </a:scene3d>
          <a:sp3d>
            <a:bevelT w="139700" h="139700" prst="divot"/>
          </a:sp3d>
        </p:spPr>
        <p:txBody>
          <a:bodyPr>
            <a:noAutofit/>
          </a:bodyPr>
          <a:lstStyle/>
          <a:p>
            <a:r>
              <a:rPr lang="en-US" sz="2400" dirty="0">
                <a:latin typeface="Meiryo" pitchFamily="34" charset="-128"/>
                <a:ea typeface="Meiryo" pitchFamily="34" charset="-128"/>
                <a:cs typeface="Meiryo" pitchFamily="34" charset="-128"/>
              </a:rPr>
              <a:t>Payment for the booked seats can be received using online payment gateway also, through the app, by scanning the QR code. Bus operators will block the seat for the respective passengers, once the payment is made. </a:t>
            </a:r>
            <a:endParaRPr lang="en-US" sz="2400" dirty="0" smtClean="0">
              <a:latin typeface="Meiryo" pitchFamily="34" charset="-128"/>
              <a:ea typeface="Meiryo" pitchFamily="34" charset="-128"/>
              <a:cs typeface="Meiryo" pitchFamily="34" charset="-128"/>
            </a:endParaRPr>
          </a:p>
          <a:p>
            <a:r>
              <a:rPr lang="en-US" sz="2400" dirty="0">
                <a:latin typeface="Meiryo" pitchFamily="34" charset="-128"/>
                <a:ea typeface="Meiryo" pitchFamily="34" charset="-128"/>
                <a:cs typeface="Meiryo" pitchFamily="34" charset="-128"/>
              </a:rPr>
              <a:t>UPI Payment gateway are provided through App, So that passengers can easily avoid social contact  and travel in a </a:t>
            </a:r>
            <a:r>
              <a:rPr lang="en-US" sz="2400" dirty="0" smtClean="0">
                <a:latin typeface="Meiryo" pitchFamily="34" charset="-128"/>
                <a:ea typeface="Meiryo" pitchFamily="34" charset="-128"/>
                <a:cs typeface="Meiryo" pitchFamily="34" charset="-128"/>
              </a:rPr>
              <a:t>safe way</a:t>
            </a:r>
            <a:r>
              <a:rPr lang="en-US" sz="2400" dirty="0">
                <a:latin typeface="Meiryo" pitchFamily="34" charset="-128"/>
                <a:ea typeface="Meiryo" pitchFamily="34" charset="-128"/>
                <a:cs typeface="Meiryo" pitchFamily="34" charset="-128"/>
              </a:rPr>
              <a:t>.</a:t>
            </a:r>
          </a:p>
          <a:p>
            <a:pPr marL="667512" lvl="2" indent="0">
              <a:buNone/>
            </a:pPr>
            <a:r>
              <a:rPr lang="en-US" dirty="0">
                <a:latin typeface="Meiryo" pitchFamily="34" charset="-128"/>
                <a:ea typeface="Meiryo" pitchFamily="34" charset="-128"/>
                <a:cs typeface="Meiryo" pitchFamily="34" charset="-128"/>
              </a:rPr>
              <a:t>	</a:t>
            </a:r>
            <a:endParaRPr lang="en-IN" dirty="0">
              <a:latin typeface="Meiryo" pitchFamily="34" charset="-128"/>
              <a:ea typeface="Meiryo" pitchFamily="34" charset="-128"/>
              <a:cs typeface="Meiryo" pitchFamily="34" charset="-128"/>
            </a:endParaRPr>
          </a:p>
        </p:txBody>
      </p:sp>
      <p:sp>
        <p:nvSpPr>
          <p:cNvPr id="8" name="Rectangle 7"/>
          <p:cNvSpPr/>
          <p:nvPr/>
        </p:nvSpPr>
        <p:spPr>
          <a:xfrm>
            <a:off x="304800" y="1066801"/>
            <a:ext cx="4074640" cy="584775"/>
          </a:xfrm>
          <a:prstGeom prst="rect">
            <a:avLst/>
          </a:prstGeom>
        </p:spPr>
        <p:txBody>
          <a:bodyPr wrap="square">
            <a:spAutoFit/>
          </a:bodyPr>
          <a:lstStyle/>
          <a:p>
            <a:r>
              <a:rPr lang="en-US" sz="3200" b="1" dirty="0" smtClean="0">
                <a:solidFill>
                  <a:srgbClr val="FF0000"/>
                </a:solidFill>
                <a:latin typeface="Meiryo UI" pitchFamily="34" charset="-128"/>
                <a:ea typeface="Meiryo UI" pitchFamily="34" charset="-128"/>
                <a:cs typeface="Meiryo UI" pitchFamily="34" charset="-128"/>
              </a:rPr>
              <a:t>UPI PAYMENT :</a:t>
            </a:r>
            <a:endParaRPr lang="en-US" sz="3200" b="1" dirty="0">
              <a:solidFill>
                <a:srgbClr val="FF0000"/>
              </a:solidFill>
              <a:latin typeface="Meiryo UI" pitchFamily="34" charset="-128"/>
              <a:ea typeface="Meiryo UI" pitchFamily="34" charset="-128"/>
              <a:cs typeface="Meiryo UI" pitchFamily="34" charset="-128"/>
            </a:endParaRPr>
          </a:p>
        </p:txBody>
      </p:sp>
    </p:spTree>
  </p:cSld>
  <p:clrMapOvr>
    <a:masterClrMapping/>
  </p:clrMapOvr>
  <p:transition>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510</TotalTime>
  <Words>569</Words>
  <Application>Microsoft Office PowerPoint</Application>
  <PresentationFormat>On-screen Show (4:3)</PresentationFormat>
  <Paragraphs>81</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GOPAL</dc:creator>
  <cp:lastModifiedBy>GOPAL</cp:lastModifiedBy>
  <cp:revision>51</cp:revision>
  <dcterms:created xsi:type="dcterms:W3CDTF">2020-07-13T03:29:55Z</dcterms:created>
  <dcterms:modified xsi:type="dcterms:W3CDTF">2020-07-14T15:02:46Z</dcterms:modified>
</cp:coreProperties>
</file>