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hnavijonnalagadd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ahnavi-Jonnalagad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COVID-19 Tweets – Visualization Dashboard</a:t>
            </a:r>
            <a:endParaRPr lang="en-IN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6" y="1194809"/>
            <a:ext cx="3060515" cy="3386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545" y="369455"/>
            <a:ext cx="257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Team Details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656" y="4581236"/>
            <a:ext cx="30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Jahnavi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Jonnalagadda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9671" y="1194809"/>
            <a:ext cx="5283201" cy="120032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Size </a:t>
            </a:r>
            <a:r>
              <a:rPr lang="en-US" dirty="0" smtClean="0"/>
              <a:t>– 1</a:t>
            </a:r>
          </a:p>
          <a:p>
            <a:r>
              <a:rPr lang="en-US" b="1" dirty="0" smtClean="0"/>
              <a:t>Team Leader/Member</a:t>
            </a:r>
            <a:r>
              <a:rPr lang="en-US" dirty="0" smtClean="0"/>
              <a:t> – Jahnavi Jonnalagadda</a:t>
            </a:r>
          </a:p>
          <a:p>
            <a:r>
              <a:rPr lang="en-US" b="1" dirty="0" smtClean="0"/>
              <a:t>Ownership/Responsibilities</a:t>
            </a:r>
            <a:r>
              <a:rPr lang="en-US" dirty="0" smtClean="0"/>
              <a:t> - End-to-End design and implementation using IBM Cloud Tech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509" y="4981346"/>
            <a:ext cx="429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Chaitanya </a:t>
            </a:r>
            <a:r>
              <a:rPr lang="en-US" dirty="0" err="1"/>
              <a:t>Bharathi</a:t>
            </a:r>
            <a:r>
              <a:rPr lang="en-US" dirty="0"/>
              <a:t> Institute of </a:t>
            </a:r>
            <a:r>
              <a:rPr lang="en-US" dirty="0" smtClean="0"/>
              <a:t>Technology</a:t>
            </a:r>
          </a:p>
          <a:p>
            <a:pPr algn="ctr"/>
            <a:r>
              <a:rPr lang="en-US" dirty="0" smtClean="0"/>
              <a:t>Hyderabad, India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2700" y="4581236"/>
            <a:ext cx="59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LinkedIn - </a:t>
            </a:r>
            <a:r>
              <a:rPr lang="en-IN" dirty="0">
                <a:hlinkClick r:id="rId3"/>
              </a:rPr>
              <a:t>https://www.linkedin.com/in/jahnavijonnalagadda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US" dirty="0" smtClean="0"/>
              <a:t>GitHub - </a:t>
            </a:r>
            <a:r>
              <a:rPr lang="en-IN" dirty="0">
                <a:hlinkClick r:id="rId4"/>
              </a:rPr>
              <a:t>https://github.com/Jahnavi-Jonnalagadda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21702" cy="402336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b="1" dirty="0" smtClean="0"/>
              <a:t>Twitter Sentiment Analysis</a:t>
            </a:r>
            <a:r>
              <a:rPr lang="en-US" dirty="0" smtClean="0"/>
              <a:t> and understand the public sentiment towards the announcement of lockdown extension.</a:t>
            </a:r>
          </a:p>
          <a:p>
            <a:r>
              <a:rPr lang="en-IN" dirty="0"/>
              <a:t>D</a:t>
            </a:r>
            <a:r>
              <a:rPr lang="en-IN" dirty="0" smtClean="0"/>
              <a:t>evelop a visualization dashboard from the obtained results.</a:t>
            </a:r>
          </a:p>
          <a:p>
            <a:r>
              <a:rPr lang="en-IN" dirty="0"/>
              <a:t>This solution, primarily using </a:t>
            </a:r>
            <a:r>
              <a:rPr lang="en-IN" b="1" dirty="0"/>
              <a:t>IBM Cloud</a:t>
            </a:r>
            <a:r>
              <a:rPr lang="en-IN" dirty="0"/>
              <a:t>, </a:t>
            </a:r>
            <a:r>
              <a:rPr lang="en-IN" b="1" dirty="0" smtClean="0"/>
              <a:t>Watson Natural Language Understanding</a:t>
            </a:r>
            <a:r>
              <a:rPr lang="en-IN" dirty="0" smtClean="0"/>
              <a:t>, </a:t>
            </a:r>
            <a:r>
              <a:rPr lang="en-IN" b="1" dirty="0"/>
              <a:t>Watson Language Translator</a:t>
            </a:r>
            <a:r>
              <a:rPr lang="en-IN" dirty="0"/>
              <a:t>, </a:t>
            </a:r>
            <a:r>
              <a:rPr lang="en-IN" b="1" dirty="0"/>
              <a:t>Watson Language Identify</a:t>
            </a:r>
            <a:r>
              <a:rPr lang="en-IN" dirty="0"/>
              <a:t>, </a:t>
            </a:r>
            <a:r>
              <a:rPr lang="en-IN" b="1" dirty="0"/>
              <a:t>IBM Cloudant</a:t>
            </a:r>
            <a:r>
              <a:rPr lang="en-IN" dirty="0"/>
              <a:t> and </a:t>
            </a:r>
            <a:r>
              <a:rPr lang="en-IN" b="1" dirty="0"/>
              <a:t>Node-RED</a:t>
            </a:r>
            <a:r>
              <a:rPr lang="en-IN" dirty="0"/>
              <a:t>, derives the sentiment analysis of the twitter feeds and provides a visualization dashboard for analysis</a:t>
            </a:r>
            <a:r>
              <a:rPr lang="en-IN" dirty="0" smtClean="0"/>
              <a:t>.</a:t>
            </a:r>
          </a:p>
          <a:p>
            <a:r>
              <a:rPr lang="en-IN" dirty="0"/>
              <a:t>The proposed solution looks into the factors that affect mental health of people due to social distancing, tackling of fake news, etc., and arrives at a score and a dashboard visualization which can be used for further analysis like taking the key decisions to improve the economy or restart any business.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9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Used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IBM Cloud</a:t>
            </a:r>
          </a:p>
          <a:p>
            <a:r>
              <a:rPr lang="en-US" dirty="0" smtClean="0"/>
              <a:t>2. Watson Natural Language Understanding</a:t>
            </a:r>
          </a:p>
          <a:p>
            <a:r>
              <a:rPr lang="en-US" dirty="0" smtClean="0"/>
              <a:t>3. IBM Cloudant</a:t>
            </a:r>
          </a:p>
          <a:p>
            <a:r>
              <a:rPr lang="en-US" dirty="0"/>
              <a:t>4</a:t>
            </a:r>
            <a:r>
              <a:rPr lang="en-US" dirty="0" smtClean="0"/>
              <a:t>. Watson Language Translator</a:t>
            </a:r>
          </a:p>
          <a:p>
            <a:r>
              <a:rPr lang="en-US" dirty="0"/>
              <a:t>5</a:t>
            </a:r>
            <a:r>
              <a:rPr lang="en-US" dirty="0" smtClean="0"/>
              <a:t>. Watson Language Identify</a:t>
            </a:r>
          </a:p>
          <a:p>
            <a:r>
              <a:rPr lang="en-US" dirty="0"/>
              <a:t>6</a:t>
            </a:r>
            <a:r>
              <a:rPr lang="en-US" dirty="0" smtClean="0"/>
              <a:t>. Node-RED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Extract tweets on #lockdownextension.</a:t>
            </a:r>
          </a:p>
          <a:p>
            <a:pPr lvl="0"/>
            <a:r>
              <a:rPr lang="en-US" dirty="0" smtClean="0"/>
              <a:t>2. </a:t>
            </a:r>
            <a:r>
              <a:rPr lang="en-IN" dirty="0"/>
              <a:t>Perform sentiment analysis, store the tweets and their respective sentiment scores in </a:t>
            </a:r>
            <a:r>
              <a:rPr lang="en-IN" b="1" dirty="0"/>
              <a:t>Cloudant</a:t>
            </a:r>
            <a:r>
              <a:rPr lang="en-IN" dirty="0"/>
              <a:t> database.</a:t>
            </a:r>
          </a:p>
          <a:p>
            <a:pPr lvl="0"/>
            <a:r>
              <a:rPr lang="en-US" dirty="0" smtClean="0"/>
              <a:t>3. </a:t>
            </a:r>
            <a:r>
              <a:rPr lang="en-IN" dirty="0"/>
              <a:t>Use </a:t>
            </a:r>
            <a:r>
              <a:rPr lang="en-IN" b="1" dirty="0"/>
              <a:t>Watson Language Identify</a:t>
            </a:r>
            <a:r>
              <a:rPr lang="en-IN" dirty="0"/>
              <a:t> and </a:t>
            </a:r>
            <a:r>
              <a:rPr lang="en-IN" b="1" dirty="0"/>
              <a:t>Watson Language Translator</a:t>
            </a:r>
            <a:r>
              <a:rPr lang="en-IN" dirty="0"/>
              <a:t> to identify and translate tweets respectively, which are of languages not accepted by Watson NLU.</a:t>
            </a:r>
          </a:p>
          <a:p>
            <a:pPr lvl="0"/>
            <a:r>
              <a:rPr lang="en-US" dirty="0" smtClean="0"/>
              <a:t>4. </a:t>
            </a:r>
            <a:r>
              <a:rPr lang="en-IN" dirty="0"/>
              <a:t>Extract tweet emotions using </a:t>
            </a:r>
            <a:r>
              <a:rPr lang="en-IN" b="1" dirty="0"/>
              <a:t>Watson Natural Language Understanding</a:t>
            </a:r>
            <a:r>
              <a:rPr lang="en-IN" dirty="0"/>
              <a:t>.</a:t>
            </a:r>
          </a:p>
          <a:p>
            <a:pPr lvl="0"/>
            <a:r>
              <a:rPr lang="en-US" dirty="0" smtClean="0"/>
              <a:t>5. </a:t>
            </a:r>
            <a:r>
              <a:rPr lang="en-IN" b="1" dirty="0"/>
              <a:t>Node-RED</a:t>
            </a:r>
            <a:r>
              <a:rPr lang="en-IN" dirty="0"/>
              <a:t> to build dashboards of the analysis obtained.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46" y="1514764"/>
            <a:ext cx="9356436" cy="45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59345" y="729673"/>
            <a:ext cx="36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Block Diagram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1454" y="262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1110"/>
              </p:ext>
            </p:extLst>
          </p:nvPr>
        </p:nvGraphicFramePr>
        <p:xfrm>
          <a:off x="1293091" y="1496291"/>
          <a:ext cx="9559635" cy="466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9074162" imgH="4356217" progId="Visio.Drawing.15">
                  <p:embed/>
                </p:oleObj>
              </mc:Choice>
              <mc:Fallback>
                <p:oleObj name="Visio" r:id="rId3" imgW="9074162" imgH="43562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091" y="1496291"/>
                        <a:ext cx="9559635" cy="4664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0109" y="775855"/>
            <a:ext cx="261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Flow Chart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293092"/>
            <a:ext cx="10076872" cy="46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31636" y="517236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Model Flow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578" b="6056"/>
          <a:stretch/>
        </p:blipFill>
        <p:spPr bwMode="auto">
          <a:xfrm>
            <a:off x="997527" y="1403927"/>
            <a:ext cx="10113818" cy="4849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4618" y="591126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Model Dashboard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235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Retrospect</vt:lpstr>
      <vt:lpstr>Microsoft Visio Drawing</vt:lpstr>
      <vt:lpstr>Sentiment Analysis of COVID-19 Tweets – Visualization Dashboard</vt:lpstr>
      <vt:lpstr>PowerPoint Presentation</vt:lpstr>
      <vt:lpstr>Overview</vt:lpstr>
      <vt:lpstr>Technologies Used</vt:lpstr>
      <vt:lpstr>Workflow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 – Visualization Dashboard</dc:title>
  <dc:creator>Jahnavi Jonnalagadda</dc:creator>
  <cp:lastModifiedBy>Jahnavi Jonnalagadda</cp:lastModifiedBy>
  <cp:revision>10</cp:revision>
  <dcterms:created xsi:type="dcterms:W3CDTF">2020-07-14T18:26:44Z</dcterms:created>
  <dcterms:modified xsi:type="dcterms:W3CDTF">2020-07-14T20:10:09Z</dcterms:modified>
</cp:coreProperties>
</file>