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50A93BF-49C8-407C-8DF2-79A54CA3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6EB68-1113-476A-A468-305F958B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368" y="1599121"/>
            <a:ext cx="5541264" cy="2212848"/>
          </a:xfrm>
        </p:spPr>
        <p:txBody>
          <a:bodyPr>
            <a:normAutofit/>
          </a:bodyPr>
          <a:lstStyle/>
          <a:p>
            <a:r>
              <a:rPr lang="en-IN" sz="4400"/>
              <a:t>Sentiment </a:t>
            </a:r>
            <a:br>
              <a:rPr lang="en-IN" sz="4400"/>
            </a:br>
            <a:r>
              <a:rPr lang="en-IN" sz="4400"/>
              <a:t>Analysis of Covid-19 Tweets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90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74AF-4ECA-440D-805E-94128054B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777" y="2241612"/>
            <a:ext cx="10668000" cy="38180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What is Sentiment Analysis?</a:t>
            </a:r>
          </a:p>
        </p:txBody>
      </p:sp>
      <p:pic>
        <p:nvPicPr>
          <p:cNvPr id="1028" name="Picture 4" descr="hard thinking face /&gt; | Animated emoticons, Funny emoji faces ...">
            <a:extLst>
              <a:ext uri="{FF2B5EF4-FFF2-40B4-BE49-F238E27FC236}">
                <a16:creationId xmlns:a16="http://schemas.microsoft.com/office/drawing/2014/main" id="{E34C796B-9C8D-40CC-88C5-DE8517F5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46" y="284307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6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0A31-32DC-4E4F-A7D4-77EB73C4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04043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+mn-lt"/>
              </a:rPr>
              <a:t>Demo</a:t>
            </a:r>
          </a:p>
        </p:txBody>
      </p:sp>
      <p:pic>
        <p:nvPicPr>
          <p:cNvPr id="2050" name="Picture 2" descr="Lecture, presentation, teaching, training icon">
            <a:extLst>
              <a:ext uri="{FF2B5EF4-FFF2-40B4-BE49-F238E27FC236}">
                <a16:creationId xmlns:a16="http://schemas.microsoft.com/office/drawing/2014/main" id="{7B290062-6050-4B77-854C-6FA24EC5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1" y="1984898"/>
            <a:ext cx="3669437" cy="366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AC75-746F-4D1D-95DD-F2C21FC8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59" y="1383437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latin typeface="+mn-lt"/>
              </a:rPr>
              <a:t>Conclusion</a:t>
            </a:r>
          </a:p>
        </p:txBody>
      </p:sp>
      <p:pic>
        <p:nvPicPr>
          <p:cNvPr id="3076" name="Picture 4" descr="Hd Thank You Icon PNG Transparent Background, Free Download ...">
            <a:extLst>
              <a:ext uri="{FF2B5EF4-FFF2-40B4-BE49-F238E27FC236}">
                <a16:creationId xmlns:a16="http://schemas.microsoft.com/office/drawing/2014/main" id="{28BBB504-B640-44BF-B847-7E89FF83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09" y="290743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129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D"/>
      </a:accent1>
      <a:accent2>
        <a:srgbClr val="B13B7D"/>
      </a:accent2>
      <a:accent3>
        <a:srgbClr val="C34DC0"/>
      </a:accent3>
      <a:accent4>
        <a:srgbClr val="833BB1"/>
      </a:accent4>
      <a:accent5>
        <a:srgbClr val="644DC3"/>
      </a:accent5>
      <a:accent6>
        <a:srgbClr val="3B55B1"/>
      </a:accent6>
      <a:hlink>
        <a:srgbClr val="8863C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Sentiment  Analysis of Covid-19 Tweets</vt:lpstr>
      <vt:lpstr>PowerPoint Presentation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Analysis of Covid-19 Tweets</dc:title>
  <dc:creator>SUDHA MADHAVAN</dc:creator>
  <cp:lastModifiedBy>SUDHA MADHAVAN</cp:lastModifiedBy>
  <cp:revision>3</cp:revision>
  <dcterms:created xsi:type="dcterms:W3CDTF">2020-07-14T15:17:23Z</dcterms:created>
  <dcterms:modified xsi:type="dcterms:W3CDTF">2020-07-14T15:26:22Z</dcterms:modified>
</cp:coreProperties>
</file>