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D355-4A09-4DED-88BD-86075D769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CC7A1-E1A7-47C7-8677-6847FB10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4AA8-D275-4E87-A52F-036777AD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19D7-E192-418E-919F-83FA4EAE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93BD-70E5-4A0E-8359-9E778E1D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535A-0190-4197-9A8C-09668636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94004-D7CA-4D48-8E62-3490EBF0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5CF8-B3A3-4D74-A0DA-77F8CD12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CA40-1C17-4045-9B03-03714833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D87B-7241-4A75-9E4B-5A5CB225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2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2C392-A355-4674-BDC4-CA495FD93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D6F3-78B1-45D1-9CBF-304CA8A05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5346-D3DA-4174-B9C8-0EEF6204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7EC7-1FED-436C-A34C-0EC1534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8E7-0414-46CB-9AE8-27CE24E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0455-C3B9-4384-9F12-1127502E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FC0D-0FA0-4680-A518-B3275F71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CB9B-044E-4A60-94F5-A5AD7FA6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88423-F35C-4C99-8F9B-92E69CF9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99DD-2F62-4D6D-9C63-C33659B2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4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CB5E-3AE1-410C-8B97-B61CF4B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7FCF-1D60-4F50-B3E5-E52DCAA9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9BD3-721B-4C06-8D60-91E19020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1F85-C974-45C4-8335-54945A6E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8AEC-A21A-44E2-AA8C-18C97553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6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311B-1EE2-468C-B20D-86DD0A4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3D20-92B1-4585-B1E5-64D5E6282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65AFA-6FCC-4343-83BD-46D5E4F9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730B0-9434-4B64-BA69-246381C1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6085-08F6-4EE5-A8C3-54AEDD2D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1D059-F78B-4CF0-AE9F-1F87A60B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4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92FE-11D3-4D45-A42B-B814C7AE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25BE-09CB-4428-83EB-2D6097E5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54865-66B7-499A-9BED-1BFA50D6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790A-8EE4-4AEA-B078-6AC020C88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A4DC4-3B84-4E85-A05D-BCCF60177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04E85-AA35-45F2-8B0D-504162EB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E6548-EF0D-47EE-8C44-2A449906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2719D-8580-4A9B-B770-27D50B82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ED26-0A24-4704-BA4C-1C028FA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38E1B-6E42-470D-B7FB-7A24738C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7E2A3-FD90-49FD-8DF8-48E9B230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98526-D54F-4255-9F4C-6BFC9896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42F09-DA93-4B04-BD40-04D7706B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0FD0A-F3DC-400E-AF67-1FDD0BF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091C-0304-4DAB-A0C9-5FA32A2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1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440-F475-4E41-8362-34B400B7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2F5F-35A5-405C-AA8F-21D41CAD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DB15-9187-42E9-B0C4-D6BF16BA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4D384-FD51-48FE-B084-3EB6B1C9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5C2F-9BE8-47D9-A248-3B9B7184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9CD04-6385-4616-AF99-B92A2E84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9CEA-3691-4942-925A-7C86E9A5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D0B8D-40DD-4482-A885-148F9C73C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BBBD0-85A0-48CC-B952-FEDFA72C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048B-F9C6-40AE-998F-FCE693C0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E2ED3-984C-4D14-B8EF-86E0863E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B8FB-CF75-455F-9305-DD636331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46667-6246-4349-BAF9-4723C19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A6A55-D383-49A1-B5AE-1D902F14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5615-659A-4133-8E64-70EBC7548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547A-2320-4E03-AB2D-58F9A3651658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B881-9035-4812-9281-DE780502B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E27F-5488-41B3-9318-C84FBC5AE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D685-319D-4899-AE54-E88648FBA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2402-C97F-4CF9-88B0-55364AB58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3486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PROJECT  DARWIN</a:t>
            </a:r>
            <a:endParaRPr lang="en-IN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7B6B8D-9064-4EC9-857D-DD8A2FB7B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9755"/>
            <a:ext cx="9144000" cy="2053038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Team Blueprint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Yashasvi Misra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Shushrut Sharma</a:t>
            </a:r>
          </a:p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Siddhant Thakur</a:t>
            </a:r>
          </a:p>
          <a:p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Mihir Singh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F3A69-16A5-457D-A506-0616853F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" y="0"/>
            <a:ext cx="12160213" cy="45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8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Job Listings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A8EA79-567A-49FA-8FBA-71A3EE21A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14" y="1825625"/>
            <a:ext cx="8040971" cy="4351338"/>
          </a:xfrm>
        </p:spPr>
      </p:pic>
    </p:spTree>
    <p:extLst>
      <p:ext uri="{BB962C8B-B14F-4D97-AF65-F5344CB8AC3E}">
        <p14:creationId xmlns:p14="http://schemas.microsoft.com/office/powerpoint/2010/main" val="361391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Applicant Details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9299-D621-41BD-999C-9119E631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Details of all applicants including their name, email, overall score and their resume are listed in rank of their suitability for the job.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hiring team also has access to a dashboard to provide insights into the candidate pool through visualizations. 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9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All Applicants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DD19E-B132-4170-93DD-B20F21FDE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90" y="1825625"/>
            <a:ext cx="8017820" cy="4351338"/>
          </a:xfrm>
        </p:spPr>
      </p:pic>
    </p:spTree>
    <p:extLst>
      <p:ext uri="{BB962C8B-B14F-4D97-AF65-F5344CB8AC3E}">
        <p14:creationId xmlns:p14="http://schemas.microsoft.com/office/powerpoint/2010/main" val="224235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Add New Job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9299-D621-41BD-999C-9119E631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hiring team can post new jobs through the portal.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can specify values for criterion that are judged in order to calculate the over all score of a candidate.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They can also specify multiplier values which lets them adjust the weight imposed by a particular criteria or choose to set the weight to zero in which case that specific criteria wouldn’t be considered.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1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Add New Job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4E358C-8865-4039-9991-7DF9B947A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39" y="1825625"/>
            <a:ext cx="8025522" cy="4351338"/>
          </a:xfrm>
        </p:spPr>
      </p:pic>
    </p:spTree>
    <p:extLst>
      <p:ext uri="{BB962C8B-B14F-4D97-AF65-F5344CB8AC3E}">
        <p14:creationId xmlns:p14="http://schemas.microsoft.com/office/powerpoint/2010/main" val="213998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9299-D621-41BD-999C-9119E631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efficient hiring process.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 labor required to carry out recruitments. 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Recruitment campaigns of a larger scale with greater ease. 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Streamlined recruiting process with every action available through a one-stop platform. </a:t>
            </a: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8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9299-D621-41BD-999C-9119E631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Being judged by a machine might not be favorable to candidates.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platform has loopholes such as the event of absence of a social account on twitter. 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platform cannot directly replace the interview process, but augment it as a preliminary filter. 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Applications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9299-D621-41BD-999C-9119E631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scale recruitments augmented through filtration.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Smaller scale recruitments streamlined with increased efficiency.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unique use-case can also be covered by minimal tuning to implement the same platform to judge current employees and rank them against each other.</a:t>
            </a:r>
          </a:p>
          <a:p>
            <a:pPr algn="just"/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4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Future Scope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9299-D621-41BD-999C-9119E631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chatbot could be enhanced to ask more questions with deeper insights.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aptitude test can be made more comprehensive with a larger question bank.</a:t>
            </a:r>
          </a:p>
          <a:p>
            <a:pPr marL="0" indent="0" algn="just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platform could be made more robust by allowing sign up and registration of candidates and multiple companies.</a:t>
            </a:r>
          </a:p>
        </p:txBody>
      </p:sp>
    </p:spTree>
    <p:extLst>
      <p:ext uri="{BB962C8B-B14F-4D97-AF65-F5344CB8AC3E}">
        <p14:creationId xmlns:p14="http://schemas.microsoft.com/office/powerpoint/2010/main" val="242660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1E955E-89DE-4AB5-958E-E7EB9FCC024B}"/>
              </a:ext>
            </a:extLst>
          </p:cNvPr>
          <p:cNvSpPr/>
          <p:nvPr/>
        </p:nvSpPr>
        <p:spPr>
          <a:xfrm>
            <a:off x="4561188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21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A775-CAF3-4EE3-871A-78A142C9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2013-6296-4225-B2AF-4FDBE540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8"/>
            <a:ext cx="10515600" cy="35111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prototype of a platform which can help streamline and scale up  the hiring process by automating the steps of recruitment.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AFAA-3E13-45C3-A3B6-4BA3DD88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Landing Page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3A13CC-1FCC-49BD-87F3-29912524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8" y="1825625"/>
            <a:ext cx="8633064" cy="4667250"/>
          </a:xfrm>
        </p:spPr>
      </p:pic>
    </p:spTree>
    <p:extLst>
      <p:ext uri="{BB962C8B-B14F-4D97-AF65-F5344CB8AC3E}">
        <p14:creationId xmlns:p14="http://schemas.microsoft.com/office/powerpoint/2010/main" val="18759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27B4-2363-4E91-AB77-C82ED579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Public Job Listings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40277-8ED2-4295-9526-07ADB24D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24648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D51B-7ADF-4541-8263-B695936E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ACA1-5B6E-42DA-BA5E-F7734178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chatbot collects contact and other details about the candidate.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candidate is also allowed to upload their resume at the end of the interview.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 aptitude test is incorporated in the interview.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5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13EDE-49C8-403C-93BC-2D0BF197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90" y="1825625"/>
            <a:ext cx="8017820" cy="4351338"/>
          </a:xfrm>
        </p:spPr>
      </p:pic>
    </p:spTree>
    <p:extLst>
      <p:ext uri="{BB962C8B-B14F-4D97-AF65-F5344CB8AC3E}">
        <p14:creationId xmlns:p14="http://schemas.microsoft.com/office/powerpoint/2010/main" val="101242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Aptitude Test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99DBA73-050C-4B14-B1D0-28ACBB6AC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29849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Admin Side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6B01-CC9C-4B5F-B951-59265FF7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Through a secure login the hiring team have access to a portal where they can manage all job listings.</a:t>
            </a:r>
          </a:p>
          <a:p>
            <a:pPr algn="just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Through this portal they can also monitor applicants for a given job.</a:t>
            </a:r>
          </a:p>
          <a:p>
            <a:pPr algn="just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job listings can be posted through the same.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1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705-3B4F-4A1E-8E1A-216C48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Admin Login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50D54A7-7DE7-4361-A8A9-65CF62808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64" y="1825625"/>
            <a:ext cx="8024871" cy="4351338"/>
          </a:xfrm>
        </p:spPr>
      </p:pic>
    </p:spTree>
    <p:extLst>
      <p:ext uri="{BB962C8B-B14F-4D97-AF65-F5344CB8AC3E}">
        <p14:creationId xmlns:p14="http://schemas.microsoft.com/office/powerpoint/2010/main" val="386052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427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PROJECT  DARWIN</vt:lpstr>
      <vt:lpstr>Introduction</vt:lpstr>
      <vt:lpstr>Landing Page</vt:lpstr>
      <vt:lpstr>Public Job Listings</vt:lpstr>
      <vt:lpstr>Chatbot</vt:lpstr>
      <vt:lpstr>Chatbot</vt:lpstr>
      <vt:lpstr>Aptitude Test</vt:lpstr>
      <vt:lpstr>Admin Side</vt:lpstr>
      <vt:lpstr>Admin Login</vt:lpstr>
      <vt:lpstr> Job Listings</vt:lpstr>
      <vt:lpstr>Applicant Details</vt:lpstr>
      <vt:lpstr>All Applicants</vt:lpstr>
      <vt:lpstr>Add New Job</vt:lpstr>
      <vt:lpstr>Add New Job</vt:lpstr>
      <vt:lpstr>Advantages</vt:lpstr>
      <vt:lpstr>Disadvantages</vt:lpstr>
      <vt:lpstr>Applications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DARWIN</dc:title>
  <dc:creator>Yashasvi Misra</dc:creator>
  <cp:lastModifiedBy>Yashasvi Misra</cp:lastModifiedBy>
  <cp:revision>11</cp:revision>
  <dcterms:created xsi:type="dcterms:W3CDTF">2020-07-15T11:25:03Z</dcterms:created>
  <dcterms:modified xsi:type="dcterms:W3CDTF">2020-07-15T12:48:10Z</dcterms:modified>
</cp:coreProperties>
</file>