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A6A5-AB12-4D11-B120-983558A8CB6D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1F74E-C601-42CE-A4DB-81C0010372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A6A5-AB12-4D11-B120-983558A8CB6D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1F74E-C601-42CE-A4DB-81C0010372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A6A5-AB12-4D11-B120-983558A8CB6D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1F74E-C601-42CE-A4DB-81C0010372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A6A5-AB12-4D11-B120-983558A8CB6D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1F74E-C601-42CE-A4DB-81C0010372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A6A5-AB12-4D11-B120-983558A8CB6D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1F74E-C601-42CE-A4DB-81C0010372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A6A5-AB12-4D11-B120-983558A8CB6D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1F74E-C601-42CE-A4DB-81C0010372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A6A5-AB12-4D11-B120-983558A8CB6D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1F74E-C601-42CE-A4DB-81C0010372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A6A5-AB12-4D11-B120-983558A8CB6D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1F74E-C601-42CE-A4DB-81C0010372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A6A5-AB12-4D11-B120-983558A8CB6D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1F74E-C601-42CE-A4DB-81C0010372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A6A5-AB12-4D11-B120-983558A8CB6D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1F74E-C601-42CE-A4DB-81C0010372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A6A5-AB12-4D11-B120-983558A8CB6D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1F74E-C601-42CE-A4DB-81C0010372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FA6A5-AB12-4D11-B120-983558A8CB6D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1F74E-C601-42CE-A4DB-81C00103720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282" y="1357298"/>
            <a:ext cx="457200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Lucida Bright" pitchFamily="18" charset="0"/>
              </a:rPr>
              <a:t>Idea Title</a:t>
            </a:r>
            <a:r>
              <a:rPr lang="en-US" sz="2000" dirty="0" smtClean="0">
                <a:latin typeface="Lucida Bright" pitchFamily="18" charset="0"/>
              </a:rPr>
              <a:t>: </a:t>
            </a:r>
            <a:r>
              <a:rPr lang="en-US" sz="2000" dirty="0" smtClean="0">
                <a:latin typeface="+mj-lt"/>
              </a:rPr>
              <a:t>Sentiment Analysis of COVID-19 Tweets – Visualization Dashboard </a:t>
            </a:r>
          </a:p>
          <a:p>
            <a:endParaRPr lang="en-IN" altLang="en-US" b="1" dirty="0" smtClean="0">
              <a:latin typeface="Lucida Bright" pitchFamily="18" charset="0"/>
            </a:endParaRPr>
          </a:p>
          <a:p>
            <a:r>
              <a:rPr lang="en-IN" altLang="en-US" b="1" dirty="0" smtClean="0">
                <a:latin typeface="Lucida Bright" pitchFamily="18" charset="0"/>
              </a:rPr>
              <a:t>Team Member:  </a:t>
            </a:r>
            <a:r>
              <a:rPr lang="en-IN" altLang="en-US" dirty="0" err="1" smtClean="0">
                <a:latin typeface="Lucida Bright" pitchFamily="18" charset="0"/>
              </a:rPr>
              <a:t>Mr.Amir</a:t>
            </a:r>
            <a:r>
              <a:rPr lang="en-IN" altLang="en-US" dirty="0" smtClean="0">
                <a:latin typeface="Lucida Bright" pitchFamily="18" charset="0"/>
              </a:rPr>
              <a:t> </a:t>
            </a:r>
            <a:r>
              <a:rPr lang="en-IN" altLang="en-US" dirty="0" err="1" smtClean="0">
                <a:latin typeface="Lucida Bright" pitchFamily="18" charset="0"/>
              </a:rPr>
              <a:t>Abbas</a:t>
            </a:r>
            <a:r>
              <a:rPr lang="en-IN" altLang="en-US" dirty="0" smtClean="0">
                <a:latin typeface="Lucida Bright" pitchFamily="18" charset="0"/>
              </a:rPr>
              <a:t> </a:t>
            </a:r>
          </a:p>
          <a:p>
            <a:r>
              <a:rPr lang="en-IN" altLang="en-US" b="1" dirty="0" smtClean="0">
                <a:latin typeface="Lucida Bright" pitchFamily="18" charset="0"/>
              </a:rPr>
              <a:t>                          </a:t>
            </a:r>
            <a:r>
              <a:rPr lang="en-IN" altLang="en-US" dirty="0" err="1" smtClean="0">
                <a:latin typeface="Lucida Bright" pitchFamily="18" charset="0"/>
              </a:rPr>
              <a:t>Ms.Pragati</a:t>
            </a:r>
            <a:r>
              <a:rPr lang="en-IN" altLang="en-US" dirty="0" smtClean="0">
                <a:latin typeface="Lucida Bright" pitchFamily="18" charset="0"/>
              </a:rPr>
              <a:t> </a:t>
            </a:r>
            <a:r>
              <a:rPr lang="en-IN" altLang="en-US" dirty="0" err="1" smtClean="0">
                <a:latin typeface="Lucida Bright" pitchFamily="18" charset="0"/>
              </a:rPr>
              <a:t>Chauhan</a:t>
            </a:r>
            <a:endParaRPr lang="en-IN" altLang="en-US" dirty="0" smtClean="0">
              <a:latin typeface="Lucida Bright" pitchFamily="18" charset="0"/>
            </a:endParaRPr>
          </a:p>
          <a:p>
            <a:endParaRPr lang="en-IN" altLang="en-US" dirty="0">
              <a:latin typeface="Lucida Bright" pitchFamily="18" charset="0"/>
            </a:endParaRPr>
          </a:p>
          <a:p>
            <a:r>
              <a:rPr lang="en-IN" altLang="en-US" b="1" dirty="0" smtClean="0">
                <a:latin typeface="Lucida Bright" pitchFamily="18" charset="0"/>
              </a:rPr>
              <a:t>Team Name : </a:t>
            </a:r>
            <a:r>
              <a:rPr lang="en-IN" altLang="en-US" dirty="0" err="1" smtClean="0">
                <a:latin typeface="Lucida Bright" pitchFamily="18" charset="0"/>
              </a:rPr>
              <a:t>IoCraZon</a:t>
            </a:r>
            <a:endParaRPr lang="en-IN" altLang="en-US" dirty="0" smtClean="0">
              <a:latin typeface="Lucida Bright" pitchFamily="18" charset="0"/>
            </a:endParaRPr>
          </a:p>
          <a:p>
            <a:endParaRPr lang="en-IN" altLang="en-US" dirty="0" smtClean="0">
              <a:latin typeface="Lucida Bright" pitchFamily="18" charset="0"/>
            </a:endParaRPr>
          </a:p>
          <a:p>
            <a:endParaRPr lang="en-IN" altLang="en-US" dirty="0">
              <a:latin typeface="Lucida Bright" pitchFamily="18" charset="0"/>
            </a:endParaRPr>
          </a:p>
          <a:p>
            <a:endParaRPr lang="en-IN" altLang="en-US" dirty="0" smtClean="0">
              <a:latin typeface="Lucida Bright" pitchFamily="18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714752"/>
            <a:ext cx="9144000" cy="3143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5" name="Picture 1" descr="C:\Users\Pragati Chauhan\Desktop\ib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1285860"/>
            <a:ext cx="4000496" cy="2442076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500034" y="214290"/>
            <a:ext cx="82187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IBM Hack challenge 2020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857356" y="357166"/>
            <a:ext cx="4929222" cy="10715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Scope of Work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642910" y="1643050"/>
            <a:ext cx="7858180" cy="22145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 can add options like to perform sentiment analysis on any other topics just by typing the keyword of it. </a:t>
            </a:r>
            <a:r>
              <a:rPr lang="en-US" dirty="0" smtClean="0"/>
              <a:t>More effective </a:t>
            </a:r>
            <a:r>
              <a:rPr lang="en-US" dirty="0"/>
              <a:t>types of dashboard visualization can be plotted. Also it’s essential to identify fake tweets as well to stop the spreading of false information among people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3841452"/>
            <a:ext cx="2141209" cy="3016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14290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atin typeface="Bodoni MT" pitchFamily="18" charset="0"/>
              </a:rPr>
              <a:t>Sentiment Analysis of COVID-19 Tweets – Visualization Dashboard </a:t>
            </a:r>
            <a:endParaRPr lang="en-US" sz="4000" b="1" dirty="0" smtClean="0">
              <a:latin typeface="Bodoni MT" pitchFamily="18" charset="0"/>
            </a:endParaRPr>
          </a:p>
          <a:p>
            <a:endParaRPr lang="en-US" sz="4000" dirty="0">
              <a:latin typeface="Bodoni MT" pitchFamily="18" charset="0"/>
            </a:endParaRPr>
          </a:p>
        </p:txBody>
      </p:sp>
      <p:sp>
        <p:nvSpPr>
          <p:cNvPr id="5122" name="AutoShape 2" descr="data:image/png;base64,iVBORw0KGgoAAAANSUhEUgAAA+gAAAGECAYAAAClCgrsAAAgAElEQVR4Xux9B5xV5dH+c24v2wA1mthbjCWKvaJojJqoMcaOAipFOhZsGDUaey8oaBSsgCCgYMECCCIiiEZFjRUUFaVuu/3e8/89M+e9e/buXXbR+OH3/8715w/YPfec98xbZp6ZZ2asL3540Yb38STgScCTgCcBTwKeBDwJeBLwJOBJwJOAJwFPAp4ENqgELA+gb1D5ew/3JOBJwJOAJwFPAp4EPAl4EvAk4EnAk4AnAU8CIgEPoHsLwZOAJwFPAp4EPAl4EvAk4EnAk4AnAU8CngQ8CfwCJOAB9F/AJHhD8CTgScCTgCcBTwKeBDwJeBLwJOBJwJOAJwFPAh5A99aAJwFPAp4EPAl4EvAk4EnAk4AnAU8CngQ8CXgS+AVIwAPov4BJ8IbgScCTgCcBTwKeBDwJeBLwJOBJwJOAJwFPAp4EPIDurQFPAp4EPAl4EvAk4EnAk4AnAU8CngQ8CXgS8CTwC5CAB9B/AZPgDcGTgCcBTwKeBDwJeBLwJOBJwJOAJwFPAp4EPAl4AN1bA54EPAl4EvAk4EnAk4AnAU8CngQ8CXgS8CTgSeAXIAEPoP8CJsEbgicBTwKeBDwJeBLwJOBJwJOAJwFPAp4EPAl4EvAAurcGPAl4EvAk4EnAk4AnAU8CngQ8CXgS8CTgScCTwC9AAh5A/wVMgjcETwKeBDwJeBLwJOBJwJOAJwFPAp4EPAl4EvAk4AF0bw14EvAk4EnAk4AnAU8CngQ8CXgS8CTgScCTgCeBX4AEPID+C5gEbwieBDwJeBLwJOBJwJOAJwFPAp4EPAl4EvAk4EnAA+jeGvAk4EnAk4AnAU8CngQ8CXgS8CTgScCTgCcBTwK/AAl4AH2DT4JPR2DlnJHY/Adg8+fO74pjLDjXFuCzgUKL37tfht91rjc/ttz/dp7D38mz1vHh99q6RsayrueZ1zPvZZ5p3pu/b/19i6MrjsNca55bANzv10J+TbKTe7X5PvpEvbt7XCXvWLyqnPzKXVty3TrHzGtbG3fpmIwcWpmHFu/bDlmboZZ+t9k6cs+r83fz+9bmoFRULWRgJG/GSBmUm991LdoS+ZSOuez8u/dcrvl6ak0WZfdgO+Z93TvO+227JNDKGm723XJnm2sttfMcaHbLdp2H7XqBn/GidZwD6xx/me/9jKNseWaXeVjZ88F1XbPzZj0H2+rZ476PWS/Umfy49fNP3evrWsOt6eXWntme69uzZ9ZThv+Vy0v1V3v//SMe3tp6areO+Klz3o4xt1jTbegz3nJ9z7Kf5Rz7qfNWsj7tgO43+Tj7T2Tj6OeijeGak3L2SQv5uG2LdsxHuUvaK7+2zq8f+fimr63Lfv8Z1urP/j4/WSD/39zAA+gbdCp98MkBVEDBl3ZAOjeUD7YdBuwAAoEw0uk0fFYB4bAfKOSQzWbkyAqGwshkcnIwB4NBFAoFWJYl18diFchkUrB8Nnw+H/L5rB5wsrkKsO08gsEwshkb4XAEiUQKkUgEmZwC5oKdg9/vl+/adgGZTFaeEfTpc+yCJc/i33ldPs/Ds4BAIIBsLi3PC4Z8AIfsXB8IhFDI+5FJ24jHqpFKJ+APZGRMdsEv7xIOReU5iYYGxONhZHNJWBbkPQp5IJ8vIByKo6EhhYp4pTzX5wNSmVpEoyHkC1mkkhlUxDtAXsW2YPkA284ik00gEPAjFAohkUgiHI4im7flPShXviv/p/yCgbD83GdZyOVteS9+6utrUVkVh+X3I5FIIBSJIplII+D3IxrVv/P+2XQSgYBPxhMOc55S8n3en/JKprMIBH2w8yl5TjAQRS5nI5cFQqGIM44kbJ8Ny5dHOMwxJxAOxWDblnOdvq+C+FLF6Ab2pc4YNxA1G4BGqAis2Y7gXKRSafmZznMefr9P5MF55XvGohXIZgvIZvIIRv3I5XSt5HJ52IUgAv4QcvkM/H4LPqicE40ZVFVVyZzAyiOb1e/YBR/yOQvxWA3q6hrkmRWVUdTVr4TPZyMaCyOX5ToPIJ3Kwhd0lFOpU0D2Fd8mD38gj1wuDZ9f5Z9JFxAJx5HLFRAKALlcTuQZ8EeRz/llPUZieaTTCbkH57UxUQu/PwgLIfh9QVm7sl/SBRm3ysUv78F5Nx8+Xz/lFWWhaHu4HU7uKWjLQbOejos2AUk7nGw/5cxszdnTwvHmktm6HDi2X/aPjRwsy5ZzjetSz0PIudLMwCsad2ZezAQ4L9WakftjnZs/RVbt+W6rhrxzHhT0HOf6y+dzCASCoj945nOt8twIBfXv3AfRKPdFBslkEhWVMWQyGYRCAfk3zzXun1SKuiKmesnsv/aMVTaky5iUsave0PPLAF/+tdSZbB7guoY/Kt5D/tFyFG06F0ufz3ODCoMyA3x+G4VCBpY/g2w2LbIMBWPIZqgrAqrngpQpdV4e8WhY5Eg5cR1yDcqZ7wuKvELRkMo0HEBjQxLBUMzlmG7nXnZ0ePOX5Zjd53orgKXZPivAEtmvD7hpxeFVnAvXqNra0zbtH/e5V06PtQ74CsaWKQvImsZJ+XNO+IlEqDNpQ2VlLi3aB/CLvUMzgD/necIzP5vNiZ2jn9Jxus7lsu/Z/Pziszj/1IVqMwXlrpZNPZNGPFapvw9yXdFmysO2bRQ4KN7fDukwiudXVv/ebM5d67/FmEr0iNzMZRe0tn/bdOyXfnF9ADo3B/dXQewsC9Sv3CcZREJ+WAigkA/Db0VlfgqFnNqBdhr+cAb5QgawKUfzTLcjrVTfus+X0n1STjbus6rEOdLs3GlDfzQ7n5wzqsWad8mwTWdjuf3n+pm5d3FPlAluNDuHW3NUtLLPm53ZvJF//R1D7dUV3nXwAPoGXQSlAD1TVAY2Dx47BL9zoGfSCcRiITTUrUVVRaUcSgS0IYLMrAIcGlAEpDQUCKBsAn8xEmikWQiG/PJ3OfwNcLD9oiyMUUGAThBE5WCUGu9HwEpDZM3KNWLE0UAjYIxF42K8GQBL5RcOB8VYJrjO2VnHQcAxEdyEkMtSYdoIBv1IZ9ciHo8gk8nD7wvL/6tXr8bGnTohmWwUcBoIWAJECdDj8QrU1SbQoXoj1NbWwefnuCxY/hSyuZQYU6FQTIBUojGHUDCq8giq8R4K+2S8lB+VZZY3RQGRUEDGyd/x/dLJlIw3n1PAmslxHHSE+OEPWFhbvxaxWAy2o7h9IDCl40MBfzgQVAeJZcn1lDt/x//FUUFd67MRCtiimP2+iAO6Y0inaAxmUVEZhxWwkUjWyZzRaCDoJSjkGBONKTH0Wn5cRlepAVtU6MagM0rfDdCblJuAHHknn6wvvg8NdBr7/HfIH5C5I8CNxyuRzNQLEOZ4/f4A/L6oAOlYPIKGhjr4LTqGdG03NjYiHPGLTHk/GjGFAp0inLssqqpqZO4ox1DYEjBP44WyoZOCRk0mrw6eomNBDOtA0cC2fDSGbDQm1qKyKorGxqQ4Q2Cr4yvg0+dy3XHN2AW+I/VOPVLpelTEq7BmzRp02qgayWQalh0RcdOQSqUSCPgjsn+4z3S/6BqhzNQR1uQUa5qnJuWnRqYxBtxK0RgdLkOveANjYPwIZkELsFuqiH9JAN1597IA3Vn3tjq86urXoqIiImsrk02JYU3nHeen+DHApuiI4rsqECt+/jcB9KJc7OJ6V2O1yegK+tVha9Yk95M4EAWgBGWvcU/wbBHHoQPEKUfu13g8jro67p24nPHcCzU1Nc4epBYxjo52KtL2AvSiESybw23BukCJ2yD/MY4Wc2+3g4BnR1PULpNNIl4RRC5PR7GOI5UkoIiKTuTZQ5CuzmwgRaet6GECdDpbQ0inHTBo2XJe0eGRziRRVVmDRFKdJM2ZUmY8ZaKipYa3jMg1545jsgXzyjhB2gLoRu68rmyEsJzhXrpPy7EA3UCg6YxpAujtXD+uyxQ7F2jylHGA6vN4LtPhzXVPxxPtILWL6KwKQfzbzjsHg4Gik5XXU+cRvDcH5+ZZpY5To4ebvyf1JW0X48Q1gNqy1NkdDYXVlkszoBFAKtXg2DzqKM7z5ajTGLCRD/VJBmBAh3Mq822e6eyBZmdYa+CyFXm3Ou/m+tbmf/3nj+PP5NKoqKhAY0ODgPOAPy7237KvvsT3y1fj6yVrsPy71fjss0+wctUP+OD9rzH8ynPRo9ffEOQ2K5j3L2fzuPaRcd4V90epXEqcYyJq91laoo9LnUJlHRmlzBtZaGXYsWUcZK2yIVqTv/PzZgC9FXBefDdzdpi5c+t+t0PKtb+M7uSf8iwPoP+Yld/e73gAvb2S+lmucwN0gvMmY8d2FIOdN0peI7NWgWCP24KguoB8ARKhNV5iKgQCBV5LICVRD79GCXkgGg9xPB5FKk2gmhMFQuOLSiSZ0Yg1ryfA8lmMlEIADKPo1RXVEm1nRECuTyZFqQWDGuFltJ3P5D1DIR8yhbQAWyrGZKpRFCaNQX4ymTSon3gPAU1kDhQ0MmHn1JBktIHgbs2aVWIsEiTxuQHLUVg+KsA0bGTg8+kBQ+WngJcKVsdPcO5nRDtPhwGjwfTUJhGKMQqSQyGnzhExuji2FN+fBmxAwGAkFhVARsVOxemjU8CykUg1yvukkzS8IijkVUn6oSCN78D34xyIXPJ5ifDDr0Aun03L3PH9CSjy4uj3oaIihobGesBfQMFmxCsk7yCyCtIpoZ549fC34u10DI9mS9cN0Jv9onwEnYwFkbdf1xPXDx0T/BkN+wDXR95CRUUN6uvrUbCyMqd0PvBdCcQp01S6QeQeDQdQW1uL6qqN4PNpVKCutl6ME3EEuIxNyp0frk3Kmv9nsmSHKNiXKD4VZQuATueDRig4tz5/QQA+ZUejKx7rgFTC1miFlRTDjZHWQoHrhWOi0deAKB1i9UkxIFIp/W4hH5B5bGhcjQ4dasRhkkplEAkrs4Frj3LSCK5GdQ1rRcXdPNJVBOjmd2ZOjKEk/y4XDTAXlkTA1vucWofBvd73+hFfKBsBLmPMt7jOYR7ZGVk33INcb7K2qqvlZ9y7xsmoB0NpVLYkGtve4ZcFLu398n/xulYBetMzeK5xvxKkm71LpyP/HQ7H5bzhuWUcsupY4hlqFaPAPLvpJAsEuUcIbngecU8n4Kez7ad8WnVQudZ9WWN4XUDBHYltY3Atnt987UWiIdTV1crZpXLMidOWsuPaUqCnZ5cwbOgYyvHMNMBLo+kSDbUziFfFUN9AJ3cY9Q21wgbTT1tRPOcy95w3ezUDzgxQbOt+rUXOzE0NIGkvIGst+l/O0F+fiH3pe7teupQx0Ew2urdpI5EpZ9Y3bQTqJtopAp5zATk7OI/iQA5YRT0tDmMxyVpxYjZzHK4boBs2ItlftG9ok9A2yWdssaUKBRuRSBg2ssjmEvD5aX/4kBXjhTrDDdBpg5BxaQB6KTBvzdHr1hmt7Qv3vJfqnXZs9LJshtI5a5rTQFAd5X6LNmIY895YiNNOGdak8ih/mw5x/Q4DAZf/vRf6D+2OXD6BQr4958C63tX9O/O+5k+348txWLn3ajO9XDqOEkDfbAjrsNdaFXEr3ynaPuWcM6UMI/fN20ijbcYYca+b1tJ92rE2vEvWWwIeQF9vkf03v9BE8TJ0LQM2BJuI91SjrgqUfQhaEfisMDLJPObNm4/5C97Eu+++i8WL/4PVq3VsBIMHHbQDdt99d+yx+5445JBDBGQQ7NKY+PLLL9HlkJPw+ZdzEI4AmWyjHPZCEeU55ID8WLQSmUxBQaNNkBTAt19/i7mvz8OMGTPw7bff4qOPfhAnAQ9R2mrbb98Ju+yyC3bbbTcc1rULttxmS6EXE0RXVkXEOAmF/AKakskEgsGIgBuyAQjOLSsoCstn+wUA0igidVqcEI6jgUA1l8kiHAkik0vJvcPhgNCghAlgMQoSFAAoHlab0Q1GejNKccurUyISCSCdJ425gLBQsnMS7WUk2AdSqAkwFWinsxnU1FSjtm6VAMS8lUMmk0A4xu9lYNmkikaRTGbF6x4NxYTZIHQ2HxkFlkatApY4NGzn30FGb0l/S6krn8BbafaankCAHo5w7Al5P+PEYexKvftuD2YZbzlv2gxQlBpMvKC1iDuN9zDq6xpljDR0NJVBQXM2U0DACsl6fPGFl3DxJcPx0CN3Yfc9dhZWQ2OiXhwPlH1WIlFR5EiLJf0z70djQ0bAMnH8smXL8Oabb+CZZ6Zg8YdLkUoB6RTQaSNgxx22xNFH/xnHHnssOnasETpzJEo6eRLkgjSn5nPPNEXBFEzXSnqI7CNfCKlkHmd164VNNtkUFw8bhM022xjV1Z2EkcBxkWWRzdeLUR4MVCCTJsinccBoPOeHyz3lUPPzCPhJcbfEWcLfv/baa/jnP6/Bdddfg/3220uu0zG6I2Nq0DUH6OswBovGgHv+Sg2K9T2b2jJu1vd+P+L6ssDbbRA467MskKexnZP0CdKO6UwiSOd5QicJf07HVnMHB9+5LeOkrfdoZZ+19bWf4/dl5dIkP7+ThsS1T7kwmqtOIgv19UnMff1NTJ78DObMeU/2HD+bbgocddQfccghh2L77XZEhw4dcNPNN2DZsqUYPeZBxCsiqKtbLUwrkxL1016tFFCYM6l0Hbif4toHZWmd6/puK/cp/tg4K8neoeM1JHqK52AgEBFApzT/CCwrL0wg/px6Kh6pEBDx/PPT8eADD+HdRd+iqgYYMOBc9OvfG8lsg0Tjo9GgMo2KmRZmLzdPMWpJ2ze/LxftchnpbQL5NiJx6z2hJaC7BcW61CHgdiCUvrMorZIRtHJNMYJc6mB27/EmthjtDkkptLMCiv1WXCjVBMP+ANltPtGzko4QpOOqdBxlHB9tRFpNKqAJdvCe/HsoFMVN192Oe+6coO9qAbvt3glTnpmAYKiAXD4ljvwmirszFtEnDCgY5sy6zvG2HDFtTXQbIL0FIC83T+5nNJdnJqtsz2g4JmlvtCXo6H97wTxce81NWPJ5VsvPSJoiUFFpoVfvs9Bn4OmIxtTx1fzjAtUtXq2cM9tc737PMgDdfTaU/fv66tJWnD6tTkdrAF0ZoC1YFMX7lLCPzM/bSsto5pQqs3db6J221pH3+x8jAQ+g/xip/Ve/04qHmYcw1MsreYI+5sf6kM0EcP+Ih/DslOfxySfLVY+Zc1siw+pl5IdeR349EgbOOus0/PnPxwooue6fN2DK5Ffx5dJFKPgbEAgRSGaEGhqPKCWUeceaExQRsPvvdxfjjtvvwew5H4he8AVJHysT3DPjcQyPLl12x9Chg7DPvp2RzTcgGMpJvngkyghNAA0NjGKGlTLfmMLvfnc4mFrEM4fvwvOXQWujwPgnDRs+ho6BS684HUOG9heDyUTnCfbfWfQe/vqXocqOtAk0gYymUotTIs2/+4BxE+/AIYccJDnvO2x/ePF6Pj8gDgGANn6aY7Ig0eEMWdWkV9nAY2Ovw2GHHYpUIoV3Fr2PU/52PpheRt0qY2U+mWv8/gDU4WHk5Dg3YhVAolG/c+hhe0r+5x577IZ9D9wXu+62I/L5jICRaMyPZKpO89c5AHcRlXVS29qKhJSPuDBaROYCHTV0IjB3VRwZ6SyikUrUrU5i+OVX47mpr4s8Hx17Mw49bH/JE6MxxMi0sjEsMXx8NlMbQlizuhG/2Wx7LPtqFUaMGIlRI8eJEu7QEbjp5qtx8CH7ypyOHTsBt94yFgxEV1Za6Nu3N3r36Ylo3Id0pkEcGKrBXYrKRXNXUK5pBgRvPiuIVNLGwP7D8PILb+myoi3nvD7ni+Og00A+zvzwZ/yIwUa5OzhPjOycrkmusyaDGxj+9/7o3bc7YCUBizmD7hx/pVa3av60FYmQwZQzRtobOVvfQ6y1kba1rsxzWvn++gL04nur44nrjM67+joyS0KoiLN2QZ2AKqZPkPnQVIBTHY2aX8w/TVSkjHHWqgFSKvNyh+D6yvYnXL8uQ8kqSApKfX0jqqs6yJ7lWcuo4utz5qF//8sgJB2KQujArjpMXObOHuDa51m8//4745HHRsHyZYr7G75yKTbr8z5tGdTue5WuIcOUMdEqdxGptpxXpQBfPOJNOb4OhZiOSepTUtpZo4IfgvZcnsywprEFg1FhEuXTFt5++12c8rfBzc8WCxh6wRm48JKhSKVrEYsHxIFpUsPalti6gE+Z3PviDVv7XmtR19b2c2vybMtZ1cb9fgrAk/PP7GNGld3nqwJ0Td/TKLQwGZiUwXo8ljrySamm05lpB0zLMkwvMy+yJ5p92gLozderBgIiosv4PK1bYAurLJkoYO/du6KxQfWPAaHTXngAnffcWeylpsc3pW0Vae7yqNb2z3/rvC65T2vU7lYdQqXya77uwlGtc9FY34DKig7ICpHRh2jYj9mvzcPpp1zYXElawBVXDsC5/U6V+kXchy1rWLSmF8vlqLsCHG3S1p13WZdubpHC08bOLlLu2z4B9IoSR1izGh7ue7RVj6MVwF92GOvrfGjvu3jXtSUBD6C3JaGf+/fF6GaJwSjKRiPHDQ1JFNJBfLj4c1x4/hVY8kWtOFYFRPiB3n3+gj8e9QfstddeAgipiBYuXIgPPvgQDz80Bku+TBTT+GhoaUQc+Oa7j9GY/R6BEAuj5CViG5AicxqRYjRxzeoEBg+6CLNnfSgRcqeuEA459Pc49rhjsP/+e2O77bcRBfTV0mVYvPgjPPH4eLw592Ox3eys4pkuh3bGdTdcia233RiZXC18/rQYhBWVm2HN6gYxVKjIPv7oM7zy8kyMGvEw1qxysJcU2aFhmUEwZEtBMgLuh0bfjoMP21OAK6PVWoxHlSAP/RU/rMHUZ1/C9dc9IIFnOizEeWEB5/Y+CWd0Oxmbb/0rzSuHH0uXfoXnpk3HE48/hWVLG0VGflLomcsaCiLHl7eAjX4VRLfuZ+DEk/6EzTbvJNS0RENCAOunnyzB+HGTMWHsJKxdzQh80wLyEaQyAi05zk31kQT0p6HAvsQZQftjs81i6N3nHBx+xMHYYstNJZ8+k6XMTK4zn7Eumlt7FnF5YMcoPSncfDdGHOj86NRxY6xevRYzXp2DYUP/LpFuzjGdGVOnj8bvdtka2Rwp4iz6xqiyphMIzd/P+2URi3TAN1+vRY+z+uOzT7+SdcVI05NjH8bOu26HqKQe5EVhP/7oBFx95T0iG97jD0fugxtuuhqdNqpAwUSnCYCbFZvSKLop3qYAWiP3dDhtu+X+RfCtOfMlMnLsdUbHcxkqKDNhLM5oI5tPgSxWMSiI1x1HDGnAypbI4bLhA9G3X3fAR5BISqJJeOSzXAC9rMJvKxLhzHkzBV86hyVFgJp5zQ2oac/aKDEMmn3lJwD0Ij3PvIsxrNwe+zK5gbzcAdemsJMp+qdFFkPiDGLhLuYpqgPHFFTi/CvDRj+lKQit5SKal3bG2AzctxFlaq+If8x15QC6az0xVYjMF8pFz/0Qnpv2EoYO+ac4kyqrgEGDe+Goo4/Ellv+Rtbu7Nlz8MiYJ/Dqy+83c2x2PWJPPPLoA/AFmFKUEjpujsii1XzJ9rzQOpxMLb5eYpwW57E1gL6ueWkNoDtAzzlPqFfCoQokGmw5A/lhbZV4heaRSxpTkDVUCkgls+hU/SvcduvduOXmR5rb0nRwHLADnhg/Rs5GniFkeAgQbEt+7QUERl7tce65ZdtqtNt9kQugN6N2l3NYtWfey1zTnnG3kJWL0l+mEw5TjtRBrMw8FrDlnInO9weRTChQ51qmI5fnBKeEjhlGcrl3mn9Kztg2IpGcY7IAJb0KfmFacN8xfXDWjPnocfowteVcTvsBg07HhRefpzpDHND80Bnl8ggV33VdQMtEVs2f7jOsdG7NHirVC+sA6CX1DOSObc1hibxyBdYGyKFjTQdxJIaDVfKu+SzTHiuw+aZ7F/cRiw7T9rvsiv44u8/JsPwsMuw+2x2veVlGQwk4L+oD5zs/asm2h/nh6Bixz8qwY1pdP+UG1IazpPQrZQM2petlfRzM7u+W6OgfJT/vS21JwAPobUno5/y9O3+EVTqLVL0mb3AykUHHDptiwtipGDr4eo3GOvt8y607YMTIm7HT77YTahYBLvOoCOrFsAiHJV984oTJGH75vXJEmKg3ldBH/1mIcEVWALPk0rEiL8PSdgDBQAwLF7yP7mcOQH2dA0IcIHPXiGtwwl//LMVMWOlaq2NrXjeVD0HQC8/PwLCLhiNRawtlmPRTAtGJkx7Brr/fDgW7UX6+prYeNR2qJPpNkM9c54A/hoVv/hsn/mWQHM4Cfkw0h/Y1gLFj78YBB+0J29coFHdGzgik+d6mYqrPYg5ZAE+NfwaXX3q7HvQWMOqBW3H4Hw5COFqA7SfCysHOKfiMRavx4eJPceLxPdFQ7+Q/sdI3n28BgRAwddoj2OF3W4O6O5WplwgUKVr1dXSEcPxxfPzB5zj+2O5ganswxLoBml9OEH7lVRfgtDNPluJlzOGm/Jjj+eGHH+Lrr7/CSy+9jGemLADJDFJA3VWH6YKLz0HPs8+UnGpG0/MFVkEvObhbKKhWDK12rG1GjKXQUYpy1TU6Z84beGDUv/D6rE+0vJHjVGBmwSNP3omDu3RGKGxLNIJGCY0kzi/TC8hUoKG7ZlUK3U7vjfffXaZMCQBDzu+JoRf0FYbDD6u/Q0VFFex8CKFgJU49sSfmv/lvp54AcPwJB+Pe+26VIoRSMMdQ/orFkDRK6q7gywr7HWo2ESbKVr/ZR4MPeaDn2cfjuL8che22205SQThOFod6953FOPG4/pK6oEV8QmKcc7RLlr0lBQ5ZEJFGHJ1nHy3+ArfcfBeWLlkp0ZBLLu2D8/r3cI3PWURFY8uHgqG+t0VJbTFX5QoxleaHlRpm7pxrt4Jtx0JozfhvC1ys69atAvSS9dpCNk30VZ5n7PxAxg9ZOFJ4MBx2zjM615xcTVOxuJj+YIrDkS7qNlLcAN0YVB3QdmkAACAASURBVOXk9gs1UJqdBTbsHPddDMkEi3BGMGvGPPQ69xIwiNixUxBjx4/B9jtsiVg8LDU2aCxXVlaL0/Tl6a/hskv/gSTrNQSAffbdA48/OQr+YAZ5u0HqfgiVqizYa2Xiy4K7NkBB6a3K6c3SOWwNLLQGRosOF+pew8Yhu4YAOgQUuKbINqBDh3nCWlNDnMFpno1B0UGNdQksXPBvnHry+TpqFopz6hT2H8AI+mCRW2NiDaqqK5zUpracXOUcDS4Hg3lQUU7rur40AucSbnv1xjojjWXOlXZdX05HlVtD6xP50y4eUh9A0sy02wz/TmVO24hnBRlia9euRijMNC4tjiiFTIsgjuMoea8WjrFywMfpIiIsDK3cTkaZz8dONgUMHDAMM15ciFxavxuriCKRbERlNfDBh/NQQAK2r7Rae3vObZcTwazrVtl1ziJt0QWmvTqhlEGzLsDX0hlXQF7q7axasRLxeLU4vGkDJhtrEY91xFa/OaBot0nAJAgMPb8P+gw8DbEKS/L1mz6tFckr57guKjT9S2t6rJzuaa9oSs/FkrNZf91K7niberMNBp183yXvcu8n42mlnWy555c9H9YH4P8Ywf3f/o4H0Dfk/LsNVNMuooR2SaPqmSkvYnC/6xWoOfs5EgUWvD0TVTVBiagyQskIc2VlpRRrk+rhLHLmCyDRmMb0F2dg8MAblc7rAL6vv3kPaXsF/AEWs7K0yniOlY+jeGfRhzinZ3+sWqHGmYk83/fgTTjyj13Eu2so9FRkBJjaTiwnhqCdj2DBW+/hjJN7OxRgUpw1ejx6zG04/A8HwEYaVjAnYIj3Uso2C8UFELQqMPK+x3DDdQ9AUq8tBYosLMd7TJ7yADrvtRN8IW3TxdZtpI3RiKKzgc4KgnW+y7w3FuHkEwfJTF922UD06t1DjExpnWMzvxrIpXOIx6ukQi8rdV867GqMH/tK0RkSDFvSkm6X3/8az70wCQikNRISIeMgCb/Q17Q6uYwfFTj1lO6YN/fDYjcTkWMOuGx4X/Tq110ry7MKOai8tbif6ArbwvLvVuHqq27AS9Pf03nnWUvx+YEdf7slbr/jRvxu520BH9/fqf7fqvFbavy0vw+05o/nUbu2HnPnvolxYyfirflLIMMmfslr3ry0/mPKwKT7sc9+O8PypSSKyQi6VMPP01CyEAkS7Bdw372jccdtjzVV0fUBr8+bIgyLZGotopVhdQr4YkgnfXj1xdfR/7xL5EUkTaAAXPvP89Gt58lN0Wl3FF1ozHQM5WUtSE5hiG3R8ijkg9hx+y6Ix4HJTz+ObbfbApaPbe8MaNPKzHRQnXbSsOIYfVI0KA/6KT5fOkc8+AV2Fyhw7VUil2Fxwhj+fsVVePTRabjksh7o1/8c1/jo/HKqAjttc8R0KIKLtqK3blvEMTpaUOrK5ai6DcySHs7lIrDtMQ5KrylrCLZxuJYC9KKh5DJCm13jMqoceqsPUfzwwyqcc87ZUqOgV69ecpZItwrpIMHvuAGLiVi6Kc3ua8oBdMeQWldKwYbUI+5nl8jLDxY+pOOUbYsiOPSQo7DkizrRAxdfMgh9+3UTBlU6w7aBuk95hsejHaWVGJ1Oxxx1ipy5h3TZA488NhK+QFIAejjiA7t8NssXbsth01b0tVwEruwad5xPTju0ogjWM4LXfNpKz0UfVq+qx9k9e+Ooo/6EgQMHIJtr1OrRwiBgHRDWnygIqCD4s7M+xGJVeP656bjrzhF4//3vUVkJ9O59Ji68aAgS0uWCbC8WeGXKgbsKd3mQV75IpHNt0alf4mRq9mJuYFQaCXc5oVrsP3NulIuel/ue+5xxg6J1RQ7dAK89TBS3jNx55+Zcax5RZ1Rci3XSSUz7gg7fuKTEsO7JKaf0wF13X4OuXQ+Tc5i1Xhhlpx1FnSEphs32fSmLo9RR0vy8MXVzOM/CJEux+G0Ua9c0YI9djlH9yfoFWeoGUsSkehweG3sLDumyt9N+1zH82nv+rGsPtAbU2tq3Zc+3loB7HUlbzh2ar/ECtK1dwK/2FVNw5N+ct1wQW21+oMjIYnqCVtbD8CsHonf/05HN14nd9N/5tOYka6v4Yal+KR2Ne3249qjbyej+Slvz0OL8dDNvzVjcjnlXt54WesLsn3VJsLUOGr9QB/V/ZzH8Yu7iAfQNORWsBu70gSSoM9U9Je8tnZMo9pRJL+D8IdcJyGUhE6ncDWDCpPux9767CL27yQtmlIc78sNKxtrjedrUFzBwwPXFM/TLpQuQ969BAWkE/WwvFYTfDkkE4NweA7CaFHPnVqSr9+5zJi79+/kooB7BiC0tQQI+p7poMf/LFOkKA4UoHhjxGG68/h7tZS4Fi2xUVvswYeIT2GnnbVDwkfqsBiLzwJR2lkE02BG1q3PocvCfsGYV6eZBPaSRkSjGueeehiuuHIK8b60AXUZFjRdUW5vRaZGVNl/vLvoIJxw/QAyl2XNeRoeOccDHIl8ZKdIlzokcPethp6hcGKNGPIIbrrsf7M5p0wiUFjt5dOm6Fx59/H4U/EmRPRWM1ApwlCergDNqH7DjOOvM3pg9c6GuMFH0mrt86eV90GdAT8BK6ThMiLzosWdImVGbKJ6b8ioGDbhSvh7wszAbPZ5AVXUE454ajR13+TX8QS1AplXOtXgRc8dFnxHRG8OrBRB0UaBboVppP1/gnrtHYNKkZ3DM0cfhL8efhC8+/wqDBg5HgRF+s9wEoN+H/Q7YFTa9//TOGkAqQMEvxf8a6tPYb58/opHMDDIk/MBW29Vg5uypKPgaJbeczhiuWbsQQUMdW+yF8ftdDmqipVtARbUfr85+HhttHBcZkPYfDGrPW9vWNnr8SMsc9pMH20hlJYq+2Ub74qExN+GIrgcLE6Rgcz61IKO2U7KxYP5inHzCxcqQlmr+KnvO4ZJlMwF/g9RuYMVmtmfLpCyEQ5VS2b1Hjx4CEJ948mGpNksqnvSB94XASD6NNFagzTL1IsA9mkUkyj+1KrnpSc30As4Bx25atnG9alV74cQU2yrSsBSapiw3/b0posMxrl3LVmQs/KhV56X3fMgvTi9xMgSD4uSig09aRTmy45/aAk8rIHM8dMhIFf1iboCh8DU3mEw/aMn/V7RcbOfFyBULNvJd6eSRIpZyDmkFcc0XZZVsPo9gm4UqWYeDRi6pokH48nH07zcI01+ahwsvOhN9z+ulBQGlYwXz0rXTBAt7SSXtgnayYHtCmWs/2yGqg4sORrZ2ZDFDXqeVznVcjHoJG4OGtHMtGT/aY3xDfspF9pqMqoDFApR5YaHMmjkPPc68BFwi1CdPT34Ce+67NSx/UlhILN4prQcD7NpQIZ0OwsEajH74cVz591twxJF74sGH7oZtJRGOaBErW84X1UtSODLLyuYFWV+cV2klFWXxTDJPWP+DPcM11UNkZ6sTTdcVGQ9qsGvtCM6RXsdCjXK9xdaF6kAzc6qdLQiU2cIxrPeTPaL6RrtAaLs57iMp0um0w7SddWlJuzT1XOu5o5HzgQPOx9Rn5+PiS3pqrZPMGqmwzUJv4lQtMDVLi8bxXariVULVJeuGeoPnsOlqItfbWZGbssooH1YZDwtDTFlv2o3AtJOkTuSZXpSJdCbQNptcl7w/K83TQS73Z60Scc5rGy9TmMzIhWBV9yRbtGreNVNB6ETluWV0R0NDg9MNQR3QcgaxaKnz4fdMnjb3JMdhKtnr+cuuKRyHPkvbnOWEFcV3Zj0THaPlOPbZ1lT3pAJqfQfOmfYkZ2tNPp/dT7iGyFqwxR5QR0dYCpIykMD1x3ON+p1nNmWiay2AXNYPv8VWrWn86U9/wrfLUpg45TbstfcecmZyHzB1jGuK8yKPbAGM289Q0IKvWnCO7V/ZFYR2xoQJk3DZRXeB+DKf09aidP4yN55R4qP/vB/uG3kLMoV6RKK6Z5ocQcoSlPQtp7aKtArlPslQH2mKn8xZcS+Zgmp0mOvvxc7M5RCLac93UxBR9YrqTb67KXInVe/JQJCCsaonitXp5T5svau62zxf92RTkVzNwTcdelLwsdAPbZciw0lZej5pIRfG1r85xImgO/aTBVw6vJ9E0BkkkjpJMi620A2IrLl3eD6Y9aT6Ss8GSXfw6VnBd+Be1BbD7EajRXFVDlo0WFMe2NJY5Ul1J2dNTvWgnCPFfUEHj15H1hLPLO4NjoNsDa4v6cYDrmU983iWGR2tc6rnEFswmloqqocYfFL9q/qddQuoj3h/MkK0rTGdrEy94TnHcfKsMMwyfk/1ujoKeK6YNEneQ/vR8wzX1siSFsj7ZvX5dNzyOhN00fbKbbF/NqRu/N//bA+gb8g5ZJEjp8UZ+4JzU2mxtAyq4h2wYP576HZ6H9TXMhLJyKx6vM7s8Rdcc91FCIap+BwKlKlmJbu3KS+QfaVJKWbUkgqqf78heH7aQokyffrlAsC/Fv6QjUR9SnJ+rHwIp57cAwvnf65ZM0LrU4r3vz+YjQ6bhIXam7O1R67Ss1hsyXDvufkNwAyjfnUOXQ87GqtXprVYG6MumQK23W5TTJj4OCo6+ISqxBY00nYtpPmh+XQAdj6G228dKdFWO69USskXtrP47W83x0uvTIIv3IhEcq0oPSp/Kg0t9KXReDodHvrXo7ju2ofRr9/pEsUgWMrm6uSgtAK8xucAdB4+fH7UBdBpzPGGfHq2DEBXo86SKmMmWhVsDtDl+1LWTgH68F7o04z6LCWaXCuxSX5hfxXGj30WFwz9u8gvHKEhxVY/BVR3DGLa9HH49eYd5CDl+/DAFCNN8t20IE2xtVebAL1lpEXATCjkeP8JuBU4L1zwLk7+a+8iYNbJIUC/VwG6pS33GB2gEaYpCrRGfJjxylz0P284sk59F0ak9txvOzz19L8EoDMlgO30xJtuxxAJVyOdtPCHI47B5/9ZXmSB0Gl03Q0X49QzT0DBpkMgLXOrxrdSCdnSrrqmUlolUcn4fSHMmvU6rv/nbXjxxZdg59Ngr/SCTQXa1Meeo20B0Ln/GOEgQP9mBuBjVT8CEoo/KOCcFeIJHufNm4eRI+/F6DEPiAOALA+Cb10jATGISXP0BcIKDFMNYmQzb99UiCaQpyGugQPNbedHmAlU8JLrTmp3BA2NdULP1/Z3rCqtBhyvUUUaRKdOnaSPNa/n3qAip1KuqqpEMsn9rxV02X/eFF2UNo0+9nxnEUZt36ggiTJe1+HZZOSZFo6mvRefz++LERxRw0BbDekeECBvFdDY2KAdE/IsYglEozExDrJZpzVRPoiR9zyKW28ZJb+/+trzcFb3U9RhRwONKTvCSLFl/QnAlsruzDkl6yaHvO3THG1pmaUtIqWgk08BeyLZUGzhxr1AOj1latguZk42nBpZN0DnlufZyHZSt948AvfdO0EZVDYw5tEH0PXI3eALsEMEHZ8EiWktmhWolLMwn+N+j6BH97PlmtGPjBTGVS7fKP8OhJSdQhnq/FkCRmhcch1JCyXHuaP0YTXgha3lgGSuh9VrVqCyMi7ntrRyE2YOwTaNd+MEUODm8+t5yXVOIMbvCygsKLDn9xobyQjQfF9+R9p1xljpXynPXAtcfxUOqGCnDAVxfmTJhLEqcdcdI3HH7aNFBw6/si+69zgVoUheUnAI5GQ90UiWPH+mlTHR3zgeCIJyCNORVCjI+MgwYkoLDXWuTXbqYLs1OpLpSODa4ncoRtOalK3sWONEDGYfdWfWeU9t6cg9yzVNR6EUT7UoN231qJRunsHa8o3Ob3Xoqc1Ap6ABdiYViKkiRWcW8ZkzR9ynkpMdisr8cV8oIFdQWBEn8Oac6hyQtkzaOM897mEDQqQ1bF73O+fJgAGeW0yxMOPh3NLxwLFzDRnnGtfUypUr5fxkFxay4ChfMuiEPm45lPXaVdJJxOQoC6hnd1OrArlMEGed2Qdvvvm+rA8C9F133UXOXs4rHSfS0lb2uYLUVlutFTd+eQq8rMeAghvKhkEXOmZP+Mvf8N6i5Tj1lGPx1Phpsicti90C/MIopI55+99T0OlXFUil67XopTgQNQ1QgK/jXFW2YLbYpUcZbQpQuQ5MBx8D1mkj1dTU6P4Jsj4MnRLabo7OT+N4NADfOFYNQOV8S5Q7oCDOgFJ+r6a6o+x93pfj5XXc8/yugExb2xKa8WUFBNtF+8k49AWH2lEXQHcCAQLQ+xYBejZjOS1NCzIWrm2uNzqrOS7Kn89T4KkgXZ1WBdF/bDesDiS1UWgLUg5iL0QI/uks1/eVfu2NrDuh17KOgOhAqyCOCd6L88R9ooER7ezDfcE5on6n86Shca3YOHReGQe7rA1xMup5J2BZHAD8Of8NSb0gs4PtiuU8sJiKqu0e1ZnNtsUM9KnDQs9EbVusrZBVx/I+7MBBJSCdm9hVwOeXIs2skcCxcm2wTbLKVHGGOuR4bmXkHFCnnsPe3HAK8P/rJ3sAfUNOL6O3fo0aBMSrx5ZmGoEOWnGc1e08vD7rfac4CNuyMC6UwkuvjMNOu24KG3pYNH3cEXT9OT2zPHyY/xwJV2DJkq9x8IEnycHy+dI34Q/VI5VtQMhfgUioA0aNGIOr/35vM+BFw+KU04/Fzbf+A3agQWnVfvbEzsOHKi24JPTinOMJ5d53QGYuhBuuuwMPP/S0HGqGXs+xXf73QTjnvJOEbs6IdzartEFpB9QIid58tHgpjjz8FDl0NCLMA0XfePyE+7DvgTuLF50HoR5UGhHXqBwLu9noetiR+GppHrNnT8SWW/1axkpapzyPkVUTQfcHYBdIU2cEXen1DKYKQFeNgS5dd3ci6EwjyIvvVz3AKntDJw3YlTirWx/MnvWOQ3F3IowC0Lujz4DuynxwqM4te2Wr/DIJyqMaQwZfhGcmvyzPkChxniAJ2H2fLfDUhMfUuMizqqnWBNA2aIzElOnPWlrtVlCMMUKaGxp0mJje61KoL8uokA+L3n4Pp5zYpzlA9wPjnnYD9Jy2LQvRKFE5+u0gxowei6uuuAehoB+5DPsDF3DYkTvjX6NvB4KMTLFqfl7qATD/lRWUfXYA55x9HubN+bcYWpr2ABxw8K4Y9/Ro5Ar1Ul1aWA30NDvMASpRroVAQA1HUdKO04AV3a0CPeAGoCvJwYCuBfM/xMknXCROBctH5w1RnkbRl3wzU/YB16tEkvOWRG/4rslEStsD0khir/t8WscgfdcZJeL6pMPMQoHGiY+GLuXANnxN4IFAh84ujU5p5EOjGaqQjVFNRxkjUkrjpzNFo7ruqLVGEQgE6BRkPQhV2rwfI+vccwqcdGxi1DjA3ERAzFrgeUVjhUa6idg3nUHNUTtFphGEhIA43pPj4v+8Bx0xyiDQiA7/ZxSb79epE429tTKX4uHPs/UeAVhEQMqUyS/gwkE3COWY2Ojiy7pLwTN2OYjFQ9LGkfPPjzhEMmSXsH93g8w5C8slUwTiGo3k2Ph808deQJWlEVAudAFgFpkQbPGXVYPHVR9iw6iSdQP0cCCCVDInEfS//uU0vPfuV8iQtGP7pQ7Hw4/eiLzNOhqswZGUvGjud+oLOpy417nvx40bLy0QyXxKJGulBgadssl0VnLW166tlTWvLBU6hOjY0TUmBbIsSwxfBQO6Bgy7gQZoIKh6kGCTn3isErW1DbJfolE6CyxZbxLhdQxRGrhmrShbRsGytLmMxmVtmSihAl6/rENGmSSSFrCQTaWd9plrlFWSYYGqEF556U0M7H+pFmK1qav6Ycj5vZFIrdIq7E7hrzB7o6eysodpPDfUsoOAOpVoxPK84bgUYAOZPEGDRj7ZfpRUBunTXaCRTBCpDj7uB41g5SXSRVlJZC/I3ym1XmoLJJ1Ifl7XNjtn1NfTGcniZnresHYIjW9NeaNzgZXFKYMsUg4TxkQUDXDiGSERW4clIxXPBVjl5Zk1NR0d47wg51pjA0E0nTPKJmBUNpNNSCCALEHDUlFZ0LEQlbmorqDztK4YsVMHi7JV6MBgZJdyJWCoqqoSgERZEOBTLtTlwpZAALFojdSB4TyHwvx9g1PfRJ1x1EVkZN1y07146MEp2rnDD4ydeDP2228fx0GlTCoTvZdc9J8A0OW8FucgbQt1IHz++RIccWg3bL1tDWa+MgOHdz0ay75aKW1081nahPwfuPm2i3DiqUdLQcFEQludGn1mIujUa+os9DnnN8QpLUXx/H7EYhXilJXAh9MelUwLzqEU06Qacgwqoxu4x8y+UedoE7vEONfEMRwNybiqqtjCV1kSPKe5VozNoNFy1SUExNQXPAPojOO8hyNxBehiC/EsU1aNZiYRoB/aLAedulcB+qnCPuR+UHaBRtCVnaPAk/8Wh1xBdRqZLhLAkbQSIBanI7HWSYPyIxatEPYLZcf9oXqWDK9MMTpP+5ydbGJRBoNSspc5QD6LHUP4b54NDLiJEzytCoLnGc8vsro6dqpGIsk0I02f4N7gGVpbW+tyQhunH/8MyrPoADB63fzJ9+IalVqTIIuQ618ZaBLtD9DpR6ee7imOVWxs6sFUQuTFs1IK8ProEKMjwTg2/Ehn6sURpIw5Bfs0gMgkM8GbDaP3/m881QPoG3KeGUHnfwX24eaBYEseTlXlxpgzYyFOPrEf/ATYOeZfc6PV4TdbVWP23Gmw/AQkNCBdVWCL+SlNOShUZIkEPV4xbTmStTF40AWYOnU+Pvp0JsLRNFLZBKpim6ChPoeD9v0DatfkUMjqBpeoIoCnJj2IXX+/DcIVpNTZqGtcqRs7E3cqUis9S4Gq6c9JR0MEc19fiNNOHlqsdB0JW0ilbGy8aQyvzHwa0Sp6ummw+ZBMaeVU5vLR2x3wV6Lb6b3w2sxFouiokJjLzr/3PPsEXHP9JcgVGsX4o+eSB6v0G2dv6lwBX375Nf5w+NnYc69NMXHiBG2v4mf3bOay56UfuQB00sUEhFGeBqD/q8giMDViunTdDY8+cZ9EehXYqYFsOTR1emCLFPdufTF7Jh0srjRNAehnoc+Abg7TwSkO2KzIkaHr+xENxpHLWvjs06U44vATtb2cHKZOwT8/MPJf/0TXww9GJEogmROqk/EcK4Aw4NvkBZawHQSglwHyBCU5jdASJJL5wOrrdMi8PuctnHFK/1YA+i5CgxVKuE1DgUCG3mAffIUA7r3nQdx20yMiN1EZNnDIYTth3MR/wQ4kZQ34/GzxxwieX6ooZ9M27r/vIdx6/cMqzwINkgB8oQwWvT9LWBh01PD9lSbr5Bw6tC46L5ro2BrFpuMqKMWDCI7pJdcoTHOAPhQoEBgH9X0EoNtY8s0ciaAbQGeiGjSuqTAZ5RFvtxizNaK41ZhWTzajZkKxs0mlTgqgbGgg8FHqK6Mg9LwzZUIjgwq6lbquoL5I7XMilh06dJKK+0JzDISLkUuxdSTqTk++Gh4mYqzRrgp5lkTPKzvK/mEEsrq62kkX0GdRSfNDcCFRb/Iz3akt5ix15dFx7s1+FANBjBaN0iloV489jUgabzT6KCuyQciooYwk2pkgdTMqxbq4jj5c/AmO+9PZEluVCsgsynfZ2eg3oCfyhZQToaCTQqPiavwwmqHUXoI8zkEgyMJESu+nLGjMmIgTX4c/F+M4wDM4gMZGNVjIUFD5/9Qq5j9VAZWP3JlDhy0r6TQK+ivwtxPPwBtzPpEUgHRCq9dfeW1/9BvQHdlcCskk340RG0aYnIKbPq3rESVlM8NWnElxBprioP4go4PqrCBQlRZJ0agASKW4ayTIRPPU2aGAjT/XuciK0yQSUeop1wMN5Yp4tex/Gu0mEs554LMJ5BlBNQ4yAls6BdQoJf02XaS9Kz2TYE8NbRqa6QxZJgGEA0EFCuGwOETDoSq88fo7OOmE84qpOywMesFFfdG775mIxUkjZ80UlXteHFraRpJ/hgPsukJ6uLa1Y9cOE4Wmsy5nZ8Tgp0NC7WWNJtOg59lD0J1KppFMcf/FnUrvZHlppDLAiLkUHAtL4UpxKonDgx0LLKTSjK6RbRIXUKqyY/6uRjD54RyaM4QXy9ykEw71WPcB9yyBBtcB9zrZPNTLnFcCbJ5jymBgy9I04vFKcVLyHTj/3//wHTbeuKOy2wLUsRxTFA0NpP/zvuoULogTTGWh7J96uTfTTAj0OWbOT4eaTrKHea7rfZyaCQXSellbhIwK/j1WBCKSLiRgRH9PPfLQg0/iqitGCHCXMQTZOeQu7Lf/3uJM0CABWWMK9poYMiW57y22bfl9KMEC6TpDNgf1Tgi33nIX7r3rKZw34BRcOuwi3HTjbbj/3vGy3uikIeMqXyhgs82DmPvWK9ITnTrdzImholPudOAYKjPlL+lWdOb66ZDkGcq0AjrdGBFVpwx1gRZtjYg9aJz4Gi02Ee6m/akOb10TupcVVErXnwDTENQhR8cR51aZI8qo4frh3NPZZM51gkPOs9DAs04EnQBd7BB1iAjFXQB61zIUdwPQNW3GjNlQ9/Usz8s+5DsafWsc0sIASZDhl5dIsjBqLDKn0sIW4pzxGka6af+ayDzlWFebEKcHGRv8kAFTV8/Usbg+s1HZAxoYoxO4Qs7ExoakMkKCFtbWrkBVtaYA0e4ywQQ6N+hcoSzNHBrniBmzcZCIqBwnvUTmQ3TgKxOV76NOsgqxHTV9Qh2UtOc0hY+2K2s1kfZPhx/PFVsc4HSE0RbgOc/3p/OWa5Lnp6YDsJ6JngFNNtVP1WPe98tJwAPoG3hdZPMZUTgZ9qriNvHHUciF0bf3+ZjxynxkksylDYsBSsNg6IU9xJMfriiIFy4AzRVt9nFR3Hlg01Cgt5hKgoptzuy56NP7H1i+8m3UNy5HOBpBLh3Ac1NnYVDfqxSU5tXbxn+Q0jd3/ovYaJM4fIw85xLIIyWRFR6i2jJKqyEr1dt8Agj5wiANabttD9YcH1KitM4bA4i474Grcczxh8m7UdkzJ0g84owoWfPPQwAAIABJREFUICo0pwnjn8WwC24B7QsRE/Uq6Zh54IOPp0s0nMqV4IO0aiom0vpJhb3s0ivw5JNzMWLERfjDkUcgXqFAiz1oebjSwGoG0AkuCg5Av/5hjaC7am506borHn1iBAr+Rjm8Cg6wVYCu0Xt66gNQBsTsGU1F4mTgzQC603arWbVYIzvK39Ke8HZQImDnD7kMT0+cWQTFEhwMANtstzGmPDNB5omBk3yBBQOVmt4EIFwGRmk6gpz25QG60l6VCslxMIJOJ8Y7b3+EU0/pS9Z/Uw56MYLeBNDpWGIEj4YbQaedszDq/jG48/bRSFO/Ov1ft9qmBjNmT4PN9ntIIMRcqhTpyIwOFxCP1GDEvf/CLdePBAMnjAym+Rc/8MrsJ7Ht9ptJb2ZDb2bUqMk5wXwrRl4U5NLQNJWXOR6NSiuNjUCYK4+fBW99gJPZScAmVY9rq6kF05Jv3hAPPpUaPdz5ghrppI/RM29yYnlP6U4gkSh1jCg1MSVKs4CwExmqFYcPI2CGdiagBCGhnTHiqbmdVJgm91xpZ9zTBAQm501aC4kRr7m2TblrvDfZCRp1EwpwQQ0c0yeYQEEcB1mNmmgesOY8msiSiSYTUNOYFZBetkowo69q8NP4EcPFYXQ00drVwCctUcEXI1gEdcxxZi5gSIybiooaiT4lGvJ4Z9FidDujD8gENfUP2PLuomHn4bz+Z4ujhmvBttUY5RyYqBBBJO9rWAGwGDFQhx7lwEgHDUwacDRUjJHP+aqsolHFnNd0MQdfTrK2Cvv8T+qYkgJRVp6Rk5AUvux33lBMf2G+dJYwcmPg+bDDd8edd92Kyioap3k5i5XeqdEuBZDKSJK0mYLW3RAD3IKAN6WzZ7W/c5KRMv2+yYFWRkbTWSIUd6cnNdc0HVM0BPkc/i+GPlNALAJnUrM1F5bzoCkra6RmA504oi8s5mMqLT6dyqFTJ7aCXC3rXHNTU3I9j7HVa35ARWVEKePJlNM+LSBFHufPew9n9+wn9SS4t/lhNPPSywbj3F5nIhhmRFsPLolspemw0BxycYz5ApJqxT3JtVZZWSV7p6FBWQqBsF/TaXyarxoNaQQ+EuY7JYQqLgaws09p0GecXCDux1iU67MggFsNe+7TnNQkqatfI44+ykhag/r13KAjMhqpcKWtBIUmSwprhs5Mn/YBZ0RNKbJaY0KjcNpGjveT86pgSaRx5co1qK6uknx8rQlAth6dLaZehTrZyLQgOOTZq3ndCvLlOl8QPtYKcdaUzLsT6SULgMwgzanWc4NrUQEoAZU6Z8hCozODe1UYCuL4gexfRiUlb9bPFA8fHnt0PK647M6mQrlCTybra5QA9FyOhU3TAkwE/hQ0V7j5p1zRsDLg3SkCRgYA5SURZqmTE8Jhhx6JH77PYNLkMdhl562x4odV2H/vvylAt0hD1nauJFA98/zD2HKrTWS9So0ZcdIoRZt6RB2lmspFJzIDMXQ4KguKTm5NdaJDyeRWq9JVxxB1q5Gp6CeL9Q20G5BGTpXyzzXO55t2qUa3GFaHFILN0WGpHXcYOBKGV7Yg+pBONcqzqiqONWtXyL4UPeasYRPgaIqgtwHQB7E4LGtnOLnm4sQmSG1yFHIfck2Rfi5pFk5NE65zOoC4jigb6s1YjOlpOenFTn1NoN2pU7X0WVfnvZ6F8Vi1ULwJaA0NXdZdVlNR6GyUfRqrREM9nQBOGkqOtTgich3tXNrutPtpd1E30qEhDnnKw2bwgTVj6oopJaZmgElt4F5iRJ0/Z40C1oNiwIlAmu9MNpAwP+2QgHSejTxXJC01xzFyb/qQyTZqJDwYF7o8bTtG6zUNLSvObl4jTBi/Orv5TM6rspk2OIXsf1K7/o8/ywPo/+Mib/5ApghT0WeIVkgBRhjfLluNLgedLJWyuXFp+Eh0mm2sHrsVB3fZS9qD8cCkgit+ylTvpHG70UYbCd1PowshobTutuvx+M/n0xEIFhBg/7NcDOf0HIhZLy+UFjxqsDPyVsBvtohj7vxX5UC0/UqjqaqulqgXAZTpSSzGjBvNknKY4sFUidNP7YnXZ38iuiFEZZFmPrqFg7rsisfGPSCgn5Q0HjYS4csw6l8hbbZYfXivzgdjxfeOl1X8BhZsy8Y/ru+Hc3ufKtV1pSCNRG0JIhlhyGOP3f8IVrx/9dWnUVUdd4w6jWSKd9sUC8opCCGQpEEoFPf1BeiSX+gAdKG4uwC6cWIQoF/RE30GnOlU9zaNzw3NvPn6INQX6nQwjhmvzsM5PbVFUjFl3Sla9tSkB7Dn3r+TYmehiBpt6ilVoN8EwEtbcbmr1DqRexPNZ8EaP/OPE6LEmb9NgM5Df9HbLKDWt+0IukNZoydB8iXTebw1/9847aShIHuQDghhagSAV2dNwlbbbCyV/bMFLRrItU8vNCN+I+59GHfd/Jg4Z3y2A9ADwPjJd2GffX9fdPJIxIqeC2gOl1KSCTq0CBEjMjTaRIFLIRdG0Mn+UOeDMXwFoJ/AVn8EG26AnocAdEv3FBUVab/0YrPQFpW75oz7tHCR0IXVOUanENMwGPGih7tgh/H99yvQaaNKMQb4c4IjUlK5b5jTLl59KDXeRL60+BE950qfZQSR1G8aG+EwafYapaYylciZxTaGjXJvftdEUZSVoi2IKKeJE6Zg/vz5eOutBfji04TYT9zSe++7OQ466CAcdtih2GOP3ytgY/tAtrkz0Y9iKyLnTJICYMx1JaCwMHnyZMyc+Rrmzl0M1mXj+VZVA+y5567o2vVQHHTw/th+h62Fas1x0mDWiCpzzwPSYWHas6/iwiHX6ricbliGTXLhsPNw8SUXCAVZ0l7CNJwY3YvKmadV/BntZa59I5555hm88NILmDv7K8QqgATbKoqzqvkefHzcLTjkkIPEqKLBUtOhwimuxQhbK1VyN5ReKanyGw5EhX1Ag/KBUY/gphse0jOYxZAYgbO0DRgB4chRt+GIIw+SfUQmCs95rldDe+bZRuNNouCO3iFAN44eLX5IQ96P+rpGPPvsNLw5bwHmzZuPld9rRzbOyV57bYdjjjkG+++/H7bddlsBRGvWrBRAQF0oURorhCVffoOVK+qx/LuV+OyzL4WVsnTpl/j000+wanUKgwafIZXVOa41q+swadIUTHr6WXz4/rcyhxU1wAknHIc//vFIHHzIvjJ3NGCjsYA6t1mgilHHQBzZtA8Tn3oOl15yg3yXZyy7NkjUz2Zhz8Ho3fscJ6dZ01VIUQ/FfLK2CAZ/+H4lPl78MTKZvDA8Vq1cg08++RQffLAYDY10IHVHn/7nSioOZUxZ5VI+vP/ex+KI+/STL7F0ydf4+utlWLHiB7z3/keorwfGP3U79t1vbwHvo0c/itmvvYH5by7EihU8u4DddtscRxx5CLp374aNN+kgoIprnWya5d+uwZjRj2PWrNfwxRcrhW2yxZZxdD38UPTq3R3b7rgVEgkyljTv3RSv4vI1oIBzTSd7p06boHZtI77+6lu8+upMzJz5KubO+VTWEPfjJhtb2GuvfXDEEUfg8MMPQ0VlVJhq1OkEdiaySPl8/NFn0jf+s/98IXJ699135YyaN+8dNDYCkybfj86dO8su+vbbb3HfiJGYNWsWvvkmI+fR1ltX4c/HHoPTTj8J22y7uQAUtknjvNJRz7Nf8pMDMeSzAemI8tijz8ra1wwgFrbTAMRz0ydjx99uIw4UAnQy7OiEM9HTJmVbqjudVL6yLdj0EJEih5K+yLoZEbw1/12ccuIQ7Lb7lpg0eTzCYTr7suh26gC8veATZFPKdovEyIbI4rTuf8Dtd9yA+ga2gdPUEM6RAHRxXPiEOUAHGe2eDxd/hrraRnz//Sp8tXQZli37Dp9//qk4qz79zw9S/6Zfv77CmFizuhaTnn4O06a+iA/fXyqyiFYAJ/7tGPzlL3/GPvvuKWuC7BbqJu5NglUWCNSiZYxeML87hMbGFFatrMX4cZPwzqL3sWjRYiSZDRkENt44gs6d98BRRx+Bo485QpwNdEJIOoukDprUSFO/qAzFvRgEclPclQWjziM678iSiElhYDqwxG52otxkljBVgEyhOFtKphlgUQYU7Qvq2XAo7pxvYQHbtXWrxOFPnUuHAp0shg7O4BTTPcSpFKazjAV6TdqAFkGsrKwRZ1QiwcKAZEZoGifvKY4t5EXPszYM51BqT/iVicCxLFjwNmbOnIWXXnoJn35ap2l9AHbf81fYZZed0bVrV/zxj3+QNU/bhk5tOj1k3/pYbJnO7A/Fjl7w1rtiR0yfPl0cJq/NWCTz/dnSV6VwXaIxi48+/AKjRj6MF198Q2z/Ll06Y9jFQ7BH512EpUqGlRRORF4AuinCt6FU3f+F53oAfYPOsk/aRak31JJWXXY2gNdnv40e3S5Q6qYYQgXxplKfjHvqDuy9z25g9jMjAoVmRRpaVhc1BTnk0Ge7qZQWExEapzyggFTaRiTQAXvsfgDW/qB5RLlMVpV2ENj/wF0w+tH7Eavwo5Y0XFKlnJwf7TPMg9qpHu3OZRaHA/NzfRg65BJMe3au056LwCUmh2WsKoeF/54lfXgJsgPBvDw3l1aqD/0W0UgNrrn6Fjz80ET9fhH0ZbHtb2vwwktPSfSHlCQp7oKgtOaaNWsO+p13JU4++XDceNO1cpDymTQW+P5SedfvVDp1CuYIldgAdHcOupShZxV35qDfpxF0Vv9mzrpQjzkwLcqlEfRKnHXGeZg98wOhSEuoW/oGF3DpcPbxJMXdqZImdygt0KbGgC0FiKJC9cym/dh+my4IBSHMilA4iqydFKPx+BOOxB13Xg/bapQ8dBoaWjxJCzf9WIBOzze951QcKeZa2oyAhBRknzxQsZkBNGUi6FSejN4ISLMt5NMFJBrzOOSgY1C31mk57LAphl06QNqSMeVhbf1yhCNa7ITR0/o1efTpNQSvz3hXHBasTl2w8vCFgEfH3o4DD9rL6QmvudlU0FpFWbsfMJojfYuFaqdRIUmJCGmhl+YAXYspLZj/AU7+KynuJVXcJQd9jjqsZN1zLzJfq1HWVygYlvxdRidG3DMGt97yhLRqEz+YVBl2WsUpA1XuT/Y2A2Xjn74Le+7ZGaNHj8H11zwsFX25xdwyLjpnnCVzxVVnonv3HsJoWbBgkTg/dFGyWKKr7gMV8pevybolOFFmRED2y2uvzcEll1yK5d8A8UrghhuuFBBF8DFu3DjcddcjYMosPwccsg3uvPNOVFdXIBRxFzhsAuam3H00Escdd9yBhx9+QkDa9jtW4bbbbsNOO+2Eb79djltvuRPPPTtXtgfn4Zxz/4RBg/tKDis99pwrRi3WrmnEXXfehwdGTRZ5iV+A54ufBhopw2QYON58JzJmfFPjxt8kzgWuQebIfvKfJTjt1G74fnkGf/7rXhg4sB+23HIbcW7MmTMXN910C777lnOrsnt6yijsvsfOSv8OQQwVdp3QKvQbmuK+bgWWz9iSa0+w8v3ytThg3+N0LRWrUztFRR0/3uFHdMbV11yGX/+mE+IVIaTSbLWg+ZzUHUJv9pHGnUDHjhuhIdmg0aUUI1ms/h7B2LHjce219yBZD+y0yya48sorcfjhh+O9997DPffcg2nT5iorCZzvYzFocH9svHEn2T80/glcb7n5Dtw3YrLDIFIAKAYq94tuOVxyeV/06n0OFixYgDNOd84i42Axa8Cx+Ydd0hvnX9gPtXU/yBzSSBbGRLgKjQ053HzjCDz2yCQBFcFQCFmnsr88ixRdcVY7cjNlFizgyQm3YL/998HCBYtw6kkXgJifKlmrLOv3yELiWhpyfg/0G9RLiruywjgdGgP6XIJXX/qoiQlCmjXVhEPB5v5/+unR2Hzz32DAgIFYuOATkZs4aZ2PqcHw680jeHj0A9hhhx1krb82aw4uunA4GurpvNNq/qI92aYyr/v88fH3Y9/9OkuUm7R7jZAq+BNGUYEMoAzisRp89+0KPPjAGDw48hlRV8cccwAuGz4Uv/rVxvjgg49w3T9vwqK3vpI5isaAq666AKed/jcBeKQA87whQ+fcc3pj9uzPhX2lbD1XypboUtLOR+Hggw/GyJEjcd1192jnAWfNEGBLmpcfiFcBd919o9RTyBcYnSRjiHqYdPIoVq1I4sLzr8CMl9927BraF4w8qwB9rCORy4IkJTGlLICERcp36Tevy9nSsg2mOfN4uDptM91FXl2tDnk+cW8wzYQ6acjgYXh20gL849oL0PPsbgBWi+55Yep89O9ztTjBmU5mMQ3PLqBmE2DhotfFYUbHKnUxHebKbjA1AiCtdMePexrXXPlQ0/7mXFN/aG1S+fmwy/qgf/9+eG32qzh/6DCs+cFGIORDLlMQJ7nQ/HnO+4ELL+ohLWk32rgG9fVrRYfyDCQbRYrZZfJSt4isxlEjH8KtN45xnS2AP+RDPqOTRply/+yy6xZii+2w4zbSpjHPg9yiA9GdGumU5HPnoJcF6ClN/wzGMOLeB3Dz9U/Is6SdLU07Pp/2D/U3mfMOE5Iphmefc6YGaRASUHrrLWOaWr667Bneb+z4u3BY1y6YPXs2Tv3bkOI7SlddR0cYfVvclJS3U79CzlpHz9NeIVFh6gsPYqeddhC7dTWdk1Is1nGqffcDLr10ON6Y84U867IreuO4447D5ptvjqlTp2LAgKv03n7gN78J4vY7bsE++3Z2GH4a2V6zugF7dj5G640YlqMhxYojjnoL+OyrOeKMojP0tFN6Ys0KvpBjPgSBaByY/tIEbPbrjnJukGFlWHlq966zUuy6lZP32zYl4AH0NkX0c17AiK9DseaOY0VhXxx33/kgbrlhNPxCuSWNtKD41wd8/e0bGuFgS4ZCFn7LCSMVh1kS/pFNpAWiNDdHo3D8M+sU6mHOdO2aPDrveiT8bJkiuku9y3zmoMGn4ZLhQ6T9lZ8KjfmsjE6yCrq0eTNtxpzN6gLpzEFnvs79I8bgzjseEiM/6I8imyONNS9VbWe9MQmbb7GJHNiJJKPyQfiFzkWqY4UAnS8++wZ/POJMOTxUiWnvzBxSePqZEdhz753EWy9R2iydHVXo22cgXnj+TTw9eZREWBmh117XelIbd4ZS3AlWVN4K0J9oXiROqFhZdDl8XQBdva1NAL0fZs9gDjoBH7+vOcxS5IQRdJ+DeMSoLGVCaCsMdrGgseWzIkL5P+iAI/H1kganCB8RGDVSDjvtvAVemD4R8JH2xeI8pmWRQ11v1i/XrBHD3XcDeLOQ1EGgOWbqSCBtTb3TAbz15vs47W8Dm0fQi1XcXTnozFViQR+p/OpHPBIXb+2Yh8fjn9c8UPy+nPM+YPLUsdht9+3hC6Yk4iVFphI5LHjzffQ+90KhNfukiiqNGFZFBp6ceBsOOHAvcUrQw6/FuxS98tkCRJlH5eTRaTVS/bCwCtea0MCllZm2NONHI+gXODR8pw+rA2SkzZpPATqNlcZEndDotCIsI/isZxBCwFeJLz9fjqcnTsPddz7kGBB0gJGORkVJDwKw/8G74IYbr8a2226tFGLbh2eeeQ43XHc7Vq1sRF5SO2jt86UdyzYADL+qO0746zHo1HFTJ+/NxjfLlmPggAvw3jtf6Uv6geNP2BeDBw/Ajr/d3qHKkx1BB19YnnP+4GvlOs7Dfff9Q1oQUSb0llOeo0Y+qPPlNCOo7kgj+hH8buftxcCi86oYaWK6hE1qsh+XDrscEyfNEKOE35n23ARsuumvZFg0SNgmZtDAIQLSafDwut/t1gFPPPE4OnasEeYQgdTChYtw2inDih0JxTHEFBvh7pn1rG0M6ZQwwIoG1KTJt2G33XaXwj7Lv63FgQccKQb+zrtsh0lTH5NK0KQEaiswrWbbr98gzH3tI7nPlKn/ws677CiOMDWUuZ6c9n3yMLOY3FTXn1NvtHLvFj3tfVJjweSZ8lw8u0c/zH39A+eMJw+J61Tz0TVNSWV3+d97oVefs+R96ShjfQTuRVbSZ5eReLwatazqzbZpTkFH5n1f848b8fgjz8s53WEjC1OnTcYmm2wkEWcpPJUt4LzzBuKVl98uAu4dd9wE4596ApVVUacLg6ZWvP/eR5j7+lu4b8RDqFvlzLFDCmIQf+CQvthq619jyKCriqCdzy2Ced3g4sTjlrl75NX487GHwxfg/LHfe1qcXx8u/hJ/PX5ws0BpOVDOqZZK7BQTHQZSm+U27Lvv3qKrPv9sKWa89BpGjXwEdWuaQLoJsF42/DwMuqA3GhIr5Pl0ZhTSYcx89U1MnvQ8pj4zQ24qziYpLudQsJ96GFf/YziWLPkOKSetIxy2kE4yN1SBB1M86J/63e+2wgsvTsVzzz2L/v2uKDoKSlkhIpcgUFkFTJ8xBRtvUiU6g33Ai63wnC4oBJb1axtxVvdeeP8dUiGAHX/7K7w4/TnpB09Qx3ldvnwFzux2Dr78tLa4QE8/6yjceNM1wpCjgGncMwo5a+breHHaq3h8zIsK0kvMlmenjseTTz6G8U9N06FT73PPcbtLy1Z1MvDLNZ0sjBv/CHbcaQuEo2TsMCpNansMI+97FDde/2jRnJHaJAKAKbcmG0cGbM4NZ/SfL50lUXSts2Hqt7gL8boj6K7giIvFIpTkANtwBrHih7XYf7+/iqNh9uxJ+NWmHREMstBmAFahA3bb+UDUraHzNIYcW+tJRxLgjhHDcfIpJ4izjPpKiyxq2pk6iLWmCtl/ixd/jHlvvI17734QdatpU+o8S7qXBVw2fDA23qQGF5x/jS5gBxcbW0/6skcUpHPf3HHrVTjm+COcPHgyHEMC0IXpwvxm1ODyS6/Bk08+r2ezAaZugOo6rnhPmmAvvDgRW263KawAdRnbpTnr3XF4aA56vKmKeysA3c6HpS4D9f3UZ5/HqJFjsPjdZbDolM8aBwrnMIuqTiGMevAudN5rJ1RVayoOOxclEwXMff1NcVjUrsqpvLJAt57Hi4Npt912ESfVS9NfweBBVza9ZwHY+fdb4KyzumHLLbfAgQce6BQXzKC+LimV+r9e8kPRGWnO1jN7Hod/XvcPsdPIeKTThWk51IXLvv4OxxxzugLrAjBg4Km46JILlL5uMVUsg6VLluGoI89qOq/8wN33XI0//fkP4ng0Aaj6urQE++66cyTeX/RZSbFDbigyARdh6Vef4rhjT0XdascxaIIuNINs4LuV7whDkMwSPlRT9bT4q0dx/3n1vAfQf175tnF3glwa3QTFbCsVQggx9D/vIkybMldbbxMI88DnZUHgk89nCJ0lyWq4QX7fHV5zNHrpU1vkhxpgxoMrL63VFrz5KU75W39YBaetmJNTzpTRoeefhaEXDhDaaDLDiGqQJF3tn+pUjKaNTLDUdOorMvCByiaAf903FjdePwIB6WVMAyQr78XDcOz4Edh3v90lf7q2QXMLCZK0irJfDZm8H0cf9Rcs+XQV0tT1BAAinjROP/NoXHfTRfCR9s+qL3YYK5ansfdeR2Lr7Wvw8qtTEY2zrRPbX7AgjaE/Oz2vWSGeEXQWsxHaVgSj7n0SN1zXVCROinUhgy5H7I5Hn7hXCoTZLYrEFQhHZax+iaD3xWtSJI7vw7kiGGMEvRfO688IetaRmbEOzMQVHPeBKn2lPsUkR/Lcswdh5qvvqpIQtzCtRiZfFvDJ528gFGmq5C6VXtkVwMk5K86Ny4Bgrr9WfHdyln1a4ZX0aBpdJgfZRJ75Zkw7WDD/Yyli2NTdjwu0gKcm3Y39DtgNeYkuF4RKLpWbWcGcOZ9pRjFjQi297NKrMfaxmWpEOMZRKAbcfMu1OPCgfdBpo2os/uA/ePKJp/Dk444B4BACioX3/MC8hROx6WYbCa2f0R+RplQL12JxTZqs/HbUHHTtMSpV3S2/9LVnFfeTTmAE3Un3kDZrauiYKu4F40Eum4dMA4HUMzVmbrrhLjz04ASNCnKdFhTQRWIFPDD6Ohxx5AFaMCuVQijCllDA2tVJnNWtPz5+b5kUH2TuqubC53FWzz/j+psvQjK1VlrfMUqTzio9mOkQ554zTGR7yeXd0bcfUypysPJafE+KzjTmBBgPHXK50sV9wOFH7ooxj45CMkO6Hmn1Zg3asv8+W0znkBZrJKX0+ZcnY/MtOyAcykrFV64bgohwYGNcdMGVmDDuWUinP+na0Au9+54hij5bcOYm58d3367GwQecomDCiaDt9NvNMf2l56Rdn8+fdfJ+tX5AKgFsv3WXJucOxcxK21cMRO9+p8NiHQPHqNZiidrSjsbY/Xc/gpuuHykP6tJ1b4x+9A6EIkrn1lY47C1toXZtCn894SR8tTSHiVPuRefOvxfwyOtMLh7Xm5x4TlEtOhy47pj/SuaAFlVqcgapFEpYTmVAtXuVmrWpLXdUkBo900JPxfuXdmaQmhK657TdnhYgXf7dGhx/7GnCXhEWAnOZnToBcl8Jt+k633qbGtx65z+x+x47obomgrW1q6WopqmQbnIQWWckn43gkouvxLgnXxDZsh7GkPP7ov/AHlIwEpbWFvFZMXy9dAUO2v/kpqgoI2u7bYMXpz+DZG4VguEmGdHBNn7cFAwbfHuxyKjsniBwxB8PwYsvzcGxJ+6Jc87ugb323Acrlq/AKy+/hksvvl3GIeQuaiIfUNUhhGnPj8c2220irULJrMlR3xUCCEghJZ7SMWy1RWene4czE07laNY30KrhXL88a+gvU5ZPwNJ0HFZBfn7aTImGSsBKukIowYwAvU+/M2D5UijQsW3TgaKdMZCP/z/2vgJcqrJd+56OnZRKKaCIGITSKaAYdHd3CohIg4CCSKd0lwqIgAoK0qgIYnfHJxKbndMz/3U/z1qzN4jfp+d4rvP//8Wc65wjsPfMmrXe933qDgwd8gR2v6xFuqnSzSu4v151HDp6EuMmdkebDi0Evv7pxz+ga+d+yEmnRZXsGY1FAAAgAElEQVRpL0cRqAjGjH8M85fMR73696J//wEoW7YsfvnxF8x+bhFe2XE0tyA2xLtGjemLAYM7IhTLkUaNlRM2ivtZHLDFvLh0MRsd2nbG519ckGvjkbB9N1Eld8BhUxcMajPweHxj/xEM6PuMLnPjrB42og+GDqc2hPJv1bfcjUjIgacmzse6NS8aZ4r223iBTZo3wO7dBzDyyQ5o2bY5bryhqBQm61ZvwLrVe68oLPkcatWugLXrlsLhpUZENixsLIvXukvOO1vMJfoC7Vr1v7JgsgLbdixD5ap3avMtjoIzpoPSfMxTxca1Woz0Qw4s88vm0XIx/k7pVjxzvXj9tQPo13sSGjetgmUr5ghs3eVWREoskoDpTy/AssVbZNJunhUMX42b1cH8hTPkHOQkWnj3AbrIcL2SSmUTpB2pO6JVErJi32tHMKDfOLlP0thg6uEAHmxYE6/vO46Hm9yDoY8NRtk77sH58xdw5K0jGDl8Vu7xJN8LSEqy48jx/UjORypkruBMIByCgxawG/di9KhZqHv/PejavS3uq3S3UAktNgfOnP4Ia1dsw27msoJoYONcnTDKVyyJHa9shMURQMzqNwp0K6yCYOTPKgf9Fqq4cw+ZIDLZi33Rf3BbRK1BsEBnMc5RjSAKLE4M6Dccr+89qxPxmAN28S3PQZ36lbBq7TwkpdhwOeuccsDD/Deee1YcPnwMfXqNlXv11JTH0KNXJ2n6C0UuCCxbugYzZ66Q9XNPhUIYP2kMKlWuIPtF9CqinOYnAGE7unXtjUMHT+sZx3hJZE0UuLtcUeza/YL02dkYpmikiKeGXfj4w2/QqUMfZGaEJR7fVCQVr73+AvLf4EbMkin3TfR4PAUxevQMbFy7W/JAEz22ftN81KpXSWKmxRpSITerF7//lomG9VrErY4VgUoRCOCr78+gV6/uOHL4Q3UBtmtzQl52oG69e/D8svnweHnBdF9RK18OIXjuiVDs9df/2B24XqD/j93a//zGMqwl59lmqFZS0CfqRveuA3D4jQ/i/q9SyMUnd4elUFRoNid/Kuzxh9cfCoZrTXeisFHYDW68ffxzKdDBIoABza4iTTzUnxjVCwOH9FFeYoTFFs/xkEz2afFsAJI0/TQnaSJ8xq4uxxdeLF+0Cc/OWGJMwIwDmIm1Bdj5ygqUr3i7TuNt5Naqz6JyH2mXFJAJ10sv7sbIobON4E/+Faf5OfAmAUdP7hARO95Pev5uWr8LkybOxfBRXTFwcA9Ybep3bXJGOZUWFUrDkiNKDroU6LxuF5Yt2vqXCnSBUssg24APMrTEC/QBOPzWB0bAoagNnxsDTE/0H9hFmgvXeHKahBv/Yha15BHxutq16Y4TRz/T5M+AzlscLNqC+PqHE3B5KPJEcRIDgUCCqbzMdXKlqAcLbm2E2FXtNEzuMn0wcwzhEk3+TDEggvelQH/7S7Rp2S8PnC5vgX4XIhb1rmWxKEmKTB5jEvx4728sWBgXzqdj9rOLsWH9DuSw6cLvbUDAJCIb2oNl7yqG8WOnolO7HvpDottgQyAcEYjju2deV9SFQNmVoyeC4eKZdtUdvmpfxJg4CIJCxdkshr+4JWbHqbc/Q+vmhLRpoSN7TcY3VHFXmzUp0K+ideSFRPK9yVXzuJNlXVar0gC//ZINUDDI6oaV/qvIxiv7nkfpO24Uzq+oWGf7BD3C33l2+kIsW7hVigfCN7lO3e4oGjWpg2fnPiHriOr67K5TFZ5JyZn3vkCbFv3wSJPKWPL8bMBKi5cAHBZy9CjaE5KEgDoCTOg4/c/x54imQ+curWAVNW+1PCMHnM/s+SXrMGfGekTDhA7yPkRRt0EVcTUAMhAKq12SzZqIJfM2Y+7slQgGKFKmKI/de9ehfMVSiMKHKM8dNkaCVjjtKejedTDe2P+uJmO8NRZCLAeh/6BOiESzkJKPgjQhVVS3JIm6ryRtQj/QZTh2XH/0GdgWFptf7Ot0YqdexuT0xSJeNHukEz79+Hu1wQGw5/XVKF/xNhHCEQgn7awCUaSmFMLBA8fQrt0IbH1xLqpWqxjn25MrzbUllj2iaqwCiHxx+k71ft7fvEVW7vn89wp01VGg0rIh5mcoyys3mt+BhbhOiExkkFJalCeuCAilX4iycsSO9059jG5dBiP7st5nFqjahzGTLXIuI4jw/a2EWPZAz16dpCFjsRv+9R637Jkom3gWFxYvWI9Zz66W+xCierg1iv1vbkfZewojEqPglIqi8RkQtTFk4Di8tvdY7sQ4HMHosYPQf2hHWR/ChRZRqoCsofJlGsenoHIvjaJ3yrMD0alra3g91BXIRKJHlYs3r38Zo0c9ZxQcJrYTWLFmJuo/WEUarGwyRRijKC5Fb2QW6BYXbilWPVcc1PgsKQoGdpO9xuSX6DNVd1aEiYIPeGDZ8ctPF1G3RmuZ9sYLdPA+skBvLxx0rn+TwsQz0m5NxZZNL2OswYFXUScVlmSRtnffWtx6+40ioimq3Dk2fHD6G7Ru2htOsRDUZpGgchBGvYfvwqo1Cw0KSIRVMRz2ZNSs8jB+/OFivCnK66tZ+x5sfnExIlbaktkQjobhcbmRlRmANZSAvn2G4ugRtbdksZeS6sKJU2+IJ3wkRI0Lh6LpwKIYqFDuAdFzENG4EJs9UWzaNh+16pQXLqvLRRuuILzuQti76yT69h4uuiKiVUnHAI8LvmAAe/etQvn7yiAzKw0eb7IUrr4MPyaOn46d2w5KQ4AFBRuZ1JnZ/8bLuKm4B25vDCEZGWuVKYUKHFqgtxyea/VqoLa27VyIytXKynPVgpoQeI0LGjdNdBCDigoW6iuq4J0/LdBVuZx7MScLaNemGz7//FfMmj0eTVvcL9csfvWCYnHj3K9ZqF2jkYKCLApDluaSAzh2crfkN1ErhfKIw9f8JUgLRcZ4IrfCqsjORuR3X/0L99dtAbuVAnKKjBHUQAyYOn0QuvfuhOycy7J2eS5kpWdj+4uvYvKE+QYPnjoVan+5fNUc1GtYTtAJ2dlKafEmJeHi+WzUqNwM3bt1wKjRw+B0RZCRdU40B3h2cL04LfkwsP8ovLb7hOSDdtqeihAwsGHLbNSoV/FPCnTeXu5FtVn7swKdMTEoyuQsdGNwWJ24eD4HD9RthYvnOf5i/sGVQN4I8PEXb8Lm8MGTRHppCHZwEEFtJjfeeec02rQcgQoVi2Hnyy8qgs+uYqkJnvyYPWsB5s5Zj959WmHchGHS0FLdgphoKrmdiYgGbSKC++wzy+ONMDM+peZjrrsNZcqWUOtVCiO7qc8QweXzPjz6cGuc+1V5Fh6XV2h7azcsQDh2EbDTYYOuB6RkuPHee9+idbNeYgGriVMUyakWHHn7NeQv6IY/QGs9OsAQJefBkyOewo6XDsg5JfuGSCAAS5fNxICBo2SrCHJChfHj6NkRT3TG0McGSP7G52YiN0zNGv75+ut/7g5cL9D/5+7tf3xnQSfF7Cwp4CC8mh2siAcd2vXC20coHGOTCbuNk1orLcGAH389oQrFtOIwJiPX/iAjKfkPV0EYPQ/CE8c+Qsd2QwR2KEWVFOCaoI0d1wu9+naTIk2ug8mhJNgxsJzXokknRTpF18l8nPsc9WDZovV4buYKY3qooCx6kPM7vbB9ESpXLacq3C6IFYRpW8UCnQUO/8yEodp9DyErgzWS2k/ZHBR0CWPGrCFo1aaxTKqTEgugQb3G+PijX3HsnR24sXCyJEVywHFCahSlMh0WuBwn6NoNtIjI3H8o0Dcu0Qk6eWKcwEiBrrggYgaYBNtiiSIS9x8L9Gs1V/jUjamjctgIk/PKdYnw3FsfwGZRdV49nMOg2PHX3x6D1e4TmLdMZxxUrzV+Jp5EXFkgEALLbqg5bfMFqe6rPqYqzsU1yGTUUBCPF+hfoQ190E1epkA8zAl6boEe575bVBGXasV8niF/RGyUKPa2d88bOHHyXRw4cADf/5Qmy6dCpZtw2223olWr1qhZoy7OnvkCzZp2AL+arjcVlqtSvSRe2rVJlFrZWGDQZdBgAJLC24TOmfsgXqBrYDOfP/feFQV61I5T73zyxwKdWY6V0LDDsgZkvV/hk5ubvEkCJ36+VGmll7MTr+09jIF9xhgTIE32rNYA5iwaixatH4TFGjAm6MmCashID6Be3UbIumx0tmWfaXJfoJANbx3bgYQkFRIUS7OINgPWr9uGOXMW4MDBvfAm2GRKL5Ywl3zCJ6WATO+eQ3DozQ+NvauFwNbtc1G9ZkXYnBakpV2UZoGp0Pvdt//CQ/U6x3UkxLXBRQTMIlSrRo62Fo0Xfs9G3RotkJ6mSbo0NmzAF18fR0KSVRITNoIE+ikCck7s2vkmRj4+RaGuxv/mK2DHx5+dRCiSKfBOJvZ6yHhRslj9+M9JAiQT9IHoM5AFEAv0XIoG4a480ziRKVmkVvz3XNQNCETw5Nhe6NS5tYgXmVPhrEyKCSXi4UaPYPyE0ahcpYI0hdjkE5VyiyPudy1b0OCEUkSNBRSfuWgdiK2YcSZe8f+vPpivbqBe+WdOLdTvV1WLTQVhtd8zYbjG2EvWo9pv0itarPViAfh8fiQm5JcG24/fX8TAAY/h47Pf6V4SnjUpLGxQUGTMjiAzbNYCdqBjl4eEm07Ek9XG6UlAmjaJQhtIQ726TZB+icgKhWcL2uvr9xC1ZMDp4gcEpYGU6C0g59iaVS9g/NjntFAkayMCJKUCZz85IkVcYqLauvF7elz5UaRA5ThfWe63DXjo0bqYv3QqEpLtyMpMVwoX4ctwIutyFOXuVosmEwXEePbkuL4YOKQrYpYsgfQT83Rlge7RAl38oY1nFJ+gd1M4Lq0so9oENJ8DC3xRpo/ZYLcmo2TRSlKg8CUwdCnQBxoFeu76ZHXJpjEpWWfe+wzNm/SVab9MPK0WRKIxzF84FY2b14XTHeLs1Div3YiFvCh9S02dfInbgirjcx/vO7QeZe+6Re6rTPipqB20Y/WylzBt6rwrpvS0kfvy+7fiBXpIVPRJw7Hjw1PfoLU5dTbuR9Ua92DzS8/D47WKVowKZVHTIgKnPUnOlf2vv6M0CiP8dOzaELPmTEJa+m9ITaX9ZFDoP2dOfYuWzXroDTLOdf7OjFlj0LZ9I1gcFBMjjJ4N+zBcVicOvnkSPTs/qc0dJxugOmLd+fIqVKxSClZ7QHIqrkU6NFy7QGeAUKTItp1LUbnqHZIjSIFOGDwt0QwBs79WoJvXb+xbI66LQFzYjozLIZS7+wG55s++OAGLzSdnIZsCorhuTUB2VhQtm3bEF5//okgCoQHRdQMYP2kg+g3oBthDiphyKQfdGqMzgUMa+qSaqGq4F9aoFzcXryiUIaeDezkse/LRRvdj3sKnYXPRv577OCQFWzQYkwlr9SqNrnB54DWMeKI3hj7eCVFkydnDM+1yZib27tmHA/vfworlK3Ep7aJ4mzNPoEq4w03YuU0QGN9/ew61qjWXqbEBOhIEzNDhnTFoRE+jQNezizassmfkyOQEvfY1Juj90H9wO0R5zkfscLqonp4jlJUE2hTmWLB14x6MHzvfaNDZtaEfCmDeovFo2fohyZOIgArRAs/hFaTfpo0v4omR87B6zTN44MG6yrcWH3TCzy0Y/eQEFCxwE8aNf1LWSjBKOmFAdKTyJd8gWhanTnyIjh0GGSQ5bTqZZ8CKlTNRv2ENuD0WXM5KE7G69PRM3FCoKGZMm4tFC7aqzouxFyZMHInefdmwzITNxfM2oAV3xAGvtzDKlC6PrDQKVuo5wX0/blI/dO3eGp4EizRTZC0gAauXbcWUSQuN1pLmEPyfu8sXRRgBjBs7CdWqVUdGRhZOnDiBZ599Bj//mIV1m2aIwCbPfFK7dIvSlk191a/brF0dx//ZP18v0P/Z+/m3381io1VMEA5O/2I2OK0J6NppAA4f+MCwOnNIwA7HAsIz+/DTA0hMtiMUpepjHoijzlSv8fnX+Ls8sEqBLEedeP/0l2jZvI8U6DarWnNIYmEBxk/ogz4DukmSxwmKThI1MbQKH8XkMNv1CiQ51uxEYU02rFiyETOeXq0JE6eWVHgm/9cJrNs4C3XqVpUpUCDsE0EiBhseAAyWCtNUbveYkVPw4ta3RI2e3tjiA+qO4tbbC+LIsX1Iv5wpyrmNHumDJk2rY9HzcxEMZYpavahoBg3LKFHwZDKjn5FboLPjTYg7J+hGF1Q6uLTp8KNO/Yq5EPc/FOisQxjczQK9b54CnYUuqyhO0PNA3IXDn/dlwFiNZ0k0g/CpY7yPtN8bhjf3nYoHHoE3kUjpAD778k0R9aAIGIt6FiWcjOdV2c9dI0YiIT7RapchkzpymII+mahyXQoKQvw22c0Pi+ifTtD/rECfZ0DctUCR6UCMNi+EkWugY+Hvy6JrgQ0eV7IgNoJM6m0OgVZTiIYwaJPrRIG8d05+hC7tDc67RAltCBCNMHh4L8NTm4WI+qDL1NZci1fcXvMf/kqBzgk6bdbyTNAZBS0RfP9rngJdrievTZ0BeTSmxGwk0SotPc2PBG9B3F/nEYH5ipVhhNPXKIqWSMSR43uQ7buA1NRkBEOcqtiwd+/rGDF8KiaNG4mxo2fB43bDl0PRIarGRjFqXGcMGdpXhfFiMTjcHlxOy0DrVh1QrVo1jB33hPLSQukyfU9wpSI7izy23/Bg/S6gnbMUEhYVCDr+7k4ULpoPOX4tNPliYSeZbNSlBQG77U420gyNimHtMHJkf7GPIi3ipRf3YuKYJSo2xJ912HDH3SWwb/8u5PipjAvYXeQyBuAQ0TE3Dr/1Hjq2Z6dei0VTEGrJsnFo1eZRgc/T+kmsvqzJKFGsJoIGH1fOqT+BuLPZRzE32hBFwk60b9kXZ898C7uNKs/GaMYCpOSDiMU1bfaouF4Q/kgrRm4fWjNmZl2QiQqn45LQ0vPZ0A/hOWx68Yp6tk+tM7VI15Qmzwzoyu3+B4i7+c9a2WjRp/Y2pmUcG0mCKhKbPHOtmcRBE9Gh+16t8SzCAaavNfUfeI66HKky9Vm3ei0WLVqCtIsqGhS/VNJq7NRIoZWkTt/mzBuHVu0aCzQ3McmpfMvsKDZt3IHJE5ZIMSDwbDvFAIth/5u7pFhi3OAaEIRHSGGg7759Fu3b95ffoSQEwwmPm/Xbnkbd+6vJRFjpSJwauXBb8dpxWDOvKxyJYsLkEeg9sB38oXRYLRSXcwpknJoVtlgCmjVpjw/OfiP3QX8njPadH8LMWZMRjqrSv8VO9IA5QbfBaslToMdFSui8MUAn6Ba1ASRFQ9AiNsN+yZ1goCZ0wlWyaPV4on3tAp1LIgy70GuUVnX61CdoJbaOBiTWCK3bXlyCCpVKqbicjVNSPlcPwn4nbi1aS2hjYpWoARfNWj6IJSufxqXLv8g6lHsYigokedG8dZg7e5k0zvQea4z/8bfjCENtDKyEh/uCSE4qhL5dH8fuV47qNRlT7mGP98WwUT2QkXkeSV61kRO6m90pCIRFC1bi2ekr9OcZ8ggwiAKnz5J3napFDZEHtmS8c+ILtG7RJz7R5zTX5/dh60tLUKfefcjypatNl9in2RHM8SHgs6D8HQ/D43Yhx8/pqZ5ds+dMRst2DeAPpsHqMOk5eSfoH6Fdy2HGBN0o0C0s0JehcrW8BTpRcMYEPa6vYexLmaCbL1LR8ryu0HnRGEWIPa0hZ85YiNWrdqJDh2aYOm2SNE2zci6K1Z3weGNOuF0peGHLyxj22ESBRPPFx8r9VLhoCt46/Cpoqx2OZAvSkPHRwXVANCAdfcTmziKQba8zP4oULi98b0E+ONRRY+z4Ieg/qAtygqQSEj2nCnJEGPBcbdigNb747EeD4kHkHNCmXSPMmj8GoUi60XAOwpOQpBBni06YaaeakZ4lZy0bidrAsiOQHUZqcmGULXMvsrNiqiFAhJQV6DugDUaOG4gYUSkmYlAK9LwQd933aoGqAyNq+LBAJ20mQkg/hSUdelbQ1YjUrUC2FfXqNkbaRZ53Zi4A3FqmIA689QrC0SxpjlAsVl1G7MJB/+yzz7F//764FaLYnjLrsbtFHZ92puR4MxbwTGE+53B4kJkexMULWWjRuD3O/ZYTP6u497k2e/fpgNHjRgh9JzvnkjY6rVZDYwmoXrkOzv2qFyp7MgKsXbdIxA+pdRO1+OV5k17E8zszK4z+/R7DsUOn4+KGog1xZyrePLgboXCWOqGEgKDfhvWrXsK0pxbLdYmbCQ9bWxRFb3Zg775XkJpKsT91OOF9vnz5EhYsnItevbuhUKH8QsVgXmkW5TwzzebklQHt+p/+yTtwvUD/J+/mf+W9rAoxdtoJq2L8dWPUyKewbdMB4QeysxoW0ipVO4BDx7fi5hIFYXXqRJMHi/yDcJHzFuPmf18tbmImjCpwYrcov/v339JRpVLj+ORW7JeMwDpoSDuMmTBc7It4sMghIurJIdiEvGpCKqmsbby/yd0izDJK0bV1mDl9vXb7Ley8MbQxOwP2vbkGd5QtKYVEdiBTEi0W0uzWqvetevAy8Hz9+U949KHuBr9Iw6M30YEcXwB7XluLcuXuxvTp07FixXbMnTcGjZo9nAf+qQkvDxZRdA9R5E4/g8IxourJ7yM+6Fv+Q4HuExSDiPgJ6tnwFr2iQOcE/X0D4n51gd5FbbpMxIHcVJPrlgtxz1ugE6LY+NE2OHvmu/jUhEk7JyDkN3317UFpInBSSu9j3i9ZH3/Gj2Z7Q4pZMxmhskDQ8JHWhE98rP8bBTptxoL0/I6F5LooJCUdawrO2RwI+oMSQInF4DMmfDgzMw12N4taereGRcV/9owlmDdnveoyxJxwUFU+lIXXD6xF6bLF1QtZJh7qz2xOt/TvzCm3pJ/GLjULdIVaXzFBJ6+PEHeZoP9ZgX7UmKAb++sqbqI55WZRTNgvEz7SFHKyYlixfD2enaY8aJuFCAZt3MxbNBpt2j0iaACbPVmaK3Xq1EHTpk0xfOhQNHywCb79MiO3kLICiSnAO4SbugwoOcW1PvoEzZsPwMGDG1D85sLybxR/kqIzg5YvXqxb8wKmTl4aLyJIx2MdTlkD2c5XaSEJ/M0QrtEDwLiVMaBGnVJ48YV1YotGq5s+vYbg0BtfwmG3CO+ZEFhyFgV8YPAh42hqQyJBuHpGQWJOVLmux03ojm7d2+tZFOGZx+TFi1tvrn9FEiQF+rih6DOwg8HxVY9kFujmFNtmScTiueuleNCCgyrVqlbN6YQITuV3YMiQQejZq7s0iYJR2vOQl8t/D6oStdgeJsltIFqFkzomqYTSa1OMTU82dVRLIy5ccBV6QxqchtZHPHRctVel8cJJb5ST+2x5htwXVFHnxCog6oHmBD0vmkNjAtc/p910F+B7ud20XaOfdop8DybttPaaNGmqiOIJIIT0RGlgmg+ZDVk2MazYtXsrypQthkAow4hb+dCxXR8cO0I7H6J9CAmmgjLi2gPmd+Mz5DuyYBBhMf5/FnFGg4hI3aGPt0H/Ab3kbDDFJe22RJS4qZosOqddBSf5RsNH9sXgEV0Rs/rks0k5cNqc0gBg8dqtS38cOfye4ctMNE0M9z9QEWvXL5ZpoM0eVqFl6hQIxN2uHHRzgp63QB9HugXP7LwFunLF2YjxOHnOMU65EPDZUPbW2oZvOBvD15qgy+qReKPrxIGTx8+iY9sRUsQ4xGVBp+FbX1iAmvdXgM0eEt/yrKwseMjrCntRqmhtuB1Uf+bzVUj9yCf7od/QNjKhlXvicMv3y8mOYf2qXZgyWSfoZtHDffbdLycQimVok8/llgI9EnKhbMn74wWt+fMULwO50EYIl+NVj17jrDUgtGbvmQW0C9i0eSaqVqugdAuXS/QIjh3+EF07D5V4LuwcmYoD6zfPQ/Wa5WAh3zUaEhgxXy7q9YSdKFWkjnwHwzxGitjhI3pi6OPdEIllIUZdmbiaO9vm5KB/8CcF+nJUrlpWOMFKrWCTnWK6XHKmAKb53cz9rM8vLjWb9/zP03SjvgCbYXXrNMQvP18UCkD8/DTPURZNtIT0mxa02jRX2oLRgLMBL+1YgfKVyiiSIkZxOT5wu6DkeB1EJEm/jvo8YTduublSblPLqS4XLNAHDe0OX4gWKryvasnltFETwIXuXYbh0IF348cRP6Jeg8pYunIa7M6gnh8+H/yMy15y53MkT+P3JDon/XKOPFtO0MWL3pskDbMunXrj6OGP47QkNiCq1bwT619YKvv37xXoA9B/UFspXMl1VwFaFVt2cTRP7++gDYsWrhBleRdV6kP0tdcCf8HiidL0FZG2KGOKBT/9+Dvq1OqEOXMfR4eObZCVfVG0lqTZEIogwZsk34dvwDzGbIixKZWR7oPXkw89uw/AwTeY72mjUlBI4TBq170XGzev0Kl7mE3fiFgQpl/OEmrDe+9+gk5tH1PHB6vGzPgaMZ1Y8lK9TeE/g9UUF4pk0zwCfPz5a9IAUrSVW+7FmuVb8QxzDukB6DDB7gpj92urcFf50iqqaFdUqpkjk2oqMVKoXxwEKcLEamUzhPXK/90OJvFF/P/wf1wv0P+XH144qhMOp4Pc6RjCfgtWr9qCZ55aLeIvhKdEYhGFuSOADVsZuO6WTiotsDjZ/WOBfo1CPV68m1gyLdAttAmjkIbNhbvvrIpMQmmliDZsZSzAw49Uwcq1C+ELXJIJuhQ9FrUnYWCkqrZyHv9YoHMKSAGrpybMwOrlr+qc3zwkKGxkB7757ogER5stJuI5IvZlUY9PHroMCJzm0SrIDi8efbgVPqJSp8VqdI2Dkvh37dYKU6ZOROnby8uE78z7ByRRZDIoQmV2pwQTdkBV1dvkCKqy6xUFOifozyzL5bnmFYkTiPs1CnShTZsicQkGxN0o0KUDrMIcOkFnspdXJC536srT3awr+R1lCmGlF7Ybd95RHdmKzpRrc7gYoEKoWayaM98AACAASURBVKcsXn5lCzKzLsp969ChC04e//mPoIo8j98MAmZBxDe8/8EyWL9hJZxOBzIyKT5GukNeiDsFhNx/nKAbufwLO66coHOyzMM9KztdpvIsOvn86T/OF6GUTCxCEQqgBOGmT3iMmgtheWZeT6LYsrVo3BnffHVep6Zc8RY77qlwK7bvWYVwNEMKF05xVNnW5B8ba1UyyCsLc7NQV6qGyUEnxUHhW38s0BXOKhsDMXz/a54C/RqFV26zhRMG9WWnFzWf4e/n0tG0SSv8/osPFOnj+3GdVq1eFpu2Pi9TjZjFjbPvf4w2rQbgwKH1uL30Ldj+0isYNmg2PG7aD7KRojz9mc+NQYdOLaQJEo5aMGbMGPE2XrR4nkz7uN5NuDUnDOQotmreDaff+0ySQnNizUD/3U/HpVOu4lkMxCw4mfwY9iqhKBISOeW6rJMQu4G+iPq10LG5cDNhiQZtU3jY0Qhq1a2ILVvXItt3EQULFsDFy5fFa5acF04FMtO55+2SMLKgZgGakOhCMHxZYJNcyPx5FpTRcAJuKVxLLNOCAV8eDjoL9HZXiMTxrOKeZwFjsyQg81JEGh0XL/i1MJRGoU0aQyxiTbLjTUWSsfT5Bbir/G1CDwiELhkqtooWYpNDJukxTjaUh0weI1FQWZk+DBwwFG+9+eWV0F1Zh7lFTLxJ8W9ikGm3xR8hZzUkRTXFnu7B888vhsWhll26l82Eid9J1zsTUBb05IWKAB6nXlb6FrNRxuvlBIjFsAuvvroPzzw1C99/mxHnYBMuLpcthQqh7g9j0pSR0sjIzs6GJZqMMqVryb7kWcUjzu6KSoxav3GZFMHiQsL7HOOkl8/DKkKn5OuzgciiluuENAaHl80IXqdafElzK+xCqaLVJCbwA7gPGXfGThiGPoPaIRjNQCxCLq4TIQqDWd2wxZLQuVMfnDimtozCJ7bEULPuPdi4eZkU6OKLLAk6bRv/rEDXxvfoKwp0QtzVhlSaIDw/hP+rKDhqJNxavMp/hrhLM0RVvvl93z/9Kdq2HGJAjFVjxmqPYduLi3Fv1TKyDzJzMpEvtQACoSAskQQp0CUWGFQEKrlPmDwU/Ya0RWb2b4JW4nOn+BYn1s8v3IK5s5eL2FRuFQb88K9jCEZ1QkrGk8PqxtkzX6JVo35Gc9GLACEXpAmMHYRufRtLAwBhIiPCgs5QpBGbgURKkUvu0emwRS3CuFfEcs6wvCQy6sP3v0ezxn3i601oZrYY1m1+DvUaVEdWDh1JrGKNJpo4sTAsMS/K3FJPECAmB51n18gnemHIiK6i0k8kFv2dWXgoxP2/W6Dzfv3RVk0abHEE4R/56HZrCl7dewAD+qn4mIn2UeX7XMSJWuoyHurUnDHS66WDTUgaFE4P0Kx5Q8xb8jR8gYuwEKLNNRhza2FuICjYCCbFKZBtQamS1eBy0CZPDx0iMAcP7YlBQ3rC7tZzQ5u3IVijRCTa0av74zh04JRM9tls5ateg/uwfstcRGKZ8rO8rpiF56UPVmhexcYzkZikT/H5ByNBnDv3Gw4ffAubN2/DF59RldKwSuRtigF161fC6s1zEaNl7d+aoOcW6ISX8pzgi7ofHidt6ILwepJE3LBOjUeQfhlwu+zw+7TRWOq2Qnh9/07RUGATlgU6eePPP79O1OVvKlxAtI1kT9nsUqQztqWkpIgGCvMSIgbEztcflfv99NTZWLtmG3zZSvNhp4wonxuLJOH1fS8jKcUOt8cKfzhbECRcm3zmbmcBzJ+3HDOnrdTtaAgrss+wecsKEU+2O2PwB32yN9n8EHtgq12pTqRvsViOKNzck0S74hxxXCK1SVAyMTdWLt0kBTqN5SIR/l8rYtag7Htf6JLqGAg9k+vOi4yMDCQmUahWaVXUvWFTwrT2M8VHrz38+V8uqv4/+vjrBfr/8sNkMGRQsorcLH0jYzK5a996hMGDY6uawh/sZOVg+KieGDS0G+xOnyobkwQqyVheiPu/gbXn/b4xnWSzeHA7vOjXZyj27DKEmkQZllDjKEqUvAFHTu5BFDnK+zE70wLPM+0xmDwZMF9pBmgBRo4UC4KmjTrg9Knv1DYspEkNC4Hqdcpg566NApsUOBGFe4wCXflgCqVhEskYRMX5jeu3Y9KE+dJ1F6E4CvbYY2LTNu3pSXh85ER06/EAnp4+EcFIjoqpUKXcqkU/iwDhu7M7L/Q1wihZoDtyJ+h/KNBVCEdU3P9ygW5C3E0+tAnRokgc4ZIh4UDqOONKqGp88CvXp02Uzz79Fo807KVJfp5HzMDbvWdrjB3/uNjCMCkaPGg4Xtt7OrcgMJ/7VQW6wA+NySWbGpVrlMLqNcuEJ5yaymCrUwUNZBGFuEddOHXyK7Rp1S/eoTcnqlcX6OwGc9LH4ocHvcCCYRcoGosieroy6LCI5bPhn9kcYDDwehMQ8Mdw+VIAFcs31iQuwmmDerAuXPwMmrWph1AkQ8WNwrQOU+qFKoyaxXreRZ+3UKd9oWopEG4uazJeoFPF/RO0bvGYwWM1YNdxkTijQP+z88NAQ4gFWzb5/B5BDqRdykFyEoPyUsyauVqAMfIy/J137FqCypXvQ8ziQu/evWF3RDB33rPwuIHLaTmoW7M50i5wwskOOXlnURS/pQAOH31VntG/zl1AtWpNsXPXAtxepqQUOzfeeCPIjeYkwO1wwu+LoWfXETh6+KwhNpg7Ef/+5+OIUXGbFmwyjaEKPeHBfm1yRCz6fKLZcm5l5fiRL18++HOypIDiXi9WpLIohFMQiM+biSSTsQ2blsvUgkroSakpyM7OFIikcleTJUngupP9bqfQTTa8CRbk+DLkM1mc82dd9oK4pUgNgM1FUV1WMSXloJsicbpB5NqZWNA+yJ4AW8yDX34+j/79++KD9/9lUG7UOtIkHSttRM+1paueRr0GVeBwqTiYnBGSmCm6hGcY1w/PaKJ+RLDKlYjOnXrg+LHP1UosD68+vlxM1PtfiD9M5tkMMa25+SsNH6qJJUvnwurOFiTOFdWWfnPjr9QWh8Uk7ZGUQ0q1Z0UQuTyajFFMKjkpP/718+94fskarF75ssGH5JmuTSRqDCSkAB9+fAKhyGUpiP05NpQudT8o5hsJMQn1CqWoRu07sXnrStmbAi8PMZ7YROyTDT86avBaCA9lY+bixUsoUDAVOcGLQnFS4SblHbMhWKZkDeU0i0K8ageMGNULvQe2Rf5CXmSkpylCwOEGC79o0IEe3Qbj0MGzuWegBWKTuW7DEoSjbPxERO37zwv0XHE5hbhT2FMVkkXFXRrIJlVIm4bkQ7udqSh2Y5V4sm2KRP1BJE7qOcLq9bz74OznaNlksAEvdsFB3YGoD7to81fuZkGYJaakIi0tTZaU05aM24rXUE0IvqgjwEny4z0xcHgH4dmaCTTFsyIhJxbO2YhZM1fqtJ3NFE4/o2H8/PtJmaDzO/kCQSR6UnDgjXfQrd3jRlxXzDUTdYr59R3aQsQbmTco9DdFigE21goVKiRNdTOhT0hQFBW1YngeMs6zmUr0yplTX6NNq4GwCRycglmKFNy5d4GqxLs8Uphn++il7kaU9mMxL0oVoSWsBRxwmN99wsRB6NmvjahYs4EimgRRNhdNkbg/m6AT4k6R2qs46NLUyWshmbdA56caCJgrCnRzw3OtUk03AePHPo2NG17F4iXPoFHjhobgoxHAbapRkpzAYoj7IoC3T55Ct87D4ueG5ixRJOez48CR3UhOtYnzBAs9fgYbbRF27mT4YZWBCCJO3FK8Wu7ZY6yPCZMHo3ffTohQPyXGmKAq4gmuZEEmtW/TF8ePUpfECEtUyK9TEes2zxHxPT5jnhtcaLL+2TCLAB53fkEevrp3Pw4dOoT9B1/Hud/YDL0bLVu0FU2Ud9/5RM4UEcCLAvUeqIqVG2chZsv8kwLdpSru14K4D2pvDEnYgPCLCCifd8ivlKZLly4LSmj1yi14aqKBFDNzH07RFz2F1m2bIDvnghSkVavUQefOXfHYsP6GpZgWpcFARIZD58+fF40bOgxJ0cvGZdQFpy0Rb+w/iu7duE+Mk9K0eowBGzcvRM3a98LujsLnT5ech+9DFIygG6nPtHQjZs9YKdRSiZeS6ALbdy5HufK3w+MldZT3Xp+VNNs9FE/OgddtNLO9qRJ/KK6YnOKFP5BpNGc5OHOIBtTM6atF64rnI5tWEQTw/a9vwe4Jw+/X4Yb8fUSboOLuIxa1ik4wP1tFFK9Fp/0Lwez6j/ytO3C9QP9bt+uf/2EmwjyBQkFNnuxw4vdzmahUvoXRVXbAaadSJaOwD/UbVsaqtXMRs2ZIwObE7C91sf5UzdrgYAdj2PXya3h8+GxJ7Rj0CdcUCJQD+Oq7t2F3BhCx+A1PU4qQkV9sQoivhH6Z0xwW1FZLAm4rWVU4qcqXMyDIiGLq9CHo2r2VFMwSuKOchLjksDETbH4GxY48bsL6bLhwPhtVKzeKC2pYrRQkCUmRnpLPibS0AHa/tgj3lLsdYRCmo9NL8mN5+BC6xANM1OiFR2qTYv9PC3Q5eFUsrU79e1S1mjZiwkE3IO5GxWwTrjgTAk7Q8xboRswTDpVZoFOkyEyujKaG8ZzMAp3wNbc7UbzkN214CePHLtBfMKYmcvctwJsHX0CJUkXgFIVpoH27rnjn7a8UrZC3GLh6gm4ILpnnbe0GpbF+wwopggmp1UPZKNARAb8fYVn/sUAXkUFyw+gvnS0cdLUkYtPFakyO1dabMGQmtwKfIgxa7NjCMgkjXG/j+p2YOH5enOPKJPSmwkl459Qh+MKXkJCofGb+vnrZx7T4kML/StX6KyHuLNDDOtUI6zr40wKdTXGju837/f0v/6ZAz0NV4N7mPqEoEtcQldlZrPz006+4v2Z70R+ycv2JIA1Qu045rF27Cj/8/DPq12+BLdvmoFbtyggGLsuUc9WKbZg6aZU0OMj3FPqLNYIFiybjkUb1sGnLNixZugQnTh6QhhX3rxaodrnHbJBxit+x7UCcOPYBomGTO6/ThdfeXImyd5UQNXhJwEREi0q1Ybmf9JZlokDhL/FrF7I/nye7J2wkeVCiWDXj7NJ/s9vZ2Qc+/fyUFPaKHKEKMRsiakUWDhJqzsLYsHcT6k5Uft4h/EkV02IRn5Npx203E+LKAp3riVNaTlT7oc/A1qribhSphHXS8oy/z2aPy0ZevXKy167ZhIXz1iLjcm6SbyrDm0k/GyfrtzwrCtTiusAGkVOt3uScCucYzUOdXnsE8eFH9+69cPzwN7kBI+/kPG8YucZ+zPvPpgCe+XcChQ1wnVTA5q1rEAKhqtcq0HPfxaR7iIWWVQtzvqQ4Y3OTha3LJRNxp5WCSQnY/9pxDB82BjkZnNrrRQokPAbsfm0ZKt5XRptpjhTcXKSm0TzjFIZ3MICUglGc/fCYxAxCmt2uZEFYccrFhobYbYnuBZFjFDBMEC2NUCxbJldC7ZHmsU6kSxSuoorkFD4Q6DEwbuJA9BvSATmBS6IpoBSOLLGkTPQURIumnXCcjhempoEFqPfgvQJxp20Rxd64664s0BNxS7GqGr6u4KD3Q/+BXYXWQrSXyUGnBWhOjg+JHhZYdKlguzcRJYrWUGE2cYcwIe6Giru4DOh6sYrYqdo4nnr3Q7RuNtRQZeeX5OEQxvadS1C5+j2yN3i9ghRgMxIJKFmYjSoDUs7HZCUtZCB6DmgBi02tMWTCyMaaPQVLF2yWSRqVwE0oLc/Tr388jCiV7R1W+AMheF0pePftj9G68UDYrWycmV3hGB5tWgsLlk2S9ye3nfBfFi38/nwGVNNnkWRqiAiVzMLGnlPQQTzviaZio/7t45+ifdsh0s+PxYj0sAp8euv251Ctenn4g1HhoIcJc48G4aR6uSURxQrWkzXHR8RpI5fF6DF90W9wRynQXR6ifDiZVRsyVXG/RoEuInGLDYi7qZuSR8Vd0Cnmd/93BTqRJgbVRARyVYX8999yULNGc2k4vXd6HwoUTJSGg9ulZxLzHWquRENmc4BoykSUv7sKLvxuIBkNC0zGqflLpqBJs/oIx6jSzaa0McQIkZ/skfXHqa7XlR/FilQyt4poAPAPo8f2Rb8BXUUQ0OnSwkv2YUipA727j8TRI6e1GWa8Gj5cTSDupA7IPg1FEaWwodUptmZff/Udtm7Zgc2bXkJGuv5SufuKiJjafRUqSvHcqWNPEbdVipqe27Xr3oe12+Zco0DnpV7DZs1Y38JBNwr0cCwijfycbN4/CxLceo7Rr533goKlle9rJo9G2JhGvlSkWCpOnDwIq8OHHTtewrChc3HipGoksFHDe8Ock2cW45PqcXANqvAKm4bUq/jhm/No2rgNLl9m0a5IFnn00H04YFB34YMHIllISvbK3mAhTKQZzz6qsq9b+wKmjl8sy0xyWTZeLMD0Z0eic9cWEmOoC2FSTETzIaqiu4yfEhOzw0jwJsveYVxmTsSmmPL57Vg8bzVmP7dO8lyOSERc1BbGdz8fRNSWpcM4Q/RNkKlGI0AoL3Q2CQYVTSmaKGqxxr+/Xqjnjdb//H9fL9D/+Xv6t97R5M4waDEBZr7NYmzqU/OwYe1rkohHZVLEzR8W3vPps6+hcLEEgZlyAiAHQlShnNwwAgE0pocqBkP4uKE6Iu/DYEmrJYXNSJfMxk5sAu65oxYuX+TkmxvbKV1vQuvWbJiHuvXvk8KUiSq5NbxeBmYmTjqlDorojfDFRfjEgVDAiQ/e/wptW/dWbp3DjRAPPguQv6ADR0+8CqebnCtWDmHwwDWt0ES8xKbQGkJVpRse1esc8+QUuT/atTRgmJT4tgDFS3pw5NjePHZLuRB8/QUmeTypaB2hPskMNOzEOmzUYfdIIjNj+nK5t7SAMYW0GjxUEUuWPYfEJBv8YfUi5akcCtL+JglZl3OkcxsJOtCtS18cP/aR2qaI4q9yM4c/3h2PDe8rQiNUspdChD6yMTYnaBdmF19TBhiKzLDTyunUQw0b4+sv1SLHzemVX61D6jWohDXrlmjDxhindGjfFSePfReH7F4Bp/2TooB8R/KJN2xcmQtD5EHstIkNFRNrr0t51B++/yNaNusrkchUG+Zn7NyzFPeUL6lUCIlW5hQqj1UNMQsCCyc/k1ZYyvvTAMTuLaevHgT9hJ570aBeU/zw7QWBOaqNGrBxyxzUub+yKJCaaI1/v/GupZIdRUysdag7oHQJi5CcaXtow3vvfoo2LYcK1UT4a0ZwJ2Lh0y8Pwu2NSEDkvjNtr9hgUNSHQsLN9atIDxZF1HxQEaKnJs/EplV7lVLCZpGBlnx512ZseXEjTpx8C8dPHNRpNZO+mBVpl/yoVrkJ/Jlcl4mS7NLJoEhxL44cewN3l6uOKVNHonWbJiKsRmiz+Ko7KN5DBAQTwCR07TgUB984FZ/A8PnSquWlXQtQuepdgmRhASbJhINnBAXaKHag54nLrUgXm1Pf3+P0inggn9ctxSrDTmoGreSYDlDB3wp88/1JKdgIQQ0JjDkEp6iTR+B25tNGQsxv2MPoGULvX1PckZ/PPUHP4JLFahoTdC3QWWQ8OaYXevZvIZaKrEkInWYzRCexIbCYioZUrJDIBK4zojNe2LYLCxesEHcIM7uiMjDVzHm0FLvZjUNH9sDh4jONyrSBU1I5d2M8y4wHx7+4WtE/Tn/ISyI0V6rVUC0298nVK/gqIYB4kzVXXyRqzWuv9scdYCZYbGCVvvURnDm7VZAxar/mkPNPEADUM+E+lIavS6aUp099hg5tektDQJY+BY9cFPWcI0KQIpIUc6DkzXUkbtltyYZ9HeEFIaFL2Jy0r6NAHyHPCaA6vlAjbDqh0aKWOgUJ8PuzRF2a8YtnusWiE1ByY8uUrCkNOiksDdVuKlt37d0CnkQLfPT1AoTzyviJiBedOvSWAp2FNsMft3D1WmWxZdsqUXHndcUMn3jRxLB6ROCtBCeP3Kv0SQ9H4fJQcbqXcHf5e0zgI6LLoXaD0tiVzyBVjHBfC26VBpLeN4EzR7WApN84178/5FcEhlDMePbFcPb9T9Gq6SCJk2xORqT5FsXOV5agXMXbpeHmCyrc1puQgEBODLcWqyN7TeK+0YgdP2kQevRvrvvAyAWi4tPswdoVOzFl8iK9MNNvPRbBd78cAew+db2ghkLEKgV6x5bDxZqFCb0k9pYoqte6Gy/tXoZA6KKxzzkZVzgt7wnXhcRSVs5s7FD800edAI/qg4g9HdXVXTJBb9V8QK79KtEwFuCV1xej7J0lYHN4ZP9THYXUJ7slLJSHW4s+rEWXhl95jRzVB4+N5DPKkfxEXCbiPuEWnHnvU7RrORSgFatA51TFffuexbi30u06JJB8KCwNJV4zaRBXFuhX2qyxQBIhW7pEIAp/IAveBB0wsBG6e9cBDBk0HZ26NMCMGU8jEqMFKm0fvcJpdrid8juczPKMoqsKm6mzZizE80tejqNGzEr7/gYVsWLVPFhdQYP6oxoKTrq9kMZnU5qNNerBzcXVLlCg5UbsGjuhr0DcM30XRCROFP7tDoT9tEtMQI8uw3Hi+PsI+plD6n2tUas8NmxdIAU6p/U8Nxn3yLteOGeFuPPIcmLcdgIdOz2KsROfEKQL4zxzp769H8PBN05LLFXh2Cjq3F8Jy9ZPhyshBKtF3TEYRxgHSV1KSiyIIjfUku8gUiXG+iYShQU67Uk54uA5wmY144jmWYwj1K5JQjAngonjn8XG9fu1fyLI0JhQLV7asQb3VrkDXbp2xI2FbsbsOc+JfokOb0zKitGkBvncNmn6sLim6wIRKY0fbotPPv4hnt+Zz6lm7bLYtGWVuBDQhYQUDzaoZN1J0e8UvQ7GKNqXzpy22rBMc8rEOhLxYcKkQejTv52sGYr8EXUidLDMTEGWCHorpva1zFmJEuXAT3VLhL+lVo0R5aBPe2q5gRhTfRQ293/41yGELWqvyPVH4VHJF5zcz2oV+kd6YN44c32S/seo+8/9zfUC/Z+7l//ld2JQNAtqdqQZHI4fPY22rYYZnXzlSWpHPYpRY3qj38CO4ksZMMR/BJrmIx/TAo+HvsXKveKLxTghNYTy8BBXf1WFVDN5YFFI3+to2InVyzdi7qwNCErzPXe61q7To5g9b7IoeRL2RXVj9Sknr9ZmKAxzQq58b5k0OZJgs6Rg3OgZWL9mu3YHmX1YonB5gaHDeqBv/y6SLIufJL08DRKOKa6kMHc9UBk4nTJVdeCdtz9Em5ZDDA0VFvf8rrT3AKY98zjad3pUJks6l8z1BdZM0yjQCTAXtVcLQpwaeBKFy8UCdOOaXXjm6cUSpJigUrQnGougYuVS2P3qVoFxhmJscBBXqBxmFtYMSBTl0Al6bxw7+nF8EkPHJQIDxozri959usDmIJeRfHhdOuo7rcrPfB9ac1HojRyiV3a9hiGDJsYTK+XOMisEtr+8DBUqlpXnYrVpg4SFCUXJqCgtWQi/s9xbo1ClP/1VLxZ6KorFe+3LtXMS+LVykThpZjH11pvvo0un4fFJE8X2qPK+bcd81KhVAVEmUsLvNG2grvRpNgt0dqXN5o5MvMM60WLyRhue1189hj49R2oBbdfCt3O3Rpg5e7w8A5lE/aXXtQp0NoQ0GFGsTYsBioBF4XUn4dDBt9GpvXqEch0w+Mvw0Qr8+K/j8PkvwZ3gjXeVpblgBEzlr+n+08BHv1VO01T8KTEhGWff/xyP1u9p0p5FuJCJUaMmD+HAkX2Y8exYNGpSXyxOrDH9XXbDp02Zi9XLdiESJr2Fz0ZhoS3b1MKbbx3Dwbd2IX/BBIHi8n4JzDukjSiKaGVmBLFg7lqsXL4FYT953yyiKTYYQddejTBu/AjKq8V9cImmyM5Jl+SMqvMM4hRVE7eAMJMruyBuKGjJCXrzJp3w1We/wkf/XXmFRXxu/ca50kyiUr0nidO0gIj6UE2dIkOKyAmLenpyYiGjMReWpCgpkfw/nxTbDls+gRCzoIpQB4O2X7EIxozrib6DW8HliUmCHgiEVWQzTLsiFtxhuOxuVRQPpsHhICyd51QC/vXrRby88zUsW7oeF34nNNgYBhu185GTW1C0eH75zsq15fWzIMljKfmX1mHe7phpK5TLGb/2W+QW5Pq8c9d87n9dvb5NiL9SFVgwlCnzEFatmoDadWoKP5EUAyZ0FD3y++hvHEOCTOGAgI9Q2ST06zUcbx14W9a9CLpF6eW7DFWr340cX6asq04d+uKD0z8jHOSZQiRERCZTK9Y8g7r0ObawQcQ1w2au6oDwOTPRZKySAi4nJEVKIExvYbX+lEJDmmYJKFWsiiBNxMKNe9HGorkH+g/tBJuTvHO9r9kZ2cIJZYFOx4v9r58WRWyh6FqA+g9WxMbNy5Ht+11VrA3fa0Lj09OzpfFS8pbqQtFgwSF7km4JY3vi8Sf6Iz3zN7EXY4Euk2E4lOftU9s5EdxypKD4jTXiEzWzsBgxsjtGPtkHoUiWcKQ5eeZ5KurkwSCOHn4XvbqNlWM6HGLTm5lBBNt3LsC9VejTrdGR+zgt/TLyJRXGzTdVZ0ogz5hQ8myfD0+O7Y/ufZvBm6j0MOYEpCaRY7xo7gYsWbRGmhwizmlMJVmgx2zakPMHA7BbqT4ewz2lG8Zh0qaeBJuJ757dhXwFCPPltM4jSb1M1cin53RPoOU6lSOKhRD4tLR0aWDIRC7kl735zslP0bb1AOlxETFB6yl+h5d2zUelKnchYkz2AiG/PAsW6Gw03Fq0PhCxIxShWBltQcMYM24A+g7qIFRANhi5jvgdlRbjwdsnzqJti2ECjedn8e6y4bR640zUuf9emXTyjCUyhtN9nSheLRJ3ZYHOfEcGHFYWiAGxahR7Kwe54QnibX32zG9YvXYaatepIuiLlJREnDt3ATfeUBhZvhyNK2HaIboRCYZlGvrbL5dRr04Xmb5tmwAAIABJREFULSpFA0K9JHnvT76zG4WKJEqDX5prlqi4YQhqzMlGVxhuewpKlqgmTS3JxWiVHgMeG95NIO4JKUTPqDaJYKrsiVJwtmvdDyePf5iLOgHw4ENVsXLdcyKWKdNptxcZWQEsWrAKS+e9GD8rmYJVr3EHtr6wFhERU4zBYaHgr1X0eI4d+VApP2x/W4Ba99+LrS8vhy90XhCkhH6HA3q+JibQjcSHO257OI6cS82XiMvpWRg7YRB69W0hHHLuCH4FDkFMSDbPNj77zIxseF3J+PrLn9Hwgc6CuCSqhesyFI6gdp17MXr8EDRv0QNbty4WgWGihFicMy+WBopddRRkQBRTpwiBiMc4JJqGLRv2qLiheXDbgNK3FxR0U5Gi+eALZYi9L9eGDiCIPPBIk97lUt2cN984ij5dJxh0QY3pbK6Vq1ACr+zdiEDoMjwJDmnGM4YlJ6cg2xcwzkl2T/meRKTwOXu1oU0KiSFASeeOtSu24dln1iDB4xQXF1nb1ih++OUYwpZ0g1LokefLfS7DwqieEfq6WsPnqpj0l2Lf9R/6u3fgeoH+d+/YP/zzOjXVZI/FiYcbI0KIbwyTJ03HxnVv6vDTmMRw4piaz4FDR3fL5NnhVq9nESlyKIeL72NOJ7SDrp1sVWBkR1MPGrG2iWRJIWWJkYNYEFlpIbRq0Rln3/sRXo8bPh8hqFGk5HPg8NHX4U2mWJEFPn+mJLgxsfaIyQSYk1aSMPnZLEjS04Li31yn1qPITGfy4hTeC4+zIsXdePX17UjNxwOFBbOq0rOg1gm62RzglbPrzs/QBJsFM/1WaVf13TdpcoAz8YsILh94+72XUehGl/KmWUBLkWjajRmFqky9tFvPXyJXnoGcIiMsMuY9twqzZ62Kn7zKwgQ4QV+zfhECwQw43BTACsJOWHmEjYkgXOR/kRdmS0b7tj1w5PCHkiAKoMBIhp4c0xf9B/aAzR5E1OaDz68cagZoPmce4hRtYZHNadavP1/Eww81Q3ZWxJgiuREicsEeRseujTBt+hhJLpKS9cBnYGGTx+8jzNtjFHGqah0/aAVmxnUWQUICvclZgAdlgkWuFAVCLl++LEmkojvs8AdyhILhcqbineNfoHWrPmAuzSLHxSQ1nIMXti9GtRr3INOXIQmj+LCL7R6fu9kgyJ2gM8ByjSZ6mFgEJQAlJqYiHIgKPK161UelYLDb2VzKQfl7b8OqtfNQqIhHngEbRH+J4vGHfWtM8O1U3ybPlToQtGlSSBttAN8//RlaNO0f96Q1URBcY9/9dEw4eUywuH9k0iz4cYURS1kqBZxyDKWoDbHbT+EihXVzDQ/s9QRe2XVEmjRqQeOQyYjNE8Op0/uQmMQ/RwVKar6+//Z3NKjTWW3a2CkjjYPCvRHgyfHdMHhIP2mo5OSQBsOERNcek2eK89GX9+wZ2uQN0CESlfpFxj6Korck4PjJA4hZo4LGIL87FM5GSqpXEm9OJITfz+0koodMppKReTkLLmeKqGBPnvgcli/ZpmAVaZxxHwIdOz+Cqc88CZvDD3eiDZcJ1YlGZZpEWDXXAdcgE36iJ2S641BvZ947iuEQlmuJJeK2EnUQM+D5MlWNhDByVBeMGN0DWdnnYbE74PUkCwwxm5Z+4inMBJCTmkzkK+AWriEnGEyWrBba10Xx0w8XMP3peTjwxtvq6U2OO2GwLy3AfZXuEv48VelZoJtwvysaX38aH66d0GijKu8r75+N3/nD5Dz351Vj8FoFvv4u15sUv64k3FKsBurUK41169YI9YFCRbzn3N+0oeR5npVOv3k3YmGqoSdhycK1mDZ1ibwXkSNcYyffeRlFixUUDRTGkWlTZmHZot3yGX6fUnUs9gDadWiImXPGIhLNVscRighyWkdf4TATzWRFXdmdCAaU8kCfbybXoYBaVLG0DPrtuP0W9a83p6U8SidMHiQFelrGOSQnUbSPih6ceLkEwdSxfS8cP/q5nL9iCxSLoU79CjKBdHm43oMIyNRNbciSk/MjOzOCW0vURnKCCxkZCh1gnBw3cRA6dmmGhEQq44cRCOt0muub8Y7Yf7GrDMcQ9Dtw2y11VQk/yr8HKMg9cfIQdO/VHFH4YHdpUS7PP6bUjfdOfYSWTR6T4ogYHsLjWVitWP00HniohhRktK+SdRyJIZBtQ5kS9WUP6wRb49+YcYPRb2g7mfYrkk0pRWy4rFiyFdOmLNIzgWLsLpf4Q/+e9j4yfOekCZuQlCgilGyatWrUFV98/qvwY/1+w3o1BixYNh6PNKoLu43QdkV/SWFkU+VrUzDOnKTzeasFl3KWlWtrxScf/ojmTXsak3hjvVuBrdvnoWate6UA43dwe10SfyIB8m4LoHih2jINpZqqCW6aMGmIFOjRWLZAgHX9q1tIICeATz/+Hk0f6W9QAqhuG5b4v3HbfNSpV0FiFAcVPCfFz14QiXkL9DyNfmNPRoIBFChQAL///ruomrMIU1VzK069exatmg9D/gLABx++LY0ZpysiE3Oe/6I5FGMxySmnIiOoEcLcz+1Ilfzmqy/Ow2E30USk/AB9+7fGE08OhifBbBT5xAKDMYYxjHmDJepB8aJVZM9Ig8oA+UyeMhQ9+7RDGNmiK6JwayeCvihcjhR06TgYRw69J/kMJ+B8XjVrVcTGFxbCH0gTgTg2on47l4bqlVvT9U/OTkFF8pzcPh8V771DRIyJuqIDrNdTAB3a0unhEz0qeZawmK9dAcvWzhGPb9MFx2FxyfdIu3QByYk3ouiNauspXu7cRFYipQZiwBBOlrm+tcHPnJnniRmPGfe4ztiI8bhS8eTjE7Fp/T5FFBjTfjbaytxVDBlZvwtvXnJMaVooPU8b20q/MdFkjBfUcHl192EMGTQpjvyQuE+UDoDX96/HrWVuFqRpDCoIx+GSUMwsTpw88R6WLF6OVatXIBRlYwu4u/QjBm1RBTPDoRz5rifeeRGE47u81GJhjOWkPASnO1Gog7yPglSMMSbZke33KXWMujpsQNm8gkYiB3360yvkM3gvRdvDCnz57SF4khVVZmqVmHFNUWdsuv55fIk/0D+Ne9f/4b9zB64X6P+du/cP/K5ZoLMw4UYT6DL5qhYbLqdlo1mTjvjpe2Oik2eq82jjali5eqFwwpk0cnouB7ThGc7ESexf3AqJEZVVpvJB2l15sG3bNhQtdhMqVysvE6WgPyy+yw6LFx9/9BW6deqHSxcJe8rl3nbp2gjjJ4+SCYLAA2MUpQjJwchAzAKFfpzswrGTS1XPOc8uw8L5m+JJpNUeRkIS8OKO1bjz7lIGp8e0CYoJNDW3QNduJ+2bOGmlbQXVaJnMuZzJIgAyeeJi5RYZ9+ahR6th05Zl8AcvauHL7EgS2Dxc2zyK9uT2+HIIbXdLZ5gFjKhePr8NT0+dr7B0Hry0XbHGULXmHdi0ZYUktIRXc/LvD/rF/oeq0jmEcFpccFiS0KF9T5w49pGqZBsBkklu+45NMX3GFJni2d0RgY/z+fAZsplARd8kj/pVZ2WE0b1bP3x49pvc5JRRIAaUq1Aa67csRHIqCzVOzykk4hevzpxseouy8DJ8rAQ1YAr6GYgMCoBxchzjAc37HgEhs8KJE6syE8JpQSBIrq0NiZ4kKZzfe+drdO6gnr1x2zxbGFtemI+K992OgjcVEDEjNmXkc+NcPsUjmoVJ2GxQ+Vm8sogl3NWD9EuZeGzoEzj81llpyLAgTEh045U9W3BbmZuQ6f8XPF4GZkJEry5y/uLGFDilBuIYu+J0JjDsRhhpjxw6ha6dRun6Yi5o0BRYc/7wy7uSsLi8boWFGomk+AFTddigjkjyLgJIOuFgIs4AyD1CKsR7xz9G2zaDFWUhcES7NKsGDG+HYSP6yNSC700Ope6FoBROI4Y8hR0v7ZfJoClqxlh68MhWFC5SIG67xiRMqQa6QSJM/lxJyM6K4qEHm+P7r/mMVBtAim4b8NysJ9GkeRPVDbCzZRYUz2OuUTs8BkRQg/q7p09h8+bNmDd7rnC8ExMKiI/uQw3aKi3EKKokl7YDBw5twS0lC8EfTkdKaoJA7rOzArKfmYhHokq74RRp48aNKFAwCS1btpBrZwNS0D9hD4rdUF2E5EJC32EhFMGQxzph6Miu8DCZ8atvMuF9JnePidbNRWpg3/5VuL1McWlimM1NfnEm1Yh6hePaplV3vH3yTJzvvHPPMtxbqawUSeY6MEUsc1fbVevw6nX5B7SHadOUFwVyrbV8FdQ9z/KOSnJ2dQKllo98iZ8znAJHLVyoovzdizuWolLl8qLCzDjBJozwdS2kGjhlCuzPCcNhS8TiRauwYP4qUDiYr7vLFcGbB/cg7fJvYhXEZ/brLxdRo3I72HheEAnhpPNDjjRbDx3ZjFK3FRYeOuMEBekEsWLYk/Fc1KIuguXLn8ftd5ZE7do1Bf3DM5vnE6f5d5WuDYfdC59YHSncfvS4/ujZrz1srhAiXGxMkqOEeDpFJK5Pr6E4+KaKxJlCW1Vr3IldezaL80M4wiRY9yrPI567PPtvpoe5UHc09rG5NXBoB0yc/ITYL3ENeJMSFSHEGXeEE1r6rzMZ98gaurlwNXkPogI40eT5QWhuj96tpLEXpgiTg0QaQvZJZ7LhzHufoC19us2zQA5K4JU9S3FX+VJinZSWQe6xG7A44bLlQ/EbqhhFgrEorMCo0YPRd7CKpQlfnYgdj1ecElYvfxFzZi1FIJA79uO+/Or7o4jZmdzb4AvkwO0kXN+LPdsPYOCAp2RI4HKqIjjPv+KlknHk2D7YbSGJzyLcF8xRaDtRdUIZUF0J7s927dtgwoRxKFOmbDwec4J+8vhHaNOyt9xrbcTapUG5YetiQWkQIUWUWrZP40+Sxw2/zyI2aw4bxSpV0IrF0eNP9EPfgRTHCyAhOUHsKsXClpZlviDOnvkCbVsM14KV9buhZbBh20LUvr+C+FOL4KU/KGeLTFBZnwj6zETiGba25h6MqJ6OqXJt5hpE0Y1+cgJ2vXwUDRtWw/yFz6r1VSxLoPSiSxJgPPAgxKqbqt/hsIgccr/mZEaxeOFqLFm0QUVczZcNKFDIjjfefBWp+TzS0KLbRYhuFmATJSh7JxZy4Y4y1aTpawi8y/d9YnRvDHmsF3JCaSK6x58XeqPVhYDfip7dhuHQwXcNoUKNedVqlMOmF5bA7lT4GN1WNm/dgYljlmrPn3kEJ8+0x9s0B5Wq3C15jYh9Wjh08KB9G9JNPo2/r8sJVKp6F7bsWG34oDP/jQlHmnFSnUqsuK3E/TpBN5e3iBQOxYDBHUQPQgQliXrMpkOABTYRE2bTKGIgvbiurDj3ywXUqt5W9mReyiIRiKvWTkXd+2tIvOMZyDyP6vk6RVb3Fi16ifQJ45uvfkaHdr2RQeeRmDZPODjjez01ZRg6d20t7hrMx5S+yO+m1n3Ma7p26Y7ixUtg0aL5SMznEP/4yeNm4YWt+xGlwGWYTT1atAXRuetDeHr6WISi/K60HNbmPv3fubejYb8OrpwJOH/+Inr3642dO7fLmpVz3EeahxvLF6/HzBkrjCl97lnx6/kzyKY7k+wFDhS40o0zTRCNJjXrGo3jvErFfzHluv5jf+8OXC/Q/979+sd/mocBu3TCXzMswCSpp1e3w4tPPv4azZr0EoE1HtQi4GYUDF26N8KkaaNFzZPJD5N+Efxxu2X6yb9jkFLuC3m+Fvz6629YuXK5BJ+Zz01HJOZHIOhHkjdFk3SoyNnbx9/DwAHDcPECAzOnwzq9WLp8Ouo3qI3EZIdM6Oh3yeSb4j0iOBIMCZzNnxPCnt37MLD/VImDbsLGIkGEIjHMWzgWLds0FI6sdKuNAkdzTcPTXdTCdfrKLjYLdHboaWfDCTOTaU47yt9jdB75a1Fg09aFqFrjbgTDaciXLxk+sfMyE9jcRoBGZ3aWeZB7xVbLlxOUSQotlPr1HImDB95RWKc043U6Wr/hfdi0ZSXSMy7AneCQAiYzO0OSU8LcGJAIbfNlxdCjG314z4iaNbvOYl0SDuOWkgWx8+VtyJc/EXAEpPuscGgV0uH7XDiXhk8+/kKU9bOyYooSMD2kaX1SrwrmLZiBpHwW2FwUmgEys9Jy9QXE/oNCNAbnPu63bEyxBaFgEdE3dqYF/kwv4UCWJI5is5GQLEmyQBvZCrdE4c8KIjXlRrx78ks0b9JNAx5hysILDWPPvrWocG9pZGSnw+Wm4jU/hxkyM3wzyeF8SF9MVDnB//1cmkD6U5PyScE2bcpUrFmzR+F9MaBEyQJYuGgu7q5QRtRbo8hQWsR/s0AnPlQ47xZOvyxwGsUCfdZXLNuIKZOWyvSIBSCvxcYpdCSAX859gCgyZZLGBoQ0p+Q+6SREYKVMdsm9dGlRq/oQJmedP2NDxGdB184DcPzol5KIRkWZHTh2ajuKFicvmxznqFA7TD4pJyTnf8tElUrNcrF1FqBth/qYNX+qFNSqvq8ceML1uMb45wR3suwd7vEDbxxDr25jDB0H4+ciMZQuUwCbX9iIG27ML8gMri2iZjIzs2GNcNpNWLINp8+8g0GPDcHGjStQ4uabJUFUiyAbFsxZjgXztyh/kMW5aEnE0LxVPSxdNgeZvvOyd3SC7hErPZ5b0RjvlwsvvbgLy5Ytw6uv7ZJzQ+Gmar1HX+HSJRuoerXh58zvWaRYPhw+sUcpGob4Ge9DckqiwrktNpQsVgd16t6ODRtXS6LMCQcLVML52NBi84PQ3ndOfogunQdK0pWYDJx8+4BAhjnR53lrukuYE11dzXkFO40z5981jwRZYopQmaHlWlx1E0B5LTrH1cJVfJ9c2D3PEt5blyM/SpWsJPfrpsIJ2L1nhzRygv5s2fdct/INCP+k768nGVkZAYwY/iReeeWY+jQHgTkLx6JxkwflPnD/UX2KCfCsmcuwZNELf0gA2UheumyuJLCkzchUKkKrJqVb8VkTDfT66/uxaNECbNuxXlSTOQlkI5Y0BQoy3XUbp7WEHquAktdrw4DBvTBoeHdEBUKvDhCJnmRBBbFBWrtWQ3z79QVjj1jlO9SofR9Wr10oZ4hSoIgGUUQPhaY87lTcfpty6hlvTX2Nojcn48Tbb0kDiXZ/aRk833gu+EXwjHFJfMvB94nh7tsfEFg/G6ZseIbCMYwaPQCDH+sKmyMoEHcRnOL5502Rqenxo2fQucOIOKRck2XghZeex31VS8tEzuXVaVws5kbIZyALBAXD/aH0hx69OmD8lKHyOdLsyskRZBgb5ovmrses556Hx0NqCWMpkQUhvPv+XhQsrMJlNgd1KrjfffBYU9GieTucOf1T/LpkodiAiVMHo1sXQsqDwsvn/ZBzToA1/O6qhfPEE8NRsFAKxk8YKwU89xnPMIrW7X/9OPr0ylUsZxzift+1dy3KVyyNqFX3hyeBAltZsEZiIqJbt1pLOcd4f0jR8Pl9mDJ1FHr0bSnOAZygE+nC66GDReEbCmPfa0fQofVIsdzi2qIyOtdSu85NMe2ZJ+F0U/wqZGh2eCUO8oyQKjTubZ4X2QdRsWeuRU0OrmWiVTjh57Ns27q/3KrxEx4TYTYfhT7t1NMJSTEIGyHjWXC4nHA5CP13Iis9R6D/FDnctfNN9O45SvKa+KDECJyDh3bDk2OGIRhVsUOCt1TPgXE/Bed+Tce9FR7U+EmkhIcDmyAmTBqGXn3bw+IIymCAE2F1D4oKpax2jUb48fvf5VnzPOYebfBgNazeMBeBECkK2tBfvXYTpk1aKc0hNgQCgSxJkV7cuVDE/SiKxrXHyXxq8k1o3aIHjh35QOK+aJoEo2jQsBKWrp4Liz0kLkVihRkj5caDWJSinsDtpeoiFqHIr8Zg5hhdurfChMlDYHOo4CSfmVxr0CcFujayiWpjTk0EUQBuRwL69R2MN19/XxrH1EqiA8DtdxbCK3u2wptIgVJFw8XviegTcXLvlxjO/NCXAxH//fD9H4z9YBUEZTgcQvOWDTB/4QwEIjmCZszKypD34vCN3Hoqy/fvMwDvvvst2ratj6nPTELUpjn7bz+lo+ED7SBSGqTUsWlOaIgF2PfGRpS79zbhxpv6UTl+Fups8HGg4ZK8vkOHdnhsxDA8/MgDhiYOUTMeoS5MmzQXa1bp+WyKwfFh/PDLaRnykT4SjYZwOf0C8udPlXupEU3Rt7kQdx0Y5O6H/+Jw5B+vpP7/fMPrBfr/9nPlFM+wAmECKWJT5H+K6FpIBEO++uJndOrQD2kXaD9kiOQYe6ZR06oYO2E0ihQpokrnHh4MmbJpJVWLqpgbYYxnz57F8OHDUbt2bcyaNRPp6ZeRmOKSQ5iQXhaRFCdLTc2PrIwsfPXld+jcsS8unDdqKyMHnTLtcXTp2hZ2t0VgUjk+H5x2j3LfA0Hpyr7y8i6MemJuPEDw0ElOsWHthuUoV7EULDYKozBJUOi9ClpYwImQKKMbwngCi3RowklYpvp/q6APuWijR/0f9r4DzLKqynrd9FLFro7Q3STJQRQUUEBRRAXDiIOCophFUBAVxTiIg44y5jDqjGHwx4AjoIIBlCBJkJxBMk1Dd9Op4ks3/N/a+5z3br16VV2pA3Dv99VXVe/duE+4Z+299tpn4Nxf/Vk8xXPnF3DDTVcgyIem9BaZh2mPt40ic5JR8QuWr6DdK8OkXPYKFfDO2x/E2485EU+tUtUojcAxL8cTQHbhH3+M5+69G0JUZKHK/Lierm4MDVUQ1yhK1Ym7brsfb/iXtwsNmaCF3kypZ1qgFzTCrrsvxefP+DR22m1HmRAtFfrGG2/Evff+E3/8/Z9w4z+MCrQNgEK95+95zzvxoQ8eL3leInbnM3rEhcWI0AjpUJDcdSO8phOq5v436LgWoIuIj9L7RZQrIN2SkUpP6oaSVaGiRDkB7XO650gk5kc//A3O+vJ34YkYGIErnUAVfPr09+Od736TLCQVlBqVmnEAOl229PL2dC8QivG6pwbwuc99Dn+86BqJihAAveSlu+KrX/8a+vp6RDlfFk3y7GR4TJPibiOM7HcEynXWBy/IQp06AN0dvdj3+QfhyeUUc1L1Ye0MfGHVccYXT8E73vUmJJ7meUuNXoJhlpQyFF46W4Ssakp9qXiiAnh6/uXFHRRw+aX/wLFHn6YvZp+if/vjf87+mkQILNWO/Z6pKVKRgPcQuTjubcfjmqvvE4cdbSUL+QN2FdBAgRwVXWM0gTnqCirpQKrXNLG6kOvBpz7+BZzz/y5q5JoxCsL23PN52+Psn/0Ic+YWpTQa0wm6unoQV+lVd/GPf9yIEz94Mr72rc/jpS89CIGXKFWapbP8IlY9uV7u747bVqQS9BTDHnvca/Gls04X8RuiICvmJvOAU8Uvf/lLfOXLP8JFF/0SO+y4WCjpUuc+ZAkdKtYmOOF9n8af/3hdkz1jHGhHHvVKnHTy+7H9js/B6jWrcN555+KRR+/HGV/4nETStl/8EmnGM8/8KN523JsR5EJZ+BCkMZ2DrKVCvgdXX3kj3nL0B+V+Tzn1XTj1Ex9EpUr9DXXI2LZsvj7sQqU1oj3RAibtMJwIoPO7VmVHC9atiI+9jl086f6MnjAqXC0H2OU5++lnHrDr7kuExfPcPVleSoEUHUCce/N5zuOs6nERPvzh0xvVC56/z7a44KJzBWSQCsoIPMXV6FhbvWpIKOV33f6EAtKaMjLYN5na8MUvfUGiycPDWl+X9ExLpTznnF/g61/7EX73+7OFGsoFMampIsbk5nH+eX/CR078gizUpTQmxxBVoA/ZF2f/4vsC0At5T2oUFwICfgf33f0ojnj12wUQ6LuEJUMjeLkIt9x2FTq7PYTxoOT00klOx3Kp2CsOv/e++yT86cIbGu8uKXMn4/IAnH76Z7F0m8VYs64fv/jlz/DEivvx72d+XinyXT3ixPr9by/FKR8806Rp6ZxL/YxDXr4ffvy/X0filOHl1N5MqRkaLKOnexHeesy7cM2VWrddmQW6SP/Up0/C8R96C8J4SJSXCTriuIQb/n4n3nb0+0F2McEI3/MCRpfMwZ8uPRfFki7Gu7q6UB4eFhrs+9/1MfzlkmtT3UkZO1/5+sfxpre8Xpyq5eow4kgdi1HZw9133Y/j3v4+DIpCN3UbQniUowiB73znTLzhyMNlLLP2Mp3zw0MjkkZTrUT48pe/jLvuvhW/v+j/xBklQmCFLgHnFGj80pnfxM/O/rVEtfmOZPk8Osw+/inWun67OJ9JlabDjSCtp9SLn/7kF/jMqV/Xd6oRN6ST6YAX740f/+zr6Ox25T1NNhOfn8wZahPwmnvuciAGB1Q1LVdgegud9FV86vQTcfRbXo/u7i6hq3/nO9/FnnvugaOPeYPRrDFh3FEON60Dn8uzTKNW4WFqxj13PYa3HP0+rFvDyjTAkqXzcOFFv8GCRT0YKa8TVhTXDYPlfpnPamEdcaglJItBJ3JBNypDiTiI/+NLPxTnE8cTn4Vjlzn97JNnffV0/MtRrxSALvKpUSLBhsGBCv526fX4wPGfMNFnF74IQlZF8O0Xv/oxYjq5k6q880UFfbCChx54Eke86u1wpBqHOpS5UWvg0it/g65uOvHJAHNw0y2346g3fhDUyBTWAJ3IReD9x78Vp3z0eHkvMqc8qfs47//+iI995AtG8M6klgE45NAX4n9/+QOJDr/k4JfguuuuRGVY08HKI0PCxHr9EcfLOOKaj0694ZEBbLvDfPzx4l8IE5PsMTpfuT4hWGeZMdE+ENE+ZWAy7YSv+/vuexCvffXxYhMpouCQdfEunHDycSh2kIURmXQoR1IEVfRQbcBnpiPilJM/g/N/c5lWEJI1pGoA7LTLUpz/25+jb0GXpE7JOz7Hdy3XtTncfvNdOO2007B82UoMjwCf/OR78JGPnYjhylNSu3xofQ2XX3otTvzAGWInsvYk1YXcojAjAAAgAElEQVQO4i4f/3vOf2Hv5+0ufVE0D4KilsuMYtx555345CdPw2GvPBQnfOj90jdoEwY+KiMU0AQOP/Rf8eTydaKzJGmwkeo1/eXSC7Bku4XSH5m2qqyoqqm0UBImwagAVwOc2/fRJKtIbW6c9TS9fgbQN3PDsayT5OBJmRFDbWH+iaN1PLm2Lub7cOftj+I/vvgtXP7X6xRQCJiytZmBt7ztcBxxxBFYsnRr7LDDdkJV4UC8/Y5bceedd+BXv/oFHnigH5/+zHtw3HHHiYJ7V1enRH/5Yhd6YhRJmQrmulDEg1FR0nm+etb3cMmfb1MamlHqfPGBe+F1Rx6BA170fGyz3baoVxI8+uhy3HnrXbjgggtwzVW3GXqQTjQHHrgPvvil07FoSZ/k/7n5subQOBTZ0pwZoYJTwIW5tZyUBRhzoUc150Ryt0glFCqcV0Kt6uCqv92I97zr4/KiPeGDb8UnPnmS5KAJSKeIj+SE6wtEPeG2fggnV60vye/zQQf+ed9DuORPFwutbHCdxJcbwiOkr0vdeS/GnLnAKR89AXs9b3fsuvv26KS3VMSJuvDgPx/Bb359Ic79xQVYt4ZROfViaj6yg0g88qp2mqaeCThj6SEq+PK3VU62k3Sni1cffig+dPJ7sfXi+fB95s/FkiM0xNykAu2lSe58Z9Cxw+8EII+imBsviwD0WBZi8uK3kXLEIijIMjBCFY0IOvmyU1XyRx58GH+46DJ89cvn6AJWWPNKmXe8OkpdwAkfOhpHHf1G9PXNkZxTDXPaXD6d0JsUd1VsZr3YKy7/O07/zBewcuVaWaRygfmZz52Atx57FPwcqaIjohrOl6bkewm9Udtvg9s4YnJUQ161ajXmdC+UBeX6NetxzTXX4uyfnINbb1kulDtbblAdaFzRV0Dm/odOPgqvPOJQ7Lzzc9DT22VAh6YRcLGkYFrrs1uanFV1Z3+s1arwkhg5vw8vO/hYPPzgkwII/3jxOXjObguEqsk+IwKSoea7aq5dL1ateBIPPbgcrz38RDHvXntvh79c+nsMVlYKRVTKqhn6LiMDHA9sv7DC/lhoOJ1I7T/j9LPw/87+YyMNQ5gsDrBw0Xx87vRTZeE7d35J+telF1+JK/92Hc477w/45je/hENf9TIZUw7LMYpyf6xllgpzMNBfl9zDe+9eJkJBPlXVQzpWgJcetg+Oe8db8MpXvERKbw0P1nHNtVfh57/4iSyQf/jDH2GHHXaQCD4deaQeUjyO52d07qZ/PIw3H3UiijlXHDvsQ8yhpg6CdEcrjO6yFu1/4uCX7C/zzHZbHSz2YpT99NNPwzvf8yaJ2ouKvRHUZNWED5/0Cfz2/Gvx3H22xX99/ztYsLBHSsuRCUKBM9pSoo0crBPmkfOsrbnkrYA7FTWfTF+WIZyKpo+iuNvouWXK5CUC7bu92HbrPY0cMqT/cui84x2vwmtfezj22WdfcZSsX9OPG2+8Fb+94A+46MIrxJZcp++511L89H//Gwu2niMOmwikMpM6RQYYBS07sWb1kOhu3HvPkxrxM6lHBBUHv2RfHPu2N+HVhx8mTt3BwX5cffVVOO+886XG8Ne+9g3stNMOqCcjssBkVPm22+7EXy65FF/9j18aKq3OJRJZZhs4wGuOPBDHn/hOPHev3cUBunrlatx046347CfPRP96zqcmnUcqgmjVhu12mIP/+Mq/Yb8DnovYZQqIpDJLeSo6Z8ieePMbP9SIGNta4da5Ia0nam3Aby74Dvbca2fk/QDLli3HRRf+Gd//3s8xtI73SCe5qmFLSUIHOOL1L5Ax1Tu3V1kEI2U8+siT+N53zsZvz7vc0K/tPWs/yRcSnHLqe3DEaw/B4m0XYs2adbjxhntx6kc+i+qw6LSlFtEOSp0uttlxDj756Q+LM57v0Xvvuhtf+fLXcdXl92jVCEf1CRjlZhnEEDFO+9w7cNhhr8BOu26HwYE1ArYLXgnr1g7jwfsfw5FveKeUFwyCkim1qrPuMW99Dd757qOx+x47SeRt1co1IrD5gx/8D/baay988Uv/hp45FBFl+So6JoF77npYUtTO/7/LR/ueEl+U+plq9fHT3o3DjngJtt9+G2EuPfzwMlx28WX4wun/DSFvRDwnRW41ysm++oY37Yf3vO9Y7LrHzhpZL5O2HwjDgWk0//Nfv8YZp3+jwapwyUwiyvSUomz9YN1zgL/85ULMX9htnHItAN2UyXMilhZkWLKMNWvW4Kq/3Ywzz/gW1qzkXKhiiGz33fbYBqd+/CQcetjBMn5IF2cFF1EsD8lwKWg6WOjj6quux5//cBl+dvbvmwEO4+ilw9WQ/8RpdNJHj8Xb3n40ujtLwkR6/HH2wUvw5TN/pMQ13oMI4vEdTGAHHHrYC3DaZ0/BNtsuknfE8HAZl158Oc44/asYWM/+pCwBqbYgjJca9txnHk775Mk46KCXyPvQ9fM46l+PxT+uudfMf8pG4Nrj9DNOwvtPfDfuuOMOXPTbP+O73/mFBFY6OuagPMx0RabPOCh0AFf8/U+46E/n4YEH7sbnP/95YfStWLECF5z/G3z3279EZZiOoAAuclytyBqOkfNFi4v41GdPxv7774ttt1sikV+mQFCjQajfktqjZcCEnRiHwqw57q0fwM03PQwu5Wi/G2++FIu368a6/mXCgmBfEcE5z+ryVNHV3SHA/fe/+ws+ctLXzXTOCY5rnhhdXUVccOGvsXCrHhRKHB8+nnjiCTyx/CncfNNdOP+83+OeOx4ZxXY7/d9OwNvf9SbkOyIMlQfR3dGD8kiE355/CT7+sa+KSCXZpaLn4MTonevh/R94B974r6/HokUL5OZvu+0OXPKnS/DrX/8axxzzZnz0Yychcph2afQ8Qk3T+/KXvo3HHlyDkUH2YdvJQ8EPWy3uxGdO/4SA/223YyrSCGq1EXHUyfuNO2lvML+tA9iqx6VV3je4Cst2mKIFMoA+RYPN9u7M2abnNMh3yKKPwJlKoEND/SK6RlEueqNzfi9qFRfn/eYi/OLn5+Lmm+5uLEIFqNucKnuDEjow/zjAMcceiA996ENYvHgr+ZCTCKlvLN8gNB5G0Z1Eyh5RXVnqhRdLcBPWlUxwx63349vf/gGuuPwmOV4Apq0uZNeXjTza5nUPPmh3vPd978OLX7Q/OroLorzNF5Sb15qSXqIeWQXorH6pVD3JXWPJERMBJCWMHnEpo1OrS3SXObwE6a849NV46MEhXPSHn+C5z9sFCfgSMB7tyJaXs9QcA9CNSJrjMc86ge/msN2SlzbphZx/zTtZNOu0+owRlWsCgF+f/2W8cP99pCzX36+9Accc9Ul9eHkGFd5XgS6t1cqNL0lGliTCxNviuem0tmz8BNhmmx4BKLvtthv22WdvvPJVL9fSGZJrzgNovxj1iFQ0LphUwV9LFGkeOyf4RgRbALJZ1Ddy8mMEnoqBaakfR+qySqmNMhX6KTrDVIYR9YYnCbZf+jKQnFFlKqjpX1ZwiGw53o99vocfu1zZEQ3niNb+lene/L7r3vtwy8134n9++DM8+mBZnEDFInDiB9+Lt7/jTejuzomYD88hOWowJXxyer+TAue84DgAvVKtord3HmrlSJgNJ7z/BFx26T+beaDmPSSLbIlqmTazWRMO62+/FW899hil5iU2uqr1QhmR5CKHY4wiR1xEaFk5VRn2mP87DPzpwhtx0gc/i0VbF/H36y+TvNpafUgcEcIicXgOlmbRorhcxBJQvOsdJ+P66+7BWWedjsNf83LkOyiaRIEnFYDiArWrO49aOKg5jj61IQwVVXQGOPYdXHX5TfjIRz6FwQGC+5SCuSENCM2S80yNjIad8aUvnYklS5ZIWUSK2HlSspCpGva6NYncBk4PvvnN/xYKtCwYbT15C6Lt3GH60okfegM++METRfyPC2xGh6hwTJsVS1w01FApR+jtXoKzf/prnPrRLyrzwAhyyRgVqq/+fOO7n8G/HvV6oS8yhWGn7Q7RtBUOBxc48OCd8a53v03GF6MKjz32GL7ylf/EHy68Ey8/dHec9dWvYsHCecJKIIgni4aRKPZFtofmh24gSm7n5PEqDjRA+SQcTXZySZ9zDEC3EzEnMeaAsiJCN7bZei89yjJyWi5n5znJsTeq59z9w6cch3e+6+3Sj3Il5hoPwWV6QqLCn6xZwcgnHZEE6l896zv42n/+ZNT7x7a7nRvkNlzgve89AieddBK6urqlCkS+5KsjBj522vEVsg+JU4KBLOg34EHIOZqpg4ceuUrp3ce9C3+7/CEVQbN6oCb9yfYJcYBGzGF/M44/8T1yXToapBxfjZHcEn53wSU4+SQjAmX6kgVGOokD3/zWGXjt6w9BqSPAyOAwdtrpsAYdme8LXl9saZgxjdRylqO88BvYc889ccett+ONb/hYU2vJ7MQSbxIdNjWwjQ8Ujz1xDd5yzLG45m9mwU+HuenPo7qh8Yt+/JNvwz77PA9vP/ZU7fO8d/o07fra6toYO/Lrh5f/jZnxAg64rpjTOw+D/cwvB0479d9x0YV/bYDExrxobGrTsHq6GSX8BN7ylmPEcVsL16OzKyfvkptuvA1vPkrV6vkj6RPGIZ3zgVoqaPeSQ7fHT3/6I7heDtsvOVhNb96rkoJg5mPR5TSl9JRq/R/Ye++9xOmk86fqUcT1Dnz2M2fg3F9eqKmCRrjVYzCS1/WAnl7gnHN+ir2eu5tha/ELG3Y1g8bWsY85R/FdXscxxxyDq69ca1h+TRsTCHJNw98fO/VYnPzhE4yTiw5mF/lCB8KaCmGe/ZOf4Yv//lOdK804pE3pe7frLRkTdo5T3zk+/ZljcfzxJ2DbpQc1nXDGTo0KoSZlQjqBzzFzuTiAjz76GNx4/Qp9fmOTdJtQh5T3zrXKZz97LN7znvex/o+wjY57y/G4i+DTziuOaU+zzOooAR8++SRsu83OOP59J8FhMCAxJQG5NHOBzj7ggvN/gl133RnXXHkNjjn6NC1NyHEfmkoKFJ9k6cy8YZCaYw85ZHv89/98X+ZlvofKNarhk45O2ntJbKoztM5Vt9x4F/7ldSfKXPLmN78OX/nav6EerUeQr4sYKqPOVD2n0CTBOp3dpN6TXbX1okN0XdcITOjcI+1BjYYOVr9IYWBLWNQCQw0bcW765KeOwwdOeA/cXA21qCrilqIYH/q46Ya78aUzv4Ubrr9b57yU9lTD+Ww+W7jAwfe/T02R58l7knObaov4+Na3voOvn/V7vW6qrr04qJn2ZucWM7/d/9BfZS4slYzgpOnjegJlPmg7p0UyprAGs++s7PekLZAB9EmbamPvmPJQNQaBLs514DKvRvOlOencefvtuPa6f+CqK6/F8uXL8fADw82XZg54/vMXY5dddsL+B7wQ++//Qmy11SLN8WG+nUTLTYTelD1r+3QJy5qoIEXAuo31CI888giuvfZa/P26a/Doo4/irtsGmhXgAmCnnXqw66674oUvfCEOOuhAbLfNEqPdHZuSWLYOuRFeEYX1dluLKMWYiJFOGvSSfu9738PFF1+C3/3ut41yGJo3xJdz2nuQAmqtVLXGJGQoW4YCb6clqUcvOaNWMMaey87CdhKzOfQawpPj5DfZAe0iaU2K2Pg9zEyIDYr6ZHKAWhf7rfmr5slGgfZW+4wHGLT+8WhwbEu5aZ6Y3bjII+2ejieCUuYEM8eUUVZSW794xrno7AFe+IJdseOOO+LFL34xDjroIInG+iyTQ4HASZdSm8kYtYjbnEP6B3NTybJIv54MRY/lthxlFYzZzLH8XFSUG5v1aNi20L4j9Z6jHA455OU45ZSTceQbXyfVAYwYfMvpU22SuLjg/ItwJl/mN1yhZVUYCZIoo+bEW32HRps0wJyeh8dIlYfQwxMrVuOGf9yMyy67EtdfdwNWLGf+u17+kFfsgp132QFHH300tt9+W3HwaclGqlprioo9n6Y2KC1QKPWRI9GEq6+6Dpdc8hfcfPNtGCJd1gUoc0Dq9GuOeJ2U/1q8eLER1rE2UnV53exvk3ed5MS58+tzz8eN19+ARx4RDi6Wbt+Bl770pXjnO9+GXXbdCRWGYQzbZPttDlI5CQvgeIDKP8jilAuc/fZfgmOPPRaHH364Ediz48/26/RYsnZs5omrKJ9R1xWHo/Yg2sqOGatToGX5bD/Sc/F467C0fcD2M2EVGTaLfDYuuDf9JCGVWoWcdtn5JfjBD87Eoa94GR5//HHcdNONeOihh3HTTTfhjjse1jrwBAYBsN++2+DgQ16KI498A3p6ukRZX5V+tY9p7qf2bVEvjxJJwSA9ng6ef/7zQdx26x347W9/i3vvfQBrmSYFoGcusNdeO+JVr3oVXvWqV2JOX1eqXa0zz87Btusb9ewUQnbZx2Q+tvNvehwa+oSol7tSyUPnXxmRDWcfxy8ZLUI1JzW+Xpe0k64uCnSWcddd9+L/fnUurv77tVj2mK5w584DXvOaw/DWtx6LXXbZ0ThN0ypepo2NA3jsvD96fhRtGLACi1XgVsQo5TqJ8CPz3hwnRcl6QVzmkjeIGCndkYY3RnqWod3b9xHdIDnp/81KKnQs6nvOMtjYtqzP7eeoZxDi7rvvwWWXXYabb7oVV//tn9pILrB0Wxd77LmbjJvDX/0aiZZLvXMBAFqpRe/CoCuKi0ndbxXiEhDLOtVsL/54pH0b5G67Ai8kDKzmuoHP3ewPKTFUUwfavnfoLC2VukSU64pLr8Af//wXXH3VTRhcr6bZfa95+NejjsSrX/0qLFmytSkdG2vZOHGqajpccy5qWaNYQ5CdZtq/ma+bAjXWYW33T/9ujOf0+mEUPGqZD1Njxtqo8f5prj8a9yzXtnNqyzwmx42OiMrbTsaZLZNqGpu/6NRHAT87+xz8/Oc/x4MPrheQX+wEDjhgVxx66KF49atfjfnzF4jD+IorrsTZZ5+NKy+/U7pt73zgiNcciPe+713YZZddRC+JDmOZJ4WlwnHriTOgOX5NXxJPAtvdlnG148raWZ9DKrIwhbHMd1UOxUInXvGKV+Luu9bi6mt+gyVL5yN2mbaUFgJMrwVabWTK7KXXj+k5aMw61VK5Gh1YSqaqnDyrFmm/0veDL8GiAoWdB8r4x/U34eI/Xow77r4Lt9/yhDojI2DXPXqw//4HyPx5wIteYLwq7dajvKapXtRoV12/NNpV3qm2D7W+Z5v3POav1nXjBLtmX03fAhlAn77tNsmRdrEn+YGmTJrNFxR6mlcUyirpvwpIE6GZERRxIDIvjzl/jJ7xZSe1pqO6LK75AtWFX+viprlA4qTBhYvS73M6iURGOVXoU8wLpHAN6y7qPrw+j+nu7hQa79gFditYnL4preCFlGSS+rpKLbYqwdM/c3bkbFhAFNKFGVKVCLOlezMvkqIpVBQng0RV7CmY4qDUURAKrILMdqJZs3FnMztHc1zqeWy+PxefUoXAhLNsLfTmok6WHo2L2zrF8iqVsj4EC1ouUc878fNTK4A2JcCQOsSBMh60zIqCvyawTS2u0pQ1oeFS0I8RatYkZ/TGV6pgrCkPc+b0CI2ws7NDNDKYk69tmwaj+lg2t1jSU1xGInSRRCejlDSTRRh/+IC6OFJQquI+kr7julKehv+PvzmiRVGtaAknzjvWBuXyiPQpOursfGlz8m1uJUW8eB90fBJ4WmCsAFhDSYz8jrZf+7tpOmq07rRtO9pHgbRNOVDhKil91XBsaH9onCPlkLDzvp6v2W/SgF3vyIKFtINQzyn1laUUppbSYbvSUWYFjDh/M7fb0vbpNJA8TkmTokI300rIrKqZ6g7aL22lB02rUcaIjANmxBr9CSkZFFI7xWqi6HuMx5AhIboiY/LrZzY2p3I020Bo0IbKSbtYlXn2e85TdCYyVYfzlzolKL5IWnVVapNPpn+Md0+2VBvbQhhjsQq3qRNdHQhmVJnf9n/b3mkH4FSeXPfleNe5S4E52177nI4HBdgcmyw/qbomMiIEVGvwQJhcrMFdoOAoqxw44tBZs+YpaWMdDG3e+QZANR16Oi6sc1H7oAXEbRyhk3hc3hfnRDsH2HGpzgcKwFLcNSfPTaEvWT9Qc0BE95Sl1gToOkeN3mZvLTOJx9nCdqFOBOcWO6ab84Kdn+w7rXW+0vmCtq2KyCIFjmlbO8baOr7HPD3L0RoKtqTxGcpMijoqtcFzVMYnuqUQcBXvf//x8n795a/OUXAuUvSba9O5U/u8fXfTkVQSRxKFA7XPuSbQoeUdGaTjeGuIGG6u28+uu1EtkAH0jWre2Tm5jbakF5r8mxMP6TiMqktNVfPO5mKT3zOXnAsMvmQlH9tJNK9dPMKq/ig5Lu024yHUeupcwDbBQnOypZdSveG6qOZkSHEwfWFbeu5o/l7Ly3qyOZfjmFIXMZ4o1q9cuVKeV8puCC27uEGAMzstlJ1lPAtYwKQgUhVWuSDmC4n9l7liBEj8TgGCUgm5QCSwGBtB2TJsPR5A5yKbi0q7kJWF/5gIcPMZJL/VgFCNIunYsTWiNwTQmwDQliQMJWeOzo5yZciAhxRzY1QEXe3cjPCqt13TIjQCz43tQmo+20bBG8Ee61e3lBwaBSJ1MtJ8d13YM3eRwIa/2S/kHAGFsFTYR0osGWBio7P6/OMtgl2h6/P8qrbL8pQsx6Z/S/mrvObScS5kHyOLiPOe1IyW+yNHVOckXbQTnKvGAeczbZuJFuFNJoJt1dFtpgswOj9oT0YM1ajaXjYCbI+xC1cLzMUOKXCTtod9L+gJbcTcAjfrJGCZKxUkY04xQSef3ToptA01gmnHGuu/S9tLiSuNuOg7QBeyapsmKJecZpdpF+ogpriStIPUk+aYVvvZz2Vepr5HYGywCcv1tC782actE8SWQtT+ru2l7011HInDybBS+MxMQVObTB+kaXoXq3cUGpoh1snBsTaWRZNq5wnmlcnOks33OuceFbtkW6uDSoXqdA5Qh4zRDZPcZo5lIQ8TMDB9pqDjmo4L1gRXsG7upBWgm/e+6nqoU0KAipyX/a+poTHZZ2m3n51f7VjRecf0zyAv2hUyZxtNE7kXcUAyoKG1BTOAPl4LuKIfwtx3rWCiTCD+rc4d7UNpcG4dsfKZQ2c0xZApChmb4FEkY86uO200vf0dNLVsRoHzVF+j80XSIUvdosL++LIVOPzwY/HNb/w7Xv8vh6NcHzCVNGbSy6Z/rBWQ5RlEVK6ufY8AXZzaRhyR7zg6Mex8zX1FuHYUs2H695EduWVaIAPoW2a7NO7KTlB28a4vTV1wWdVOLha4yJA6wZIrawFPJGCIk6BEl019w1GT5HjPb16gNprFSJPdbLREX6i6wFUvOCXXNPplF3Z6zDjUbjlwPBr15BpGHBGmNi6p0/YlYZ9xNMV4cufM9po9C7BP2DJ/wtrIMVpnwZTXyIfWF1ROoopWMd0Cptm7m9k7UytAtxRmKk9r/9fxIqUC7TZqQd2kRhOs2Mg3HUw8N2vIE0huCKDb8a6CgBp9Z01rLqwrVJCyiZ5jKGmWTs2c9VAAk6UDyjiWyhIm+ssUtlDnFxW9YmkmjbQ1y7DYh7QRZAVfPCeBGoEp6XsagNTv5HtP543RANWWqVNQMNGmNbT1XpTho2BK2wACyGkj6wRhH1TQQUDJusEaYedxMlM15jAF6HYhOf48Zeev9vfZBB7a70VUztB8rX1HtbGUfNOIlM6pCgzlmEY9e7WIgolUBHUUPZZ7qONC7aKlEwmO+Rn7l0ar6uJ4UYeZjj/r3Gg6fPUeLDC315YrGKDOtrX/s825P22u7Kq6gM+0w0eUqOXemCM/s3fAdEc1bce5RsRJDcjUKLH2O+v8Fao2+26swMHuq6yDmUWwJU3L8aQkG0GpZaQQqNq+2JYBM0s2awSoKcFFgE4Gi6F0q12bjAcb5eOnjOBp+6rTVSPVKuyqc4VG3G35PnW6pqLgiY0cal9pMHGMMKsF6M1j1FHUJHuPTvUZrw/YNrRjjL/FyWLScKzIKPuCpG9w3qCYoDiW1FmRAfTxR5iwcIzDT0VRRzuzLLPRrlnZT2yb2BJmtLkFntaRz/+5rrOfj3cHomUzhmLeTIWiQF6p2I3+/mGUil34xMc/jWuuuQ5XXH6lOGK0Ao6p0DLdiWQGx8m8KmwNvWfr3CDryK6XuM63rCcGLYT9RLHkWINuM3EQzuDWs0M3gQUygL4JjDyTS3DCkoVTauKzCy55eUQ231PVK7nZSJJV4VQqpS5SdSFrI5kVXXRP8LJPg3kLfpsAXCPnXGDwhWyvYRc5uvixUaK0FVLqdTNcaNgXr10o0iHBSa+vr68BcmZi/+zYmVnAetKtR5xtY1+6IrLFOu2mz1qnDvuoUmNtlHZm97Axjh4NKE2+IGlqFM0SwKfR6KYGgi52ZUuJryjFOpQxa6PmNsrLsTkxxZtjvWJouKpCLmWoYpa4oUDciESnm3mQxhIpUTER3jNg284DItDoqVPPgl0bSRbgFdUa6TSkbnNrLqQVbFsGARdwBBvMbVRnBYGzLt656fyhYD0NjPidBc0baj/tKwoy7Tm1HJdxVIJRPZZ4GhZWBiN8XJjz/ARf1vnZiBBLjrrOW/pcVqWn5U5axdna3Ggz4kiVeUZldS7XVIix+hvWjhb4NezaEoFUUKPR/ubWQn82c6v2R1eenYtezpGq0ktmFdX3lTlg53e70KY9ZF61+Z4N+ypgtw4GHc/NhbkF47qP11DStotPuyjt7OgWocOJRfY21Poz+Z6UbjLPHFkMc9wxqm9TO5rOIb1HqxVg7Wnp3zO5AwvQueAm2OV8aPsG7T/m/TllQcGJ704W+AbgsC/ZNBDb/xr3YJ1XJqVFUlQcnR/Yr2kr68DhvK2Mg+aaZPQcofek/WAsQNe5R9MqGvOnBWLp33KWiZ079n3D32xj/pZAhoAia2vHpG1qdpQAACAASURBVJsYYU8YantUU6DeyEFPU9ynz5qYWX/Zso5uBGbMfGBZUPZzO6fb+cKOHTvn2r6ja9lmcKcVuI731E2AbplGlq6uaWYsCco0K/5+7NEn8LKXvQ1nnfVRvOlNb0IQuKglLDy++Sju7FuN1FSj6SJOQBEXVmBOsG7nWsvqaY6fLas/ZHczuxbIAPrs2nPWz2YXCRYU24nPfq5RqmY0zi7oGtQgR1+6uuDlfuqxsy+oDUUv7ERpJwhdGDZ/2oGI5gJmND3TvJZHLyhnCNB5LaX3q0e+ubjUSNSo6NSst052wslYgP3PRoOt88hGoRgB1bSIZp9imxFgpVkjk7nOptynNeKreaNa2k5yrqFU5nYgbJTYmRG+og0IniwNe968eeJg2lAEgVGr9evXYu7c+SpyVasJOK/VKxgYYM1dQxEfh2Iq84KhLPNvLgyUzqxsGIJqjjGbgkAAY9k6qpDbnHvU/qMj6HTCkEJKip7QZE1ZPv2fpY80r9dSiO3cxHuyzp2J2pVRL2EHpQCjgnWNihJ8WOdCoZCXkl7MV7cUbin1KAwjOjcVkDeeXQBEa85py/8NkD56wd4E2ro/mUajAbo6SW1QsengsE+rANjOa9a2dmHWOP8oed4UYDHzKscd28s6eO1v6pI8+eRylDoIDPXsaRq3Rj/H0usJ4uy17eKbbZleeIv6t1QIoDKxaiPowrJJgRWHQb7TiGmNJxQ68xGdtmvru4A+mCimQ1fTSsRZ5NpceqZKaKRV6g4b2q7tWzyXjXBN/y51TBCQs6Yx58ImE0FTyzgP6kRi+tcYgD4TjQ5laFgHvjppNI3FAnSrNdFYTxi9Aau5YdtWAZYyDPQdrI7XcVPojNHSFHd5TNYEaFDcOY9uSER24ue3cwjbUc+r52sAwhRTwfPIqmFKEvPR6TRl9YjxctAzgC6zvaRhWMakYSCZdzm/t3Nzet5Kj0mKMnKOSlPaOXew36h2xsQMFVsNRkUI03oQKmSrGiUxOkrd+MAHTsQVV1yPSy65QErAsqxaCOPAnv4gntmRZlzbfppm8HBNUCnXRjGPrE0tw6c5Lmd2G9nRW6YFMoC+ZbZL465EdK1abUSI7EJBXmZGFZsRkPREaBdXFqDahZ793AJ2oXqZqNZYMzRfQBY8WW++jXbZxWPaWWCBfDofaUITzxCgWw++vCwMLZHUTQt2tvDmfcbfnqUTWvYG+4xlgNiIhl04WWBo25K/7YJqSzNUO4AuTBLfiKJBc+oVoLcuIkeLMnIMcvwygkfb8If5Zumx3vb5WRPccwWUM+LEyDCj8ENDAyZVoGpEuKza9VjmStqJJePaVWCoP3TqaR6uBSo2Z9uO8/YOiKZeBSOCBOEUu2kCdLar5upT+dvOZWknpFBtjfDjuG0vOdJKr206KpuOOYnONGqW14VRwEUfxeSs45Hl6hjF4H3QIcFj7Fxqc1WnNH+ZBZdNbWhSltsDdMnPNnRfNURz3m0+k4JGa6fmYreNA7QFwEkE0AA968xkfuP6/rWGbcGSlMp0StNMrX2ajoYmcLWLSH5He7H/Kd1Z84fT0TIL0ITlUFdwb68TBEU4ScnomGyGEe5EUo6ToLTp8NBInigdN+juTRFDsb0oL5vc7HQKy5QfYSxAtw4sjg0VLmwVRxutMbAhB/uEtyQMkdgI3fH9qSr9aYo7nRR2LNr5LB0QsH1SAYbOE+r8H93W491Hc19l17QC9PGrFKTm1AnWELYv2jnNvmPYHyU6GRmWn6wftO1VuNBqUNRbIujTE6ubctd4mhzA94VlQdm2bKSGGDFK2xf4vXXkWUeoCiOqU9c6fgnY+S60TLrxTdGag27mQ/YHqTLDH+oM5HHJxX/F8cefhne/97U4/fOfRr7gYt26pxAUbJ3vzWNwrt353HZOtHOOpmKpM8l+lg60NQC9sNOy7ZlqgQygb+Etaxep6ZeevWWhq+eb4kj2cxvZsBRVu2iSidMIonABqYuS8ShiulC052pMFK6JMJmIVXrRmAbn/JsvwDEe9DEUtZk1gOYxaQTdTmQE58xHt+I/M7tCdvRMLMA+ahfxlv7Gl6/tH+ybNsJnX8hpanWTZjqTu5j9Y9PROI30q/J5GqDLYn7cxaPSpmWhQsGpFJ29CZCbOeBtn8DRPFmhaudU8JFKxBRGYwRdVIi52GyUvWup1mAUk1vZC5babXMyFVTpQso6E2x+cTrCkbaJ/TufV0EwGyluCGDFlt6ui3JuljFhgamdT8ZtPQswTF6psjNU/LIRDWapPpPHTQcGF0QW0BOEqVCdLhzT1x9zzXEpts095X4NHbw9QCe7gmr5Kqypz2eON+dvjaQ3/x8L0Ntqe7QAdPYrUdhmn6jVmoJoPkselqVvSC6m2VrZWOmIjoAdahVQUCvSiLt1Isl7wjhD0v0gPT/L56nxkM91yQJahUY3zpZ2pLVegVUOWOeYNH8LQvlsmlKmufgWqFs2hjgajPOI/UwB9XQ3C9A1F191JPSdqwBd88LbV2EwAHUmDm4RRjTVAUT7QCPHLPGo/U4/S79brWK/PrGuEdKONAvW+LkNCKT7Az9vnSd0/rEicZoixFQQWfM07NvimLAm38DzW4Cuc3GaPahRWgr9NVP3lLklzxSTUUEmiEn9MOWwxjpMptv2z5DjjJAkbWsdmmkHZ6uT2b5rbD/gepTrNToNuVmGHf9WevdE9HML0NlmKWo755MkJwCdIoA33HAT3vve92L9ugTXXn8+tl48FzGUOVU3KXabszU4bxbyJXlnk0HDNb21JcdKOo2EtmWKkmWKzshBtzkfOrv2pCyQAfRJmWkL3mnK9QjTYisTPVcLhWtDtagnvVBoFXvZgm2b3drGt8B4/WrS/Wnj32L6Cq0RGRsdaKW4k9Ksi1wDPuzzbGgcTfNxLJgVBXLSuxOqU4+Mqj88ppziqBzq5oJ7vJJIemvtHHppto2NvquSLxdgGjVpqjXL4kxAuxRInuYTN1bo4wAY42AUh6JG4xkp5cLb0vCb+bepWxi337UTqWpDc22Zjy3w0FrXFIrLpZ49/ei0w2Sicxui1o5un3R/VZCigIN2oAOnUZ960uNtovfHeEJ5yspQ2ruqc/PvYqELSczUgpn2gal3IXWCAWE0Ik6thqMpJeSoQLKdwOlsaagwjYBCqwHoyLIAnfawNmr2iabwlT6tcXbMeD4haFVWAAGpOLYM2BlborGNnWdp/m6KxOl8YQG6AhD+tEstGad82xS6QxPAW4aI6auiy6Gl16xzRuug2zx1w6KY9LiZwk1lu07aAqS406nF+uZDQxW4Th6B1yE55/fe+0+cc87P8fNzLpAu9Pp/eTG+8a0vSWlP0tvpmEuk828ekcrRD5mtiyfd6M+iHTOA/nRv7EkD9KlOQrMN0CeO1D/dmyG7/2laYJYWeNO8+pQP2zgA3YqQTfV38/ZnBtDt4iAF0gUDpOaAMbmv7Y+xZaNsjuqGAbp9BgtQpwLWLFBKz1WjVdVJwWwA9FhVmRWg60J8jDNizGJtQ/PmOPOkOY8CdM0znhigT7YrzgSgW3VqC9CZt2lA+gYXqePZYbS92ykK2zEzGqDroppl8poAbKr9f/r7a+m/GGFU2cIAutEsaCg7t/ZxY2/LOpAxOn07iMtN9Fu0T5BRIsKDptTlhArRjfmhjYjiBvvT6P4+PkC3FN42AH3M9adqB42qqyOmHUBXho2wGIRtYIURNR2mlREy2RGc7Td7FvBIja/U4bklfPfbP8a3v/lzRPTBpnxo+SJQrQF/ufR/sceeOyGMylI/XNgeFOCYYl+dvbuX0TfO6TY0z8/uXWRn2zItkAH0LbNdZuGuNrSgspcYbyIY5/MJxKbGegTbPUb6vniNbCKahcZ++p5i0v2p5REn7ZiaXdNMG6CPuY10tNSKrU31dxqg27rU04mgp8F2C0hvXKJ1PpkKQGfU1Kg1m5xdKw6lp2997tlqM+bXThKgj3FA2Htofe7W+apdhLVZPnJyAH0mc+B487ytX21V9bW/SU660HdNXfNx6+hO9v2Rbqv287nNXR4F0COgWCwZgG4XqlPt/9PfXx1IrEgwSYDOW2znTJzR4r5dBH0KAL0BzqdrB227SQH0dvN0O4C+QQfXeCwLfW4yTUZH0FtzbNvpeUz/+Vsp8MqsaFa2yAD6hubiDTkwN3T8DOY+arCQYu/kkfPn4LCXH4k7blsGxL6kYuUKLsKoChK1jj/hdfjoqR9EscSUBpYE1PJwidGS2NBdbrzvN6P9Nt5DZWeeJQtkAH2WDLnlnWZDA791Ud76BBsLoKcXvhlA3/L6zSa+o2c8QG9DzxxFZZ7BAkWX17qwNarok6O4p3OBJ+vBn9x+oyLooshM4TBTMimle9HMLx/v+Tc0f02un9rFtq333aS4t0TQJwXQxwHn7cDbeBF0r2Byz/l87RgAk3uu5l5TBOhCZTZiWJbi3tZJuiH7t/t+GgCdq+cZgdyp2kv3FyDmMm+W+ecTUdy5d6rdpztftb3NGVLc5ZyaKz79TbVbmhF0CuaRWUG2RSr/fZMA9LRInOagNynu9gnTAH3m48fOV2JJE03XdAxVs28AdPYZV6PmUm4vi6CbBtnQPLGhnjmDvmsAer0Ww03mYOcdD0Yoouw+cnkC8GF5Pe6970L88twfo1DkeFN1+HK5KnnfIfv6Zt02o/0263NnF5+MBTKAPhkrbcn7TDuSuCGAPsmH3tzXn+RtZrs9XSwwOSA4tuzQpnm+qUfQJ3oB28jPzO+9SXHXnNLxc9AnKy61ocixuec2OdcahfKMIrMB6A4j6Fb0TvPUtYZ36wJtYsA51lKtedujF/CTBuj2xOMC9fSVx4map3eZMUCf6cJNb6bZX00E3eQaawSd1F2CsXAaIHk8gD420mzF5ayQohX/akbQZ+dZpzKKbKR0/Ai6EU9rnHQGQGLcG5stgD6VJ2/dl/nuCjqV4t4GoE8lz32D46f9eG9S3G2ZtTRA5z1vnD7SPoKeAfTJ96iZtssMxpUTwxeB0Byuu/YOHPXGUyB4O0Vvf/HBO+N73/8q5vQVUKtTjK6IMIzgewURp/PzmQr65Ns623NTWyAD6Jva4rN9vWkD5Fm6kc19/Vl6jOw0W4oFNgRo2wPDTXX34wN0CqG58D2WWfOk7vX4VRLSi5KZLnD0yScE6ATBo3JVmxTs9nnm7RbEE0QRBQnqc2hESsG51sdmLVpG0A3F3SyemhH01gjgbAJ02kXLRymtu5YSidtQDvrkAWjbvjcpgC4WGycCOjv9Qvtr81kbInENgE6Vfy31NuNtFOW5eTZqJUpUMtJKB/zh31s+QE+JxMnjzABMtDWuBeg+8vnS1EXidMTNsNlUkE7qfVMkLmIOuo2gG3X/zQLQtZ+MX2Ztho9tDt8wQKdYnNohi6C3s/lM542Zjak4DCUt4oc/+AnO+vK5Mhx6eoAXH/hCHPGaV+LNRx+JgYG1UlYtyDlSvo1OKFs1oSoh98282fm39fdmvq3s8pvfAhlA3/xtMLM7mMrLs92VZrow29zXn5n1sqO3GAvYF/0EwKidovJM++8Un3/mAL1dBGkqwmjpG25SPG1ONwGYRCjTKu4NgJ46tqEqn64TlY6ut4mgtwVgoyPykwLoiSkxJiXJxgMY49gk3d4Np4Msn9u25IQA3eW1x4nAt+tXEz3/OHPrmBz0URT3yQCsDfWNiQEa+4NGi1UQrwnQlcIr5YlmOoc3nr095Vj7hJbMaqq4p0XiNl6ZtfGG94ZV3NPlwCYCETMBGOMBdNpJy6xNqOI+xblrvN1nBaC3FZFMX9HaabIRdFX7b0TO287zdo7a0BgZ31BSB97WtG9Lcc8A+ix1s41wGhdeQqYFnb8R6mFNykmybGuxWJQyeqSy25K7dLCxjB5TW/i3lNv0Nm8d9NGO81aRw0mYbBOvfyZxR9kus2iBDKDPojE3y6lmuria6QDf3NffLEbPLjr7FmgFhDYFI52K0YZaPNP+O8UHmR2Ke2sEfboLzGb0dRRAZ53qOG6WWWsF6I3SRenIegrkjllst9o9DQrbAXSqlgctEXSt+SyV52YC0G178R4nUpGW/Wx5L0bQqdpry6wpfVnLrLVxUMihLf1x1DzXRrV6sgB9TJk12xdY03eso4Gaevqx2tyR0nSQfY3eHhI+i2kSPUfTXWEj6ObkJLirHZiHbiKlzchwbNwcid099VR63ThFNU4cayMep/nKbiPKzL/4PeujO6z6bsqsufBbyqzFthRh42rtnQ6uefa0qa0NpjiMjdOipcxao421TRS4NZ9x7DVmAs6lFU2ZtdYI+qYG6Jp6MjaCbnLQJ/OOn1DDIW2n2QLo6fE53fmTjJ92AJ3CkvHoHPSGintWZm2qY23j7e8CoQJs12NqVyw09nze1k93kAtKqFRqIgrH+Z593AqHinL/5i6zNorZlgH0jddXnp5nzgD607PdsrvOLPAMt0A7gL75H3n6AH2yda6n+owWTNg64xHcUQCd36eipO3A91TTVNIL9hYgaxW7bR66llkzKu4iEkc72Bz0dhHsyT7/eIvy0eCufQ56CqALEjOgYbLOnjQVsfV2x9hjvDJrJifcVZEiL/bhxi5cKTum4JumCp0IEdG3mwh4Zt1fgnQ/8eT7yIlRjyM4Metp83MHSRTDFxuro8bzHbi+gyhhhesQEaNHUU2P86z6fwQw2s4FLH8nVEdmooInkJvtFicuEkJwligj/Zi17aU5I3iowktINyWo480zxSNA7AYsageGzxnlClzS6UMEcJELigiTEhJJh9D7TUw+NEW4xC4NZgSfm6JhadDMf2PE1jsx2a5jReJExZ0icVpySftBUxdhNEC3J58pKE/f5JZAcbcq7hMA9CnYdeyuk9O60XkhLRK3IYr77MynNv2ifZk1isQxgp4us5YB9Bl1h1k/2OaQp/RMxsznaWdOS6rWZOf8Wb/v1AkzivvGtO7T+twZQH9aN19285kFMgtsSgvMDKDzTmeaM9r6tJME6BaINhYkXNiMRzudvkWb9lHQ5bkmJ98NJEqnda+bqvMzt0e7sktNMCW5z4nWPx8bQW/NMZ7Gc7dGF8cAdHWcOPARBAF8RtApkEdnBcGlq0A0iDy4AtI9OIkvODR2YkS+AnQCVvYcj0H/xIU5DMgrFZrXILxhlNmJEjix5hbzR9TKkwhhXEedAD2po16vohaFyiJwHbgG5HoSUQR86geYSLfrUF/BBxyP2tWIYiCKYgH8jsd+RIBegePU4fJ4AfJ5xATp8JAIXbvGeDECOiSSeBRAj3j+REkLCor1efjMCtB1gb3xAbpVdFZmida5bhWRamGTzGiBvyUB9AlE4toOi4mYBVMfR+PXQW9NfZpovE/nurbPpeqgS2nGWLQrqPCvqSBNp57tm1kd9KnbOzsis0BmgclbIAPok7dVtmdmgcwCz3ILZAB94g6QAfTR1PiEke4JAHpkkLYXB/BiC9IVFBKgw4sQuQSsoQaPG74H0sYZ5daSaQr4+Yknf8cJHSQe3EAdMQQbWhqKtYMjAR1xVAPiChw3VnI6afOxEtV5LsbPG+1J4O8qtZ6gntF1K/ymkWeyNCK9RymdlpP4t6QzCOCpw0Eo7A6egyKKuVwJYeRpBL0R1TbnNU4Hmx/Mx7b0/XQPnE70XMGW1rseHUHPAHpbFfcMoGcA/Vn+3s8eP7PA5rBABtA3h9Wza2YWyCzwtLRABtAzgD7KAjOMoEdkbRN8MnqeePBipXJLQJsRdtQ1/5wg11xLYuVUyicNnfTbOFFwTvRLFM2otkMNAAchwTt5vKzdzLrWhr4eh3UgqSKOygLQ4fiIHAJzjXiTph4xd5wReB4bxUjiCG5ch+ck8BwVfKMjQHLNHToQSDfX/H1XIs8OPKMiHycVNZvHODrvr4B8rsjbgSeMAvO145uKBJqzbiPqipB0J+bc66bR+ulsGUBvWm1SddDHGDmLoGcR9OmMvOyYzAKZBSZrgQygT9ZS2X6ZBTILPOstkAH0DKDPHkAnxDR53ATlgj5diYw7hL0CrAnQU0JW8i0Bripci9J1nCBKGCWPkTBX3aq2E8IakEtArRHvBHEUNXJrE6mDTkeA1kwXuruhtktedsJaw/w4gk8cTncCgTqj8iAVv2CeIWo4EEQaLqHCMvcQUrwI0jGGH3tF1Nw8IqcT+aCAXFKXWsak5jN6L/R9o96tKuYKxAn+JSXDsY4K/U5z8qcO0jOAngF0GW6mBOCoHPSM4v6sf89nBsgssCVYIAPoW0IrZPeQWSCzwNPCAhlAzwD6bAF0ya0WsTfVPlcQqqJrBOgEuB7BuYj1q8JvQsjreCZyreJt6frcFH3zPCPCJ+c14FXyyAOJitfrEWp1il/F8HIE5ArO46guqtaey+tSL6AOsBSRUycUh0NnAfNxGwCdEfeSocQzeq6526SikwnAfHTfCeV3KNnvLiKviCoKiLwe5P0iSh7z0gnQmdeeIA6bDoY0QLcgXSjtLBdn7JIB9JlrWmQRdBWcsxUPNCUjy0F/WryQs5vMLPAMtkAG0J/BjZs9WmaBzAKza4EMoGcAfbYAOsGlqra7CN1Ycs1jU6OXAJ2RZ6qyUxhOETwBMaGyh5DUckbFTd17omwKtlFdnb8jx0cNDvqHaijXQgwTa0cuarGL4XIdwyNlVOtVFAs+CvkA+YD3EsF3InQWAnR35FDMOci7pLXX4CY1JGEZkLz1moJ3UuC9vCn3ZqPcWuJNno0UfFLc3Uhy4Emhj50CQqeI2O1CLuhAZy5A3lP2QK1WQ1SrG/Mq2BfHQYra3qT5626eTQeY4jDPIuhZBD2LoE9x0GS7ZxbILLBJLZAB9E1q7uximQUyCzydLZAB9AygzyZADyJVfgu9BKGrZdMkOiz51cxNTzQaTSo8PAHe/GH9XkbHqQwfI0EtBEaqdQyUYwxWIgyUIwzUIjy1fgT9IzX0j1QFnIeRg5FaHYPDI6hVyigVA3SVigLS3TiU6HlPZxHzezrQ05lHb9FDKUjQVXDRmXdQCGJRYpfc8rgq0XSKv2kOuonmUlAuYU695o1T0z1O6lKizXXyoIa743QgF3SiVOpAPqCgXIJKpYJ6tSxgXlXlSaNvqqYry8CUoGMePu3TLBE/pWklA+gZQM8A+pSGTLZzZoHMApvYAhlA38QGzy6XWSCzwNPXAhlAzwD6TAG6HC+R3wRFgu0kQZV1yZMIXj4nBdXqlSp8N0BHvoQoBOohddJduPkCkC+iksQo12PU6jFGagnW9Ffw2Mp+PPLkejy+agArB+oYqGrOd0gxN9LjGyrwLPvG6Dbp7KqOLuJugqdJ9WXuOanpdXT4CbbZqhfbLujF1vM6sXheScB60Qd6CjFKzggKXhWDQ+uEHp/L5UXAznOLqFRr8my5wIdPdkBYR1QN4dRdzOmci945WyH2OgS485rV2jDKI4N8ehGui1iTnYrxPin7LPFGoG/+Vt08zYmfxpYB9AygZwB9GgMnOySzQGaBTWaBDKBvMlNnF8oskFng6W6BDKBnAH02AbrL6LhEwyP5cXxVL0/CBIV8J6Kag8TLw8t1YqgeYzBKkO+Zg4GwjrvvfxQr1o1g2Yp1eGLVAIZrLqpJCUM1H0N1HzUnjxCkwts89FBo8w5q8AjCpRCais1paTV+QrCs0WtGxgtegiLzxJMyuoMYC3sLWNBXwtbze7HN/A5sOyfBvC7mr1eEAp/Ua6hXa/C9vOTHO5rgLpR4JwqRS3x05YroLvYhKM5B7JSk2rnrxqiHFQwNr0OtPgLXi+B6FMfT3GDaJDTl2RyXCvauCuBJmH7qID0D6BlAzwD60/1tnN1/ZoFntgUygP7Mbt/s6TILZBaYRQtkAD0D6LMF0EXgLSHdm/T1KgIPCAJHFNZDEWcriEp6JQxQ6FmEyO/C/avX4c6Hl+HBJ1bi8TVDWDUMPNVfweBICHgluEEnIuQBrwgvKCIScTkpmgaXkWmHmel1eKScU9UdOaHOa3671j63G8Gvy3rptRGE1SEEqKFEmrsP9HYVsaA3wE6LfOy4uISl87owt9NHPq4iLg+JwJ3RpddIuAjeeSj6BfSU5qCU7wOSPODyHh04XoIYFQwOrcVwZQieH8EPVACPNdulPjf3Y3TeI33eRZgB9Gk5J1pHcCYSl4nEzeIrMjtVZoHMArNkgQygz5Ihs9NkFsgs8My3QAbQM4A+WwA9ZnmwpCCibklckZJqVG1nrjVrjNciF15xLkKvE4+sHMEdj6zC/Sv6cf+yp/DY6rWoSMmyEpJ8J3w/hzj2EUcsfcZa4gF1100dcUNpl5rqNorOnHEGt/Na75wRaYcRdYIVPY6xdZZasyXWXC9BEoWoVIcQ1qrwkzIWdlaxdF6A5yzuxW5L5mHHhd3oKzgIogqckHXWayBH3w9cFPMlFINOdBT6kHO75V4pMscScYyU1+MahivrUa2NIHJIj6+jHlZFlT5g1NwY3mM+PqPy/Mki6DOedDOAngH0GXei7ASZBTILzLoFMoA+6ybNTphZILPAM9UCGUDPAPpsAvQkLiDIFxHVK6iHFEiLJQ8939mLobqH1SMOlq2t4JqbH8QN9yzDUJRH6HeimjDcXkToeXA9VYJnKTbHceFTLT2GRJ3h+nK7AsYpsGb+Tj+DVC6j6BuBMkukOfybvw0kdpX+zhzwSLwHDsIYiOsjyLll+FE/urwqtp2bxz47LMSui3uxdXcOc4oE6iNAVJFc91KxEx2leSj4fXDQJcx0EXkz91WLqijXy6jzd3UI/UMDKA/3o7OrhK6ODgQ+lebrLO4ut09QL2XXprFlFPem0TKAngH0aQyh7JDMApkFNrIFMoC+kQ2cnT6zQGaBZ44FMoCeAfTZAuiW4u57BYkUu7k8vKCAupfDYBjg/hXrcftDq3H9nQ/h0dUVeB0LUUUelRrgBNxXo8+1kCXPTFg+JwAAIABJREFUIgQss0awWw8luizAy9WIuAB0yTVnhF0zzLm5kpOutcsVqGtGulVIJ8CnSjzp5ZWQefJArliAH+RRr1dZHA1OOAQvHEJQW49FpQS7LpmD522/FfbacSH6gjryKANxBcUgh+7OBch7fYiTopqR13MTifZXwjoqzGGPqTI/gNXrVmN4cD16ezrQ19uDfI6q9qFhGiTwPM1DtwJ3U5llMoCeAXTpfuzz4ojK6qBPZfxk+2YWyCyw8S2QAfSNb+PsCpkFMgs8QyyQAfQMoM8WQGcNc5/AOXZQj12Ueheigg4B43cvH8Df73wMD6yu4LG1FUS5LuQ6+1Cpap3wfM5HjYroni/K5q5HoOtKvnc1VPVzlmBTwTfdSGM3f0nOOUugsa64VEMTtKKCcW5D7t0V8EIQzHNzIyj3fV/AcbVale99L0EhAGrD6+DUhjCnkGCH+Z3YY7u52HlBATtsVUJfngJxIeZ2z0PJ60UU5uFKubgYUULddqBcqWGoQjX7GPUoRLk6gkp5SErBdRR95DzmtVfhM4feDVVALtZ68FPdMoCeAfQMoE911GT7ZxbILLApLZAB9E1p7examQUyC7RYwIIGfmxqHts9nJb/GwCj5RTcb7zvxrU3ryt83XF+tz9wLEBnFIbRF0dADNWrPS9Q8CFAx6AHA4hGn3Wq9NwWe6ROJkJjch9UvyYLOEa1OiIgjAW69LcFYQLXzNHjn3M6XbVpH0/Am+fSHlTpVrBIQMWNVGwFj1O1QetdtaKz9PmY2+wgTmqSSx1FISJSpA09WiNnM3z+MXbV+2MUmsDRiR3J8fYQSHTc91jzW23PtvIQwnF9VFGC17EAD6+Ocd1dj+OWh9fjhnufQFjsA4rdcIICqlEsNcJpT7YnnylwA/lf2js0gDlHe7uoR6rUzjrkjuSZa2kyGy1n96wjEsq6A1LhVc1d+ixF40h7dxzUajXkfB++7yKsEfw7CAJfRdocT0B7kGMR9xoYb0d9GFH/GvTkKnjhLotwyL7bY+etS+hw6pjf2YNOvwNOvYgg8MT6lShBpR5hqFLFwEhFekRQzCHnMX29KmruXhJKtN4jQHdq8JO62IK2ywD6dEZq85iM4p5F0GfWg7KjMwtkFtgYFsgA+sawanbOzAKZBSZhAY3YNTcu1w1gEuDTCt5SYMwAckIK3a8VqKXPmwam9moKzBOi2RagLnWgzaYgjttYIEdwwnRYAZoJy2V5IF2ZAJ0AVEHO2PAeI3+KEuNREU790D5zG+DY6rCQ3fU5xwfoBDaxAejGTlN2ZkyiKc0uzzaAnjiGLJ74KrAmbRpJWTGWTQu8nKiUx/UAxVIPktgVwF7q7JBIdzWM4OS7EPo9uOfxAVxyw8O44Z9P4alqEXGuB16hS/pIvTIA13UQFPKIHQflxEOtHiLnRMgRYLvMOde6434+JwC9Uq02ot+OlDavI4CrCutxJPsI6Hcd+H5Bel4tigT0+jn2YQL3WJxNVGQPQ5ZCixEEOYncV+sR4Oek/rkAZ9fUViewl5JqZdTWP46dtiripftui313WYylc3owJ9eJAHkUmNeeAAODdaxYPwjkcsiVipKL78UKxgMfqAwPSdS+WAikNjsBOqvFx1EVuVJe7EhnhUbFnYaA3ES9NougN62TAfQMoE9+hs/2zCyQWWBTWSAD6JvK0tl1MgtkFmixwDQBegpgKkBv3VrAeQrItu5J4Su7NcG4/YQRSytI5VAiq0ENZkxU6b8mEjwOQB/tgOB5U/dLcGfyH9XBMDr6O+axJgvQWVc7CU0EPQ3QLYpuY59Z6pvPRoBO03mxD9dE5KWmeVIX6nbgEbb78FEA4gCeX0Ti5SSfuw4XvXMXY2UlxE33LMPN96/BrY8P4/F+B1FxPiK3IMCYNcudsAxRUXc04hznO5EvdaC8bjU8ELTGQpeXsmgE4r6LUiGnQnFxInnpbhwj73vIU7Et1jz1chTDC3IIckVxHNQJ2FmQLQoxXK4YmrwDj0Dcy6EakpHgAj5LpDGSTmZEhDAqIwprEs3P+3kkPE9lBJ25GuoDy7DTwgD77bEU+z5nW+yx7baYQ+dWBIRVYP1QGUP1BF6xCLo1EFfRmWMt+EGE5SEMDawTgD537hzkcx4cKt5HI6IQH+RyqMdRI+feUvEttT9N8U938QygZwBdXgtZDvoszfzZaTILZBaYbQtkAH22LZqdL7NAZoEpWGA6FPdWgNkK0ic4Z8udpRfwrQCddaDt9xqZ43UUSEuEnH/F/Fx/CE4sxZ0AfhTFPXVdPY9uTZq1pdrbb6YGotORQ6YLK0AvAwydkuI+Zsso7jOluKvYmivEcE/E1dTBwkJmoaOK5wTYPhx0ejlQyy1X6IKTK6G/EsHt6EWc78Ptj67A7y+9Afc9WUY/ejAYlZDrmodqPYYTxygEPpKoinq9BjcI4OTzqEQO6vU68p4HL6nBC6vIsbRZZRBJZQBb9XRi5+23RW9nEX29vVi0YB56urqQy7N2GlCr1VGNQ6wZ7EciZd48DJdrGBquolypY13/MFavXYvHnliJwUodkZuD19GNKCii5viAMEUceJH2sTqfmQ8v5dA8OFEsZdbm95ZQ6V+B2sDjWNzj4Q0H74dX7rc3FgYuvFqM8kiI/qEaQj+AV8hjcGREctrndAUoD6zGyPqVWL92JYIcsPXWCzB3TrfUjI8J0mU0eogiK/CVRdCnMPE2ds0i6FkEfTr9Jjsms0BmgY1rgQygb1z7ZmfPLJBZYFYs0ApYW0F4K8C1F52YKj46gj32RuNYqbN2SwN2fh5FsYB0EdciNdjLwRM1bc/Q3lPCXKOo9IbiPm4CbTuA3kLxT6UBjAHozEmuDRuAbm1gf6eZC6m0gllop2dTBD1hOTOjYZCjurjIoBOouiCZnK4RP3HghDWUGN2GBz/fDafQg6GkgHquDzc98CSuvfNRXHf3oxhhbfD8PIzEARy/IJTyYuAjqoeSb005NwVTCcI4QqmYx9pVK1Bwge4AeM6CXuy57VZY3NuBxT1FbLd1H3qKQCEHyeeWfG+KoPNemN9NYbYIiESoDqjWgJEKUKsDwyPAusFhDFbrWLbyKTyyci1WDAxj5cAwBsIYLiP4+QBBxJz+GFEuj8Sn4yBBrRbCSzx0BC7C4QEUnDLyyRB2WtiJIw95IQ7cZSsUajHC8ghq9QTVMEHsBvCDHKrMYxcmQA1rVy7DSP8qDA88hcCNsHBRH+bM74Kfc7U2ehDAM1oPti46GS8TOd3SjjGmmoRRDWFYFYo8a8TrpikhMu4TLVPX3NIpOO1SZ6YyiCjql0gKQT5fkrlDCTuqZ6HsndaUFzsv2LlgphoOKi5IFgT1Gci4SJjvb1I1xtdomF0Hn00FcqjVQKeTp2kaTW2R1uduzMhTMfiYfbMI+ozMlx2cWSCzwEa0QAbQN6Jxs1NnFsgssAELjCsENxEgb3POMSJsLaB01HVaae0qFteOFmvzWicH0F34fg6ea3LQU+fkQpMReauebaO3Y3LU00rbctGxefd6L8YhYUC6FV1jdF4i6Bagc4HfAB72KcbJ+5+FzvrsA+gEcDFyCUuOhUioMe4EqDkFRIkLaqcRxHrVYeRyOXi5HsSFuVhTL+GeJ4bx5xsfxI33r8BgkodT7EMlCeB6RWld2pLgXPpgkBMQmfeAvAvUR9YhhxDzugrYbqv52G5BH3bZeh72XNqB+R1AIYTkeHsGczLoDQPK2dvLCdA/UMNILYKkkrPf+h7Z8JqEwZx2HlIE1g0BT6yv48Enn8R9jy3H42v7sb5SRbVOdgCp8S5iqsn7PouuoR6Rlu+j6DpIBtfBrazBAbsvwate9FzsubQbPQFQXjuEtWtWoWtOFwodJRGiY58t5emYqGHNqpV4avkyRJVBRLVBOElFlNyL3SUEpRzcXIB8Po8Cfwc5+VvE88yWdqS169YZxb1plQygZxH0WZj6s1NkFsgsMMsWyAD6LBs0O11mgcwCk7RAAzSnRN7GANR2keR0JNiuyLVsVHNrjRprxHrs1qSx63cbqNmUyn9vRq1tBJ0q7oygMz+dKu5aPzq9NaLx5l5G0epHibe1RIzGCLtZgK6CdgrQNXo4luKefm5z3oZDI4ugT7K3jtlNIugE1KAae1VI3pHD//IC0JF4oo1e8l1E1QHkggK8znkYTLpwz/Iq/nz9g/jHwwN4fADonr8ItcTD0EgNnZ2dkiMeh5FE0Snali+VENbK8GsVFFFFIR7Gwu4AL3r+7thzx22w4+IAXQA6ARQSIBeCFc8lT1zCsozIukBVwvpALQHW95eF1l4PAc8P4PoawWV0nvXP4bsos6a67wN5B5UEeGowwrJVq3Hvw4/ggUdWYu2gA0q21ahaz/JrxQ64fh5hNUR9cAB9Th17LJ2L17z4udhv9yLIsH/oofV44IGHUa4OYp99dsXirfswtG4N+tesQjEXIKrUsHrVKgysXwc3jJD3SZcfQRTXkPDvwEPoevACH8XARW9PN+bOnSt2awXpWQ76hnt3BtAzgL7hXpLtkVkgs8CmtkAG0De1xbPrZRbILGCwsAWOrQC9VTyOu7cD3/y8lUI+kXHHAnQerVRWrfncjJjr/8zzHb01HQYWXAsV1eSgU8GdglaWGkvAkI7MWyouzynRZkbV7Tahuno7lXqW8uLxWu7KnlsBeg3VasU4JdLOCmPbDKCn8v+nOyCZda4RdKACx1URwcgJECdFJIkHN9Ec8rBegVfohNO1GP98soK//ONhXHvfaiyvdKKW60VHqQvlWhVJVEeB4m71qrRnqaMH/esHJULsR1V45TXodsrYZ4eFeN3LDsDSeXnMKQAl41piEbci/5ZuEQp1nWJ1HoEvgJEwhudrtvzgSF3KmoVRAscLBIiH9Uio9DD9KVfMo04KOmnXjMA7wFAFWPbEWtz/+Brc+cQAlq0fxurBfgXopZL0xahWRVAdxnYdPo551Uvxoj07ECTA6gHgyutux99uvhfFrgAv328X7LvHUgSVQax69J+IRwYQVquoV2rSPlE9Rkc+EGG4eq0sDgfWSS8L3Z/0fRcL5vdhq622QldXV4ManonETb5PZwA9A+iT7y3ZnpkFMgtsKgtkAH1TWTq7TmaBzAJjLZCOagtATQNuu/sEdPUxEffWS7SJwKeAsKhsSzkp5pDrD/9nPjk3Aduypc7TKG1mSjqBZbWMSBzFrkS5W0XiCPDT+bE2R1ZAvaN1rcffNpxfGjci8byeUbOWOughqrURAx7bieilc0jbMQum11mfTRR37RNqxxhVyfdXZw/1B3JgyJo9IXZc1NhnSn2olRbj8psfxW8uuQWr690o5xfBLXajMjKMqF6RvHJVRa8JJT4KycIIkYvriIbWYLdFvXjlAXth7+0XYteFHrXhzV2w1FkEP0pAkXZXovtaIo2K8b4fyH3WYsj3pLI/tbYfw1GCiIrqLuntjkTP2edZMpB9l08XhoT2rtS0dz0fQWDKo0XALY9WcP299+Oehx9FGTHqrOleGUEpcLC0pxNHHfpi7LdbF7od4MFlVdz6wHL89cY7ccsjq7Bw0TzssXUerzt4b2w3x8fAsnswtPIxxCODcg/5fEEYBUUB6BGcJJRa7ATolSiC63no6sph/vx5WLhwIUqlkqQBaB61jp2xlRm0X2cU9+b4zgB6BtCnN9tnR2UWyCywMS2QAfSNad3s3JkFMgtMaIE0BVXBndeIghHEciFNQSiCBSqTFwoKYLgQVzqrAglGLikaRWDNBbrgX8dB4DM31Zd9bb43QYvS0x1EtbooWo+MjKBSqchnPE+lXMOaNWvk3lW0SAEOr8XvqozyhVUBEvy+kC+hUCjIsbr4V7DPyCeBlkRABfjofRaLRd0/50rObQO4J6GWxhIQQcGtGgIWg+a1WZPKOA1oK37n51iHOpF7oE14f0GONnMxUh5Ckqjd1Omgoktau92yBTQCP1vbswug08fiIHEdRG4M1kRnSzF67Rnx/FyxEwOVGGW/C7XORbj6zpU476+3YcVAAK97CWpuB4JiJ0aG1kvtdJ952w5LgmsUPXASUWWfF8R40Z7PwWEv2APbLwB6PKDTEbY6U8sVkCZ1JKyr7iTIBQGqUSjjgekWBOsehQsZHee4SoAVa9ZjMPFRpiMhF4DF1Gth3Yw5F2GtDtdJEJBO7nBc0RGlY8H1XEQe4HYBj68Hbr7/Kdx0zz9xx733wveAfXd/Dl5zyIuw41Z59PrAzfcN4tpb78Mtj6/DowM1xN3zUa+NoGtkNXabF+AVz98O2/dGKD95H5zKOgQ5TyL5NeqVuT4KvoeoXpNnrNWrcHwf2223HXr6etHX1yfdl2PYji/+n2artPbvDKBnAF37iHXi2EoAymrifEwnZxjq/GnnY44t6VewzripVduYrXk2O09mgcwCz3wLZAD9md/G2RNmFthiLWABnS6ACBo1oq2RMI0ictFNhWEF7AqSo6iOXK6AOGbEkMBcRd6iSKPa/CygKnS1jrAeSy4vF2NSe9kAeF5zcN0wyuUy+vv7sXbtWgwNDcv5BweHBaA3AKeUc4pEoZr7E8zzPMS8AtALJYngiRCYp04G/u7s7EKxWEBXVzc6Ozvkd1dXJ7q7e1AqFVEsUexKafF8Nj67HxDEm3P4tAVp9olQjLlZQC9OBkY/49jkvTsSeRUcThpwZVDAWsLCXxagM6IraevKFKCzYza3ZxtAZ3k10r5DGl2I4BSMAwL21dhBNfRQDXowXFiEO1ZWcfGNj+GWB9djKOyAV5grqRHC2khCad+EncBV50lcLaM+sBLb9xXwsr13xEue+xxsPzcniu2MnJO+7jMirofApZMAdF6F4pSKhMhOOruDekiHViDAPOA4SxKsWNOPIa+EYZZEI6XdgYjSMUqdD3ypp+4JV16dDnTsSJSdKvJRgjABOrtKWFdOsK4KPPzkKvzj1puR8x0c+MK98NzdFqMUAMuejPHXa27HbQ+vwhN1HwNuB+LOLrDuXLjycWydr+LgnfuwxyIXXfUnEUTr4cRV1OhsKnagTlYAWDe9jpybIJ8L0NHRgcVLl6DIMVfkPBCLw0r1Hxz539ZEb9e/M4CeAfQMoM/mzJ+dK7NAZoHZtkAG0Gfbotn5MgtkFpiCBUbnflvhNYJSAmACV4JzgmP+zaizjR6TRs7EWqWxasQ68AsC3Pk/gfnISBVr16zHqlWrsW5tP556ajVWrFiBdev6JQoeVjVawvNLqSU4ArJ5PIE4P1MKvKJjS6FleSQeR3Btwa8VqLLRcIngB3kBzBrJZPSF4Iv5s4ymAz29HZg7tw8LFixA75xuzJvXhyVLtsbCRQsEhNTrVQHktIFQ2BlXTCJ5Vj8XoFJTOq+lqTLKzvP6AcF3HeXKsKnbboAgqc8GoOsCNQPoU+isY3alEJvUPaeDSMqDxQjiCAUpz+dhfdlB3L0Eq7AQv/v7A7j0lscx4PQicXu1HF91REA925I8hohy666DamUIXrkfW5ciHPq85+D1++2KneblBZizJ3JfMs+LZNSTQBLX4VHi3YmQRBVQm5DR8CDHnHDepa/nD0UvTgD36v4q+kMXldiRscXyZolE1yPxZDFvnjnekpUuQ8xB6LlC2adIm897Ha7BSXy4hRzKNWDZiifhBS523XUhAhdYMQhccd39+NsN92D5YIR6oRf1fAdqzINPEgT1OnLl1dh5Toi9tvaxU28dfbky4toAYpY/Y6qIw7SRAGG1BjeOMKe3G0u3WoQl2y5FNayLI4JzhbJt1JFm54vx2jYD6BlAzwD6TGa+7NjMApkFNrYFMoC+sS2cnT+zQGaBcS1AIS2NehnqoMkdbeRTm5xwXUxphJ2bBc2FgNRxAmpI1HvFk6uwfPkTAsiHBitYv24Aw8MjGB4uo1ohnT3EyIj+LbRgUpSFWq+/GSW0ObjWQWCvZfPTbV4rf1s6un1ApUaqmrr9Pp0Ha2m3cm0nFvp6Rwcj6VomipFzRth7ertELGzRogVYtNVCAe1z585BR2dR6PJ0YFRqSrGvE0wJK4BODBee76BWK2NoeL0KlzGG2hDAcxt12zOATtQ5A3q/E8Nln2E/cHIa+aYjKa4jx/C242Mw6sCgvwA3LY8FoN+zIoHTsRCxU6BIOpyR9UJjd3N5VJnG4XpIohBhpR+LOzwc+rzt8Lr9d8Pufa4A9hKp6B7p64FEzQOybyOOnRoc1l+TiDdV2AmsWSrNR53R59STMtbP71atBcoxUGdCOlMn2EfiREAw4+9IIvik+7ImNvUSXCq2A3VGqH0fOT+AM1xFyQ0Q1kIE+Rx6e31m4wv9/cEVdVxz6324/o4H8fj6EHW/A3G+EwgKqCQ1YX8EPHZoFeY5a7Hz3AT7bFPELlsV0ZtP0Jl3ZUz3Dw6jUlFH1JzObixeuADzenvg5ynIF0v/t2kewraJogarJJ1Ck56EMoCeAfQMoGcLk8wCmQW2ZAtkAH1Lbp3s3jILPMMtYAE6gZIurJt0bC62lUbuwwFzwBkhCySvnJR1Au21T60VlWvS01evXivR8eWPP4lVq57CyDDp3pIVbFTaNX9WALgB+q4B5pYOS1EubvzfUscVVLcvv9YKAFop+8w3TytKtwrGCUAkAEr0+RkxZ7RcIuS+i56ebixYOE9Uqvv6egWkM9reN3cOcoUAPT09KHQUxMFBRgDzJX3S4uOqEYljEq+mBuimtpAiXOJEyHLQpz3ETA164tvEyYvyOUGtQ4o5HU5uEfXCItz9ZB2/ufJB3LasjLC4FCNJHvVahFzgIIjLErlmnnU9CpVKXhvAVp0BDnvB7jhkr6XYe76DTo4P1j4vUq/d1xrk1D8IyXE3JQQTpnLUkNDh5RdRIZhmzfP/z957P1lyX1een/T5XPnq6mrvGx5ggzAEQJAUKXozGokjaTRS7Ei7+8vsKOaH/Wn/gY3Y+WkiJmJjZ3ZnNBxKIy+KHiQI771vdAONRntXXe659Llx7/e9quoGIBAE0ACIfIxmFary5Xt585uv8txz7jkK1GEphsWOcZUTozcB7XGMSus9yVd3wDWj7FgS0ybfZ7IX4wVR6ty5Q1qK2ZxqOXAdAdIedj/W5sHEiMtyCSeWSh7ef4ifPvI8r51ZwmtM44SjpIWlIwFxLnPkHq4fUCYdaul5Jpwu12wI2bdzkj0zTbZMj1DEEb1On24nUhZ/pNlicmyMwHWI4g65KAZUoTIc2RjOEpuG21s9KoBeAfQKoP/Kn3zVE6sKVBW4BBWoAPolKHL1ElUFqgq8VQVWb6wFnA/l2sMb7hX3aNsjjnLayz3a7T7nzp5XEH7s9WMcO3ZMQbmA+VqtoSZseV6olFuk6MKwi0u7sOMGfAtAF9mvMIQiiTWA2MhjjXR9ONM+/LoWoK8F3ENTOMO+rzLnQ9Zc3drf5GG2NbL9oZO7MN+ynyEbLk8TkJ6kkc7XynbCnk9NTbF16xZmZtexecsss5vX689kWwXcVq4AvSiMYdywCaCvWQxUCKU5fh2dfjcs8kXH9rGaQVdmWVzWBaCLD4IPsu6kzmIc542QBLPc+eQR/sfPX2IhHaU1u5eFjjEZ9D2b0JV56YE8WxpBSZcGEbdftY3f/+q17KiBXxQ0igRHEbNYsAuiF8Z+MIguGeTCIsu8uUjBNfQNTi7npK7DXKdkvp9x5ORZjpw4TZRmBLU6zXpNmwRh4FHzA5qNOmP1Ok3PoeHDSAiW0uEyfD4wynIddU+XpkRcpGRFl1YzYLJmMs77/YKlKGMuLXjmyBnuevYgr5xaJvNaWG6TJJVowIJSjBA9C9sPcawCPxdJ/zk2NRKu3TzGdVvGuGzDKFONkJYoRiQuThpYMjpglzqLLtdtmqdYrihPTCNMnecHaQzy/dpc9LVLtQLoFUCvAHp1V1JVoKrAh7kCFUD/MJ+d6r1VFfg1r8Awv9sYwBk3cgGqxsxNQKxFlspMbs6pk3O88PwBDr16hIX5ZXq9CIkRT2Nx2zUs36qc3MyNG/M1YxylhlnKhhugoz+zMgW/Zl58le0eNghEEj98DGfNh3L4tYDA3OwNpMLq1m6e9VYAfe32q/s3UvTh89SpXgGcAfma4DV4/3JcXmBj2RnrNkypo/WuXTvZuWsrE5MjiMG9ALpUGVCRvwu7Kg2QQYRcaWphJPDvQub9MQboIvsWhzZpBtkyhy2guZCZdJvCC0jDcQ6cTrnj4Vd5+MUF0mA9fmM9UVZQyLnQRDZbmWhH2Oi8T5Ascs3mSX779k9wy+4mLcHHcZ/AcvB9V3PB5eFI/J8AXQoScuK0xPZCPZNLJRybyzlw/AzPv3qUQyfPsRil9OV1bYegFlLaJjEh7gqgdSnzgkboMjM+yobpcbbPrmPbhjHjFu+ZWfciSSnTROwFcQWki+Dd6TA62qLmNckTmF/sE5fQs2zmM4uHDxzj/hde49DZBMJJXE/y4UvcMsXxLZb6fWXwA6fEThYZp8NlMwHXb2pw1YYWW8cDJkfq2syyHJvSFZPIhJKUQr5aoqyxB74R6LU8bLZVAP2X++NRxaxVMWu/3EqptqoqUFXgUlagAuiXstrVa1UV+MhXwLhVG/ruzYDd2/x+be65zr26mvVs5OTiaC6z2GJ+JnFmGUeOHOfVV17n9cPHOX9+kcW5Nr1uRJFJ9Jq4VRv2TFzbFdiKhFvRrwBQY4wm8VACfDXTvChMLJu8tjCYYm7V7+vry++HTPhaBn8IvNfOkg9nzcVQbmj+JoB6lUEujbFWYb4KqFkL9A3gNuyp3iDL+8oKA35kzhh7JUN9yNIbN3dRUhvpf7/fxgmg3gqp1QJazbrK4CVf+vK9O7n88j3qEq/jA0Wm8vmVeXtx7R5MKQvQG9bs3S7PNzDojpwbceJ3lb0fKhEkhs7U9e2z3v/p93Tx6MHa/ZmmTVEmA+OwTMcHTO2HzZBfvTkhAF3YWzUSLESjIRJ3mfl2ycMpsgzeAAAgAElEQVQxkvp6vnffS/ziideZ67co3AmSzMEL6mAXmk8uueSy7up2idOfY6Rc4nc+s4/f/dwegrigaUPNk7lqkaNLqoGLJ8PreUauNu7+CmMudoDHlwteOHySlw6f5uDRM8x3M84u9bHrTclu0+i1QhQWeYrn1igzSQvwyZMYq0xp+R5NH6ZGamycGmXv1i3smB1nyyT4okjpdLHzhFBGRfycesOiGdRp9zOWlmKV9cvrzPciapMhr5+H793zGA+/cJyivg63MUkviimzPn4g+euQFYXOr5N2qaVLbGmWXDfjceV6n031nF2bJghCUbiIGR/0oi5+4BL6Nfo9MVEULwcxknNWmm1qLjkweHyz9VMx6KtVqQB6BdDf7ed+9fyqAlUF3vsKVAD9va9ptceqAh+dClwEmM18sjzeKt/1QgAuN8ECUofybpGTq/Q0lVgnA56iqKeO5MIGx3GkN9MCGqNuROD61LwGtbCF6zeUJX/10BFOnDzHgVcOc27uPOfPLzE3N0cW59T9kFoQEtgCjC0KK9M2gcRTGadqiZWSoVxhJlePQZh2ccuWn1oKTMVPy8x/X/AYHH9pDZ67Ug+z1SocNM8rNA9XQPhF9ZK8cXX1Nopk+br2Ie9lGMulEWqlHIuNLc/T9y1ZaRKjZvarTx+8V31lfc0C6UtkeUySROSpyNozmo2QLRtm2TA7w8zMFHt372TT5vVMrptQxnxZMretgiRP1O1dHiYn3sTQmRt2Y4B38Qz9cB5Z38IgS94cl6nHMB9Y1AvC0Eqz5Y0A3Sgdfh0AepLLzL+jEnDJCqf0yK0mbcY5ETX52wcOct9zR3GbsxTUKQqbWmuE8+0lHDFZszzGGw3mjx1i3OrwL7+0j2/csotNgUSp5YSD9IBeNyeomxl3iVOTsya+DEkCkQ1tF37x0nHuffZlDp46z5HTSzRGZikKn9IOKVxPnebTMiPT5kSJI2srNVGA3eU2vmPhJF2cPKKME8oiY+PGjezcuI7LNo1z42WTbG5B++wcnmMzPTUmMhc1qRM1SzcSSX2DzApIJUkgQNfnswfPc+djL7L/xCIdd4x+aYzc6vXQNKEcR13hPcdS0zypw+6Rgtv3TjPFPJsmPbZuHtfEg26caMRb4NeJogRXP2PeeZOnAuirn0YVQK8A+kfnhqV6p1UFPj4VqAD6x+dcV0daVeCNFXhHAP2NoH2YVa4QbTC7PWSShQ0XdtoYrpnINOMwbiTlI40RPDtkebHD/PkOZ88scPDlI7x2+DgnTp7l6PFTNJojKwAy8H084ZglBSobGMoJNlKjMwHoEnUlwFZA7iA0fM0RC3Q3IHvoab1WCXDhscm+ho+1HK2JhV4F9QagD7dYfc7w+WsBvTx3uIU2BwagexVerIJz83xzTKtNhDWGbuKqrQbehj0UwCUZ6JKBrceXF2RpzOT4BJs3rueKK/ewdccmmqMBk+vGGZscoR91SFMTJScAXc6PnBsTZycAKLrIaOtitnltzd4GoFu+gv6hb9evA0CX05fmCZ4vyovUJABYdXJ7jPl8iieP9PnRM8d54XgXrz5NmtuUWU69NcKixN+JtjstabkW9aTNZbN1/vnte/nUngkmJWAsj/EsiUmDNDPj5zK6IOsvlWhAXHoxnI3hzmf3c+/+g+yfWyZymtSaUywvJoRuQ2PWxIFdgHmGNHaMesC2SjyZn88LojilJsqNuE2r5hP35dyLoZuNT8re2RE+sX2KT2we5Yrt04wGjjYJkl6q23a7XXIZJalPaiMgFhN4yVy3IcpL7nv2FX7++IucykLs5qRmm0sMnDghiOw+sWWGX9zjOoxaPXbUMm7ZOc6st8DsSMHm2Toz68YpZN+irLdDjVF0HBlBqQD6u/nTVgH0CqC/m/VTPbeqQFWB96cCFUB/f+pa7bWqwEejAm8J0N/s7b8RoA9N3QwbWqiB01qALm7VjUaLTqenbJk4sNu2zNOaG+x+lPPy/ld56YWXOfDiK5w8eUZlwr4bYNmOiTFzTMa5stGi9S0sjWcSIJmVMssr2c06YW5SpgYctPle+WllsUuBriKtViA/hNny/RCorx7zynMlY1yOawColYVfgweG+1OsvYZtl+fIQyTrQ/bevMfV9yo8aCYSf0OWD5QAF35v3pFh/Q37b56/MmZQSp2MNF/AuigJ1OxOnLajWIFYGvdpNkOm102wdecmrr3ucnbu3s7oWA1HzlcRKxgPQ9lXSb/fVfWDcYQXF/zB4wI1wcVrYehGP4h0GzLotowsmPnsCwH66sz+u7tQPjiJu7xvaYp4gXgXSG64MLujxIxxJhrhHx96hfsPtZlLa9gieU8khq0gqNfo5ok+x5eZ9aU5dk23+MZtV/P5a6fYoux5giuRbVbN4E8hu3NNblP9h0jjOyUc6cKdT7zA9+59hK5bp2ePstArmV63CatwNCxdYtPKUtz8Rd5u8swF7Qs4DqyUqCOjEiFT09N0luZ1LSWaK24TZzmS3sbyeSbcmG/ccg3f/Nw+pkLo9zKV3cs6k2g4yw0o/AZJ6ajsXldpEjM6HfDCkYh/vOdxnj/dJQ/GSASLSzSbrHvbIRUHfHFiT7o0yx4bnS7Xb2mxo5UwFfSYnrDZtmWG1tg4/SijyI2vhKWvVAH0d3MNVQC9AujvZv1Uz60qUFXg/alABdDfn7pWe60q8NGowDsC6GsPyQA0kzss7GGh7LiwYALQ5Z88PFciwBySuKBRH8MV3Wtps7jY4aGHH2P/gUOcOn2OqN1nebFNFmfUgpo+V4Dm0EVd+GI1SBPGT/LQByZvJv3MgFanXANk9ftVYKmGXJZkQzsXgfS3kvIbWbpKtgfyeAX++r1I0qVPICBWZMdrpPRi9zWoqYJpYSoHgFr/ewAm7FKOSKS9vr6noWRd2xzy/EH29KCtgGyvsubSCOANSJfZdZe8sLHEXM+T7yGR/yvNLLtsp+cjFWlwxMhojZGRus6pf/KGa9iyYzN79+4kzWLabZObLpJ5kVELwSvxb0OFgAA2M9svL35RTNvgmFdm0C8A6L5xzV9h0Fdz59/9RfLBAnRpYhincDHkKwlq07TTJkeWAr57x1M8eyYnDqbBa5BnNo7UzrGJRapOwogHyyde45YrdvKvv34b184IOIcg7xM64pkwyENzVEmu0vFI2GkHXp4rueOFg9zz/MscPdehCMcp/XFyKyQvHM1olzxzp0iwJCd9sB4lDk7WnkNOo4zJ+kusn13Htdddx4nTp3j86Wfw6iNYjkvUj2mFLsn5U+ydGeX3vnQ7N10xQVhAt5MjJoqiopFrz3YFaAdkskZ0vAFdd17D52wPHnrpOHc/d5jDZ9tqohc2GqooUAYd04Qr04h60WOqWObyaYfrNoaMWIs0gz67d2xk46ZZjahLYpPOIGZxFUB/d1dRBdArgP7uVlD17KoCVQXejwpUAP39qGq1z6oCH9UKXAzY3+o4BqB0mFUugFIlqmvl3zocLtJpiVKq43sNjh45w/6XXuH1w8d46pnnmV9sk6Q5o/UmnjiT257Oxva6bWUYjVmbYf2EUS8FNYrBmcxsD93NhZlWlbsB6oblHjif6/u/kGETJt08hrPeqwBbGcbhbwWgC6Aa7HcI0Ff/28YqhGEezImvsPQlhSPz4wPZt8jR1wBu3b38TlBWIQyp5Lwb2b20EITpNP+9KsnXxoDW3LxBuzCqAGl+iJe3usZLTnVWEqcyQmDM84pMgIyrWdsS1yZS+F6/TZHH7Ny9g8nZKT5xwyfYLd9PtXQmvddfxHZyXM84ZpusdPNa2p7QIgngNvP3RoJvttFyDcC5zqDbvs6hrwL04b5E7i5NnLdukPxyl9AHC9CtgXJESpLjU6vPcHzB5qUz8Hf3vsQrixZJbRrsmkrNZbWoYV+R4zoxQbbICD3++W03861bd7DeBT+NCewS13YhEzt+c4xikCaZ5r0SugX8zS8Ocsf+1zi00MWvTxLlArkDwtYY7V6PMk/w3RynTHGlkYAwzp6Cc2kKWUVOzeoS5F2u3b2Jr37lek6dzfm//+t/xxqZIc4sfNehaC9w5YZRvnbr9dxy9RRNC5aXZKRlqJbJsTJpAhRYXqDAXubExSDRtnIF32kYcPh8yY8efp7H9h9WIF8fGR0oZBwSDTMXxj+mXsY04gV2jsINO0YYtxcIrSW2bZpgx7at2hCRZAf1TVA9QcWg/3LXyptvVQH0CqC/m/VTPbeqQFWB96cCFUB/f+pa7bWqwEezAr8sQB8cnZiKCUAzJmOFsrUKCCXfO5eb6IDAb3Li2BwvvXiIp596UaPSuh0xobIYHR/TTGiD8ywc28a1LRzLIgg8er0OtsitsRTUZIVELbnq2q6vKQ7tb1LpCwH6QBYuTYTh7PcQoJeuMuprH2ai3dz2m30P5eoD0H/BPsQYzEjmdUsF6ZCLCZpVGkmxmtiJ/NzsS8C6vmJpYxeuGsTJwzDzRsa+xo/esPYDxnwIaIcAXVhz2Vak1uLSLjfbUjepjfQvJNdd5Ovy34YJL9QJvMgzdcMW0Bc2fK659kpuvGkfW7etZ2KyhedDr7+M7ayCb3MkRh69AqytCyXGFwB05H34eq7UxX0YcTdwUTdM/EcXoOs7F5d+OS6rILcb+I2N7D8e8eCBRe7ff5bjSUDktNTdXFzefVsiBDOyIiVwIqK5V/nsdbv546/8BldNgJdktJxSei1a5ywucEOPQq4t26YDzOfw4us5//Evvs8pt8lZ2capUW+MkOYW/TSR/gm2Z2EVEQ4pXlkip9KS9S77FYAu/gVlhzEn4oufvIxvfn4v7QL+4//3U44u5Cx0Is0g3zozym999kau3hYw4sKJExFPPfsCk5OTrFs3xfR4Cwl4S6IutjVUvci1bymDntsuVivkTA/ueuYEDz7/Kuc6MaUTmlQBz1OAriqXvKBuZQS98+rgvm9bk43NiEa5yOSIxbYtGxkfNd4Vmriwpjn0Tj5wK5O41WpVAL0C6O/k2qm2rSpQVeDSVKAC6JemztWrVBX4aFRgBaD/kqxUbuTKQ0AorLaYwwkrrHPnCZw8cY7HH32W5587yNJiT2XZIk81DG+qZlUCJH3H1xoJoBQTOGFYwzDE9R0s1yMvCpJiIGrVyC7FIUMEPADCwx+sMXlTWfhgRn44w60Z0jaZJYziRQBdmGnhpQeAYcjQDefKh/PoAsqE4BzCd4WvwjKvMN0CyQbge6A4GM62G6l8BnZsWHMF6faAJTdSctMekJ+ZY1qZfR8w+jq3nksmtjCjA9M8WwzfxFw7UyZd6oft4orTflnS6XRwPfEA8FlaWsKXvO4soV73abYCNZO75dYbWD87Sa3uYDsDYzpdF2+c1ZfIrrU/XwXonjLpFwJ0I5k3dRrk0X/EAbqsX137WCRWDaexlacOLfP9hw+x/0zKcjBFt/SxNdKsVKDsiRQ861Kz+8Rzr/KHX7mV/+lz1zIldelFNGoibR94JxQ2jjj1Fzmp7TAH7D8R8ZP79/PTx14iGZvBqo+q2Zxch+LJkIsJXN0jySJdxyJzD8TKIS/FBF69CsT8TcYZit4Sm8ds/uQbn+HmvVN6ldz71En+7uePMLfUZ/P6Kb72+dv51JXSYICT5+H+hx7nsWdeYGxsjNtv+CTXXr6ZiTr0FyJl5aXBJuBZPgeSqE/p+WROQM+B/acKfvbIczz72gksv0EqLLvvS6K68YYoS2o2eN0FZsKUPRNwxaYa484iQbnM7NQoWzduZLQ1SiLy+Aqgv+u/KxVArwD6u15E1Q6qClQVeM8rUAH097yk1Q6rCnyEK/COALqKmRVci4RZwKRmmfshvV7C6VPnePqp53n6qRc4dfK8mmjJHK4YxMl2AsI9YZMt6PcjfC/E8XyS2JiTiWFZlsiMaaGgQiXdtos9yAmXZoBVrArWDY410m8TUTb478HP154VBd8ivRVGc8CgK4wX0Kuz1pbJaE7N6651dR/uR35e2IYRNwDagGk1g5PvKQjl/ep8vJkf16+DGXZLYIndw7IEnhjZujCc8lzZaq3pnAL2lXMzZOON7F3n/0US7cp/pySSl24VuJ7Jkw9qNfpxvDIrX+SpAnepnWRIaya4zDZHHcYnRmiNBOzYuZU//KPfFy2AmfO1pGEyyBAfdArkefmakQY5hgsBujuIWRMGXYzUBJQP1AEaiyeNiTUmdL/SZfPBSdzlLGVJrEBUFN39sobV3MZjB5f47k+f5Wg3IB9fTyd38fyQJErwspJGPSDPOkZe3j/FH3zxVr590x5GUgjzWM9bluTKnMtDgGhKRuYFnMjgzqeO8Fc/epwF6vT9OnZYU/At14p4u5euRS6RZdK4kSi9sqCWlThyLaURRZFTOEZ+Hi3PsWfDOP/H//p7bBqTjARY6MH/+R/+O/NLPf71H/0BV13RJMlgsQ8PP3eCH955N1EuqpScr37m09z2iV3MNKC3GNF0IXRtdXYX4KfJANIYinP8sSZzOfzVT57j7ideorVuI+1+giP1k88RMXAsLWoS99ZbZjrImPE73Lx3gvW1DkXnNJNNlz07djAzPauJA3K8JsXhnT0qBn21XhVArwD6O7t6qq2rClQVuBQVqAD6pahy9RpVBT6kFRDG1wCnQTa4bZg4gaTyc5GfN5vNFWd2ceSWG2NhaGXeuVVvKSsn+xkbnSTPLY4dPcmTTzzLPXffT6cTEUcZsThbKYB3jSO7JTJ1wX2pgoJSTMTUp9x8tQfRZSL5FoadPCMvUizXUdfsQqTbaYIrTOCgtsN5dQPZRcYrHLWjplUSSZXo7O3gayEO6jI3LwSzheMH2G5A6Yfg1bC9BoUvGdKBcVp35HtfZ2xtmanW2XgZPM6wi0JBspVnguh1jpYixRWgnMZYWSSW6mqAhbh3C0hKU/Kij2WLeVei8XGBZenRl1mmpluBYxhFiagTgzsxghMjLjkudWxXh3kzTlDmOWnW14aJStjFJTvNzOy3NDYGzQNpEGhNB8Z1ok4QqbuwwLV6qJn13d4S4+NjbNu+iSuvvIwbbrqWDRtmsJ2Mbm9Zxw5qdU8j3coBCJPRBlkTrkjapfky8B8wOei/PgDdyPKNN4GRuA8i6vyAftlgPpvk3udO8w8Pv07bm2KZkGyQWOBK8oBEg5Hg+wVl5yw37Z7hD37zFq4Zd5myJKbNzFboqwySAqWUy2lM6gU8cPg8f/mzR3n6tSXs8fXEvk1S5IQy7y/rO871GnFDX5sHRD2K7jKtPOWGK/Zy3WU7abU8xH8u6i3iljHTzYCrdmxU+boc02In55XXjmH7NbZsmcGuw+EF+Mmjh7nv+VdYSk1eYNZdYkPd5Uuf+gRf/vR2rC4U3S4NV2bXXY1Y9IJAm0Sl45F5IVkd7nriHD9++FkWM1vE9zoOogBdzB8dV1UGfpYQZkusD7rcvHeSbaMpfnqWupUwMdJk04YtrF+/nuXOkuldrUQdmg+D4Xl6q4/dCqBXAH2lobjm751pVspnrnymiwFiqmkW8tDfDZQ/ah4qz7sg2eJD+ke+eltVBaoKfCQrUAH0j+Rpq950VYH3qgJDefdqLre5cRkAwAEQTdMBqy2AN8t0plj+BbavsWn9Xkq3E3Hk9VM8+cQzHHj5MKdOncX36sqqCgAUWbWCSYkEEzAr7Ld8FZG3NAr0q8x0WytO5eJ6LSygGr8NbpzSIlGA7HjCyloaB6U3SyrxlWSpkqSwSCTHWVzS7ZBcALfXwAob2EEDx2+C52B5roJeAQYqo3cCCtdX1+1SALtXUxm8vK/C9QxIl201QA2d67ULMcQqJJwdu0gVnMtXT7Kx0z521legTtZX4y4B8CKNLvI+RdKjzPoUcQ8EUKU93CzGLQW6SE60+OMZMzaVMBe5OrULAPc1vkxo/KHxmjRVBi768u5k7nsgshdWXhoJXlngSl63zE5bGbGVYXuGhZfGizzkPImRmYD1sfGGur1ffsUedu3eotL3NOtpM8DzHKIkG9zMGh8CjXVL5f061GtNRZmrM+i/XhJ3bZ5kJjfe8QSgNznTG+POZ0/z06dOsuxP07F8XTfSwPAtT5luu5B88gyrN8fXbrqC37n9KnbVYTSX5olKLLQJIxeB9KbUHK6EMzn8/UMv8OPHDnCy7ZHXxyhCiSqMqInXg+2T9gT8+5RFRhF3GHFLrt62kWs2z3LV9vVsmYYRmXoAun1pCJTUXYvWQMgga1r+daMMP3RZjkpePHqW+18+zRNHz3NoqaSv1zxYaZdxIm64bBtfue061tWhluW4SQ938Lkhbu6JhLiLgaEbktctHn5xgZ88+iJHF3okcm3KOpVel/yf7eBKAkGeEiRLrAu67NveYvdkTqNYoFZ0GauHbN64hfUbZrW5VAH0d/e3oGLQKwb93a2g6tlVBaoKvB8VqAD6+1HVap9VBT4yFbgQoAt7YFhbwwqLfFfyy0XqrTf+pQFgwpQq8C5cPC9QV/ahAdzh146SpTaN+siKOZiZUxcQLUZymUazyesMY9eE6TYMuqENxR1bWGQBkgJ2hUX3RLpbFAhA1/0FobLERTlgyjXn3NN5V8ljLpUFb5ALGPdbELaw/RGcWhMvlN/ViQU0yJCvOEiL3F1RkXwvP7N05l32P0gwN9nLK2zdqgu8qaI0NYQLNMZqIgH2NI8tFfcrlYo7AqZl/j3PcIsMJ+lQJj2yfpu0t4gVtbHTNk7Sxsk62FGPMulgpzGeVRK6AnjNPLq+jrDz6nbvKrOfF5JhLSZ10nDw1VRPfdWl1kWBnxd4heRvi+lYRuKV4JumicRXyXGKP4CwR0kSESc9krTDnr07ufW2T3LFlbtYNzOO55v8+H4Sq5eAusgry2QaBLIfk3k/ZNA/+iZxa1naIUMrzvgC0OVYI3uMQ3OhgvN7X16k608TO6K+sM04hzDo0tDJU3wrxo3O8z9/8zf4yr51bARqokSREQBx3JcGkPgbSB/Llf+G587H/Kcf3Mujr52lqG0gknMe2MpUh05IzQ2Juz1qnkPWX6TlpNx67U5uu3oX12yuM+WBiObFNsBzYHGxpw2AVqNOKGPvsqZs0/xRWX1ZMtfu88CzL/PTJ17lpTM9usE0nsy9uwFZfxk/WWTP7Difu+EartkyyjrJiOv3tfEmnxHCjuvnhWtr1rlVd3nhWMQdTx7giYPHibVxJoBfVC5yrYl5HToKEOQdJp1lrtjgcdWMxYSzjJss0PRdNm3YyoaNGymsVCXub3Zu/qmP4IpBX61OBdArgP6RuV2p3mhVgY9RBSqA/jE62dWhVhV4YwXeikE3IF3Ah1BUMmcurKiAOGFKG40RBe1Zv+CVg4e5794HeeGFl+n3Elynjm15WJa3kptt4pAG88eSsS0g05Y4Jvmpa+ZP10gGRYotAF3guidKQgG40jiQgXXHRaZtI5mfdkMy20jXU9sjc2tY4RhWc4wyHCUYWadAvQzqlG6DQhhNia8SVtMN6FjCkLt6g29coc3Xocx/OOeu4HNl3nrVhV2Y/zeazA3VCKVGxun4gBi7WRKdZQC+/EwAc5AlBMK0D6TvVi4Mep8yWoT+ItnyHGV3Eau3iJf1qAnoL3Iskc6nMa4tbKytrvdpLgBHgJ0w/R59cZCzPG18yHtX2XwuTQ8B6JnOzscupJbxEBA5uoCpYTOm2aqTJD3mF87RaAZqIrdt+0Y+89lPsWv3durNQGslxmRJEutMuTR05NzKetEGjBP8EzFr73x2+I3r94ObQdeWTGH8AKSpkbiTPH8cfvjocZ46ntP1JkhdW9esXktYuAJAswSv6NHIl/i3v/s1Pre3qQZxYaa2hap8EG8EOTIRmMiY/rKYt72ywH/+8X28PBcRjG0kzkWTbhlFC442b4oowi9j/GyZa3dO8wdf/TQ7pmAcqMtKEAf5RIztPJaXugqIR0da0qNRDwNRoERJTGbbLMc5Z5e7HDg2x1OHTvDisXmOLguD3gB/RM+3k3fZOBpy69U7ufWKrWwbAy/OyeOYTB3aQz123xZVS47bqHF8Ge585gg/fPgZItmPeE8MouTyUkZuwM3BL7pM2G12jed8YovHTNDD7s4R2DmzM5vYtHkzfs1ZmUF/O1n72rVTAfQKoEsFVLBSSdyrG6OqAlUFPoQVqAD6h/CkVG+pqsClqsAQmK6A0qER2WC2zrDcPkUuMmgTi1Wr1bAtn3Nn53nxmZd58IHH2P/SAb3ZqddGlBXPMwEOMj9uwK8w8+aGyAB1ZepF0i435GrsNjR1061UOi4g3RNmW4yy8pwkt0hsAdY+sW3TLxzwA5ywidcax2uMU8q/cJQ8GCX3GwrYceSfR2E76no+vJEXoB7ZjgL8oc/U6k2+4fOFXZInqZxdWHH5J4ydHKzGVQlbvRo7NozcWjl/Okdu5vtLzWcf/qZQubOTZeYYZTthr0Xiq+5jEWXcweouUst6+P15WD5HOX+CYmkO+st4WUzLA1/Av86AK++KI5J1xyKWGXHPIxfPu8HLSlNAGx8DN3U1xNN8c6nLMOPcbCwATA5fwFNJxsLiOcbGWjqbLpL3r3zti9Qbvioa4qSvry+zzcMGhJk/vzgH3ezbbDNoZLyrxX7pAfraOXQ1NcykkeVTBOt47JWIf3z4GAcWApbtFplTKEDXFIFCGGwfW2TxRYdpN+bf/e5XuXmbx1gONdlAYutsE4Mmq84TkYQNR/rww8de5e+fPMjxdoHTmKCwQorExpXGShbh2jleGWNH59nasvj2b97IZ66dZVKu2rxN3bGx8Qdu6Q7nF/va4Go0LHzpe4m0Pi9Y6HbJvDrLKbQzi+UopR2lnJxv8+Khk7xwdI7TfZdCGkFZnxGv4Lods3z5pmu4cr2Nm8ikRqQ+CZZXN9F+FKRZjNdssFTA3S/O8d2f3E/XH1Mli+cMlDviPzFg0YO8z5i1zNZWzCe3+WxuZlidM9h5wuTYOrZu30ZrLFwxKrDi+Q4AACAASURBVKwA+q92IVUMesWg/2orp3pWVYGqAu9nBSqA/n5Wt9p3VYEPeQXWAnQFTkOTuAFAFyZU5d25Ra3WIAzqtNtdXnzxJZ545Bn2P3+YM2fmVOLbarUoCkvN44whnAC/wXz4gG0UNm340BtqYaB18NXI381DOOnBHHrhKlMuc+CpX6dnh/SEFa6P4Y1O6oy4XR8laI7iNgWct8i8JrGau3nEhTCYQwdxAwI0ekqAqWMP8pcNa37hQ0C4EbZrXQb55GLCNnRhV9G6mAYNTOnU7f2i/VgaaG2OSfan5mIasG7276hJn6UyepXSO2Zm27GkSZEQ5Cl1YmpZB7e/iCUgvXOevL1k5PDREmW3TZl0Eajii6FR3sd2chEJKGsp70tAunwVp3g9noHrvDD8Q6NAVQsMIvOUGRcjwDxVubsfuMY3gELBeLNZ59ZPf4qrrtnN7su3Mz09Qae7TLu9qGtIjOpEIWHy6mVW3oxHDMszXHerrYNf9UK5tAB9LTgX4z4vqBHHKY7IzRubuPv5Rf7+/tc4kU6yaNXVfV0nJuTw8hLPCnDzHLfssKUB/+7bX2DfBotWAYGdaRNH2jna+Cks6rZHBDxzMuWv732KB48tcjZ1wQlxvSZZZBzi+9kyDn3qTozXO8Ptl2/hj791C7MuTLoFtqwJjRjwSApROLjMLXbw602CQPLZwXWg1+mw0O6SuC2WJEOwHiiDL8mJsnTOLcNLJ3Iee/UMB46cYXHpvK7Dy2ZH+Refv4XrtoQ4UUEeJ9jStND1JYx4Qp7GBCMtIhfue7nNf/7Hu+j4Y6TCoNuSyCCZAK6a3WkrIY8YKRbZ3Iy4aUfI5laKHy2QR20a4Rjbd+5gev0YOdnA6HIY3fdG07iLV1fFoK9WpALoFUD/VT99q+dVFagq8P5VoALo719tqz1XFfhIV0AAlUCLUkC3zK2KJLzT59lnnueBBx7ixWdfphFMUyp4r60cqwDzKEqMrNfxFfQJLjcsvaOMnwHvwtjFOss8BLEGpBvwKgZnIsGNy4AsbFG0Zohr40TBCOXoOsKJ9VitSVJb+DmHzLJJS/FEt0kLm6y08GtiUmdu3IfgWNjM4Sx5URin9EEmm7qlDx+6/WC4eph9LqZsehwym26J5H4Ys2aS1tfc9hpYPmhIaMNBgbkB6gpQBY97gRq/lfnAlE+2UYdwAXOS8y6APsEpM2VIBUg5Vk4S9ym7S2QLZ2DpHE5vkTBeJuwvYEVz1PIedb8kTfvmfYjUXvcqknyJchtahMsog3EkFiLf+A8YQ0DNsRb3ecmmlqi2fl+N5OR7yapv9xa45rqd3Hzb9ey7/loajRpFmWAJ2FJJgrC7wqBfBNBFhj+MWbuoau/8grm0AH3t2lBnfZn7jhP1YXBbW/jxo6f4m3teYd7bzDJ1UitRgC4jCEUqsYI1Behh2WP3lMef/vanuXoK6rm49qcKNuUKyFVdAiEBUWHz+JGI7/z8EZ48l7Bk1/U6smwZMagpQx+XXWzaNO0uo3mbf/WZm/jtT21nLIOmLGlxFlShhzinm2bNci+iXg/1DGRiEhhFdJfa+toyJtIrPRYzSDRmEKIMegWc7cPjRxZ59uARFs/PQ7/N1vGQb3/hFm7Y2qQmB5Dm2mxKRAXjgJVEZEmf1tgYkWfxwCs9/tP37qQdTBDLZ4Q0MkTeImvTchWgu3mfejLP1mbEzTtDtoxk1LO2zr7bVsiuXbvYsHl6BaCvbf5d7OpeAfS3vrIqgF4B9Hf+uVs9o6pAVYH3uwIVQH+/K1ztv6rAh7oCq4BUWd7hLLbM1pYWnlvD80KNSVtcaPPsU89z1y/u4eTJM/heA9eqYxViUIYyrr4YYpW5ArjmyKjJ2VZQaKm8XPO9B4BdJNGBZppnaqhmZtSNZFwMpRIrIHHqZP4IRWud/rPHNmCPTWHVhXlr0C4DEkFAwkArE+8oyNaMcgXlQ3Zc5PYmt30tmy0ybG1ESANhRXptwPNagL7qlD6YVdf6mMxpaTBoZrnMxw/2YThq48ItDwHnphGwRkEgOEaE5GWJ59j4roStFeTiel3IvLqYhOWDcQD5Ua5z+iJhV4VCIcx6DzfuUC7PkZ0/hrVwDLd3jjCaJ8ja1MnUEV7fTWkAeqne8FIzibMTWbU572vBp85Wy5y86yuLrk/XxsGgsZIl+IFNN1lgenacT+67lltv/xS7dmwlynpE3Q6O7+I7non9kqg6kS4PHOjlPIgCwTzezSz6pQXoq8y/LDkT3xenKYFfwx3Zyj88cJS/uvsgvdpu2gSUdqqyfwFBiTDthDhFSqOIuHwm5E9/61Yun4Igiam7GbkoIOQawhtcMy49HJ4+nvFffvoIz5ztE3kt4+if29hek36aUNriR9ClSYcZJ+J/+2e/yWd2julsuyOS804Xr+ZD6NGVBAHboRN3tdkixosip+93enTbHU1esPwRllKbZdvi9FLJqfPnOXrqNK+dOsWZpZhlGuS2NHAkrSBmU9Pnq7dcy/Vbx5mqGSO6OM4pbUfn28uoT550GR2bIPJsHjzU5//9/l0s+uMK0DWaUA0WTaKCrE0niwijc2xrZdy8I2DrSMYIYqbYJstcdu/ezZYdsxSlGE5KM8z4VFxo5PjmH74Vg75alwqgVwD9Q32LUr25qgIf0wpUAP1jeuKrw/51qcCbm7wZ3GN+NwSpwxvX4c2pgLxU5sTFNE1N2GTm2DDKAiiHM8Rl4XHq5Bw//9k9PP3EC/R6MWlS4nvCmpt8JsPPSjiUmd0WICkARkGMsNRC3ymTuurSrmA8NQ7nvmvmr6MsZykp6ftNspFZynXbKBSUz6qsPVfg4qrhlkSoRU5AIu9/CPX0XmvgqX4RdluZ/15h7Fe3HcRPD/ZyMeh7q7VigKVKxwUgvMnTVmfO33wfa5+zdluzqzef0TaKA1tl947kcBfCsKcEZRcvWaRcOkF+7nWs+ePU+ufxeovUi5jQMc2LYZydgHBh5p2BSkCVEgPXd2k2KGgXtlvGHgajAaIckBEBbU4IxHYsbB/SJGLfJ6/jK1/5PBs3ryfwbaIkwvccJGtdMsC7/R6hXyMIQ7qdjlqGl4Omxmp1hmD9rebT1zaU5FnvP0AfNi+G8vYhSM+KEj+s048SzfmuT13Gn/38Jb7zw2fwN9xIYtUh71GWGZYnDSTbEMt5zpRd8OV9e/idmzeyawS8pE/oy3qUDkapLvyyvjuZRc+1eOhQwr//b/9Ar7GOzG2yvLyM64bUGhPEeU6U9mkGGX66wM5R+Dff+izXb6gznolrfwrS9AlC1bH381RHHqQRFqU2jmtxfmFJ0xpMWkKNKHdwmjUeOXCOH973GAulxUJaUtoB3X6GbZn4RAHF0iha1/C46bKtfP4Tu9g4CkmvIPRsMk0fLGg6GWUeG8l7q8HDh1P+y4/v43QZ0sshsERmbxFnoqgRJb6v6zqM2sw6bW7Z5nPFBhc/OkepMX8+0+vWs2vXJoLQNJuk+2MaSyWe52rD0Cg53vhQBYJVkuUJWRab5AGZ/x9ed8Omlej7L3hcGEf57nKwjfmmKAaCoK5qEyO4sfRz2CgCLr4ehut/uO7fTXPLHFgF0CuA/lZ/4aqfVxWoKvDBVaAC6B9c7atXrirwHlTgzQC6csEDoDr8vciKV43a5IZUgLsf1EgSiUQyN4Vyky43uPWgjuf69Pspzz7zEvf84kFOnZgn6uckSU7oNZQdV+CtDLLMjStPvnJTqbPZjji1m1lzYVLlntMAAQcvkHgll14UkcrNvzDtfo2yMYk9tYVichOd1jSpgJLGGIVT0+fbMsurjus2fXnOGln6e1DQj8wu9BZdWEPhPwVY2SluGePGS1jtMwSdc3gLJ7HlX3sOL+vjClgUACQRXjLfLqcvl9lfAeRmpEA8BJSpdxxl9xXS69oRQC/yfDOCoA/P0SxqAWri9H7FFXu57dM3s2fvdlojNdP0cYyLuTDxEskmD3GL94OALDMz8quPjxJAzwn8Bn2J+rNdwqm9/PdfHODPfvQc3vp9ZNRxisgwvK7I1kviTAzZSta7Fl+6biffvmUjO+rgpgmBK4hXYg1KSolnswPawJI4uB/s8u//7G/pB+uw6qOaphAENR3lEJM6MfKTc9+yulw5U+OPv3Iz18y4jJfCxQtAF9dFh9zyScysBb08pxvL86EjSQF2ge+4OEFAP7HwRgN+/tQp/uauB1m0aizLWITToMwKgtI0yRIxpysTBeg37t3Cb1y3i43jFnlfhPKiMnA0K74lC6eUiXyHolHjsSMpf3HnI5zIHTqJOLZbeI5FksdGieJ7WGlCGHfY6PW4eavH1esdvOQ0ZRqR5D7TUzPs2LGJel06G+ZRlGYe3XUdBd0VQH/7j7MKoFcA/e1XSbVFVYGqApe6AhVAv9QVr16vqsB7WoG3YNAHLPLAnkpfccgEyozxMOdcZmfle8PYGPAscl2RJgs4f+LxZ3nwgUd56vHnCIMWzcYEaVIQ+g3zvKEsXaTka9hrE6umt8zGbE3mUAevIeOwAtwlCiyxXPqlOKk3KOvj2KOzOOMbsMZnKZrjdG2fzK+ROj6p4hczF2+X5pUNI/zxfGh0WiEJ2dK1MA0W+edK/FUWE2RdnUvP506SzR2lWDyJ3Z3Hzzv4dopfyDaRzrkP1Q7acBFIPmAQVd6+BpBbwoCqzH3V/K/dXqJWD+j12spm7r1sF1dffTmf+exttFoNgtAjjvvkg9n2FSZ6oNZ4M+XB259RoyL4YBn0XOXgovqQ5pI3vYe/vPc1vvPT5yjHryK1mriFDDEIYy3jCTax5HtTMuNZfO7KLfz+7dvY0UDd/OtC1gqTK6MZriPDCURYCtAfPNTlP/z5D5ijReGPaqSe60uDI9MGWK1WJ+suM+ZlXL1xlD/60ie5fBombXGHF/M5+Z9LVEiiguFl57sl7bikn6SipcFxSxyVzvh0Uwd/0uOOx+f585/cR8drETsBOIFMiWOlmTLeWRzhlBGzTZebr9jKZ6/aysYxCW4vTCPOCchF0q/Nh0THUfKwxuNHYv767sc4nXm00wIns9QYMZfPDZH4O5YC9GbaY4PfV4B+5ToLNz6lLvhx5jE5tY4tW9YzOtpYHc2pAPrbXzoXbVEB9Aqgv+NFUz2hqkBVgfe9AhVAf99LXL1AVYH3swIXAfSLXmro0G1AkZk1HkaeyaaSeS2GYJp/nRU06iNqeHXiyClefvkV7rrzAY4cOY5rhdTCFqUA/9IlS3JlQ83suLCDrrKuAtlVoqoO6DnkicrX5fVTYXstD9sPlUmTCKeeU6McmSKc2Iw7uQVrdANpbZy+UyOS/HVBEwIEJOhL1b82peMj+ePyMCZqH0+IrgDdWH4Zp/3BgIGcc3Fn98lpSl5ddwG7cw5rUYD6YYrl09jJEl60SDPv0xB2U9aCSoJFVSFIsVSDuDW5cGZWX+bIRQ2BYcKFhZeGjwD0KOqrTFi8BUZGG3z961/mkzdcz+bNG5VJ7/aEDy503Xi+S7fX07X3zgH6Wvn7xSB97Vow612M64RNFRd6AYumWTXMun/7qLe3krjLPiVmTVhsWZfOxHa+9+hJvnvHi8SNXUQ0FHBbMpAt58F1VH3i5zmTbslN26f4wy9cze4J8NOclrgCisRdALplo60Xy2EReOp4xP/z97/g9Y6jOeSJnAeJ5stiVTq4boO406ZJws7JGn/yzVvZtwXGgKBMNbVAmgjxoK8hX86cz/QalDi0Vs2lLGM954Xr0ykCrDGHHzx0jr+84wGycIJSmnLiru66ZL0OniQN2DZW3GHzqMvnP7GbWy7bxExdVBkGoEsMYpmX+I5ZF4XrkdV8HjnQ5s9/9iDnrTr90lWAbowTTbNJ+nB2HjOS99gcxNy8xWX3ZIkbnVFJfZy5jE9OsmF2iqmpCaP2UJn6wGxxkD1fMehv/7enAugVQH/7VVJtUVWgqsClrkAF0C91xavXqyrwvldgdU53NUbNAOkLAbo4dpsZSAHnAsCbtVFeO3SEu37xAC+9eIDTp+bpdWMmxqaxbUfN4mQ2XYC9AkRxMlcg4SpclNlZeehss8yWC/grcnUqTwqLyHJJnZDCDen7o2Tjm7AnNuBPbIbWOuJgjMitGxf2otT9GHm1JHFD7njkOnfuqRTYzxM84z738XtYYu6VD4zvzDC8yTKXE+2Zc43IkTMaTkyQLitITxeOks6fopg/wbgYyeV9MQPAKmLDvgvbiwHetitz6yb4rpTceX01CcIaZKcXmQJu2TZJI2q1kDSN6fWXmZlZx+d+4zPcdtvNbN6ySbeJop7KkIPAI05jMzd8wZm7eMZ2+Mu3kr5/sADddsUTQQC6Szm6hTuemeN/3LmfeXsjES0zu2+b8DTHF4CeKUAft3MjRf/qzVw+Y1HPS5rCGg8aXnK0SSFstssy8OzJHt/50QM8ezpi2WphhyPKNJf9ZXXbzwpHo838LGHKS/mTf/Y5Pn+lxyjg5ym+VeDI9ZsbDwIF6AsZXXkeJaM1myjumqZMvUHbDlko4YcPHufHDz5HEU5g+c1Bg8UlT9ry8jq2nXcW2DPl883bruOGHRM0yhhPTOzKktw261CSCOIsxa01KJsW9zy3xJ99/06WvRFyp6Emi3KZiwWCfp4I31/GjJURW8KImzZ77BzPcfqnVbKfJA4j42NMrxtndnZG16A0mIYAfdXz8M0bMNUM+upFVwH0CqB//P54VkdcVeDDX4EKoH/4z1H1DqsKvIMKXGyiNXzqwKl7YKQkM8MCzgVsCWMeBk3CsMHJo2f4wffv4MEHHiNN0J+LrFwYc515VaY9o16vE8exziertN0SoCIO4eb1XStXZlscnGU7iVsqgyYdK6RHgDu2jmBmO/H4RtLGDNRGiVz5XY3YcpWlFSho56mCRhFWy017Ks0BxyWyXYo8o16ICdbHE6AL85yI87VlaSSbkLS2jgAIE+mpg3Yi2eV5hu/mNJyUusjb4yWK5TmK+ZM4549TLp5RoCe/D8uIMpEYq0Jd2oWVlBl/BeiaT20YdKcw5nHDWDY55+o1J0DQsXWNnJ8/w6ZNG/jCb36O22+/jc1bNij0Ekm8MNliHidtl0JY0zeMZLyV+dsaky59zgcL0MVx3JI1KcC3uYG7X17ir+8+yMlkml7ZWokTTIvUZMmL63mRMmpnbBux+Te/9VmuXG/TKKEmhyyNElW5uGSlmC1CB5tXzvX5y7ue5IGD5zmbhdCcpJCUBRljCHydbRd1urDOYdrmW7ddw7c/t5lNEmUuM9l5rFFvZSEVF98Gj/luSjszxoy+JaA3QhaS3RpnAXjueMx9T7/OUwdPkbujWE6oLLgfSCpDX8930sso2+e5ekOT3//CTVw1W8PutdUcUEZZUp1tERO3VJt0XqtJWYdfPHleAXrbHwW/iS3mj2Lwpg72pa67wEoZp8e2esqNW3y2tVLs3hl8KyFJLZqjI4yPj7J162Z831fGXpshA3M1o3yoAPrb/fGoAHoF0N9ujVS/rypQVeDSV6AC6Je+5tUrVhV47yrwBnBzMUBfzRgfStsFVKlJnMyjijmTV8O2PE6eOMcD9z3B/fc9wvz5No3GKL4Tqlu0xKaJjFSeKzfpYSg365nKUQW8mYfMhgs8HJrGGdTWz0sSp0bemCRpTJM3pvEnN+FNb2bJHyOyQ3LHIXM8ktIilfgv+ScAXeLGtAOAAhYBpZlrkQ2yncX9WYDpx/EhTtz9gWlbIHnTeYEnzu6lMOeeOqyntkWa6YAAtpVTQ4B6gV+kOP0lirPHFahnC6fwowVq6QJ+0sazEnzPUtCjGeo6UmDOr06hK6FdqAt7P46UxfV9l16vZwzrPI9Od0lB35atm9i371qu/+S17Nm7c7BdBzcQIDrIkX8zgD78mbrWX8Sgr6z7Dxqg29iurwC9qK/noVd6/O19r3C4N0KnbGG7obqdZ1lKPfTJklhj7xrEzLgxf/ovvsC+zTVGLMk8F7FJYta941GURiGRWR7He/C9h57nJ0+f4HDHUsl5nMOIZ3wg5PqRh1UkOrqwZ9znj758Kzdub7DOhVBizLLUGLDJyEhpMd9JWcwcNYkrxcvAtijDQJMRTic2P39iP0/tP8XZtvgbNCjt0IB4X4C0zNaLB4KPEy1xw9Yx/uUXbmT3uE26NK/rIU4yCkei5uS9SSPGxhavAgvuevI4f3XHvfTCKQhbFLnkvhfq3r7yGVNGTNk9drQyrt8QsLmZYPfO4jspSVrSbDZpjjbZuXOnfh5pw1DMD9XJ3fhqVAD97T8ZK4BeAfS3XyXVFlUFqgpc6gpUAP1SV7x6vaoC72UFhpFhK3FAA7A8iB1SEDWIxFqJWVMW1JituUiWccGZ0/Pcd+9D3HfPo+rU3myME0XCtflmLtn36UdddYuu10P9XuzAhamVh8nIltlzkb6L+twEriW4pH6Tntsiqk3grttBfcMurJEZnT+Xf91cssALnamVOV1h9uWG3SpNfvYwe7sQEGHlWI4AhAEqz4SduzgK6b0s8Id3XwLQU81rL/AG8V2+mHWr6Z+rRluZgGtXSEwxAcwookjlx5JMJUxuS1zdO3P0z7xO7/gB/M5pxq2YsOiTRx1VQKzNSBcnQQXnGstXYkmcVWHi+XTmWCTVvqwZcdKWiL2Uc+fOUqt7XH/9dXzjm1/hqqsvVxl8YaUUpXy9mEEfsOcfEYAuChRhdIv6Oh57rc/f3X+AV9tNlstRSrtm0gnylGatRpb2leV20x6j5TL/++99mRt2jDLhQl0BtnEhl/Nn6gqZ5XI2gx89epDvP3aYQ21bkw2iDBpeSRJF2IFHXghLnuFEyxTzx/hXX/4Mv33LFWxrQlPi7pMEW8zaxC09yziz1GU5FT+HwVhKLSRxHU53U450Mr5/9yMceG0OvDFCZxTb80gkQ90pKIKCRPwlLJ962uOW7RP87hf2sbUB8eKCAvRePx34TQzOpzjTezbnIrjnyVf4wf2P63EUYVNjG8Xszg1DNbBIkx61vMs6r8+OZsq+jTU2NXLK7hlCp9D3UW+0qLfq7NmzZwWgS2ScSagQJYc0FN9cXVNJ3Fc/1yqAXgH0D+9fueqdVRX4+FagAugf33NfHfmvQQWGbulD0y658RxmAguw6ve7CpRczzh8R/0E1/VVrt5p95ke38ATjz/H9/7h+xw7ehpKjzyzCbw6SSw3uUPwK1StgGIz52kYzYJcGXgP1zFyaI3NKoXhDkjtQCXtWX0KZ3IbwYadMLGFvjdC1wrEN9rI43V8WoStaD6zAhp8fS/mn42jMW4SzybBajEOfW0ApDTNth/DR2GLBDrT2V2VnGudhOVeTVEvxSNAamubjGc171OVg/gEmOirOhkjZR97+SzJiVdJT7+O0z6HEy3Q9KDmyBmR+K/cqCPEYK0oVT4vcWBr3ftXTsOgcSTbJmkPzxOwHnP11Vfx9W98mX37riMVs6+kLRyxyuZFkeF5vq6nJDHGboYF1RbQ4Oull7i/2dIaOtEL6yxjH+LfkAWTPPl6j589fYInT+ScS5u44TglHnE/IvBsXKlLHuGR4HXP8G9/6/N8cd8GpuWEJDGh62CrsZ34CZRaM9urq+T8pbMZ/9d3fswrSxb+up2cWerh2qUqEiSezJZgtwDKuI0ft9kQ2nz5huu49cpdXLYOvUqGeoNekrDYi0io04klz97FbTospvD0a+d44IWDHDh6hjgNqNfGQaTwvRi/UQPfZiFp64hC2umxa6rFN2/ay6d2TtIUyb3E/iFqioiwOaI58WIGqNqAusupDvzgnqd4+MVD9MV8rtbQmHZRaSSaDFHS8BzK9hkm7QWu3zbKvg11wuQ8ftYmsDOVwUvTSYzihEHX/ScivxezO5G5m9GPikF/+w/GCqBXAP3tV0m1RVWBqgKXugIVQL/UFa9er6rAe1mBNQy6goYhm6xuxrnevMuNaqe7jO+FKlsXkC5mX6MjUzzx8HPcffd9vPjCAY1Pc5wAS1hzMW0SWKaZaAOAtALQhZUSSq4wMnnNzPbkllmN4HqFReo2SIMJGNsA4xuxJrdSNGfouU16dkhsByqp9WSGepCdLkBvBaCXsj8D0oegUhzLXU0+72MTG4beqn9sAbo2SqyBK7kauLlY+nWNs78lzvnDpsrwVA5ntwUUZThWQb1ICKI27tI5gqVzFHNHSc4epp73CIuu6CxwpTkjmd6yzlQq7ZJLxr18vyJRX13cMlKh8/Eilc8ilpcXGR1rcNNNN3LLrTdz5dWX4fnQjdsqSzZmc5KXboD50OBwFZxrK+eiq+f9l7i/HUAXg0XPrWHVpjh4Lufnz5zgrpfmmWeMMphCxOupGLi5ogUxAN2VtRzN8Uef/yRfuWEn22oQFDm+dE8kvSAz8+eu5qfbLBQ2JyP4i7te4s5nDjOX1slro1hBYBplWR/fEcPAlDLu4ZcJQZ4yU/O5asdmbrxsN3u3NVhXN6sjKqCfQpILQw9xCacW4dlDx3niwCFen18ikWuwDHBLD8+S+flBZr048AvcdkqVs996xTa+dfMV7J0O8HpLyDuSsRmxP5ARCDGUFLNB8ZbIQzh4MucH9zzC/pNz9JwGRdDUCEXRp4sxpAD0pl1id04x7S5z485xrpgJ8KPzBGkX35VEhxQv8BWgb9++faWp44mvgbjgq1Pim60X89OKQV9d1RVArwD6e3lLUu2rqkBVgfemAhVAf2/qWO2lqsAHUoGhUdcQmIvTtgIoBdOFAnRxzRZQLiA68Js6nyyJRL1uxl999+958P5HFRSEYV0N4cKwSRylJgJLDZeM+ZcB5cLEGvZcfqbOy6VFYTsUIlkvXXpWSN6axZrYhD2+Tb+WrXV07ZBuLqDaVXAnDzV4GzQZhnFbKpYvDeAcUuzD2DbLSpHQNXGIV0Avs9YrgPQDOQUf3ItK/TWATs+01kzYWp0SF4BimSEDSzPpBw0VaJe8uwAAIABJREFUmVgeRG4V6sAf6+8DbII8oyn/0i7W3BGikwdxFo/hd8/iJ4vKXLqOGUdQGGU52BdnpK0F6paJ8BPVRRT3sG1L89CF5bz88r389rd/i917tuHXXTWOE0BuZpf7Rj4vcX2rdtwrcXIXFvytzOQMOHsvYtb+KYBuxApiPW7h1ddxNqlx1/Mn+dsHXmHRWUfqTVJadfK0UCM/yToo8hjLzvDSRW7fs4Fvf+Y6PrE+GGhBNEsQNSR3bBwBwaBu613b4vFj8F9/cB+Pv3KCkQ276bkecZHhpBEN36aIO1hFriaO/V6PqNNhJPTZuWGay7dvYvPMJJPNOvUaeA6cOLVEL0mZ70Ycm1vk4Mk5js0vqgljUB/RMZMyKai7PmWWq2rCq4XE5KTRElNByTduu44vXDXLiKyx7pK0ibDtUEGwHIvMhetKdF16Ljz0/Bzfv+cRFlNX591zL1SALp8hou0QZYc4wfvxGTb6bW7cPcmucQendx5fZuzFnC6LqbdqTExNsXnzZl1nosAQibtRN7yV638F0C9ezxVArwD6B/dHrHrlqgJVBd6qAhVAr9ZGVYGPcgXeYgbd5P8WCnbEQCnPStK0VIAeBi1ef+009937ME89+gzHjp5iampa49aiKKFeb6rh0nBm3ZRnCNAvNOySWK9MxLWOmEvJTHmLvLEOb2Yn3sx2+sEUWThG4reILJmTtXQ2Wm7cddZW3ubwGAbnwaSqGRb4jZ70FzOoH88M9NWmiSma5MIXkgovIwEKc0QqnGtMnQBw44EvCgXjxq659SIVLvsKZlzbxy0gLEpaZUIYncdZOA5zh2D+KOXCMby8S+hqupcy58J0h6shbwNgZPwIhmMWnucoKJdtm626mqXNz88pgLzl0zfxta9/kauuuZLlziLLy8vqyp3nKVkea3PojUZfa1fExeBcjvy9z0H/pwC6qAcciSmMM7z6JH1vkvv2n+G/3fEUC84UPWea3GriFOKAL+BT5u4TpDni5m1mnYg//vqn+dKV04xIwyqViDK52sQd3lYwr278tmhHLE6X8J0f7ufHDzxN1pqmG46RiYIl6VL3HLKoKzYB1FvjdMWQzguIex2stKfmdCO+y/qJcabGxjW+UGLvFpYWObfUo1tYZH5I7oppo2ec5BNdKYSupyZz8rkiHgO9uE/WnefT1+7gyzdfxWVTNna3h6dxfbay7+pxUWTakBEAnnm+iW574BA/fvBJrOYkue2Tez5JIQ03R6McvTwjyDu08nm2NbrcsGuCzQ2wo0W8QppENv24w+hYi+mZGWZnZ1cAujYDBs0dA9QrF/e3+/NWAfQKoL/dGql+X1WgqsClr0AF0C99zatXrCrwnlXg4hl0ZU+VdTSy5jRN1O1YssxtK6TZmOT4sXPc+bP7eeD+R0m6mcrUBTAJ2BZQJOZKwkatSoyHAP3Ct11aNpHI2W3PZJf7Y+Rjs3jTO3Cmt1O2xAiuTq/0iYRxdTwF5MLoK4oQsChxYAMYrrnqOoMqzHCpLLB8v8qsa0q3mloJyJTjc4tUgejH9aHRdgLolBU3LQ0F52rWJ4Zupo4KXS2b3LLIJTZNjcHE2b2v87ri4m/bPlYmDu8ymRxTT9uEvVNYC8eITr9KNn8CP+0QSt3l1SRySyz8dP9vJj03DLaMWgjDKU0fkSAPZeyWU/LFL32OL33tN5mentS1Kuu5LFM8X0zn4jc5rRdL2i/e5NICdAHRru2R9hKccISiNs1jh87z3bue52i/TseaIrVGcK0AW0UNcl1mJGSa852fO8b/8q3P8nu3b2dGBk/iHoHMoTuBXiJ5FmELK2z7LOcWkQP3v7zMP971KE8eOkM2tQWr1sRO+nh2oddtlBQQ1MlkTMUVtUzC/8/eezDJcZ3Zgid9Zdn23Wh4gAJET0pDWUqUqCfpaczO242NNRG7ES/2j+2LeH6fzIwMR2ZEUSMNKYlO9BYEQXjXpmyae/NunO9mdheaoAFAQJSYFdFsNroqs+rLm9l5vnO+czydAHkqx6rX6ohaRmLJdCZNvEmuJLPc0EWdvgLC9dvrge+48Fwjrw0cA80mQJZipRfh7x/+Kzxw2yxmOfow3kQjjFEUPjJjzSWRJ6LikcQBx8fxIfDDXz+Hf3nhDUQzy3L+M/ucOhCe7fS88LMEcdbHfNDH0TmFe/Y2sRTkCNQEji7oI4lxMsDswixWV1cxPz8v64tNoCoHnWqNGqB/uKtiDdBrgP7hVkr9rLoCdQVuZQVqgH4rq13vq67AR1wBAehbedAWoG2z3XYGPU1zhEGMTnseb715Dj//2a/xx2dew/rFPkI/Euk7b9YJzBuNUIAUfybzdWXE+HacGvekHE/Adxq0kDVmZN6czLm7uB9Zc0GM4BInRFrQ7Z1z6pKBJFJZsndk9xJjGV1HXOAJKG1Em8iyK1m9ZK0TshM0UMYdync+PENzrE8qQLdO/GKrJSC9UjlYZYIAdZrHWXQu9SJQIkC3PxZoUEKdWJaWx4MO+kZzcEAjNBP03FRmf4tLJzA59Ya4gzfSPlpQiIyCT1a1VFdUcvRtWXohAI8/swFEhpxAqpo13xxsYH6hi698/UF885vfwMFDezEYbmA87qPVZlLAoJTIbysqtmzOrnB4nz6pbi1Atwy6iyLj3HwTaC3h+dN9/PS5s3jynSHW9BzSoo3Qa4oMXtYqAWaRwncUxmffwb/70t34f755P+6cgYwZRJzpdzzkqpBovGqWv5870IGP0wnwq98fw3/7+eNYixaQek0Bzr5nR03SwpUvJ2gIaKWKgsdZwLXKkCuDtGATTqMdBgh8PpfnlhF3dM7UU03jE9wTOMvIDJl0DV9nUIMNLDUjfPGeo/jaA7fhwBwQDMnSJ/CDJsbKReE3xIHezQt4dI53HVzKgSff3sDPn3oVr1wYwG/NSswj96EZt2cc+G4J0NM17GumuHsVODwHzLopIiiZg2eSxDgbYXFxVuTtvV5Pri0SryYNHgNPUguu1jiya6WeQd8+Z2qAXgP0j/i2pN5cXYG6Ah9BBWqA/hEUsd5EXYE/fQVcYcDtY3tWnBLjIedQO/NIJgb/8P1f4NF/fgI6DxG4DQRky3SBjDfXvo+wEWwD9JAmUeUmqyaAmNDZ/WROhKHfE6mtP7cb3sJeqJndSOJZMX/iHGteWLkzQQahePUOGZ9GMEHXZv6G0V2Utlv2l1iGoLyQG/etjyVqeB8ejelKgMbn0Kn8k/hgLZ2yOKwBDd8sSLdsudSddTKe5MpPNzyslwANuRvQGdUS7HYQ7Bth2WW+Xys0fAexGaMxuQzv8jvA2dfhXz6JeHQJDT2EW1BCb53dt9aeACCCTAvQ+RWFccloWuAkCg0PAsiXVxfx1Ye+jK8//BUsr8xBqQS6SARsSVNHGgD289jvO43wptn7WwvQpfyFgaeZ6R7BbS7gzXWNp05n+OHvj+Fc0sHEdBH5LSbTwaMDvu9iUCTwCL5HQxzqAv/+obvx15/dg3l+QtasGvFwLEin6VlmPEw8HwmA45cMvv/ok3jq5ATHL49EmSCRd34Ip9HCOJezCi6j0IocERsCHufBA0yMhzHjEb0Q+WiCkE0GsYRgQ0fb89BhFKMHzXOUb9zVMGqChk6x3Ahw34Hd+PK9R3FwyUOPavb+JdlO4bbQT22eOq8dTQ8Sted6Ho6vj/Gjp17D746dw4bbhfGb8LQ1dCvobVBwLj5AkI4QJ2s4PGvwhUMNLAVDNCl5D1wkY0bFOUjUBEsri9i/d48ohGykGpsJyrL+Pg0u6eR+9WtDDdBrgC7XSVnrNUD/JP79rD9zXYGPewVqgP5xP0L1+6sr8L4VePeU9pbc2CkkeqjdmsFkrPDsMy/jZz9+DG+8eQbNsCdZy0wZF/aaMVhGWbDruihyjYAmcapkpw3jtMj/BSIxLxAICB/Ei3AX96G36xD8hd0YeC2sZR6SIIQft7dkp46ilF4hcD1h7HkTnWQKLm28QcBtYb8F5wSYxpqfEaBLDJv9HYE8pcKME9uOZftkLpEKoLsEJmWU2hZMZg05x0wwK9FrFqBb8ziqExjPRnY9lN9Rwqy0Rk6ARnDjB8g0kwAMIrdADym6qo/o8nHkp16HPv8WvNEFdNwMAVUM3G7pyE9JeyW4p/LB8cgGk0Sl6Z9BSGOzyQhxHCEzOQaTEWZ7LXzj2w/j3/3Pf4tuL8bltbNot2NpHG09PoYAnSb2hcoROuxvWIB+eujijWET/+GRp3Fy3MK46CAM2iiY881GVeBjkGfCMLd8F+r8Mfyvnz+Cf/+dv8L+GHCVjbFjNF2hFTwueDLZboCRdqA9qkmAP7w5xCNPH8cTL70F7YdIPQ8D7SHqzWGU2XO/GwZoOgomGcLkKZwoRO5FGBoPheuj5ccyW85mjCkyhFRSsAfCeXSesx4baco6to/WMevmeODIQXz1rk/j6N6WWBIGRQ7dX0MnjqHdBgYZ4MYhRinQjoEsU2JH/8qZy/ivv3wKL5wfwp3fi1T7iMSvQKOQ/PJcYubCdITW5BJuX/Dw4NEZdIo1BNkmOo0Qo+FYHOEzOtTvWsKB/bvRasd2bbGhp3UN0K/xclgz6DVAv8YlUz+9rkBdgVtQgRqg34Ii17uoK3AjFbCmR5Z7rr7bKKFS4ixz4zSByxE3I2HMW1FHbozjRhem8PHEvz6LR37yC7zz9hmEYRtxZJ2lCXiFO/M0lEupqRCCcDUNrVy4nEn2A2HXc9fHQDkYGB9FOIOkvQjsuweNlcMyBzspfGg/RubSWdqxN/dTLvAyFz0NxEWaXUG5ipe37+cKHnTKC6zK8K7q+cnkzrdX07RNGtUE0w9K38WEb0u3MFXZLXNBOypQzfzLM8iekz0lC89jpHJ0Qg9NPYEzuIC2mUCtn8X5l36HVX0ecbomrG/sMR8gF6aVNuRkyA1ZWga0OQzfsvPqfmHQKHJRVWxSudFsQOWMzQrw93//N/jOX/8beD6juRQG4z7oT9ZqtWR9J6lGFDbhOqEAULLLV5oM3hoG3daJTS0HgefAL8ZybiYqwMRfwmV3L/7fHz2FP76TYLOI4Te7IvPOktQa33H2WgMh8777F3D7fIi/+/yd+M4Dq5h1gaYIEOjTwHOfTu6FMMxw2dCyFg6pA7x0Hvjp48/h8edex2bhYdNtIvVbaHR7yJWCaxQ8ncHViTTI+B4MpeteBPZUpOlVuCJrl0g8vwFVaAG6YRhITn2nGUCN19Asxvj87Yfw8AN3Y/9sQ+Trjsj7MzGHi6OGOPxP8gxOFCMXc3t6TwBn13L88ok/4slj57HhtuV9cm20+HudIuH79A1CkyJKNnCwUeCe5QZun/fQQR+eHkiOPJt6bCD1RyMcOfIpHDi4Kg0nq/T58FcDa4DJplQGpdKykWhVJVsJFbzmVrGVWyfWdKrF9OjF9VzhXTFbZHMhiprwvVCOK89GrhF77dzpRl81ZKsz/8N/5vd6hzVArwH69aze+jV1BeoK3NwK1AD95ta33npdgRuqwDQgvwJ8URpuGEsVC3CxNkta5nsZkRZ6DbSaZM4LvPLSW3j8N0/hxRdexWiUIPAJlsiSFYgItiV/vIByKSm3t4Re4cMlkOLMt+gAA0kg30SIYdCGO7MbZukA1PJRODMrMATlHIdnbBJTnjnL7NqMdAI+UZo6NIGzn6JSnk4D9BsqVP3i66pAUTZ+aCYnsWSl2zvZd00wR+f9rGQ26QifbAoj62R9ZGdeQ+PsHxENz4ixV9PkaJoMjhpbLwEy55yldjnLHMisfEAZs8ll1poheYzeymgESDDiFDh4+CC+851v4v7P3oGo4SI3jFxTAuYpY9aFC0NXMSo62LgqzRC3P/ytBeh0Hgejv5wEvusiUx7G7jz6/n78/KmT+MWzp3GqbxB055kcLgC90YhhlCtqEjbRmn6Bjh7iMwcW8H99569wdB5oKSD2C+g0kTw0w3ERkeQ6CBxXmOvM0HgNeP6Mwk9/+xSefP0kziUuhk4sTuyF75ejJdwEPSBoNscaAolSAkq5rcj1peFBkE4PAjbjJB7PZEjHm3DUEG0/w137V/C1++/A0T2LaFOez6aK37AyYc0mIY0QFHIer9DHRBkEvRBrI+CFY2v46W+exttrCdzeEjY4T+/4aPBQ0rXfY7OigJf10UrX8KkOcP9qC4c7Dpp6AOgxApG25/DCCEmS4vCR27Bn71IJ0K8NqNYAffuMqQF6DdCv649H/aK6AnUFbmoFaoB+U8tbb7yuwI1V4P0BOiOPrBEUZcUEMQJ0jC8AnXPnL794DI/85Jd46fk3kCZ00w6EsSH76HucTeb7o7u3zSoWqbTkazOz2Qigpmd3rn0MTIRRNAss7EZj923A4n6MonmosCuAXGkCgEoCT0lu5Si/ffNcMfbbAP1aeK8bq2X96ndXYBqgW/m7HSmYBuhsAPkOEDpanLQjxrC5GnG+geSd5+GuvQ1z6TQayTq6RYKGobM+l5WL1LgS2cUuDQl5l4whf09tOBsCcShMr8yl60wc5e+59w787f/01zh0eA/iTgjH1RiPB5KR7ocRxqOJOM4LE00a+grlwK0D6NJo8nguJYh8msQBufaQoIMsXMWblz18/7GX8czxTZjWIhKngZTGbHFTgHoramA4GGOmEyMbXsKMl+B//8Zf4Vuf3Yf9IdAyGdw0F28AE8RihZixeUbvAEDOOTq76wB464LG06+9jcdfPo4Xj5/HxIsR9uaQI0BmKvbdB0PJteF57sr7DT0XeZrI8aAfBSXubNIkw00MNi5iZbGLw3uWcdfhPbj9wDIOLQItuq73C+hkgnbUkkYJnfe9UpJPBt71AyTGQ2PWw8snDX7ymyfxzBsnMfGacOl27zSQKC255ZTXewGvWQrOeA0zZgP3LAe4b7WNFS9BpMcoMh5zR+bhgzCUY37bbYcwvzwrM+zX+qgBeg3QpUldz6Bf66lTP7+uQF2BW1SBGqDfokLXu6krcL0VeG+Ju82itlnRVv4urFgQIw7auHhhA//889/i0V/+KwYbE7TbPXhuIM8jQGeecUFwL2x6sGXGRkAk0mG6p3MO2W9iYproowMzvw/x/jvgL+/FOOphjBgp2TfNmCQPDnON7ZuxOc40vLI24mUzYNvYTP71E2rwdr1r4aN+HY/ZVqwd2ehSVGsj2VwoGf63HgF0HvBNhqBIwKPcCTT80WUUF48jOfkqcPFt9JINdH0N3zgyz07GVto9Do+/ZejtjbEF0uXStQ7cxiBXqcxef+aBe/HwN76C/Yf3YHa2g+GoLwAtiEIB6EEQ2XEPGphd8bi1AJ21YRxcGNhzkH0HhRjKn8XIX8YjTxzDL54+gQtpGyqeR+GE8IIQOh2L/4OW9AQHLuenRxdx+64m/reHP4dvfnoBM0ahSaWB0jBBCwUN18rjw3BCzmwziC4Tw0UXmxp47o01PPvmKbx25jJePnEWud/CWDsovAb8RlPi2/Jy7MQh459PRPruCZtOqT5HEFIsdDvYvTKL3Uuz+PThvTi8x0GDYGYChIYNAi0Gb6HjQeUpcuRiMElDOMrQg7CFjNFwBvjN86fx/V89jjRsA1Ebm6MJ5nqLGE9SGJ9jAgUCxtXpCfzkEva2cnx2bwNH5n20800Zh9DKrs2MLvdRiLjl4fDhA2h1O1tHv1pT2ykC73221AB9uzY1g14z6B/135V6e3UF6grceAVqgH7jNay3UFfgplbg/QA6gU01rygzpAENkwK4RYh/euRR/OZffoe3jp1EqzGDRmTneH2fwNzGqtEYjiZihaFo1gIxggXPJVdXgFxo4jQxDhehevvgr94Ob+UwJs0ehgWNpmLkAuI8YeYVDcsYrUX2XAD6TgBl5+bFkXsqRu2mFrDe+PtUwLqkyww6c9HFpM8662sy4JSkhw3baNE0Q2Nsl4ZXpPL/7dBFMF5HcfZVpCdeRnTpBDpmggZZVWZ4CwK3bHnFdAtEL0E/5c0E2dXYBdfwcLSJZjvCV776JXz5wQdwx51HoSi3LllUiQAMGQl3Neb0FgN0OtXTZLGcGWabypG5+xCmuQvPvZPgH3/zGp58cwzd2QOnMYeUZnFQKFSCKAwxHo8RtdrQyRDO8Dz+zX2H8H9+9U58bqWDDkdX0hSF8eEyBo+Kes6Ni3O+EjO+zBgw+pwgnICdoPiFtzZE9n5paLCWFRimRiT2bLhoZd+vH3pQjkG73RK3d18rND0HsVNg38ocPnPXURzYG8NldHthWXsnV/AKrgNPDN3YwONFI9cZNLQdkPAiuFGMTQX84fU1/PLJF/DcyfNor+wR9r7fH2K21UFGmT3j3ajO0AXcZB0z6OPTyz7u2x1hV5zBm6wjZh+Gow3GkRi4IHYxP9vEocP74IcN65OwFTdhl/oHgfQaoNcA3TYKaxf3+s9jXYG6Ah/PCtQA/eN5XOp3VVfgihvNnTegFeMYkbXSurzp9tFq9tDfnODcqcv4T//xv+PUyQtIkwKdVg+FdiVCjVJhsmaSkSyO0LzNt27qdAQXptPJJAZtggDrpoFs9iDah+6Dt3IHBmEPQxNCeSE4g8sbZ5lZhYM8sy7KHM0t85p2HMnKeKnMa5e4r2ubH62XxkdZgfcH6IoO7yUYlig+x0FIJ/LCun4T6PU8g87kAvTpN5CffBnBxllE+UCivQJxjq+YeS159mJU5nKtcXxYIUsnaDU75agG/7FAmqdYXp7H1x9+EF9+8POYW5pFlo2tEz0d0z3meDMebmeKwS0E6GxkGJrZeSg4IyJKFJqd+eKAj8YcLqsu/ukPb+OR353BGhZQREuSUR41fOTZGK1WA6PRCAha9NyHGpBB1vi39+7F//2te7AMICYYl9l7wPUBJd5hCoFnkKZjYZR1YQT4u0ETTKbfNMDlMXCuX+DM5RHePnsBJ89dwtrahphISgSZ72Fu1y705mbR8IC5VhOH96xgvhUJQ95reYgDIB1l4iTf4nVDG6g0E2QjzZxCizElVQSTLJXs9ajTwsgBjp0Dfvjrp/H7V4/DdBatkeRkgkYYQmcTWQdgioNTIEgzRNkG9rRy3Lu7iSMLBdrow5lsIPKYNhBJ9BxVGfQm2L06g337VqHoR2AHKq541AD9w18jaga9ZtA//Gqpn1lXoK7ArapADdBvVaXr/dQVuI4KfNAMOgE6GUWaPDHmyXcCvPzSMTzxr8/gicefhlEewjCG+GvnuWBmyQwG59atQzRvcDmTauO4rLMzH6njY+A1MWovAbvvQHTgbuTdPdjMQ+TGgxfG4vhsc4cZ6eWKdJ7vmcBfF2pLwmy3WCahizGdval2Zaq2BujXsTQ+kpfslLhvMeilJ4Hi2ALd+AkeCYgNXf2plrDHnf8Wey5m3QyN0SUUZ19HdvIVhBun0FQbiE0KT+L77NsVbDllGsjsbK4ZMujWS8FBGNLzIJP1c/jwfjz0tQdx9z1H0Wo34IWORH4VzF+nAaFs+Aov+6m6WGfywmS2iaWVSLD54Lq359a1zy9v7YDsOWX/BOQp4+MIYFPQK42MfxG0oJrLePKNPn765Hm8eDrDpp6DCjpwwwjK5PDDXJy7VR7RQg9RYRDrTexujfG/PHQ3Prt/Bp+aa6PNnapCjOj4kRWZ5MCDKnJ4HCPgOIHY7jlI0lxc1KliGQEY58Aw4ZcWczXWm9eCrDBIvAhhoyEgOPZd9BoemgG9AqiYyJAlY3iOa8dhigKTcSr56FHUkM/O4yC/U1oAdBHGGDvAmxdT/O6VE/jDqydwfqAQzy4hUWXsYxwjzUYyTO+4PjxaCKabmHcT3L4Y4I7lECvxGJHuA8kIPgtKgF4aGjZbAfbvW8Lq6grGCa8fV4uafH8WvWbQt0+TGqDXAP0j+WNSb6SuQF2Bj7QCNUD/SMtZb6yuwEdfgfeVuBslPllx3IHvxRhuTPDYrx7HP/7gp0gmGqHfRCNqilu0uL4HvoAqYa2CwP7/lCSUAE0bhmX5GLttjOI5OHuOwjt4J7LeKvpoYaIDOPAlzzzfyh3mRC3kxp/zpAFBVk7B7TQAIkAnY8upZzLu9PWuGfSPfsV8+C0SoHMtUDnB+XA7I17OicO1zuE8sq49bnTpJrgRoEh9qEuTsRQtt8AsZ8/7ZzB861ngzEtoJRfQ1SOENDvb+Zbo8k9pexDIppk8YEc0rHSdc8mcsVY6xVe+8kU89LUvYc/eZTS7DbhegTxP5LWMqfpTAXSaKRaOdZfPxgbtRiyO96D6hOs6DOF2lvHWpQK/fXENv3r2HE6PWiiaK0gM5eoOcr0pAFflMVQKNPwAbU8hWzuO21dD/M0XbsdX7z6MvbEMYKPle/SMg1aZZeopWecsuGdN33ShLWAHMBiPETaaMk3CQZNq2IQVIws/KYB+DoxTIA6BwAEmgzEcrRFx3l1laDQaW003gumcLL0fwHN9YczD2IfKCdQdhHEDqQu8cU7jsRdew6//+ApSr4OwM49JQvm7K2c+GyVhkxGMVsVDpUUz38DuWOPePS0cnvXQdQYI9Qg6n9gmi0MW3RMjuk67iYP7V7GyawmbA7Ygrv54Pxa9Bug1QGcFaon7h/9bUT+zrkBdgVtbgRqg39p613urK3DNFdgJ0K1rsp315g0045FUYjDTW8K//Pr3+C//+X8gnfDuIxBWm8DKfufjyhxf3nQrlcHQnMtzEUZNDHMPA9NB2lpGeOBueHuPYthZwDpCYQULBNApmcNQwt2qh8yvl9t3BA5szx3LcwwBupXCW4DO59cA/ZoXxEf4gqsDdLuD0satdPcvWWqqLHbsn+uQLGs7MMDwPFrZRbT7J3D+xd+gl6+hmQ9ljpgAsFB27RLga2OE0Ra/AhmV4O9sNJ/LhAEPWF+/jNXdy/j8F+7Hp28/jAMHd2NmtikS8X6/LzPInmfXEptDZJLJCNrZ95vLoBOga+aU00BPhXCLUoHC6ANGpHkO1iY53PYKLoyb+Nl40StrAAAgAElEQVTvTuA3L1zE0FtBFi1imBYII8vu5znTFQJpULgqhZOuo2UGmA/G+Nbnbsc3P38PDnYdNEsHd48z7JSbIxB3fD60tqpxfnT+ExUIJJ9ZCyUqA9t+qdzgL/dTDFKeqRxspzEk87dJbLNZY+AU1oRSLCZKTwn2Q9g8kfF/fnbPwyjNEIQdFAHw5hmFn//+WTz55kmYZheZE4MqDMax8UWGpnd0gXc0wsCBm6Uye77SSHHv3i5uXwrR1QP4WR9N3yBnE6ARINMZ0jzDTLeD/fv3Y2FuTlQQhP3X86gB+nbVaga9ZtCv5xyqX1NXoK7Aza1ADdBvbn3rrdcV+MgqsBOoE9RMJqmYvzWjtpjB/fiHv8DTT70oruyeG8JzOFte5Y5P3cyWRmAcFudtrs+YJMdFZjz0TQNpax/ypUNwdt0Js7QPo7CDIV/uBwKiiqxk4Am6yIyVOecC0ks2FjJfXkG9ckaXwJxSWGHSK0BfS9w/skVyDRuy7vpVTr2dKd5m0asjV8FxjkCUBn/lkZNvBHESz0Z1BsnjPmK9jm5yHsO3/gj/8lsIBufR1hN0fQceY9dyq+bga2gsJkBvB0AnaCdwGE+GCAIHh2/bh68+9EXsP7CK2fkW5uZ64viud0jcORNenSfir8BG1k2SuBOg276Xg0B58DTHPFhPRgwqKJfOaj4mJsRG2sCJyx5++C9v4uljY4SLn0Y/Z00VXN9BweFyh8oUDy7Bcp6ggQTF4BzuPrwL3/j8nfjCHQtYCYCAUW1QCBlllrgwHsdWpJwCw/mWtuC4zuwvZYCdsJ72dBAzubV+iiFpdGbKl/0XOzag5bjyukB2n/+mtLZqG7qth9TAOyKRp0+FGznIHOCNU8ATLxzDM6+/jbODHEF3VsB5rrREOhLwix7DoxggQ+gC/mQTHQzxqQUfd67G2B3TuX6EgNJ9aQQUCCIPqZ5AFSmWFhexb98+9Fqz1riQDnbXMSJTA/QaoMtfptok7hr+YtRPrStQV+BWVqAG6Ley2vW+6gpcZwXsjbNlHwXYCoDxkQxztNszcBDiB9/7iWSea+XCQyRZ0dXDppldyZ5TuqwcAoMCMbFC4WAzMxjHCyj23AOzejvS2cNQrQWJasp1YU3lDOd5tdyo8wZ8WmJs9yOJ6hTS2t1Ph54LfODOLEC/npvr6yxh/bIdFbgaQLdwc7uRs52CVwF1DqdPGXNxVplNmkLBD5gCQHf3CbrFCO7mSSRvPw9z/k20hhewGBjQc1snmV03zPcW0ze7pqv1TbAuLDqZX6WQpiO0OzEe+Ny9uPOuIzh0eC/anRCdXgdZOWJhfQ/IwlNCra0M3y9j/m4SQJf3zPfPbPLCF4DO6nEanPPZ2lUImiFGSQ7ttuHEe/Gz35/A9x99BevOMlQwB1N48KIAqQfkUNJwCDjzrQGf8m+joCbrWJkL8OBnjuDhzxzCkR4wAyCgyaPLzyzktHznf+RYuEx34M/cEBlyvkkPGXxxfSBA3xgAk2EiTQF7LOwCEca8vF6oLBdTSeaVM68+1ZnAYTYVlBsiaAc4t8Ec9gRPvvImXnjrPNYTA+XFCCivNw5Sel+wWUHdDNl9x0BlGRomRZRtYm8HuHtPE4fnfTTVOiKdIGAjQSlRUjiBQZYPxE9u/969WFleReC3S4B+fR4WNUDfvhjUDHrNoNd/HOsK1BX4+FWgBugfv2NSv6O6AlsVqGLU7E2UlbVXDCEBeOjGyFIHr71yHN/77g/xystvYnZmCYHXQJZaia84XwvLeaUclDA6c325sWdsUlK4GKIBs3IQ3qG/QrJwCON4GanTRp5bVk3u9Ql4jHWrpjyW2yFzOA24LUDfnmeeuh3cjlkTaFOz53/K5V4Zb00fh8oksALqFj+XKgnbcdnSPggypFyd5msu3fspd2cSeI5OMUJ+6lXkp15BdPE4eqqPVpHCVUpmiiWajLZmUwC9AuoC0mVt2VEJrrlmM8IXvnQ/vvzg5xCEBsu7lgSUb0mwpYllWVd5x2VP4WYx6FIJyWF34UnDyRot0qle8zNxRr3guQKEcRducxeOr3n4p9++iV/98RQSbwFeMIfM8zHxNBI5r2g256OhAji5QRSEyMYDpGoNi20XnzuyC1+77zDu3z2HpQYQ2pQzK2UXLwmB2BaYiyEeLe8tp24cX2ITCWn5tT4oBKCz0bflrk91DF9CiTtnv5W2CokSuGuHigcXYSuGH1vW/PEX3sDzx07g5MYYoyKCE3YAKnccRjdClA7sA3I2n3aDZMYZHddBisVgjCPLDRxdbmA+TBBlA7g6BTTXhiPNBR4/44yxMNfD/v170e3ModCll4XEQV77NaQG6DVAt9eaOmbtT/n3p953XYG6Au9dgRqg16ujrsDHuAIVGL8ag+55EQK0cfytM/jB93+MPz77kkjbw6CFyG8iSRIbf/YugE5TMBfacWHcCEkBZCbAyG1A93ahdfhumN23Yz2cQeLPINWhJeJoDeeRxVfQvMUXNGAd4Dl/WzGy00C9yjrfAn0l2Kucl6/91vpjfLD+TN/alcdt6sZd7l7Z3NkWQdjfWuTLSWWJ2/LZPNLiKM74NAJEZqV3fSPO7ubMm3BOvwxv4yQakzW0kCHySbtzgrhq7NjGk23qTDH0hpFklHIPMRhu4M67PiVS99s+tR9h7GFmpgs/CgWoy7x0OYMugJIz2ATwN4lBl3fJ/gTnsonNqzSE0m2cTHE2HtlYQ7eBwu+gaO/DK6cG+NFjz+O5t9aRuiuYuA1kkYfCZ+68gk8ne7LaOUcCfAQNxqilGPXPo1kMcde+eXz9niP4zMHd2DMbohMCjTJu3qV5HEdW5DgI+igN/viv7pZZHLUtlLiPaPHuMFWBrL9tAFIBwFEEXnPiuIlUKSjtwJBlDxxMNF87wIVBgmdeOYfnjp3E+eEYaLTgBB0UbigqHtdh88+IW72kqTEATo3gFQoNrTAX5TgyZ3B0JcZ8pBGmG2h7hUTvpXkBN7AeFzQKjGNg355d2LO6SxoK9OJz/RCmtDG81lOvBug1QK8B+rWeNfXz6wrUFbiVFagB+q2sdr2vugLXWIHKibhizgUeua44WHtujMvnR/jD757DP/zgEQwHKbqdeaQJ3dsbNo9chlFpEVWx5yW7KHPgLhw3wtB42HRbSNqLCHYfQXTwDmSdXVhXAXKnBWVshJrvuELG0ZrKmFzYT4rpTRnRJuLoLSLdLRl7C/KuBOjTIO8aC1I//SOtwLaGwR47cWwvH3bN2HGFbal79dtSni4YkGZhLlKVg3HgMk/OOWkPmHEyBJvn4Jx7E/npV+CsvY2OGaLn54DOUJTMs8w9y6NapxakE+Q5LvO+JwK0W+0Qd9z5KfzN334LuU6wtLyAZqcps9IVQJemFAcsVCYNqpsF0D0DROWCzwRPG6iyfGTUA7LbuZWI98cp3HgWbncX+irGSycu4wf//AyObzawloUwcRNBq4NMKeS5QgjmxDtw/Qay3ObHizf7pI9ID7F/toFPrczgS/cdwZ75NvYtN9B1ABlqKTRCQ5DOc5NH0Lq6V80wMZAzBmuDES4PFbRHptuOKogQpgTnjuMjmWQIm21hwCcG6KfAuY0xXjn+Nl49cQ6n1hJsJoAXNeAEoUSt0VmeufBB1IBW1gMgCjmDPgFo/mZydCIXe7ou7lzW2Nc1iFQCZ7SJdmALmCgtLvji5o8cS/NdHNq3V0zi0pwNA8AL6Ydh59qv9VED9Bqg1wD9Ws+a+vl1BeoK3MoK1AD9Vla73lddgWuswDRzPs2mkxl0nQaefPwVPPboE3jt1bfgOhECrwlT2JtcAfciT7WxatORZ2TQrSQ3wNBtYqO9jHz1U/D23Q41swsJmsKq07Hd0A1esrDtTK/japGqkqGk87MFdTbjnM+RGx+xlq5k9dbp2pqQ2YeYacnzrv3m+hpLWD/9PSogvRtZH1Q/bAP0rSaLHE17VMUKsDxU9vf2+JKT5bp0wwYmuUJhOPvtA5licjU6MGjR9Kt/HunpV5Cfeh7NyRnMOesIihSFiUtn/ysbSLKeCFAdX4A31y83O0n62LW6gG9+6yHs2rOMbq+Jdq+Ndru9NYNuwZf1SriZOeh+ATQKu46ToEDKj102o3ymrBFjwkfgBhiKm/sMdKOH3GdSAvDEq+fx2OubeOnkBKOxg0ZrDsYJkCnObPOcZT0NVMHGGFUxkQD+fNyHV4zRDjRW51vYv9TF/UcP4O7Di1htQeb8IxlbsY7t5ZkouQn8/0Ac2nOsDca4kDpI3VAaLFQ/SN1E+uva+fgQyApgbQgcPzfGq6fO4di5izi1toH1SQbtt+B7ERqUois27nii2/g3JwqRqwKmUGj6Hnw9QZj10Q4LLM3FuG0pwMH2JnrYRKw0glwJe87RhJzz8mLCZxBFAQ7s2YM9K8syZkO3fscPtpuB13GG1wC9Bug1QL+OE6d+SV2BugK3rAI1QL9lpa53VFfg2itQmcJtAW4BLjaOqlABfvT9X+LnP/2NMG3CePVzzHRnkKapxC/JHK64qVfMuQVXFnr5yIsAo8YsNhcOwT1wF5w9t2OICJOMBFZD5mc5S1r4zDx3UOQ2uikUY+isvKHfBujbQWuWjdtm7q1LuHwOi+BLIP+XB9C3AW7VjrCfm+72H4fHtglYdXy4FmgOZpstVwfoV3/nrlHImb0dNZBmNr+82Yjh5Nq6kSuFjm8QFyNkZ17H5K2nEK0dw4K+gKZO4Dtkd62LuHgZlPJwO0MtdmSy3hvNGJPJCJN0iOWVORw4sIpvf/sbcINCAPrsXE8iB7kVNo4q0zhx+uZIhs4lf1tm5SV+zQgzX9qwX9dhIYMe5kbeex5CADpnzyVGThn4BOiFJ0AXlGP7EfxWV3wfxlmBor2KHz1zCr/4/TEce3sdYTwPL+pBuQ60y9lvhVRR3t0BigjZRMM1HlrNBhyTIRltwOghPDXGrpkY9xzag6N7l7Brtos9izNYmbXnWjkdL+w6uXJ+57+tDSfYALPLS+ULAb3EqEEk5LSdOHN+gjMXN3H28gDnBwneubiGU+ub0H6IztwC1voTNMIGIr42TRB4jkSvTUqJOk38mP/WcQ0aeoRYb2Kh7WDfShtHd7cwU5yDO76EbhAicjyMRwMxhguaDQzSCRzfQa/Xw5FDh7A4O4PxcARVaERxQ9QG1bjFtR7AdwH0cl3Y7djGom1wbitK3msf2woiXtxsM4t9R6tGkKn7smFZbVvbhiWbnLk1Q4yiJnwvtPF1VE/Qn0F+qK4Z08qSravoe6oHqmut7LFKSJy6HE33RWuTuNok7lrPn/r5dQXqCtz8CtQA/ebXuN5DXYEPUYFt1ps3+AQ6wkyW94eUDYvMvaBbdYhWs4Mf/+PP8aPv/RqjoUKj10M6TtFrdJCOxmLExJtb4/NGO0NAN2Rj4GmaarlINEFFEyOazM3tE1M4Z/cd2EAPY+0KCHco23UL5K4D5TDn2YNPt+qC8J52U4VImqdl0dOO7hYIfjxA6Yc4ANf1lKoBUUmDrUy4uiO+8uZ+2h39veoy/ZypPsbWe7tihGDqHe80dtv5YbYcugl4eWzf87DY2DWBAHLsKLW++pMrSXT1nkQhsUMpkRmukxzdBmQePbr4FtTbL8J553Ws+CmCYh06T1AELXhRE7kyEsMWOAahx5VlJEowaLWQZpld08gRBS6+/rUvY/+hVczN97CwOIP5+RkB43RvpwM4M8VzXc5VE6AX/EpEUUKG2jYD2Gn6YBB2tcUhva/SQM3OoG+DIVsLF/RUk+07PrwwgusFMJ4v2e2ZN4tLmMdrZ0b4/iO/xevvXIbTXULqNpB7AVKlZc5aHO15UMQun+DNSvhRMKqsQJ6OoLMUPlUGroOZdhMH963iwJ7dmOm00GuEmG1BjkE3sPPqRQqM0hSDwsWkCDDOFCYJXdoNRonCWn+MjcEYJ89fxHqfUvgBcprRxRGcwIfxHGgGn5sGfK8Bt8iRZxMonYiSwWeeO83nNBCYDGE+ktGGA7PAkZUYy50CYbGJlpuLKRzn9TkWQVm+63tIs4m0FFf37MLKygq6nbY0+GgaSEWFYvxaUEncr/3UFYDuGhmDUBzNeC+APr3prXVim0YWbhsEUYxcu8iyDH7INathchr+eQjDOUwyByaMMRiPMGasXNND03clZs5hMoZzvQDdnmwWyPOabdMPoPl3guNHPJeZJ2DEb4R/TKzjfyGRdwTmnmubAZLMUeRy3tBjhI0GO3byXjnz1TlzfTn077o+lRcdB4GsH/6N4/vaPjenUiSuePGN/X2pTeKu/dypX1FXoK7AralADdBvTZ3rvdQV+IAKVDcgVpAqjGI5l8ubpkajiTThPGsTnhvhwoVL+Ifv/hRPP/4qlPIR9dqYTCZouQFMxrRjR8BM7ljzroA3O9rAp1zdDzBQBgO/gaS7C1g9Cnfvfcg6ezE0HZk5D3hj52TIfC1ztRQsO7zh1D583uCJORPfp2VfP7GPKWf8bXn/u5k3AcRbs/hXVmzbpG1bZWARMm+uy1l+AXlTN8M7QOW1AvSdx+u9ALsAw6nH9POEOebNvUNTOCuF90pX8WrkQfuMHcsQegpx3kdr4zScU28BJ95Aa3wWM+YivGIE5bWg3RCFpi+CQcRVpQg6IbPtXtySuWTGe4l0vUhx9MghfOWhL2JxaQauV2B+oYuZWcZv2Zx1AjiCJDE+0wQgqQXoTrYN0A1B5vUB9OoYXYkXdm7LGqU58EX673mBAA9OlCu3iYk3i03VwEvHz+Oxp17F829fxsTrwm0voZ8V8PxIotfYeOAx5isFUAkxTa+JEqsXhdSJj5AA2XMYoghXc947wFwzwmwzxFy7iU7Dnt+ZVhjmBcbKYDzJMJgo9EcJRomWRIfC5bXCl7qrAvACZqDTbI7AloqEAg2/DYcmkbwaGFq65Ra8Uv3AGLgiR6jHmA8L7Jt1sb+rsRilmAsTtBsOQDl/OY4gmedBIECX17z5+VksLCxgYXEOcRyLAaBNslByTCuvgeu59nx4gF6dq1XTzRac60seLv0XAuiCJoW5vS7S84PdTTY/nXkM0gAD7eLS2kUY3ce+5S7mmi58zt2LIunGALptFvAYlICWo0dcc2L8Z134DX0hPF+OVQXQ+fZrgF67uF/P+VO/pq5AXYGbX4EaoN/8Gtd7qCvwnhUQQ62pfPNqfra87Zbfceay1emivzlGtzOLonDx2988gR9895+weS6F7zXhN0M7u6oLBI4nLu1u4CORm1mFyHVglIFHtyc/QF8bbAQxsPtuhAfuhV64Deumi4mO4fkNBExlpvu1p5GTZDRWGOuTXZfINiYpl7PmNwJw/gLWxrYk/AooO/XDDnn/FCulefxLY66dMXiWk61s3K4eSVfF2+1kua+E1VNC2R1y1w+yANgJ0KsPVUl4c2ICxnIRNFOsLq7mFihIhFsQismXMRO0kaCdrMO/dAo48zbyky9jXp9DbMYye62I6zSjxXwB5nk6ESUHuHa9EIpyaYkMK6DzCZpNH9/45tfF2Z2MeNTwsHvPiqhOOLdM0CJjGTsB+kfEoH9YgC6AqAToZPUFkBaMYvNgAlYlxKTo4LljF/DoU2/g5ZMDbKgm3PYiEidEbhwByDKH7xoB1yyDJUtt/jsfBLXioO86yLMEyWiIVhQicJmtzi8g8oCQ9RV3dA0TeFJ3zdlu42KSKkwyRqmF8KMmMiWe7gJCuR9eryp1jwOa2WkUJhfVCJsOMstOgFhk8IsEQd5HL0xxoBfg0HKMpShDpPqIMUGr4UMrehZYgz9pOIShjDJwX0eO3IZWq4V2pylgnE2B6lpp1UVTIxHXeB3ZlrgnH55BlwteBdAtcOfnlWaBceCYXKQJBUcUwg4ybw6X8jmcGwIXhyk2+5cwG2W4bXcbqzHHI0YweX4DAN2uAQvQK98F+guwIWTVV7ZZxTEMMug0XLR/byrT0Rqg1wD9Gk+d+ul1BeoK3KIK1AD9FhW63k1dgatVYBqgb83fVgCOjKvrQuUFokYb43GKuNHD+XOX8JMf/wyP/vRf0AkWRWKqPCWMuc5yhH4kIJ5y2kzAiUKTN/G6gCoc5JyB9QOMe0twDn0W/p57kMQrWEt8KNNA4EfwQIftHIWnbRwbp1cN5e28FVQwLm9EDVyRud4AA/lnviyuDs7th7oaq70FiCkhpRiWIG3KOf2KcpAx38GcW9n59rarHPNrBei2ufJ+UvfqM+yE+vbfK4BOaTcjulyOVEwBdMq7xT3c5ReNziZo+xotPUQ0vAR3/QIGbzyL7sZr6Ki+BZmmkLl1gnLPcUR+LGyxY0Gk7LeUJruORpqOsWf/Lnzr21/H/gOrmCQDzM61MTvbk/i1NM0F2G4D9GmJezljLFFxN7B+p1UNUtQrt2VKBp8AnewwfR3EuI4j9nSB8ENMFJCYWADdsXMJfvr4S3jq9QtQzUUMiwipG8kMu+N7Ip8uVA7f0QgCzrKTtbbJDpSJWyNGC858Rs9luZXhK7LeykbmlSMYwviy7NIE8eGHBOGBSNlJgHMUxua6l10YGuLZJ8v+fLeAUWO5TlRz07L/IkVgRmg7E8zFGXb3HOyb8TDfKKQZExC4S0OH75H1sCoHO5YQIAg8dLtdHDp0SMYVRMoOXcqv7TWxMs/cvmZe24XkugB6ZawpDLr1HmBjolAZIpnvZ5MihQ5ijLwuLuQdnE7n8M6GwuVhgtBNsbdXYP+Mg11+ijYy6DyVtX69M+jTxqGy/MrRKI9KCx5bTTPPUnnDg80GCldICdJrgF4D9Gs7c+pn1xWoK3CrKlAD9FtV6Xo/dQWuWoGd4MDeTPGGlDdWNL6ajFMw87zVnMFomOHXjz2BXz/2ON56/QQWO3tE7jrWQ8StWECN54ZIaT7kMabIgdEaLc9KbceqwMQNobozMLuPINt7P/K5g0jcLgYZb+siiVNDkcArXZQFQFIKXAFJJ4fyUmukVARwi1Jn+wk8wmKstjWzbY/cTmC+c658q0wliJ3O/b5C/D4F0KtZZ+uxXRpMTbmvV9ucNocSQFs+f3q70lTYASy3XveBYPVKwK7lhdZUi94EMtVduHDINBpP3Lyp5MiLFI2gQGQmiNQIYTpAduIl+MefQnN0DhEyNAMHrk5E9lyicTGQI1CsJM2ckyXIDEMfuUowGG3g4W88hIe/8SDSbChM+q7VRczNzVhgwvSBikEvjeJEguxah/cbAudS4B0zuNcC0CnpdlyEUYzNiUbYnEfq9fDsG2fxxEvv4Kk3z2LTtLFZhMi8FvyoJWkKWZKKWSNHAWQe3BWOm2gMRiv58hjFSIRWGe2x1yMdGUrsqdqwTKo9dpZRldhEIVodKEPAnMP3ed7b6DwysyKyL7ZnsLeV3oWw6Z5KEagBZvwx5qIJDi2FWOkBs3EBNx/A5DQGhDQmqLTw3UCYczZoqBQiON+1axeWl5fR6bTseICYF24DdDujbEH99T6uGaBPzZ9bIGwBOptPJucAEAE6i+cg9Vs4q1p4Y8PDWb2IC2MXo2yCxY6DI7MF9sQJFs0QLZ2g0Dlc9/oBOpuuleqKjbJqPIrxl3Kd4D+VYLxqcJHhZ3OIn4Hy+noGvTaJu97zqH5dXYG6AjevAjVAv3m1rbdcV+BDVGCHkRjNkgScW4Aex02MhjRRCrG4sIrXXn0b/+2/fg+vvXocOnXRi+bkBneUbqLVia2BEjlu7QNuIDfBZFEYg6QLF0PtYhK14azsRnDwHmzOHcEgXETqNKBMCI83djQQMgk8t7wBNr5lygUQMvooh/KtiZP3CQbo1ez4tKna+4Lz8ib/irFuyQG3kFtu/K9OWAsLWnqsW8Akc6UuFMFrZUo3xaxXC+9qAN1uwOZeV4/rBegCCkrnasuiW3M027TxRGJO1o778l0FF6mA8UAnaGycgnn99/AvvIkg3cBsqBEVE6h0LGvLDxpIyICX7u6RH0CrTNY4WVX+pj/awP4DuyQXfWl5Flk+xMxsRxh0AXhk8K8G0OniPlW3D3GiXv0pHwDQwQZDKXHneyYwleMshm/8cAbNRgs55+vDFlLtY+I2cGpD4ZHfPo2ziY8Tl1OcHQDaa8KJuiJr56w+wSACz2a9k4HOUjhGI/DZIDHCnlcAm+tLmnWlo7js38JteETMsIBcrh7lz1TeCDNffnKOU4g7Pny5rhDEu0EoknZflUZwSDEf5djTM1hpKyx0NBruBJGbwqhE2GbuNQxiRFGMgvPt4rFhlQWcNT94cD/m5uasqR9l+BVIl6aBNQG0sng2cqoQuWv7Lg0H5tbrBEqnNsqvjBOszo8r1sd7AHSevoaNFu3DdQLkToi1IsSxYYg3Nh1cLOaQ+y0U+VDqcdd8gb1xink1hJMMbFThdQJ02xuzx9FxbYNFGgZswHCNFAa+40tDi4kD0rwRiQNTAmyToQboNYN+3de++oV1BeoK3NQK1AD9ppa33nhdgfevgM0Ln5YaWzaykioK21V4CPwmCh3gV798Aj/58T9jsD62uecu43k8ASZBRFmwgiLA9sp8ac5qGoIjD0PlYOS1Uczthrt6G7x9d+JScxV9tGz4Ell2GQTO4QmYKucsKW3X5IjIFmtozwJ0i/M+uQz6NEC/QnpOZcFVnfNKEG4rtx2RVJnBTS2Vygl+a7sleCD3ZSOaaADFn8L3Beg7gfr2LqwR4Qc+PoBRt5uw0VJbsXp0L5fXeXDE+M02HjgP6/sFXCeHURPMFwNEJ15E+vZzwPrbmPMStMwITs7mDzXaITLjSmOJpmei7BCW2DpTEzxqk8H1DL7y1S/gC1/8jDDoBhl6Mx3s3r0LylhDsWrGmaDTRmhZE60bfnwIgF6ZxBGgU0LOhwXI1riRD3Evd12kuRKmXAVNvHLyAo5fGOHFkxt4/fQA63mE1GljogMU5Gw5v56zYVay4cKck52mBJz7sJ/dxsoxUsEeLSlSCaUAACAASURBVF5ztmTu3J9rZ8erY1ix6nJkJTnCsrA09/ZF2m4/g/zOo0t7jqYeoeckWG0o7O25WO0BMxFzzQcoijEcY2Mf2ZCQGDo/QBTahiJ/7nQ6Mms+MzODxcXFrZlz+3u9ZQhHlp3CAEaSiZqCDcXpUZBqJOQDvsu8vLi4p1DaNn2uB6CzD8VxIqgQxutigBgnBgZv9F1cUE0MTEsUJGF2Cfu7CncvFFgJEvTUGEjovcCT+fpM4tgkoZpB/l5w7MhRMv/OsZKscJFnBpEbIvACXiUEoIN+AXR+55cM19h1V7u423VZxS+KoqRQ0rSi+aFcsctrhqgn8BEpcG74AlRvoK5AXYG/1ArUAP0v9cjWn+vPowLVzbXIRwsrWxVmjzcMEOf2Xm8ejaiDN18/iX/8h5/juWdfBZSHnPE9xkWr1YQpEoFraU42qEAjJuh2haGS7TkB1nJgGC/B330H3N13QC0eRN+fwdD4MgtK2WiWJXKz53vcP3OXeRMYwCtCkEEjQC+EQadJHGeG7Wz6J/XxLha6BGxXuJ0LT8kjWsHZKdWE5HBdjTmv0HPVJKlc4EvwX4ISZtm/H4P+fgD96vvdcSTfB6BbObt9vigryq8tyb6xwINrWNaipoSZa1EjSYdYigy6F9/G6PUnkZ19FTPFGmadoZiLVfP58GLkypqigQCfQNYxkrnueY5ECGb5BHfffTv+9u++jbjlYjTeRK/XxsFDe2EIWArmoNOErMpBr262LXN8Q48PAOgC3sTnjrPV2wBdACJngqXpwCaaQaGZj01G1afYHCZs4c3Tl/Ha6Q28dmYT52k2NvJxrp9hnAUwURcmbMsYAeXsfsRmiME4Gcs+w0aEXFkzR3tNsaoJy4JbNjzwfJnVZx0ldsurpO+CG+W9kWW1zZGinHGnSZ9CocZwigm6ocZiaLDadgScr7SB2JkA+Ujy2ulZQXaXnSX6C/jElGR0ue0gFAO6CpgvLS1InZIksQ0YiT+zIw18v/x3ed9BIM1IieK6jkclCyd7zu1YNl5Wsv1W5aBX274qg15IwkVufOiiCxUs4HLRxKsXMxwb+ciiGSTag1eM0UpO4c4lD3cvAp18Ha2Mc/pAxvVzAwDdLRU4xkmkxorxd16ASe4izRyEXgOxF6DBBpfOUBQTOf8qgC5qlxqgl39va4B+HadS/ZK6AnUFblIFaoB+kwpbb7auwIeqQAnQt2aMKVEsXd3ZxY/CFpKJQq+1IMz5d/+/n8AUobDndL62oM/Y3POSU+V+ra8vwVwB1/cxMh7Wixhq+Q60j3weavF2rIlNUQhFBo03zCJ7pkRSoXAIznkj7QkId7lPxj0RUDrWJE6aCGIed303yR+qPn8OT5q+medIwQ5X/pwS2HLuVxhA34I1ketWDZrS6IuvnZb1VjfPW3OmjLIqmy6UNmeZBWDcngCaaVOoLWC2XcRK8l4BkTxPRV5cpQUQNFYmXNwnHbunH1WUHP+NsllfM84L0C7NBC1Ip3xWQHrFohd0/ierbtUhYFCXU6BRTLDHyaBPv4rxW0/DWTuGebePSI0t+KJzt+EaZ4ODe7bNCTtBawEbIwQZAtjuxLj3vjvwwOfuRbMVIFcTdHstzMzPoCXeDAqTyVjYV1tTezNeRRle9zL7EDPo0ww6pdmVi3sVbW7xoCPNDhuWVWadO544q6+NMrxx8hLeuTzGhdTB5QlwYTPHOxc3kbixyKq3DflCMXXUNOgTlti30vbS9dxibqtCsKC9lMqX8nV5L1b7IDJ5jrnobCI55zLyojIYnSIKPcy3HCw1UgHk800PbT9Hx52g4Wk4KkGWTiQPXWBvUbL7vHbkEzGhpGO7G3XRnZmVmfPZ2Vl5LkE4FURc0++aM/9AxcI1HEle70qFwfarrlzvlRnd9u+nnONdg1GeInMjeI29ODsK8fqag5NJhHOqAac5i5Dz/JtncKg5xJ0LBfaGfcxijEhpRK6PfpJQDoA4bos5pwwdlKoq68pfqTyq9zWVB84Zfh57jiL4OZJsAqfRQOb40EEPv3/6ZYwGKQ7vO4A7Du4D0qGMGgwHlxG2wtKDoAbo2w3xGqBfw9lTP7WuQF2Bm1yBGqDf5ALXm68r8H4VuNJgzLJb0zE4Dpk3v4FL5zbx/e8+gt//7jkEXhsOYhBtWDBkEIi7eiWt5g9Wos6b6hweNhFi0FiB2XMv/P0PIOkdxrBoWL6ozOcmOC9cBc15xpIC9goCdM4xlkCcYJT5ysiFjSN4ek8X8k/AoZ82gBN37vKAVtFHUTNGmqYCVgXwahpx2Zti5j1XAMS6YtMMzcYikckkQCGg58+c9xXmk9nU1RqRbGwjM8QEXFlu2fgwjLaY0J0AZydAt7JN+774XLK3VYNB2NQdMvidAD3UBHIE6EYAekFAxy8BGVbq7pXgk4BeAAdBvFMgNDlmdYZwcBr5qRehT7+AeHwGXScBOWTO9mqOXpQP61Bu17jI6QWgW2my5wNHjh7Al778ABYX51AgQRyH6M52RTrNz5mmiShU5F0IYLVg9YYeNwjQJata5OiMRmQtOd9tzb040891kRcGFzeGuDBIcLqf4dxmgo1xgYvjAueHGdLCxyQrhK3NaMznRtBOA4UbyZnKEYFq/dkPTwv5UpkRWA8EOxNvzeIkz96IPR98Jwd0goAmfhEQhwahV6AZe5iLDA51DdrOGJHDuDCywglcuUbYhyLFzNYK15aj5bWMIuP2gkaEmbllzC4simu7lRXbfHPbbLIZ6e9+8Kq1syl4bTPo1ey6PU+nHx+kqChHkkpzyIlOkfsdJN4yTmyGONYPcEa1cLlowI9jeBrwh6dxpDvGXQsKq+EGunoEP6VGwoHi8TUQgN6g2iTNMR5P5Pxl4+yDALrrhoB4BWTIVAonaiLxYky8Hn7x6z/g2Wdexv1334tvP/g5hHqIlpfCKUYys54XOVyHteY5r0WtwKaAoaRbxqwq2f/VzpCq/h9Urw93dlW58g5snJ/nhVYdsUO5YNtH048bG1Ph4a8B+oc7RvWz6grUFbi1FagB+q2td723ugJX3l5M3W8ISyrST5vdzO+BE6LZ7OKxR5/A97/3E6xdHKIR9gATMYQXKW+g6aCtGcFkpaOOCGQzkTKGfoCNnJnnXeilT8E58Dlhz0fhKpIigG84x2lvxMhqKgFYFjQQMNCRmxJ2snHVTa3cvJcO0LzBvLFbpD/vBVGpFqomhf1OpUE1Z2zBYOCRFaXMW8kNIZlzwk9NRrxkc105/hYkyVYI+CVr2UMhIJ21oj6Yr+VzbSxZQBM2mgNqC+xFIs0s5BLIX+2Gtmos0FBMfAvEfMuXLzYFmJHN/688EqptTEv6uTbIoIsBlWMEmNv1A9Abzsa4EaC7CBhhXgJPyuH5XK6jKEvRwwjR+nH0jz0Fc/YVzLgTdHy6YydTTLx9B9X7lv5R6UbNpgaVAMsrC/jCFz+LT99+G6KGi8JkaHWb6M20JBedxotVOgLBh5Vz/+kAuv1AVAOwVmTBfQHqlJU7BF1FjjjwRN6fpCmGicL5jTHOrg0wTBwMlAftt7GZFtjop7jYT7A20hik9ncE7oXfhC64XtgUsqoDcXxn+bwCWVGBMVOaiRGUA4GrEToanhkjdFK0IoXZtofZjoduy0ccOuh6Ch01gZ+P4ZbZ8sy8Z7OH61jAn8Pcd08aSFaubuD6Bp12jJnZtpjBcf6ca208Hstro8g2mDhuc1UJezVzfsXCvj6AfvUGwPsB0u3f8cjljkEW9LCWzeD1S8A7eQvr6GKTaRgE2OMEzfQybp/XuH1eYdm9jKYawJ9M5DgHzQ4ymrmRPTcu+v2hAPRms1kqCt6fQRdJSEG1EyXuBkUYI/N7uKw6+O8/ehSP/eYpPHDfZ/B//N3DmIs0ZoMUDXcMrYZyzrh+owboWyNlNYP+5/3XuH73dQX+sipQA/S/rONZf5o/swoQFNtHZRZnGSd5GBehF4nZz3/+T9/Fr3/1O0R+B64TS+wZ5ceGWcQScWWNmyyIYcYw3ZIJ2Hxcyl2M2rvhH7wXZt/9GDX3YuDMQCNAQOkq7PzlNkAvt1OCK3GAJstaNhMItGLxzTHIJQf7z6zoH9XbpfJAELS1W5oG5xXzY5suWvy5OH/rFBmckqWUV1HGLSZVZCAJ5Dlj7QiDSqCe082fDLXji49A4bBZQi8AzjBz9pgcaSVhtsxjmimZ26YR17sBSMmclrO2nOfeykQu46skCaAE6KWH2VbFrpi5J0AnO14y4/ydBeh2NncboAOBpszdssJ8HteSSNa1woyTo52eR/bO8xgffxbx5CJmvRSBzoTVtYx52QgqDfgEqLNOZCA1AXqOMPJw9OhhfPWhL2N19wI2Ni+j0fbR7bbQ6cbwJcmAANKudwv+bpABvAEGXd4EFRMyi05pum/XEQG6nJdKostIcmsym4WLUaJxeWOE9X6Ky/0xRpmH1LhIlYvUBEgQYaxc9FNHTCHXhwlSZZATIGs7PsEoRnpTyLUn4DoCfMeD77nS7Gn4DuLQQ+QqzLQCND02CjI0Q41WoBD6BIQpvDxDnOdwCMhdjtJwXRZQhmoMztVzpj0Qdl6pUt3RjNHuddCbn8X8XBeRZ1U+VTOpUnJUIx3virHbee7e4HjN9QJ0UbXwShv4yPxZvL0R4dWLChfcHoZ+D2MTIqC8fzzEDEa4a9HBwV6K2eICWrqPMMvsCFEUQxVAnhcYDsYC0Hnezs/Po9frvS+DzrXC13Km3ysSaVgpr4WxP4uTwxD/4Xu/wPOvncShfXvxN199AHfu62JPp4Cv1uGogY148yLm6tUMehk7V5vEfVR/HOvt1BWoK3CjFagB+o1WsH59XYEbqUA5cz4N0GUO2CG48oh48Nprb+K//Mf/gRPHz6HVnEOWGuvqXlDaax1mYULQ+dtK1ksGHUBehNh0O0iXjiI4fD/ylU9j0+thUkTw3AiuyYTJFKNmAicCq2oOlTd/zDwGkNm3Ir8na9rMLSOaeZZt/0Q+rgLQJRd9q9lC/MNIrAzIMpH3hq6BS9MygiRGY+nSc4DZ3wTvbKqImVbl+O4iyTlOEMGPO/CipugjNHwOCosjup2ltly+fJc4LWv4NW0gJ6B0StIrq4WxXGKkZp3O6QhuWy+wr9+hj2AmefVwJe/csTPL5XZlBl2Aul0rVcSTXwL0atuyzthYMh5CPcZMsYFo8xQmx56BPvcaumoDPY5psHbWjlDy0OVRjllUkv80twZnZAQZsfbtf/sN3Hff3VhbPw8n0IibvrC1cdyw8vpSOn0rXNyNsaZrDnwZWZieQbcfRYLpbC45I/PKRplVwSjJhI/CQBjogEDKiZAmChvrY5y/cBmTJEOmC6SK5mA+Co/O9x6GmZIvzXxxVSAtMhkHIDjPVSbfuVYct8mJd2FRCfRoGtfwCdI9aQw0RIVjrIS9IKhM4BWpgDuTKUQBxwdKAzq6xvOYyVg7u0qFNE4q9r7V7WFuaQntuQUEcQNRSPfzIQwZeOa2S3QewapVBVXxce97bblBgP7B162r+2uIZwM86KiFvung1YvAGxsGm8E8Jn4LueMh5Fcyxryf4o4lD7vjCVr5eXQxQoMNDtfFJDWYiKyds+Fj5LlGt9vD0tISWi3mwFcNpHfPoPMcnWiNMPAQlZFzudfBuunghbMF/utPf4cTl0ZohD7uO7SIv3vwLnxmfwdq84TI3UU5VQP0WuL+wSdB/Yy6AnUF/gQVqAH6n6Do9S7rClRAQ7y0CG7EyIlmbW45FxjI91F/jJ//7FH8/J8ehcpdRGEXyUSLqzthmFPQsZnC3UgADMER58h5c88p0kkeQnX2Qu2+F87+uzCc2Y0+n0vjrinHZjK+ltm0pl9+KUn2GYvkAJOgELY8Z6ySdtFO6U4MZP72vPon8ahWkmsC4mlwLmDYIRgvEBBQqgSOmsDVKdw8Q+Q76LZCNH0f3VaEXitGwGYHwQnlzXytS9acRmEOlPGRaBeXhhOsbY4xyTSUHyChlJzAzwslXo9fQUhH/gBJyi5KlbNuj85OgM79ePTtFydrHnQrg9Yyj+6W8VvbR3YaoFsk79oYv8I2bES+LmvQsuQCQmlmVf6+im5WLkGpbQI4kxFmMMZcsYHinRcxPPYMGhsnMe/n8FkvFMjJLpfrW5h38peyfUcAKOd1k2SMwmg8+OAX8NWHHoTraaR6KN/JoNPZ3fPLtISPIgO9bBZcse53AMb3B+ilIVhpLLjNFvOcs1FwZPyjIITOGDfG0YgAgRvJ/4/6IwxGIwwGA6xtbGKYJNYDwQ9gCNY5fuKAbhG2zWIlHDYvm+ZohlFc/IXNypYUCWNTH4TLdwrkkzGIoz02DERKbb0taMYva1O7cL1AmjRKJSK3lsaHGLDRTBLozvQwMzuHzswsmq2OvD+qQnw2/dJ+eSytq3zlz1DV4t0z4juuMjcI0D9w+++add/efw46tffw/7P33s923PeV4OncfdO7776EnEmQBEESDBaDKFGkkmWv12vL9tTYnqqprS3/slu1f83W1taUyzMjy7KHkmwrWJZGVqACSTGDBEESIMID8HK6sXNvnc+3+wUEAniPlAmw24ZAPNzQ/emA7/mc8zlnKnDwxnSKycBFzx2FrysjQDeNUAkGmLAi3DXuYNzpoBLOomb04WY020uxuNxDmyqHgBFobFI4AtAp/afMXWIBZbsSoPP+IkB3LB0eR2USHak9ggsdCz98cwE/fu0MprrMjg+xp5HhL37vMXzhnh3IumdghkviMZAYdsmglxL3T+I/3eUxlxX42FegBOgf+1NU7uBtWwFZLCt5J2ExF/NEyVwe0yyHDPrk2Qv45rP/hLfeeAcVbwgaHMSRJgy6sJbxipSHAJ3z4GS6CZIIYBLNhh/WYW27B8m+hzEYO4hlbxg9ruFlIU3ZuqHk0+IGpmTaBFqcGbYTzppTspygZ6cITEqXOXdsop4D9Mj4pAN0dXUS34iIl/PhGtOFyZqSIU7gMrc57ENPB/C0GJ4JjDXr2D9axZ2jLrY3TIw2gaojpLhAguL3PtXYJtCLgdkl4NxMHxdnFzG32MFcqGEyqWA2oOO1I8A8iFIBTGRq+4MAmnmtCDxpKYgFG9l8AnK6atPUjuCN7xVDO6IoiVHbeBcWKgEy4WzU8HpRRoUKmNMkTnzHci+Dwvis+FloKGUG5fxmFKEBH620A3vuXfTeewnGzDtopl144pHA685U7uTCoscyliEGa6lSC3DfaboXBAMcPLQPTz75BO64cx964TLCqCvO7sPDDbieKfFs4gdAM6wtArwrJNg3AdCV0Z2qr56o66UAyjL7T8kynwymJWMLcUyjNZq0mai56jzFaYput4/FxUUsLy+j1xusGgtKRjgbIdL/K3LQdUR5M4bHb8izR2XYcx6foJo/V8wtUyRMaETT/JCEBm/swiivA9UEiqWJY9CvQgIllJ+F7hgwbQveUA3DoyNotoak0UBJf+jTFT6Tc0ZWn/tWjFlIc8DMm0SSTX69bSsJEmuRaldeBx/8udzPSHMwsIfx3rKG12ZSzBsj6Hoj8DMdrpGhEvXR6Lexw45weNzGhDeAmy6gog2QDlZk5n5hoYeALnGg14CFarWOVmtE5vJV2sC1GXQB6FkMyzRQZTMkMaF7E3h7OsbXfnoSx6cjzPhUSaTY5gb4X5+4C7//yG4MJQvQ+/OwtAQxM+1LiXsZs3a926z8+7ICZQV+6xUoAfpvveTlF5YVyCtAtpHzyWQqBZZxoNuQWVOVLW7gtZfexDef/UdMX1xEvTYsuec0kkrJXKWM6uEilg7aloDnhC7suUFXoFXRwRjcPceg7XsYvcZ2LBk2Is4ugxJXGnup2derAXSLjsqUPhsJ+mTQDbLoNPzS4UVk0HWZOV5z+l5L+l5zWVYLzA0Ms0ibVeazABwBNfmvwgV9XZD4GjjMza2ucF6+1hV1bcff9cz3Zq/H9bF2nPqnlJd8tDCBWiYGfGl/BWbYgRN2MF63cdfeHTiwawy7thvY3wLGADTWAfJ1lVgF/qwgw9QGqZKNhykwNZfh3ZkufnJmEa+fn0eY6agNj6EbphjEGsxKFZpOAMSLgdFdArPzQ1UMJ/fPSyLEgw5MLUFrZATV0RH0oxQzK330fYLggoHPP0FKqvKwufF64GbTrZoxYcKirwH0wnW5eL00MqhsFnY3FRaRGc1uSsOxDpyVSQRnX4N2/g0MBQsYQqDqSEiu83pTc+Nmphh0sQDQC9fvRBzz6/UqHnv8YTz1uSfQH6yg4y+IadwII9dqDiwarxmGqAa2vG1hBl1GSrJcscKGDp36V12llaSf6gnDcsRvgvssee5xKGMJ4nLPMReqEDQDoR+g3W5jeXER7eUVDGhEJjefSg3QaHUvTHeMkMPLKZUakZofF126UhdwJ9aulNzdX+bJaWAnSB4E//wzZ9slaSCJRR7PkQ4C73qrifrwEGwqQxxTPpvHZ8pYSCLPFZlPN3mN5iqi/GRcEa32gSdpawBd5PnXNJ1bS9VYvwvF3HpoVDCwx/D6TIRXZ4C2tx2DyrCw2g0TqMQ9VLpL2G5nuHO8iolKhJq2CBcd+MuXsLywgKXFLly3BtOwxCOgVm1i586dqNVqcv7UxMl6nwS21ZQRJZ/zoTjt6/D4b0Csw67vxivnO/h//uk3ODvwcGmQoVJxsd0L8eihYfzBw7txaDiB1puBq9PkjudGJTdw9IN+GKWLuzLqZLMqjiPVyBPTziKakfGiqsG95Qbflh9A5QeUFSgrcLtWoATot+uZLY/rY1EB5dC9ESiuz8lmjjMXY1EYYtAPUKnUOHaKkeY43nn7LL757Hfx/ulJhFxry0LblIWczAfHtHlTzttk0lIxlgoQapnILOfSKsx9n4K150H4rf3om3UEnJ1kxrBpijO4mnstFrlr+0lWVDh1uoqLZDmXLgsjqiTLIsvP52ZZbPkkNhxEF6A+07EM9ANfMttjw5SGgKGl8LK+GBtFSYhOjzOtBppD4zB0WxamhqVDp8M4YpiWhTDmognCHmZk+aJIZlaFeRNTtcL8LMckau+vWNqyVbAxL55i3rXjXu0LrGsQCMa5ytVEfpNzuaalI854nBF02xNpatzvQxsswurOYv+wift3NnDs4A4c2u6h5ipjpzqAKmuUf/aVZ2FtaS7lzn8pbhPoATjdBd68mOCFE6dw4uIsllIHabUlOchhRikx89FtOIYuzCWtrSilj2IfVtyDs3wJ9+4Zxb37d+LwkSHEDeB7z/v4yeunYdTGYKamxOyJumKduZuaeQVCRv3RrVvSA9TMedGwWV+zosKrntS5rJRnmM0MXss1U4MTLSG+9DacC2+hMn8aze4salok/ao+Z6gtWzGsg1Dm9DXbFEaY8VSM6ur1eiJ1f+DYEfzRn/wB4qSHOO0iSX14FRvbto0KGCWIlJl75mB90HY9hn0LAF2uKx5DXpQNV2s+ciLz6Ve99tRPeSwCnKmZieNVL4GgP5A8ccrfeT+xLt2Bypcv3qdGx/nnvIlGJ0PZNhrnFTJw9TtnF1QcmjzbTA2u62CoXpeZaV77dMznvcm/I4u+/jNVY4wGcsVPN45gfCwe2ut24mpJCGsAvYb5rInj88CJZQ9tZxsC20OUAlUjgp348JIY5qCDlqnh0HgV+5oRjMFFdGfeRm9pGmmQoGpXoBmOxCM2h8fQbDalhspjgfYVwWr8HAf8Iwo/aOpn2dKw8un6rpuw7AYGqOPHxy/gb37yBi6GNYSVljRymlkHD+5r4D88eSeO7rCRrpyFmQXQtCp6vi8jIvRoaHcWxT2f5zQUb4C8GB9m/vxVTnIZs/Zxu/LL/SkrUFbg37sCJUD/9z4D5fd/IitQLHqZXSvmUWT0KE8mm5EaaNbG8NJvjuPrX/s2ZqYX4VoN+H4or+UvLqLETC5TebFksQwthmskCLMEbXiYt8eQHXwM2q77ETZ2IjRcJYtlPJdB8LZVdzfFGhfgTRiyLMoBOkFdKkBUWD/dQqRbiC1HnLudwTRc9OF5Gg7sOYC5eR/nzs2hNjSOVDfBfGHNzk3KOKtKmi3JJDaOi/skpgOxMuAqNrX4LxzwNzYP5DWS914AdAITSkitPEpMgZKbA+hkrwiKYtlnKoB5/jinm/aW0cj6OLq9gvt21HFsTxOHRiy0bFGsi1LY0SAS881AFJ7HQNPRToHZADi7kuH1yQW8fH4eZ5YC+GYTVm0c7Y4vLto1x4YeBwj7C9BSH8NDLg5tG8aeSoq7tw3h7r02DAt4fhp49tcn8PpUCHtoB6zEhiEAXUXH0YOAEVp2GkutVMze5lhMuXo0zlZniFINrqXDzvrQFs/Cu/gWrAtvobV0UeqoWanIeUNGwTEj2WcMGDO/6SBuyr3hed46mfsefOGLn8HwaBWGFSGMetCNDCMjw6hWPXheVRmlCUAvbBGvhhyuc2xbBOhX5nnf3ONQ5blzll0Z/WkE/MyHJ0seKpUMnw3MgCdQHwx6Iq3mf/PvVd71mpN/AbyLnxUNADZFlMkdRwSMPKsc4ozvuJRmV6X+bHyoqD/VPOBzasP2EQO9m6ve5l/NGvtGFbNZCyfmdby5XEHPGUdkOQgToKrHMFMfrqEjGQxQTTOMVzXs5Bx6PAOtcxbZYB56mMCzWDMTrlPDcGtU3Nul+cgYRqY7GJr8+8CNzxg+C5XxHls6dME3YWsOIr2CC20NP3z1LL5//CIuhh5CZ1ju00baxv3bPfzZk3fiwX0VGN1z0iANGMnX81GpuqjXydr3EIQ9WBafZwTwygDweqMcm6+kemcJ0LdawfL9ZQXKCtxuFSgB+u12RsvjuaUqQAadi2KPmbkZF7ScKfRgwsO//uCn+Naz/4J+L0JraBs6nZ4sgLkQ7nbbyhFaDJ50hNFAmFHPNdCPEixqHgbDB6AdeAzJxF0YuC0EuuJqxQDMcBRQvxo9O7kGGwAAIABJREFUd8MVLAB6wQSuAXSRzRMCpzQeIyA1EJJxdyrKDbo9iZbp484dNTz9mX24eAn43g/fQqgPIa000TdMMaXjfCunu7OQBmsZXBpMkcnlGIA4plMqr3ZYuZKvASoVzbW2j2qRqWavCzBOSfrG7cYKUsjuCYjCWLH5JlGJ34U2WMa4m+C+nUN47I5tuGsbsK+i2HLyiSoojaJtyps3A8/VHnNxTmk9IdAygEsB8MKZGL98exLvTXXQ5UyqVUEchWg6OpoO0DQCjNVNHNw1insPjmC8rvapYgCTA+D7b8zgV2cWcCFuIMgqsOn2n5HlVfnmATPXhfXlWAZHFeINxnM3fOnICVBDARInl+mitnC0AWqDeXizJxG98zLqC+dRi9swrRQBM7Z1gj8dZqgAei+O4VY8AeiF6zeB91CzggcfuhcPPHQP6kM2ur0lRHFfwPn4+KjM+rKCCZ0DLgeN6w/iI2bQtwrQxScgB+gE1QR6ilFXjTE1x0wArlz6OaNPgN7tdmUcQEmaCQSVlL34vQDorCl/8blT/Pd6sE6mlQoSBcr1XBqcG8SJeuiy++k2Aeis70CvYBYjeHNBx8nlqgD02HQQ5QBdSwOR/Wd04osj1DIfrWwJQ1hCLZmHl3ZhpbEY7qn58ypGR8dRrw+tPtt4TkyTxqFKZSKZ51RNyD3I5IdAvCeolontMbz8/jK+/dwJvDFvYAENhHpNPr8azeNwS8OfPXkHnrhzBI4/DSPqY26ljeV2F9Wah9HREWk2EqALLtfWGdR9xOetBOg39eQsX1xWoKzAJ6ACJUD/BJzk8hA/HhVYL3cvcn4FIiSJkpwnXFRrqFWHMHtpCf/wjX8WFj1LbTSqTXS7/ipDRRkv2VpKwiWTN/LFodrzbKxEGRa1BvQ9R6HtfxR+cw/6eg0hE7PJtDGKy6TEN+e/bwyTXrWIEuPFuXiOcpIx50GIqVge18V5WcuSWdWQjQGHC0Yf5tJ5HGwBTx/dgU/f20Q7AH703CJ+/fYFtPUa/OoIelQIuLY4S1tRAIOLWYkYg0jKCRQlzkkAr9rWpLN5TFkO0tU+FYewdsD6FSqCGyuGjHaTqSQDT0aZc82UhHbmMWL08alDE/jKI2PYWwfGdMDj90ccSaBJnJpRVxvh8eYYaB43r59OGGOgeYgtYDoCXj0V4YUTZ3Dq4qw4nNdqFezfNoJ9E00c2NbEvnENI56S2Of8GDoAnnvXx7MvnsS7HQNRfScCOLATU0zgxHRQzxCYQCyNERoZQph0g3KATW6argA6XerpR0dvhOGsg/rSGQzefgGV2TNwBguwLULpCDGz4qk8iDJYuoFOGMKrVqSxJec/j1vT9BiH7tiDZ774JMYnhtHpzcP3u5KVvn37hAB0zqLf6gC9eKasMd5qNpzb+lEaGe0QMzb1vBHX/jTK49Zkkl9AvBjK5b9LM0saIjTV42cqpYGMbfPeoyR+HXBb/31qXre4utZdHB8x0NvkZXjTb+Ox9gjQtRG8JQDdQ9+dQGZ44BSBx2z3NKBBghoRShNYSQ/1aAmtjNnoK6ihDycdiOrI0U0MNxvYNjYuYwJqBprRB2ywqHPGcQRTYxQeTflSZGmILAoA04avV2EO7ce/vXUJf/O9FzEVtTCwWghSBxUrhe3P4GAjwp89eRifO7IT1WAeWdTB5MwMFpaWBKBPTIxLMyCKB7K//PdEKZRKBp0XSDmDftO3SfmGsgJlBbZQgRKgb6F45VvLCtxMBa4G0MmgE8AmEeNw6JpcRa06jBd//TL++3/9B7RXAnFu11IaRGXi1k1pKmWPXL9Rqi7OyVkkCznTcbGYGliyx1G543eQ7j6GoLod3YQGW4YwL7FIk215v8Qp3bDp2tWPVuLFuFbPGLWlADrd4YXNThRAJyCIk1TinzzNh92ZxKN7qviPn70TB4foyw2cmwe+84szOD7j43zqomNVAa8mC0QPCWyyRzJDqyPi/ivv+1y6vnFuNp+IV0BFQDoBukLo6zG5Ap80/bnWsV37DJN99xND3KkpF81WpjFu9vHIvmF8/p7teGwPUCE7rTyCocWxzIJrYkrFQdIM0Clyv5bT+tp3F1L+9X4G3GemZAXi5k23b0k2xqIPnJvqYXpxEYZpo9qoYny0Ji7xNQtoCGBg7DobQ/QjNPBOD/jOSyv4wdszmEo96LUxke3T/I3Xh047Kj1CZHBcQTm165kByTenmmELGwFMDBq9AUYywLA2QLM/jfD067AuvQOtfQmeHkDnOEHGVyZwYghAJ4NuOWw25R4EGiPjQlGU7N4zgae/8Bns2bsdYdRRM7VGhlarKU0Lej9cE6BfjzkvjvffWeJeXA9r4FjFlRUAvdhNBboV2BIZO1UpIo/PwCYJTd/4u9yzlL3zpOS/87XShMt/3/D3uTx+7ftVKkURl0ZGdsN2mwH0aa0lDPo7KxX4zjgyoyJj/RW5xyMx5EzpEcKGRuKjFnXQyLoYTnuoxytws2XYyQA128C2kSHsGhuRHPrCK0ASEfLns4wWiEmfMtojYBS5u1WF7zQQ2TvwTy+9h699/yX0zO2IzWGJXawYMZxwGvsJ0D9zD546uhveYAHZoI1z05OYX1wUifvY2Cg8zwET3qOI3hrFmSsBegnQt/CAL99aVqCswKYqUAL0TZWtfFNZgQ+nApxBd92KAHSCJs+twTKr+OdvfQ/f+LtvC1hPExORn4iknQCdElVKdcU9maw4mWsjE6l1bNroWENo1/ehdvhRxGN3oW8PoxclkotMGXbMXG26tzNOjYv0LQJ0VqJgp8nsCECHmu3WkhCmyNQVo8d9dtFFoz+FL9+3Df/7Z/dghG7gJIgM4OVzwM/em8Uvzy/jYmxiYNeRapawzi4dwsNQ2DuYjkRQsSkhi6fLjK2uzqQrkK4c5RXbLm7y1zCBW39cVzvbBOiDIEXFNuGEbXjBPB7dP4zff2Qbjo4BLQBuEsHWuI9kzVV8lEgl0oh0bw7Qrw9wLwfo/DMz6wv4UxxDQWZzZD9g9JkNhDzOHJSTfebsuyhYc3f4yT7wgxM9/OjEHM6EVYTekEjOlQmhYutSPUamJUiMCBmBcm4WqKVWbiK3uftBrhu5JjncnkJLItSzHkaiZVizZ5CcP4549n14aR+eHiJNfdhUVFD6q+nibi/3gKbc8wkICVz6gw7GJ1o49tBRHLn3TnhVDUHYl4g2xzUxNFTHyMjILQ/Qr6z6Rl8JNZeulAUFOBcGPWEtY3FwV8wg66dM4HhPKcmx8nRY/2eqdtZ+rswq15oAqgFQgHXVALhsD28TgM6jIoOuALqGt1dcBPY4MrMmt3ZVmh0JIt1EKKMhgJZkqCR91NI+GlFfAHoVy3DTDpq2jv0TTexsVeEw5o6yeEM1U2VcyLCVC3+qrnFbZ4xdBVFmI9BdLCYmTi9F+Ofn3sJzb1xC6u1ErHmiPvKMEF40hcNjGv7kqSN4/M4dMNpziPvLuDR7SRh017NlBp0JCI5riDFdCdBLF/fNPdXLd5UVKCvwYVSgBOgfRhXLzygrcJMVKAAXJcoSZZXSCMgFlYxcmz37d/+M73/vRxgd2Y4wyGDQKVsnwFPxUJxD5zypWkcncB0T/SBAz3ARDe1Gv3UY3h2PoFfbBd+qYxAQ2GqwTUNMjCIaxmWMW0u2BtDzBbeYFomTt1rUx5olRkacUeYikSCdIHHQW0FD97FdX8afPn4H/uCuGobJhZPR1XW0M+CNaeDHpxfxs1MzmM+q6MOFZXlSgzRUxkW6xDMlVzDfBVBfM3tbi3lbH/W2EaCvi4rLmdPLc7+vdnrVGjyDHnQxovVwz7iD3z22G0/uA4ZF/h2KfNXQaWanIWHGvaaM7WR+WzLKrw/Or9ocoHt9poERylQfC/xiA4N52rm8mDypGHXJ3Con3tfy1UMqNixdZtdfuJjg2Zem8fKFPgZOC5npwoj7wvbrbLRQscD9FlTPme2QIU85q6r+frObELUGr0nF/OqU+8YDtNDFsD+P3qnX4E+eQCVeQU0PoUcd2FkEO5c8RLqBWJQlatSA94br2uj1O6jWbOzaswNPfPoR7Ng5JpFrNL5Kswijoy1MTIwh/aD58xs5qI8Bg77eKFFJ1deSI5IkXnV653UhNUrCfNacMndqMJQqpQDe639XMXtrQL14XdEQYb2LcZ1iFn69tP2akWlF3W5UqXAj5+K3+BoeY9+oYi5r4fiihrdWTJlBz4yGjLLU+GTiPcqseJ3z6qoj5vBZHQ5QiwJUko4A9GrWxjbPwKGJOvY0bJhRFwj7ck0HmYGEc+2UzjMJg8/uKBEVlR+amBtYmO9mWI5TvHdpEa+8N4M5n+8ZkYg+GanReqhjFvfu9PDVz92HB3aPIFy8iKC7hEVG8rXbsB16DRjSuGoO14RBLyXuJUD/Ld5S5VeVFSgrcHk/+/3ZH2x+gLAsZ1mBsgIfWIH1i+X1TFOxqLZdC4NBIECI7PnSYg/dToB/+uZ38fOfPS8AfdAPUa82lJxRnMKVg69ycidQi1Hh7PkgQteoIZs4DH/8COy9x9BxxxAYLsIgEDarAOihGMbpIhfeNIO+Ck44C22K+ZrEbHFOPAfodHFPwwEsuj0bQL+ziFE7wqHKAP/5C0fwYAtoJgFcI6+D52EJwCuLwF//4CWcD10sJ1Wk1hBSzUYcU5KrTKmoGJAZzXUAsQDoRi7nFaCe5xyLOlTYc8Wic1MM+uYAOpnlumUgmDuPfZUQX3pgL750tIldDmDGAeom2UcCGH6XGlEQBlJTUnQVBFckhd/cjcTrR7GjpEfXJM3yc5mXVICXs//8ncoJ4TfJamoawiSDb2g42QN+cHwZ3331ImZiB42RcRgsWm9JzleUWgh1F5HmIqEigteLDBfE8nlk97YC0IX1NnQEUSau/JIfH3UxoocY0QZYPvkiemeOoxEsYkjrwYp6cDJmoycq9g0WgiSF4zirs9VkAbu9tsi3G8NVfOnLT+POw/ux0p6TeDmaxW3bNi6/sq25JF7X3TrLioZM4YJuq1nw1Q7Q5psbvGIKEzj+t2Ku1zLFFVBeDbZTkYRMGMgj0lTedZwz5Aq8F9dN8fv6nxXXnGLG1TOI13MxL71x5l01xhRzf5XtFgHoHxSzFpiMWRvGmwsp3lyx0bFHEBt1ZLEGDuYUAJ0qjwEZdAPi52BGAbwoRiUL4GQdVLMOtld03LWtjj11HcZgGczV5DXdT3SkdhWRWUGQOfATHSudPiYnJ3H+0gpOXuzh/FxH4h17MdDPXFiNMXRiHWEQw9FjeNkyhrGIY/tr+KPP3Y8j22poz55D0F3Gykobve5AjP44BtFsNkR5UgB01WApJe48neUM+s39G1W+uqxAWYGtVaBk0LdWv/LdZQWuC9CLF6yfHy5+xhl0YcYzmsQZsMwKfvLjX+OH3/8x2u2ezJ8TiSi37zzSLJ/7FDlpqhhDSnrhNdA2W2jX96Bx5Bl0G7vRMRuINJucNvRMmakloEM63dAVw/1hAHTmnBcAncwuJ4WFQdfI/kOYZCSByL3DmdP486fvxVcfrmMfIItZGo3JQl/TBThOJcCpDvCdF0/j+XdmsJTWYTa2I9RcxCmlnwRlNJ+LkemGvJdgQOb5RYYQScQbAeVGkK6c3RXY5B7y7wnQFZC4PBNeQD2BSw5Ksjz/m4tnIw5h+m1EM6fwp0/chT/+9HbsNTlzniINfVSYtS1z8nl8W94ooIFekb7NMc/Nh90xc4lSeYIwQ+pA+Ew+lD9RP81TrZXflGQ0c8nN/35rLsS/nujgB6+fR8esSRTe0vxFjLc83LV3GyZ2bMd0O8Y7k/OYHwCGW5NaUhHBD2D+ODPWt9Th1VRkFDS2ipTDvplGqKa+uLdX+tPonX4Dg7OvY1TzRX2hBx04zHKXc89RByWzXgOVSQ5EE+hmhqc+9wQefuQBBGEXcdoDhQtk0QnQmyPN1fu3AGPrGemr3bMbbvh/Zwb9yofPxquJoEvVRZ0lFd2l4rtoBCZO3atu3Tf5MBf2uwDgl3tAXOezbhGA/kFHEegeuvoY3uuaeHkuxkxWg9HYjjTRoPcGcC0bacYGl4aQIyb0WMibghzRMJIYlh7DiXqoZ33cvbOFw+NVNA16bmgIsgQLnQEuLvZwYaGLC3MdXJhZQLsfIIpidH0Ny7FycJdmH+8h3UGgmfAZ98iRprQPrTONfVUfX3hoL568exz37BxCe/EcLpw7LeosNouowjEMPj8N1BseqtUKNF35FJQAXQ0SlQD9Jp8P5cvLCpQV2FIFSoC+pfKVby4rcPMVWA8ACNA5W25qHnTNwaCf4h+//T38/N9+BWS5w3dmqFgrcWFeY0sJLAlouKgahD4Cq4Z2dTvCsbtgH/o0epVtIsOM6YaOSAB6YZ5GuWThvL5pgC6rFrUwL8C4zFezAUBuXiNDT4CaqGi1mLnAMbKF8/jLZ47iDx+oYidU/BjF3lwLkvSj6JbTwlMx8M5chF+8fQmvnethZmAitFtInRoGjJCi+ZKYJTGjWzLZ1mKl6C6uJdDJIEsc2Np+8rWFYdyNAHR1gKk0G6QRwHA7xk9FfZFe7zB7+OqnDuKpu2vYzrlzRCIrN3RXwDLPmBolyGE5o9nEnk/loG8aoPOYEgIsom9DGg8qhZ4KAfWp/F/WNoqU/1fMJLgUODN5Cf/409/gzXkb076N4W3bsG37GLaP1bBjvIKRUeDMNPCb0ys4M9fDSmhAMz1QY0tDMcPx5PqhIdsaS3vz90IxEsHxBkryuVHV4GYhvKSDur+A/tk3ELz/GkbiFbQwgBF2YJkKoNNLgY7yG7fCCC2W5sXDj9yPRx97GKaVIYq70HkNIhazuNZYazUirGCA15us3VYAPc88JzhXcWpqXOEDY+aud0pXQfonD6BzxntgDONc38FLCykmIwdZbQxZZiMbhHBNG1nKO19DRICej6IUTUO53kKmOgCVZIAddQvbKwaS7hKW5+cxN7+AdphhvhdhZZBiaRBjuROI8ZuWahgkGszhCRmdsZJUVDJ8OkUwENA8VM9gw0eycBZ31hL8p688IhFrNaygt3QBszMXEQQ0odPVmIyurQL0Wq1aAvS0lLhf7/Yv/76sQFmBj64CJUD/6GpbfnJZgatWYD1AT7IYhmFBS204dgMz08v42n/7H3j5hddQqzVz/lXlTqst/51/plmWoQAqAesKKghHDsHY9zDibUfRdkYl+5xgrZAmFwCdAFXNYW+J/0Sq5wtzLvK4PCQbLTPoysSNAF3jMXLWNeyjZmcw2xfxl88cwe8dqWAXVARZAVKpqCTWJpTtApLxfbYL/OrtFfz8+AVMDkzE1VF0OdOt08Ge0mjVDEgoJ15FuxTdZ9BphLUeoOcydxq8yfGvctmqulcw6Lnsl3UqMtfJPvMcWkFHZqWfPrITXznawOE6Z88jcPo+hoNI1AqKNXMppaeKgLJig0y3t8pwbx6gK/8BNfyvnOjFlVyFZslQuiGowEYQpuLWvhIBkwvLOHXpAl49+T5Sexit8e0Y29bE6EgTeyZMMV5bBPAPP13A65cGmA8py/ZgGQ6ygOx0btLH/Ga+WuOR3vwmI+1540Sx/yrGi7W2EMHJ+mhkbYTn3kJ86lU0ulMYznpw4g4Jd2nOpIypyyP9uAfK0Cy/pjW628c4cGAPnvzMo9i2fQR+uIw0G4g5WqVqY2RsQvwcCuVFocRYkzZfB3h+bBn0nDFfla2rtAMxFywAOq9HtpC2Mod/i86Q3/zVeuU7EjhIjCFMxx5eXdZwqqtjYDWRGJ6IEmxNAXRR7Cj/PblP6XvA5xSVRnSBcwwD2qAr0Wxm6GP24nlcvDCFlXYPK0EiDHliudANB9BNOKYNl8kFmoau3AMZ3JjPXj6/TEQ0TySDbnDmfQBj5SLua5n4P//4szi2y8Ng7hT67SksLs2KZJ4AXZz8GeFmGRhqVlECdDb5SoD+Ydwn5WeUFSgrsLkKlAB9c3Ur31VW4IYqcF25rORA60hCmsRV8f6pS/iHv/8nnHzzPTTqw8pATtZ1VwJ0Ak8CdMq9A5iYTyvAzvtQu/MJLDf2oSvydjOPQMvN0nIpt4CZGzqCD37RBwF04Zoziq4JuGJkQQ+eEcHpTeE/f+E+fPkuVwF0WVgqlJ4wnUiMz2IBbGFG8K3h3AD4xYkOfvHuDE4vBViGg8ypqDxu00RmeogzHT6ZQY4E0CBdy2CLrD+GIQerJPRsIKwCdKHt10DY1QA6ASMXsFmSijScWcQ0aaIj8y6ri//4zL349B5gDEADAbQ0Qiq587mcfBWgByoSj/DZcGTUgNZtWwLosv85+JKK5QCdDQGZcxZRrUhtM1PDVDvCqUszCE0TXr2BoXoFzUqRcK3298QK8NJkiL//6etY8cbhGw24lgOHbPUgFgmvGFdlGUwzFM5uM9t6gM45egKNVPaXYxEZrGyAYfSRTb2D9PQrcObOYJhu+doAiR4pxp3qknUAvYj1KqK++n4Pw60Gnvn8Z3DPkYMYBEsidSebThOsZmsUQ0NDAtIlGzxhWoJy21+dv/2gg7slALq6fosGhpK4q8i6EqBv5spV7+GzJ9OrWNLqONG28fZyiqWU8+I1UZlQASUjSmLcp9RBNFlM2DiiJ0SmSeylKZGHER8qaC8u4PR772NxaQWOW4Xm1CAjMZSv83KPE2RU86QZYn6Wpcz93JRpHAT9hkS7JQToTEUYLGK7HeJzh0bx1SeP4uBQjP7cGXTbl7C0tCBKJ7Yw1TMwg22bAtDp6F5K3EuAvvm7o3xnWYGyAlutQAnQt1rB8v1lBT6gAtcD6HRx5xwv46r6vQQv/+YEfvSvP8fF8zOoePX8kwl0iy9ZY9AlXk2PxSTLNzzMowHrwCOoH34Cs+YYukZFGJdsHYggMFVYWAG5rRh8CeTN0WXh4M6ZdoJgMshcVBKgcwbd0VOkfldAFwH6//Gl+/GluzyRuNPZWBa0V/hJpYizRKSczBKeT4Bfngzwi5PncHrFx2IIMU5KdBum1xCWibFndDbXTDrjx7Bl1vwGAPqqe/tGuKzlhlomc+cZO2YQUKeIfB8t08e9zRR/+fmDONpQUv0a2VlKr406YrJkOUR2hEFfA+jQHaR05t88PM8HzSlTzkF6PmOcIzEF0MnSUe6q6VKXTphhZeBD8zzUnTWJfU9M1wxMZ8BPj3fxk3dX8Np0D9HQBELTFim+RZYuigQQp5yvlQugmHi/+ceAAujFJU5wXgB0GaiFmQWoaz3Yi+dgvv86tMk3MdRfQtUIEWqhMJG6KDfUjPV6iXphYtbpdWE7Bp763ON49LFjCOMOBv4ybEdDmoWo1ofQao1KLjoBeQHQ+X7xMljdrsGkf+wA+sbzQEWBzKBfE6DnJmA3f/rUO67Fvn8imHU2+kz09QbO+HWcXAKmBxZ6eg2J4YjreqZTHwTotG1gugJiJDoBuimGjUaSwDH4HDDQ7w4wdWkWZ89eQLvTQ6XaQEiBA1MgdEmqV/GIlBlR5m4CAeE1fT4kLlPE86oBqWuw0wjJ8iUc29PEVx+/Gw/tH0JL6yFamcLszHn0el0khpLFs7FHvwICdLq4lwC9ZNA3+0go31dWoKzAh1OBEqB/OHUsP6WswA1XYD1oj5IQrltDzWvi/Nk5fP97P8Hrr57EykIXDud8c832VQG65HwFCDMdA72CjjsB+47HYe17ELNoYmBWFHDJMadyV1d506aAYiVH3wpI/yCAnlKCnsbyDRVLE4CuMSarewl/9bvH8OW7KwLQXYlio6mRovVF/im8EK3mAD9QZmCJpeFSDJycA16ZnMWv3jyLRd9CO9KhOXXolSH4MBAT+JrKXVok7tn6GXQ2LJRR3KrEPzdvUw2HqwD0lEoFHTSIs+g8lyQIgwH21jV8fr+HrzzYwn4HcNMAVUqGaXane0h1Gp8p+b7EgmWhkrjLKpvS1zwX/YavnCtfWOTAS4Z4DvZF7C6B6JSuKiOvMEoQcyFPtQHUnL+YyKUJwjQTRp2Ra6+cA3746iReuTiAXxtDn3F2VCNkKUyyy3S6Iu8qYwgEBms52Js5jNVqU6HAjOcip97QYGQR3KyN4f4M3Mm3EL33CmqdWdTMGIPEl+F6mm1Jf2LtBtngRN73ByJVffSxh/DpzzwC00oQMGPdplojgOVUJQ+d8VJy/nOzQQL0jRFhJUC/6vn9RAN0ZZjoG03MJKM407Fxvm1gLjYRGBWJsiRQL/oYvPPYwGTDNDRMZT7JuDXHFR+E6aklnJucQXulh16fOfWAaVjQ2RxkozBJYRGsp1SxqHjFRNzh1muhdFEOsUloR13U4iU8de8ufPXp+7CzSkO6LjoLU5icPCf7tZpiQLPGNBGJe2ukIQBdOfyXJnFKaVKaxG3m+V6+p6xAWYHNV6AE6JuvXfnOsgKbqsCVJnEuRod34NWXT+Bvv/YtTF1cROwz25kAXS2+JL5M5kkLBlwB7Sz1EekmelodYWsfnDufQDR2N+ZQR2jRC1jFYRGUEpxTVk1gbqdBDtC3FpO1arYm+U4MvVJe3GS1yaCTdeYi1nV0aDEduNuwOhfxV7/3IL582BNTtQpn1ItKxtS3a4gNE2EcSywcmaM4CJEYFiJTk9n0d/vAz9+8hFMLGU7P9LESpEjsqjDqselAt518URtdA6Abebqzknau5Z5fCdBTslyWKQDd1jUkcYQoCnDvuIP/9MgYHtkBTOiAlfRhi9ybn+EAImNXm0jsRd7OIftcHst5603r2xXAZrnY0FBBbvksP8cEis/VAD8iKODoO2PMZDpdscMGlQ6azJzPAPjN2Qi/PLmEV95fxnLsQa9xRIJRdsrKTTg8uqZnKaKEs+dsXNjQc9C+mZtBK3Y0n+svAHrCuVxEsOMVTGQrqF98B/0Tz6O2Mo2aGaGdMBpKgxknYgBYNCoKJ/dCjsE59TDs4+57DglAbw57SMH3JojiAXQfE8P7AAAgAElEQVTTRavVwvDwsNRnlXEWQ8b1wOd2AuhKyq+Ax02au204yVeJ37rWRXAbMurkntl0C7U6VvQdmAqGcGZJw2QvE/VSYNcQMGGCKRYJjSIzmKI4AUIy6OKREcGxbQHhp09N49R7Z5HJ/aQjiiJYGqPsgDiMlO+FZUnTNokzaUJK9J08T9hcVDF5VhbDCrtwB0t4YE8Nzzy0D5++byf0wRwQ9zA/O4O5+WUZ5TCY7gHlr0GATgZ9uFUvATqbrOUM+mYe6eV7ygqUFfiQKlAC9A+pkOXHlBW4WgWuJ3GXrOoow8jwDvzyFy/hr//L38HvJjJba5ru2kcKI6o2gnSRhJM1TXyEhodFq4F04h64dz6GQX03llAVwJoxiio3RktkzlfNLFL+qFKSt8qg09SLH6RmvYXUJ4jVXNUU4LxrFKLiWrCyMAfoF/BXX3kEXz5sqbltsuzcmVy6CbJLuiGRYGEYoepaSOJYFrSJaaGXAb6mjMxeuwC8cHIK71+cx0psYDmxERouMruCSCjyYoZ//dlRDLra1uq6nj2XuXP+NWc92ShwLVmwWfQM8PvSbHhkZxX/19PbcEcVGOKSOu7Dohkev5P6U82W/1bWZ2v51PlZlJ9vFaBTti4AQNjwfM41B+38/IiLb86K5/IEiYkjsy9jCMqIrwPg5UsJvvXcmzi5YKKd1lBr7US734Pnkb1LBCywwaMZFYQ0uqK6wTSh5+ZUm7/7c7d5yYanZF0pG1KpYSKKi21mgMbsKXSO/wrVpfMYMiIMwg5sS4cRx9L4KJg+BdBV9rg0tAwdvt/Fnr3b8fgTj2DHrmFoRgjDTBFFzI4zBZzzl21TyH8twLpZgK6SF3i/WpYtiQ0fZg769equmnoKuCmTODV//qEBdHkg3QDIv20Besw2EkJrG1bSYZxaSPD+ErBo1OC7TXQZZ8kkhSsAuoVEoyydI046HFvHqfemceL4SQlmYIxjQY7T94KeF2TRHZuSeR1xlMr9J8w67x36d7ABoGtwGGfpL8Luz+B/+/Td+MLvHMKBMQMLU6cRRwOZb/f9vGGXBNA1jslcyaAr2XveVLz8PH/I53NVKQZLGmUGG398Zl3uvXLFSNDWnFSUN4D6l3D1XhFfmBKgX+/ZUv59WYGyAh9tBUqA/tHWt/z0T3gFrgfQaRDnmh4M3cMvnvsNvvbfvol+J4Tn1VRi2bpNFvYyU60y0Sk71rMAXXiYtMbgHHwYtbseRd8eQT+zEaSUc5sK8MhcIkE0474EeYrx3Fbk7bJmy9l9cSinCZsYJxki7+YsOpnmqushCkK4RgYnWoa9chF//sz9+IOjDnbTJE6YCgI+ZZyk6xaSIIbhqPgsAkkuQItp2WJUnTJtgsvZFDhxLsGv3zyF45NLmI9MhG4LsVVD5lXFPI6fz821LWFc4zAQkMIMeiUFp9mYJs0FmfFMYugpTdBs+HGM0NRAxT5dy7X+Mtz2Er5wzwT+7y/twbh4suuwsgh6nIvaBWDSVZ7ASDHQql7MVF9nDLdVBj3/XDL0UhexwSc7mopZFHc6jEPUTQNxxEV+Bt2pYikFAl0B9FfPhPjJW2fx6sUVzGRNpN4YMqsq1x+bKiZ9BDKVV87IvpDMuzQg2OihQ/9WFsmqaSSRfxlg8joikOQ5z0805/rrnQswJt+EOfkGvM60xLBRA0EPhyu3tWzuAqCPTwzj/gfuwd1HDqBSNeAHbegGxz8MaT7s2btLQHoY+gIM1kvmb+oRdlm+N6/nKwA6M+vX4gZu6uOvfHFxZRXHvPGCUqAjHwHY4OJemMRtcQZ9i3t/q769eK4r1YUBPwJiq4F21sCJuQRvty30K+OibIo1TYzgeL0Kg87mIxt3bJzyfsxN5N47eQpnTp+FRQWQbiCOU5iMhOQ9LY1Zgexq/pyfyc+hCoReHzRtjCJ4rgkMlmH5s/jUHeP41IEh7G2mcONFaGFPAXoaK1o1Af1IfFQ8fg6fh7GMegy3hkTqzqQDZbp4Aw2YLZ7IEqBvsYDl28sKlBW47SpQAvTb7pSWB/RxqoBaIF8Lheli5GWZFQQ+8POfPo9v/Y/vwh8kAtA5k7u65Qv/1cxnzmzLXHCEjlXHhcpumIcegnvgGPp0b08tRCnlla4AZRpqEfjQcVvk8oWb+xaZEAU212YrxW1YXIdVbjtBsG2YApBdLYUbdeB2p/BHT9yFP3m4in0yg84sXubwkimKYVsmNGq36S6XR64R/hdJRWxPmClZXA1dHegBWImBs/MpXj8/jzfOL+DMgq+AulVH5taRmjaiWMVMCfNLFjiKc8loJmC0sM2jPsHVlCkTuxt+mmBgG8jMDGY2gD1YQr27hK/csx1/9fndGEUID4bEg5FRFtm2spFHJrFKyrip2AimV0empcOxuStWQGwB0JVyXpQMbGkQujJ7GboLRvl5YlAFDAYhAtNFzzKUAuFshudPTuKVM9NY1CqI67vgGy6CmOZrgJ0mAtApm+XGCKdYNxDoZJs5Wx9uCaBLbYTAoqFgKgCd3D7lusIM6hacNEB9MA1z6m3oZ16Gu3QOzTSUZAAOcGzEuuudBlNh0Clx9yomHjh2BA//zlEB6AO/IwBdqhXH2LV7hwB0RpApFn6TTYerAnTW3lpj0P9dALpIVETKvDFmrQTom7n7FEBXDU6OjbChl5oV9M1hvN+z8OaSi6mkgY42JI7tfF4ZYpjJa041uoqmFFU0vXYfp949jZlLM9IUNHRTxlfErFCSLdjYU+opSuvp/s6/KxpKfE8S9OWecOI2JtwAn3tgDw62MrSsPgx/SUVdZhrixIBmVlWsYezDcaniotYmRrPZQHO4Ic1SNvpWZ9A/YpBeAvTNXIXle8oKlBW4nStQAvTb+eyWx/axrgAXJaZmwzQczM6s4H/+8Dn8249+gSQ24Lk1YdnWm4AJ/hIxcw5ouNSLY/TcIcwMHYRx8EFYu+4R1iZiPBmXaxpz0K8B0LcIzhUkpMM8w7GUFFLyyGnCls/wFnCJc5W2lghAt7vTeOqubfjLp3fgkKHk4WJ2xHnpIIFjGzAouxQIrjYVv6VAo2AnzlBrdDHOELEBkGemz0TAe1MhTl5YxJnFAc7M9zDVidAjx11tIjZcRJoFnbnCMtu5AlPPhLUnJJeFMOPUIjLolO8ztkhHZJlIDVbUhx22MRL08Pv378JfPN7ECOJ1AJ1T3Yo1VwBdGc+tAXQu1HkM+ZFtAaCruig9uyzeC4BOBl3LxLU91W0VXBb5sCwHgwRoQ8OFBHjuRBsvn1/A6bk+5nsxtNooUBlBP8oEHDimAT0iUx1K84EbI+/YhCFIp/xU+O8Ns9o3d8spo3n+z+UAXY1fsLFiRn204gW48+8jeudXsObex3AWwNESemJ/IEDnOUiSQKLVjj14Lz73zOM5g94VhjDhDG+aYnxiVGbRV+XgvPau2Vj7gGMsAfrNXQC36KsLBl0pftho5XPIhW+NYCYdxlsrDt5dZgOxKQDdYr9RIieVEiXis4ajKXl4xYVzU8KeD7oDNcJk0ECS4zGcVVfmhfxOg9Fs6qkrP49kdAXw2Hz1lzBsRthVBw4MAw8dGsWw2YWbdJAEbdhsOhoW/JDI35OkiyT1YRiZUhMZmQD0xlANhsFnlmrKrWmXPrqTVQL0j6625SeXFSgrcGtWoATot+Z5K/f6Fq7Amuxdh224MA0P77x9Ft//3o/wxqsnJTvXkvlzSr43SnjXmG8CGmU81rWbWBo/DP3AMWTjh9A3aohjS8CZ2LYJW34Zg14A/S3UUWa2MzYMKMUkc8x5SCowKaRXgE6ZnifQDEZ1abCCDqz+DO4e1vAXz9yLT40DDWLMFOAIMOOADQOwdElBXzOP4/7KRxIY5oZrGk3SmCsMRBkXvaYYn1H6PhMDF5aBE+eX8ca5WVxYCdHTqlgKdfRSC7CryiQt6YtBkyaO6pSl07hNgyXgXEcW8fMVQE/4DamPatLHWNzHHz64D3/ysIsWEtjQYRKoJjS8y1H3OoCu2Db1vyoV7cMA6GrRzk3b4KbOaW7mJGcCprk/oT+A7Xgyu//OUoafvTuD77/2PmbRgG82oFsVccqn6iJmQen0LwPyzDmn0Z+SufL6Y7NEGkVsIG2WaS6W/lIG1cAg5CCIoZeBfFcO0BF0MaH1UWufR/+t54BLJzGCCI5G4ywC9PUS3I1Zffw7XU+xuDSH++4/jN/9vadRrVkIo54A9CiPUhtq1gWgu65SBvBzZQb2ZrcSoN9sxW7J1xf3XRHHRyVUoHvomsOY00bwTsfFuwsZ+lZTxkEsKnfoqZCyeaaeVXxOcoqHV9mJ4+9icvIiaImZiJyI0YgG4lQTFYh8X551bslzN0HM1zkusiiAE7ZRiVdw57iDh/aPYG8zw4gTw0mWYaQDdiJFOWSaDoKIgNyAzrEXMbVU95vjmmg0aqjVXekv0kRwTUny0crcS4B+S94G5U6XFSgr8BFWoAToH2Fxy48uK3C1CqwH6K5ZhW1X8PyvXsU/fvtfMHVhAYbu5mzuGn9cfM56gM6fcY3WsYfQ23UU2t77EY/sg6/XEFHGKI7byhBsDaArsKWYeGWOs9mNAJ0AkJvNxVwugxRnYQGiKSzTlIgvTbdgGjq0QRdetIxxtPFnn7kHXzniKQbdT1B1DfGb0sTUjOLlUBaKsqXkjRRrm4cBq9xsskq5EVOcxsIa64byUqf0fTkBJpeB92dDvH1hAe9OLWMl0uFnDpa6PrzGiJqXZ4ybTvk2F88p0jiScW5bs2QWOjUISH1Y0QC1uI+J1McfPrQPf/yQgxYyyQkXiTvnQ8WIPpdec/48PwgF0Au2e/34wqbPgBK5i4O+ApZqU/UX/36d2oYMWRhDty0sAfjOSxfx7AvvYVofxrI1hsRt0JpJgIHsu64aQ1Hsw7KLaySfg80o5adqQsW1sTabv4LyU5srDNYAuvouGc0gUx/0MGFFGOpOo3fi50gvvI3hpAMPoUi2rz4jq8A1Z9RtW8f8wgwO33UAX/ryU2i2XKRZIOAjiENl0uVaq3FrymCuBOibvSo/Ce8rnuG2SZl5KN4biT2ElayByaAiAP1sz0RgDSPVDFj0C+GYyWUA3bWAJEhw/I0TmJ2ahW06oI1FTCd3Mcok623khmn0glDO74yPFCMzNhTjPoa1AXbXEty/s4aje4YwZgcwow7isE0fROWvQfZdRlOUyRyBvzwnslBGfWp1D9WqB5uJGyVAL13cPwk3cnmMZQU+xhUoAfrH+OSUu3Z7V4ALJgJ0zx3Cv/7gp/iHv/82wgFkJp0xOmIutYZQFfRanR2n9FFDrJtYIUuz/0Fgz1H4jR3w9SoSCa8mEFFASsbZNUbqEKArdvLDAOgxncrFFZ4AfT3bz8FJNX8exGR0OYPrIB500DQiVPqz+NKxHfgPj49iGz8hTNCwDZUXLvJ1xoCJi1IOQMluswLKUCzmfKQcgRpSJ9nJuUwCtlAcx3VkJmPONDGSW4yBS8vA+bkIU8t9XFro4tzsMua6CQaZgygzEDPGzbWR2ZbIP8WFnj5KPAd0lk9jOKmPRuxjIg3x+8f24KuP2Bjm8UMXIzUCdAHhzPWW88V9XG8S92ED9Hw6P2XesnxZDtEVSCcZLtJYzcAAwFwGfOMX5/E3P3sLzr5jWMpqCDNbFv5UAJi6ip0Twz9KwDdIyHWYiQ4j5bGqAYSEjsebnKFff3cXTQwy6AXgZv15xRpxgDErQWMwi+Cd5xFPvol6MAeP8twbAOg0vGp3FrB7zzZ85rOfws7dY9ANztdGCJNIxashEYA+NjaigH2qXOo3Rq3dwPOoZNBvoEi3/kt4XYiWRNcQxQky3UVWbWEhHcI7CynebduYTWoIzDpSjQkWvFs4DkJQXUjcldfFynIHp989jfm5RZi6Q6JcADqvfd2w5N8AAfdsgsYB+I+EkUaiMjKTGCNVDQfHKrh7ex0HhzI09D6cpAdTCxCGAQzbQqabGASRmM6xCZBEMQxTKZ3iLEa15qHZHJKYNU3nPaii10oGPcrjCMsc9Fv/ri2PoKzArVWBEqDfWuer3NtbrALXM4kz4aBWbeFb3/wevv61b8K1a3DsGiLOCRLqrUqI1yTGCoEpM7YANlbcFvTDn4K2+wja7hh8zRWAbhouklTFfF0J0Ivk8c3znwRV1wLoXIxy3+kYH6UZwtSCW6nD73Qw4gHp4iQe3u3iTx/bhmPbKnCSBE1DMU2IiLgJilUesIBOOXzFSqtIIc5ych5TRxQop2HXNgXTC2+ax4+FiYGAynP+hcysA/M9YHp+gJmVAHORganlAOenF3FpqY2FKIFvWMgsGxll+XYNMccEOC7APPQkQiUNMBKF+N37duIvnvQEoHM/yKATpLNRwGMXJvYKgF6YPRVIOj++TV3XPG6Vu55ljppF3wDQlckTz72lWWjneefPvrSM//LTE8D4HfDTCgcRYMk8LIsWiYlYRrWDa8GP1QgBY/94NgjQ6UhtJ+qaSuj0vAWZ+yo/n+84G0jrtzClk3yKlhGj5s8jPfcqksk3UelcRCXprJPEXy5HV3+mxJ3ngpL2kdEGHnr4KA7fvQ+uR5dsH1EOxINwIAB9xw62i0qAvqnL8RP0pgKgczgjSTMkRgVZZRQLWQPHp0O8s2yiazbhGzVRK/G5IAoRqlvYeBLlkWrWTU9OYfrSJSwuLCPj/WXR2JFGm5oAdDYGeV/QAM6IesKY13Rg2MswUdGwb7SCvWMV7GxYaOgDYLACxANpEkYpG5VM1rAwCHzJVfdMC0k0ECM4ZScJcW4fGVEeDHSGl9tRmk2/HRPBUuL+Cbp5ykMtK1BW4IYqUAL0GypT+aKyApurwAfHrJnQUwuN+gi+8fV/xNf++99jqDYG162uAvS1MVg1b0xWUT6TM9eahYFeQbcyDvvIE8CuI1gx6uhnjkgYKZ1PkwKgqxl0xVAS6iqrIbUA2xxIXy9xN5NwlScuGB/57ERFrwWwUKlVsLLSR8sz0Z86hQONCP/LsTF84f4dGDWBUQ3wOA8pUWV0TzJXo7a4z2vhWZyazNPFE8DOew0yjk0Wm7LrTBkfSSydoYyWApLxyrtNYGCfYD0BZjvA1IyPqcUOpno+5gcBlnoBukGKTPckri5IdQyiGFoSw44CVPwunrl3F/7qK7vRlL1VzQhy+AYX1nmu7nqALvtfzIyvKiM2Mee8eikqgE6P8CyjZ4HyplMKCQ66K8O6KI5kDGCgmzgP4Ou/XsR/feEstNH9iCMLJscPWBFxbY4U8OaAAffVcnNYQdZcBwl2K6Xbulq4C0O/RYCurkeOAqgaFrnaYqYVxXAMAw0jgTdYgH7puDDo3tJpVOIOHBmtYB2uDtD5gXEcAlqEesPF0fsOS9xatWYjjPrCHpqmgf6gKwB99+6deYZ6IrLfIuLqhu/+kkG/4VLdyi8sADqfN3yW+nARuCNYRBPHp3y8u6TLnxOjqnwg1jHojKFkOgG3JMpw9vRZLC0sYmVxBaEfw6vUAN2WeyJKE2R85mgxqkYMLxvAQ4DRqomddRNHd9axp2XDzgLEvWVYqQ/bykS5FHJMJVUGmkUMm6VTtaUj8XsSpRamMTI9w9jYKEZHW8IWBwG1NlnOpKuG50e9lQD9o65w+fllBcoK3GoVKAH6rXbGyv29pSqwnkFXc4A5sypAzYSte8hSE3/3t9/G9777Qww3JoDMkqxateXMeWEWx5lcQTQ6As0Wg69uYye8I59GNHEQC5mH0KhAF9qTSFWg42rMmgLoAiPlkynT3BpAJ3PM+WuaiTFSLs/3TVLF/Og6DNNFqDkYhKnIiR09hd6dQaU/g6NjBv78i/fhvnGgmgEjlOHHgSwoQ8bE6UoennPpMDKySTw2VQfOqwugu8yRvvBgU8AvL9m6K0eFkSn+maZyhbBastVTYHoBmF2MsNwe4OJCG3NdH4v9AcI0Qrc9j2qa4PPH7sAfP3YIQxqj4QzazInd2erinftdjCTk332lGnxzAL2IP9I0BU7Jr3Hjuch914oEeURRKNnKPc3GRQB//3IX/+/PT8IcOwgtYS483xkrszWJgSI7TgaPjY3cEC7XzlMKT6ktAQdfu7nWztqJKOpRfM7lcnnmQSOOYachanFb8tAH77+I5OxrmHBCkb/zmljbinquMehUBNChmuZwu3ZP4MnP/I6w6b3+itwXGcGTnsF1XXGxHhoaEnZRzA1v1sm9BOi31PN5sztb3OMWPStSwDeH0NEaONO1ROI+HVUROk3Jd0gyDZYhTyJxexcGPTNgmDqCQYa33ngL83NzcMmchxlijsmYNlL5XYeWhLCyAdLOHHYNWfj0A4exb6yGSriMlrYMN+nJXLoaMSqUVmLdiYiqHsuW52OchNDTBBYbYbmEnfd8c6SFVmtYADsBuihoKMXP+DRc+zdos7W6kfeVAP1GqlS+pqxAWYFPUgVKgP5JOtvlsX7MKmDChIduJ8A3vv5t/OTffikAnZFkKed8dWvVBGvVzT0H6MxIDwwHfXsE/fpOOEeeQDR2EIuai0h3BKBrBK050FdO12qRmE9PKkC3JYCuIrIIkguGiIvPooHAGXQB6aYrEURBTMMjHa4BuMESnGAZjWyAJ+/djS8fq+NABRhGBorKmU1tmrQBU0tOmd8Ul29CRprF5W7uwt4WDM96sJvna+dnfAOQVEHwSLQEAXowwCgyV5a3XGwzP3wQAgNfjJTRi4F2BiwMKJUHgrCPwdI8djcreHD3KCqcsF89bqV04L4qJcFGAP7hA3Sx45PF+EaAzpqoBXscRzANexWgf/3FFfx/z70HY2y/1JKgnkA1P3GrsWeishCXfuVXoKTssfIHkMYAGwK8xjbXZOD7rwfQNSogYjoYpKgmHdS7F9E7/QLSsy9iwgpgx+EHAnQeHAEH95l5zzt3jeOzTz2O8Ykm+oMVYQ8JRtjkcRwHQ0N1Aeicxb1p9lwOKK9jXhMVlVjmoH/MHrxb3p3iHjc1TRzZ++YQljGEMx0b7y4mmI0riO1hxLqNNGGaRWESl4EMOgE65S69ToQTJ05iaX4Rru3Iw4ev101T2HODqiewQdWF3pvDHWMOnjh6ALualphtNpKOgHdp/MoNqSHjr7ylyftHlETyTFIRbaKsEZVNgmq9gtpQA/V6TcVOJiHSVM1d89+ctRGrLZfsAz+gBOgfbX3LTy8rUFbg1qtACdBvvXNW7vEtVIGCNecuF2x6wcppzONOHUxdXBSDuN+8+LoAdMrS6ahNUFW4VKvFUgE6dRCgc9a8VxmHP7wX1uFHEY3uxRJF4pqTu4nTbVst1jYAdHHozRnXLQB0HhMZT4JRmh/JnxkflFO4XAxGoQ+T5nA6ATBnsxkiF8ENV6CFXViGhTE3w+8+uBNfvEfHTgB1JIi7HVQr1Zztp1SdoFAx5bpEfKn9l0VpkVj2AXnckrW9Tisg+dtS3T4o8DYyh/0EgbRk37l+zsfeEeeS+JX8/YSsg3ggBk3jTl24a0JUfl4B6gyaOonU/XJIvnkwu/6yLxh01kSx3OqbCus/pQ8oAHqyCtDPJ8DXn1/AXz//vkjcxeJ5ddQhB9z8Sarc2mkIV/w9580TPUJCh30xkuIp4TWsmgOb2SRuLmfiVSa6OqGijBCdhI4sUe2HatpHdXAJwekXEZ/5Nca1LpyU0XfXZtAJgniW01TJ3LfvGMXnv/gkduwcxcDvynGkRESMlTNNAejNZhOOk19fN5vxXgL0zVwGt9x7Nsygay665gjm0jpOdyycWdawkHji6p5AGQ3SqpPPBDWmpAwowzjDwkIXp987jfZSG66jGqt8tmsGPRKU8aajh7CiZVTiJTywp4lPHd6GcTeBFbXhpAE0cXNX4JxPLQJ0GRWRaDcdaRTK91q6IQ0peUbpGkzbwsj4CDzPg21znCMWgJ4kKh2Bf2Ye+m9jKwH6b6PK5XeUFSgrcCtVoATot9LZKvf1tqkAwZsA9MTD6VMX8K1vfgfH3ziJemWEaeGIIygX6Q0u1SpnXIBmaqCvu/CruxCOHwAOHEM0shfLEj5lwhIFsgLo8nqJ/SqyynUB6Go+muB6C0Ll/DOZHS5z35mhon90HcIuBT0Ypo1YsxQYZE54MkA1XkE46KPR2gl/ZQZ3DiX4s6fuwSM7gXEwG52RRLGa2dbIgPKAcvd5flbG5oUCdATSSqadJ7Bd43gK8LdqmictA0pDSSrZKjMsT3PjhECcxIJxoyiSvGGGKdFsjmy5Dh+OGMMxZ5xGbzz2tToKQJf/u3z78AC6aroQoK8pJVgHQtKiZsoUP4NhWOjDxJkQ+NtfzeLvXplEMrIXqUkZ+5os3ODaPdNgUsHB/yZAz0FnqidI9BCxwd/V9xofEkBnlfiZa6MXmXy/NJhS+groqGYhGv4MgjMvIHrvZxjDMlyavBFwrG6XSdyJWwzWIEDEeLxtLXzxS5/D3v3b4QcdybZXcl6CEQP1ehXDw8OoVJgFrd08i14C9NvmGf1BB6IAOoMqYiRmDW2zhUtRFafbFs53TKygjtSktsaQ64vKH5NxjQKOTYk4a3cDzMys4ML5i+ittOGYFvS88agZlvJOyEJUzRiaP4dRs4cn7pjAA3saaGpdmEmfTyDZTeXJoZ7zhZSecnY2TvmvCIE695msPMeGvGoNlVoVQ60hWJa5yp5HUSANK/67o6IGfzunswTov506l99SVqCswK1TgRKg3zrnqtzT264CJizU8Obx9/Dd7/wrTr59Go5Zh21VBKAL077qpMuDV8yHsDAC0D0ManuQ7bwbCSPWmjvQ0SrwMwMM3SKtcjlAF0AnizXFEG4VoMtiUJahmsxaRhJ1pgug4qyjuAVrQJTpYrqFOICb+Rj3EmRRgH5mY9BpS47vY4cm8PuP7MGdTaBFYNXvw7QJPlkM/oBKAP4in6pi5ooJemGOxaTtcpBO1n2dljpH8Yp5JyAkQOecp4PU/6UAACAASURBVMoH5v+TMVf8cwSH4mrOguaz8OSN+T22OhWKfRXmqmB/87xwNmDWA/TLZeBbJKYKh/hVgM6jEC8A7iD3kqoDaV3I4l2DLbnwp3rAN349jW+/OYNkZA9CmTXPeX7mJKdqyU8zOIJ9mTUvFv96jEQji57lYJoNIDLom1/FFwy6ql+KiDMFhUsC94HXVaL8+qt6hKFoHuHZFxG/+28YTuZRSRKYnEFfre86gJ5R25HAtCjzDRCEXYyODeFLX34a+w/uRBT5CNP+auYzv5c50K1WC7VaRa7hm5a5lwD9tntKX+2A1gB6isSuY0lv4WzPxamOhUu+i75WR2J4qgnKflmSwDLyho9O40odcwttXJycx/z8IoJeXxhuAnR57tMgM1Fz5a42gN6fxb5Ghs8emcBdoxYq0bwYJKa6DfLswpzn4FzGlgjOKZHnsyq/juMoEabdqzcw1BqBV/Ng2cxYV+9P0kiaAusBeilxL2PWPhE3dHmQZQU+hhUoAfrH8KSUu/RJqYAC6C++8Dp+8C8/xtn3p2BoDipeE1G4Lm4qn/eV6K481zpNdAHowdABGHvvh7/9MPyh7VjRXQSJLvm6iNW8tpIOF+z7hwfQBZznrtsEhjQVizV+nzKOo3+wQQkmJeuxikHT0gCjnoZ79wxjyDXxs1+9jCSK0GDueHcRzzx4D77w0H7srgJjDmDSqChlOJoJUK4p7u5GPkO50QBOMHxhklYYyF3hQJyzrQKQadhEHpgFYkxZHh2Wx7gpwb6E3SmzPa57GUeW900yP4HmCl+9CtAVKFabNAwKCuojAOgFqOURkPUWICB7o5yZ1XQ+NQJKpk6AfnIZePbXF/Ev7yz8/+y995Ml15kdePLedM+W72qLRgPt4AlPcEiAAJ1mRpqZDW3sLytFaGP/nV2tYiM2RiONZkYaI4pDEnQihyBohwYkAQIgTKO99+XrufQb57uZr15VdwPVVdWobiBfBFmN7mfyfXkz657vnO8cA9BpMJfPyQtYlhGCHFQU6oqCqe+b7ZksehlvWAc4FyAusgaj7uAfI7HgNy74ZNCF+YtNEkDVCjGUzCI6+1vEh7+P0WgalTg0jvIrAbrMzgNJFgsIocSdjPnIaB1f+OJnsXf/XTJr24tbpvkiM7cZKhVP3NzJpJNRLwH6x+VefHPfs5/OkaZInCFcwbCw58cXfUyldXRVHYnFpl/ev4sTuIw1o2xda1hK4eyFKzh96iK6iz0kQZiPxLAlZcs9jgkDbFfZaQtu7woe3FHBZ++bxM5KF7VwCj4iRHAlblP8RQjQVdJn0K0kg6M5q8Mkg1TWMh3ih8fH0Bwegu3ZCKOerH++lteAAPSMqhJz9+h7n9xceW762SWDftMlK19QVqCswEe8AiVA/4if4PLr3T4VWOnoTom7Tqv44cs/x0vf/zGmrixCwUXFHxKA3neQvgFAb6sawpF74e55DN3JfWg1tmBRVdCLM1TE8Wc5QO8Dug1i0AuATthMIEh2m1J2AYz8/zSES8G9RWaGcVkWrLiDnaMVfOGxndg9AUyfDTA3M4+puRCH3j4EX2d49OAuPHDXED714HY0kQgHrMUUzjagNwfXwnMXhKnxfRNZfyp54CvM2Qr5eV+RYGA1QaYw6JyjJgAX7jlFatP6SQFJKE0O5srz85kPbhP7iXa8oOzJxBtAXIwgFMljNwTo+XPXSqQXAME0BMwog3wmB+mVYc8p4OcMLAE6n9UC8O5l4GuvnMaPTi4iG9klsnwD0MWDv99oME0dE9W21HAwUnrOpku9JEyANn5rH5H4IIDua4UoZK69RkXFGMlmkZx9VQD6SHgFfhTlkW8m2aC/IAYAOhl0xscRoDeHKnjhc5/BvgO7oVQmAJ3GhZT00kyLAJ0MerNZF4A+GJO4qjtJyaCvqkx3+pOKdWGlFiJ3GBeTJg7PKpxoVzBrNRHoIRn16d+vrgPQT548h2NHz4hCRCVMR+B9k34SJjkh4dXLJR3OoxpP4el9W/DswRGMYgb17hVUNGPU6EvCJ1HSY1RXMhbFv6cCRVFLpWTEhSkF9UYD9UYV2nXkPpEy4WAFQI+TIPdL4cz8QKP4Fp60EqDfwuKWb11WoKzAHVmBEqDfkaetPOg7pQKD0WrFMRO08X8E6Fbs41vf+AF+8NJP0GkTjHrw/TqCXiQAYVDiXpjEcXNIZTUBem9sL7x7Hkd7Yj86jQl0LR/dKEWF7F9MkL8U1yYEac58mhx0E1Mmsug1PGR2u28ORzCnxQxOnN0ZUZX04KsAriaDE4vkPe0u4J4xD3/2mXvwia1m3rwTAhdmgYtTIY4fPworaeH+u0fx3KP7UJXtKqWaOTgvAtYoe+dGNJeX58J240vfR8lLIL2wiDOi+CWWW4Aopd0JGfpcCs9ZUQawMVNdHL4J3rn75fmg8Z35e+1QEk/QmiCVPOR8LIEbXpZjMKJrkEHvM9FLLuY3W/5BkzgC0+J8Km6oReJu5VJ9AnRL3PAXUuCdS8DXfnkWPz2zCIxs68fi8T2McZ4xIqRjO2fCjXQ2VwOIp4EWUzj+FOZbFWZ0N/sNzPOX1l4qJSYbWHgK0BvBszWiKEGcKFSsWGKl0nOvITnyMoa6l1GJQjODvgwYLwF1rgU5RYjQ7S1IFvrzL/wB9h24C46jBKAzB138E5IEfsVdxqDfdAZ0CdDXthA27VXFPWJgDZnOU79ZtdSgWjpI3jelKQkbPXcIZ6MGjsxonOj4aKthxMw/59NTwKEiJ45FQSR+Frz3K40jx0/h2LsnwShBpWxpfCm5rowUXszlHAtZ9yrq6TyefWgbnt03ilp4GdVgVgB6kpo72lInwLyOl0TKpmWq4Tgemo1h8Vbwa7yjJohTsuQJHJu/i5YYdM6gM5aR15MotkqALsoCKbEYf+ZGf8gb6OtIsNi0JV9+cFmBsgJ3RAVKgH5HnKbyIO/UCgyy5v2NnhjEGZM4K6vixa/9E376w1+h18mQJbY4bhP0yfyf5DRTumjkknHCeWglEuZ5uOiN7Ye+5wl0tzyAjj+GMNNIuCnUxq3XBOssbTaNBN1sLWX+fB0SZeMabvhzYWwZ6cPp90zDtlI4BNHpIpSVIFO+OMt7UQd++xL+3RcfwucOepjIgIoFtHMGPKY03gJ0EKBiW/C0Ya7F90wc4wnq+OSu2f1qMkRFE0Ig3yqWyqCpWP6awSaFAOgVzyk2YitzwfondRUfu+FP4TGykcDZf1cAgcOmAs8tj9cyIJ3gnNWazYB/Pgx847en8eZihqQ+Iozd4GOwDOIMPSDZF/l73zY/Z+0MjFnzNzPvV2Q3c/3kx8M1yuaROLxzvStUEKHWuQLrwlvQZ36FyvxZkbi7KZs1KwFWMZxgwDdzzoNwEbW6jSefehifeOw+2B7Qi3rCmne7XSMBrlRQrVYxPDwkTCMBCt2sDWChq4B5PzZ1TANmxTopAfqa18KH/0IDsHkOrSI+sFiL+X2TvhqFFwibcjzjFKFbGRluGx1eW5UJHG5V8NalCDNJA4k3hgwOkoxGmUDYS+Bz1pvNvSiE9lxcnV/A22+9h6QVIE14/XrSLKPngyKjnkXQHFNJAtTtAONOC5/aP4Gn7qrCD6agw7bcYyniYSOXxxglsaxVmouSLbdtV356lUr+33naQv47xTT58t8nGcG+mUEvYgcNOF95ryzO0kBjYwNOXMmgb0ARy7coK1BW4CNVgRKgf6ROZ/llbvcKDEaticTdquObL76En7z8S3RaCZLQhuu6AkwoLzZgIAfomUIsjtbMujUAvT2+H87eT6IzcT+67hjF4MKOOJyrFWbRAHS+HSWXnBM3AJ2zivG6IrJY68KELiGbwxnxzBdw6DAbHQGsjDO+NF7zYCUWKnEPfusc/u0L+/GnD9WFQa+TRc+N3Cgvp31dFnXhaYrMjdyTe0kCRqb+8NiRcS6dsk7fzKd/LB9kdgjQtQHoufyfrs2MayKaiLMMgbZk/nwGwPdfT/HN10/jeOQgqg7JfP1aFRQbUfKlMQkzL5/mDLoR5RtgbSA8k+ojNMJpWBfegX3613BnT6EWBXBFTcG1PhC3Jg0Vuw+oCWAEoDfUMoAehj24FRdBEMn1wix0OriTbaw3KiVA34iTfNu+BwG63G2MxqRIi5CEMv69STiQ9Is8SlJCK6nKSF1ESqOjPcw7wzi04OG9aWA2aQDukDDX0r7MLMQxZ8Gt3FQyZjwHLkzP4t23DwPdEEhshJSi8/cB586ZdIEQjkoQB2007B7uHc7wqX3juG/cgh/OIuPseN68khYjm7ZUgaSRgPFmsylr2fEdMeckaJfriNIr+X7m90qh5iIYNwCdv3NMQ6oE6JzJL03ibtvLtzywsgIf8QqUAP0jfoLLr3f7VGBwnrVg0F17SBh0AvRuO0XUU7LBInGcZia/dhCgc2aYxB1BNgF6d8v9cPc9g/bYfVh0h8RMi1JdMjfGpdzIfVcCdM0IHbJG+azuWqtUuHBLNrZA54pINB0y4VkIK21B2Roh3YmTDJUkgts+h//1mbvwvz05ip10zgbQyxlybh9FPJ1EIg3VnK/kPKVslM1RcmNqGC/D4a+ONV/rN7ydX0dzNPLjnP03sXOmUhwvNcWi0VRo21jIAfqXf7aI7//+HK74owi86m0A0E19i5l9AnTz35KxZsyrKMrNFKoqQTOahX3pPVinfwV36hSqUWddAJ2SXjHLCk0zjGCmmENvNEsG/XZe/es/tgEG3eJ1xPEQYzhogLs4aeRWi7zfUJlijA055kHWu1tp4GLo49AcDeJstKymyNutHKDzvfgaiRPnWIy2EGXAqfOXcfi949BRIs+NtC/NJGHQyYJbbLIm6LXnMeR08fQ9Q3hy9xC2u4uoJIuk4kWqLhGWcdw3oyTIrtfrmJiYECWIcjhKZZI/2IAqAHoB0kuAXowi5b9nxWivqFUJ0Nd/jZXvUFagrMBaK1AC9LVWrnxdWYGbrMCNAPo//N2LInHPEhdpZNgOw46QGTRsh0jcMyWmXgVAn80chNsegrf/U1gcPYAFNQRoB1FKUzUjyS3AawHQI2UknZrWYeJ+vT72WXKqc7a/kLhzPtlhNBk9wrOuzGr3YkfkoV4SwmtfwuceGMa/fX4H7rWAJmWiSQzFnPQcoKdsMpA7py40N3gz0JPojZvO/I83eQ4+Wk/n+aMhnGH8RJJeAHQzUI44CxHZLmYBXEqB//Ldi/jJkasIR3ego1yR6272Y/AICqM640Zv5mCpDDAAPcNwugDnymFkJ38J5+oJ1EIC9FxNsQYGnZJeghjOufNBwOL7rgCcEqBv9sq41Z9/I4DOO09uStmPumQzk9JzuQGJxD2Aj6A2huOLGd6dtnExrKBnDyO0KrA4AM6mYqpga5oqcjmbmfJWL8TRU+dx8sRpeCnvZRpZbubG61nz3mklcFSEoD2DLV6Izz+yEw9v99DsXUI165jrng0l20MQhcsYdLLnW7duRa1WkwYdH8VMu3F7zx055HcJPRrIvpcMulG3lQD9Vl915fuXFSgrsLoKlAB9dXUqn1VWYEMrYDZGLmzVwF/8+X8TgF6vjkFllNWa+XCJzLEKqToBrl4G0GdSG/GOR1A5+BnMD+/HrFUDbFcYdJ1vNgp3bgIevqvEWAkI3hiAbgCzMRNjvBpn0Gl2pCnFF8F9AEtb6EZaZiXtJIbfu4qHtgH/5rm9eGoEGKZQOyFrxA2tBcc2slCZRadRGefx8zlniVkTmb45HcZS6eP7KEycCnWBqYSCyguUZBEi7WAKwKF54K9fOotXz7aQTWxDhytKTKk282HOXnF+lwC6iYsScJFliDKNmgZGsjacq0eQnXwF6vJh1KM2PInhW5vEnVnTHBeRaZD8WvM8B5OTk2gO1UqJ+2YujVv+2YX6hic/H5PIrx9Q4k5jygKgW2Y2W0YvOD6ROehZVbQrW/DuVITDcwozWRORMwRmV/QBembBVloSH/heZNKn51s4fOIsLly4CJ+/A3jfsxzpQ9J3QfqdKoGDGGl3Gnc1M3zp0V04OAa4i2dRQSDKIipLtHLk3slH4bUwNDSE8fFxYdDDxKiw5BoT3xNT1L4yqwToecOiZNBv+eVWfkBZgbICN1WBEqDfVLnKJ5cVuLkKfJBJnKOb+A///i8EoI+P7oCj6mYOMCWjzHlzlc+SLwF0zqCTGZlJXaS7HkXtwWcxU9+LmYySRh9xFsGKE9h0cs/9u24I0MlKr9eJth9dRoBupKGMDSJAd3UsAKuXaGjHgxWH8KIZ7HAX8WdP7sG/vK+GrWZcWibJrTgVZ2Ga4VEOKpFBWWzYfuGHNTLLRZS/hp/2cQbocn4LyT+bGAK4JcncLFQrQg8OLgL42bEUX/vNORyaioCRMXQ3HaDLZG8OiTjna5pI/Gkk7nnjh3O8sCWCbzhpwZk+DpwgQH8Pzai1boDOcRFx8td0jI/gOBrbtm3D0HC9BOg3d7u7A5+dmx1K8kFhiEb23CiWzDXEtWjiBA1AZ9KAjZ5qYtaewO8vhzi+qNGyRxDpBiLL3P/Mvb/wALHgagtJlOHipSkcPX0eMzNzqDhGxSImabkc3vgu0CwuQCVdxIFtPp7bP4x7m5Goj7y0B0sT0DO73IKllTRlTc65J/4JxQw6AXoBzk3kYyHfNuajpcS9lLjfgRdtechlBT4WFSgB+sfiNJdf8napwEqTOM8Zxr//v/4cP/vRK5gY2wmNqmy2hD20zGyhMXszAJ1bSLIgBOjTiQPsfhL1B5/DdP1eTKU+lOvJ6xFHeXxUvsfMwY/JvDYMOkGQZOiuA6CnqpB9mjzuVMyVyOBmYnjEuN0wjhCkNly/iiTqwk9b8DoX8PkHJvG/f2oH7nLNHDqn13XMGCJukPkflPSTHSKMM3J/C8xZN47lfJBl/7gCdJaIrvfaonFVlA9y02Xc6AqEOFMRWnBwOgZe/M00fnK0g9NdG1athkCUGpvJoK8A6IUZfN5wYFMmEft+muDZ8K0UQ2kH9vQx4NivoS4fwnBMBj139F+DxJ2u17yWxEFba/R6Pdi2wo4dOzA80igB+u1y47zVx9EH6Ka5RRO4JW+LHKBbtLA0/55lLjpqGBcxjt9fjnCmbaPrjiDWvhhx8t7H+7ayOCOeQisbvmeh20pw5vQ5nDk/hcVOFxWH8WpGgk5ZkGG5aTKSQCUdjLo9PH73EB7bprGz2kMjXoAVtqFsG3SYD6MEXsVHGIbS2B0dG5aYQDGIcxxZ24O/c3hj5e+Hwb8rJe5iENDPfi9n0G/1xVa+f1mBsgKrqUAJ0FdTpfI5ZQU2oALXm0Gv+mP4f/7v/ygAfXR4G6yUruTGCI0z6Csl7oMAfSq2ofY8jfqDz2OqdjeuJh60R4AfIaUZmyZYuw5At1LQJG4jAHpiGRk+Je1GTp8zuBLCm6Dq2ugGPUSw4VVqCIIuKlaAaPokPnnvCP7Pz9+De6rAuAU0CLijnsyYc94TDp3JKZ03rvN0HKdDvEQY5bCcktGPPUCX9dLL487IrOVZytz4qwTz0DgRAn/zw7P43WUbV1MPqcN0eTMnu54GzXouC6YKFL4Cmjg8V0kUioBBgE4G3VMpmjEB+nHg5CuwLh3GaLy4oQCdcWsE6Dt37iwB+npO7p30WlFqGNa6UJ/0AXrKmWSax0Xi5i4AnSM2cNHSIzgTj+PtyzHOdm1E3ogYx5EMJ0DPGJemHXTDCJ72Ua1YWJgNcfLEWZy/NCvJAZ7DefdElEMC6JmHzqZsEkCHi9hRi/CpAxM40Iywze9iSAVIei1YmuNOFnpBhFqjLjGBVH9s3bZF5O1sNsn75JFq0twUszjDnEuTVn4/rIxZK13cS4B+J1285bGWFfjoVqAE6B/dc1t+s9usAoWbbrEp0tqTHPQ////+Bj966ecYbk7Cd4bMfKBkL5vZQnkdLdM4V5zLFKM0whx8JDsfQ+2Bz2K2eS9m0goyxzO5zRmd3C1hmsnQFPJhYdCtFLbE7WwMgy6bvWUAPW8KyEwlj0UhUS4yRXaI3ySAHy2gEU3j+YPj+KPHd2BPDWjGKYZ0ChQgnZFbZIqEsyqy2w1Ip8xU1N2riT2/zdbBRh1OASkMzM1ZZJjYueLfuqDbv8KvLwL/6Xtv4lQ4gqw5gXavDc/3ESX5TO1GHdRNvM9KgF5IjEXizgjAHLCnSiNILJG4jyKEfeUo4hO/hL5yFCPRwqoBehi1JGbtqacfwSOPHpQcdMasEcRoTeUHhIXkaMXo6Ci2TI7loG0gY72vNrlBDnSZg34TK2Dzn2rOIpuA5oqhooiu6krMM+nAniKKA1SqNsIoYnYEoFw4XhOz2TB+e9nCqY6PubSBrq4htgzAtuJuPr+u4dcczM/R8wNIgljyzy9cnIXvV+V+6LgaSS8UwBynGVxbyyiQ7l3F3jGNP3lmP7aoWXidKxj1M6Rcs2wpWFpGgVzfE4DOx46d24RBl29F1/ZiPfZLXchUlmpfMuglg775V2J5BGUFygqsrEAJ0Ms1UVbgQ6rAjQD6X/6nvxeATpM4V1NWa0ziChf3QYCe5UY/BUCPdzyK+gPPYq65H9NZBbAdYZ3fF6ATwnFOXT6DjPTaUK74kOUbQOJq7nG5wR104rbp8p5liC3jMk7Rsk5D2FEL9XgeO/wu/uSZB/H5gz5GAFS7HdRs6rZpBmdyscmdi6O3SPPTHKDLTtno/T+uFHrO+1FrMQjQ2QLhg9On3LZPA/jxceBvfvQOLibDSOsjCMOOSGClqusYcVjPpTMI0E3OdN7YWQHQM6XRSyxxcR+xAqgrh5EcewXO1BEMyQz66iTuJUCXwDpR2MjMcpEf35+9Xs/ZvDNfuxygm0R03ld0aq4hrsmIYzk1VwA6s88zy4N2m5hKmnhtSuNEq4IFq46AJp1KmbtpEsj4DZtL2rERBBnSKEVrdhFHD5/A1PQCHK8iTVhX28J+24xMi1I4KoOddFFL5nBgHPjDJ/Zg3JqHE0yj7mqkUdc0azkClDK4g+8fSPrH9h1bZQa9cG0vAfr7r0uKCYyrfSlxvzOv4PKoywp8dCtQAvSP7rktv9ltVoEbAfS//9uv4+V/+hk8pyku7nwUOej8s8jcKVumvHsAoC+gIjFr1fs+jfmRg5hVdWSKc4ecL6cLOuNzlkAPtZfFDDoBepGTvi6ALgeYws6Hwg1Al3FK2dwWsUSSkU4syL9PY7hJADduoZrO4RN3DeNf/8HduH8IaCZAkyCMAILv7Xh5E8GSja8AdP5L4eckioK1NRhus+Wx5sMRJ3eLTubsVfimXhkQWsA8gHMx8K03Qnzrtycxb48grTSQJpTEs3RmXW3G41qAbpLcV5rEcQY9TBUqVophdKAvH0Fy/Jdwp4/dlElcCdBLgL5ynTNxgvcvA2SNSaEB6Oa+ImMWSQTHp4ojRmx5SJQP2A1cCip4c87DyZaHlmL+eVWU8tJIpESdpnDitm4z/RKdVozLpy/g/NlLWFzowfE4507/AwsJTTEdD1FEdVMEP13EVreHhyaBz9y3FcNWCyqYR8VzkDBWLU3kHmspyu0zUX7QtX3b9knJQRcfErkPFzfK4puXDPrgGigB+mbc+cvPLCtQVmA1FSgB+mqqVD6nrMAGVOBGAP3rX/0eXvruT2BlPpB48kl0Mk8kPur6AJ3mPwuWh3DLA/APfBoLY/dhXjeEcY4zCSMz7LaAL0vie7j5vBagGzn0Wh5F1Blfa+f7QALwAoiTUZfxTfMlkMielxL1DE6SwI17cK0W3HAGz923E3/85FbcXzWGcXYSwKcLfc7wF9Oh+XS1mCj1AebHGaDLyWMWeiDAnADd/A1ACE72/K0p4Cu/uozXznUQ1CcQMW8+jZAxnmkTAboBEEb+wPVpHkXs2lLMGtdOAdAZs6YuHUJ67JdwZ0+gGa0+B70E6CVAX3mf09L0LGIilwA6x2hMgzEVo0rtsEmUIlEVhJaPTDdxclHj0GINpzseuvYQMu1JY4x+CnRgp3Q9zBTCOEWtbmNmuocT7x7F7PQcohDCmFMlxZWfZBq26yEKU6iog0Yyh/1jGZ7YZuPhXTVU0QGirqhesiQCJFothbbdfsza8PAwtkyOi0EcATul60nfTrP45iVAH1wDJUBfy2/+8jVlBcoKfBgVKAH6h1Hl8jPKCvRNeoyUjpsnzqAjreC73/kxvvftHyKJbAHo/HfPtREVc4zC7djLGPQCoAcT98Pb+wzaW+7HojPCdHPEnD8XVbgRPxsAZOSbdBjmxm6JQV8vQDeAigCdIIsgPFGpgHSyUzYbBHnWW2Zlwvrw+zmxcR537QTx4mVsqyT4o6cO4PkHK5i0TDY6gbqxnSsSsc0yMr7jxtXd/NfmMMCbvqi51yZ7zhlaRcWBhobJU+bfdi3gCoCXj4T4H784g3NhFWiMoZcm0AQlZOE2UeJuALqpYiFvX5pXMGMehXFXlFmoWRmG0wVYF94BTvwC7sxp1JMe3Gx1OeglQC8B+nUBuvSFDItu4Ctnz3OAjhi8b7FJFHBFKqYfeIh1E4enYhztNXEurCCyR5ApNr7MHcnKAXqQWoiSTGbYL11YwNG330Wn1YXKXPkdkCFGwvti5kG5PqIwEXO4kXQKT+708cxuF7sbGVz0kBCU2y7ACM5Yjga24yGIQpG30xxubHzEAHMmgVB5VTLo73ubLgH6pv8WKw+grEBZgRtUoATo5dIoK/AhVeB6DHqW+Hjpn/4Z337x+wLQ6eLO+UHfc64B6IVJHElHMiNk0LsjB+Dt/SQ6kw+i7Y0goIw9NVniNIsrYtSuBeiktmNjPrfG7y/sJzeyfQadDBNBugHoAp9TDc6nc0Bd8KQim08JKP+DqD6BqwLEsxfwwM4G/vjJvXh8F3AXADfLUBNHZNNcKBzsDSw3BnoGnH9MATorQimr4ow/HaZtaNjiBRBnGdrKwpkM+OorU/jGq5fRqWxF4vkId1e1sAAAIABJREFUqF6wqWRIzejEbfAwU6DCCeZn1UiOxSeBsYKphZpKMBLPA+ffRnb8F6jMn0VVADqbNSaWsP8Q5YgtMXJFpFQJ0EuAPrjU2UAUw0kCc4v3rCU5uAB0aRylsChVT1PaEyJzG2gnHkI08c7FFo7Hw7iS1BG749KHZL/Mo/Q8jaFtC0GaIdHmHnvuzEWcOnIMcTeCozh/LuJ0yTIX2bz2JZLNjecxEV3Bp/fW8dl7qhi2FqCyRJRRKZu6VFixeQt+hisA3fd9TE5OojlUN/noaVoC9FXc10qAvooilU8pK1BWYFMqUAL0TSl7+aEfxwpcD6CnsYcffP/n+ObXvoc0dvo56O8H0JWyJN+2ZfloD98LZ89TCLY/jJY/bgA688dtLTLHQsL8YQL0mAA9x8x2oqESRhXxjHOza/7BZoY7ZdhJD1rFiFpXMeaEeGbvOJ7dvw2PTlrY6QDVLIUj8medm8wZFbSZFCX/+3EF53mDQ2TqKSJGKglAp8M9RQsZFpWF166k+B+vHMfPTkTA6N3oJLFMPbgcoUhoFGjOw6Y9LJr+mU+n2oMAnYDctGPM3/CRZAp1xBiKZpGdewvWyV8KQK/RcLAE6ANNquWOiaY5URhhlQD9ugBdGodkslcCdBoXZlC2hShOEVkOEncI7cRHkNbx+rl5nEqHMaOGAHcMIXueIeA7bEwaZUsPCnZVY34hxplTZ3H57FkkvRieU0EaxbBUyil0xLqClEaaCVBPW5iIL+L5/Q18fn8dTvuymGumykFk+XIv5XiQQigz6FESy9z5li1bUKtXjHt7CdBXdUsrAfqqylQ+qaxAWYFNqEAJ0Deh6OVHfjwrcEOA/tLP8OJXvossdeGomjj5CkCPAjCT1ZjD0fiLjKKmZ5b8eREeekN7oPY8ju72R9CtbUGLpGpmocLIngKg5+U25m2GwTYzvyZWaK0MehF+JkwTyXCkiAsGncSUSNwtWMwS5iY446y0ORgrUeJEbNdcBGEHvk6g2lfRTOdxcLyC5w5sw+cemgADgzhVLXOd8sKltWNA+sfYxF2GVyMpQsRJApG4K2Hy4gyYU8B33lnE1187jXfnKvAmd2Ox05LZWEdZiIIQFufRN8kkzpzOvttfzpfnIxkDs7NmLAJoWDGGwmlY594Ejv8C/uJ5VNMIdi7zNyx6YYZglBVsQEjOtJUhjNqo1Z1VxqyNyDyvkdivNNrikZtkgWseKz5fIhN5DXD4wHFhaz/Po96o6IGl+i0/lsKZOg86EJm2ycA2Lu5kbs0c81L+d+H0cCf9XPvvkj6DzstIGRbdrKEMOp+9YNnokk6X9chykbojWEgqWMwaePXUHM5hGG17BPDqMleeRRkqDu+xVKfEMoNeadi4dLmD0yfPYG5qWhh0z67Ie7I5KUZyqko+XJpVjWwek8kFfO7AML6wfwjpwgW6TCBRDnqWC0druEnHRFiyWZtkaDQasl4rlYrI24us82xpdmTgt8Dymt0+MWu8XrXEzWltRgCW7k0rG7GF5mbt51+agtLAMtei+bP5b547KtD4OzRl14SNRPk3M6Jm7imbl4Cxvm9dvrqsQFmBO6ECJUC/E85SeYx3bAUKUL7yC/DvLcuBQgW/+fWb+J/ffAnnzlyFq+sym67IGEu2eLEBJwJe2kjw3zqoIBm5B9HWgwjveRyL9W1oK98AtSCCp0yMFucQCZy5yRDJJjedqWFOKUlfO0BfQszCguYy9kHzuGv2h3khzPbKQswcYEch7bZQsxOkizOoJl3sHHJwYNswnt63DY/e7aIeAzUVo0IgGsWwHV+AKKOMNgrqbMoiW+6N1j+EbAC4Xu+4hPkhlsj/sZcEsBwF17IwH4TIvCpO9oC/+ulFfP+9K1isboUzNIYobMtQg6bMXdsIU5OivhkPgnMB6JmJ06MhoIG+DNYzcvXMchDTz0ApeEEbW7NZ4OzrmH/9+9iq2nCTEDrPSzcNJ76qAJjmdQSk7EN0u4syC/ynf/ZHuP/BvZibm4alDHgvNujiD6EtiaqiZFgc8t8HiMvVOTjnuyInneCcjSjLUnAcD7Z2YVmU3csn5mW/XgNgvWfENBCkOZCDjmsAOu8vBSjtNxyKxsOd8nPtdZJbopwvhZj3FYsQmS4eS02eJM9Dpw9GnNmSdb5gNXFs0cF7VxPMuePoqUa+dqnnyXJFiHkPltj1NM6cnsbhw0eR9Bin5iONqCrKoNIwVwb5kmueJl1U42k8uUPhSw9NYjK+inrWQaosJFqjx5SDLIWfhHAsoB1FcDxP1irXrDRg0khAbgHSTYVufJffXIBurnmuU/Pb5EYAfeV53ph7VgHKi+vf/F4uAfrar6rylWUFygpsVAVKgL5RlSzfp6zAdSrwfgCdM7IE6G+8fgjf+cb3cPLEBXh2A1pVZOOYDkjD++ygZXLFufHrWT7Sxl0IJw8g3PsE5oe2Y1HVkcKBG0TwmSEu0WpArBORceosgZVZ0OIWz+gzgpr1QfS1nngCeToje76LcHEeNdtChYZJ3RZ03IGftvHIXeN4Yu8kDm7xsXeLgyHxRSO4FDE3HDLrdzJCXwdAF7KP5A7BhaJRnJnZ7sHBDICfHonxjXem8OpFurePI/N8pEEbVW1BxWSEOMm/uQCd4JrrIIYn4JpKCQsJdGaAS6I8A7ctG344j63pLHD6NSy++QNsUS04NLzrA3QC+uVgl+CDTJjSGXrBAmo1H//qT/4FDt63F/MLU8sBugBaY+BoAPpEDnLy91zx3ksGXCYerv8YAOk3BugfzjU3yAouB+hJzgwWLPqdAshXHuda7z65+obqJFpOSlwjW5tBvznE+3OUOlCWC5VmiJWLQDdwJanh0IKHY/MKLXtMXN0LANwH9/lhZYkFrRROn76Eo0dOSBY6VRRJYtpRKutBKY0wsQVUI2mjlk3hk7tdfP6+rRgLr6KaA/RY0xrT3P8J0Mk300/Cq1RE3k4Xd4JzNm+FfV72+KgB9OLLrQ+oswG3nEEfBOgp4jg01wmvcGnmsf6iZygZ9LVfeuUrywqUFVhFBUqAvooilU8pK7DRFTCbAhp6+Tj83il882vfwXuHTqLqDcOC1wfoZPP6MlShTJcD9KSxE8H4PkT7HkNreDfmVBWwfDhhDFfysGlAZBh0AnQBPykBupvP+24mQLfQTRKRZ0bdNlQcg/x/1G6h6WuoXgd21MKIm2LvZAOPH9iB+3fXMFmn3Nm4vFMHwBn1YpO10edp897vRtJlc0TEpGRh2ajhXlxpzrIm4m0fwsHxHvC3PzqJ16YsnA1cZI1hmZFNow6qroMsNiMT6xtxWF91+gy6pEEvB+g0wOIjtpjzDGhLoRq1MRFNIT35W3Te/TEmrZbI27VItVfCkZyNJ0DPmDWdIIy6GB6p4I/++IvYu28PFlvTSFUEKwfe3HTfDEAvQJlpCgwAhWKOI7/+DINeSNwLBp2AiRLeW9tdKiS8cn3k8lwjcU+QZgEsi2F8BCBrA+hiQtlXLGyGNH7ta1CURJwgsoCIqgZK2znXzSaNXGQacaoFoFupljnxnj2Msx0Hv5+zcSHw0dUjCC02Owv/9xVqiFQhDGKcOnUOp0+dk1IPAnTLCgWYB5ES6brOWhjCDJ7b18Sn7xlCM7wKL21L1jml8HEOvB36R/AcKoVao4GJiQnUajUB6Dy3BOjL74kfVYC+9vMvp/gaiXsJ0NdX0fLVZQXKCmxUBUqAvlGVLN+nrMBNV8AA9PPnruDrX/k2fvfaO2hUx5CSTSEwSYzcdhCgF9ssAu8APqLqNnTHdiPd/zTaY3dhDjVxBPaYyCN7RXUNQFepBZW6wvpxU/rhcHnXFkdc4G1HNpJxEMK1MgHoCDrYPlJFOD+F7uwUevOXMeRamKgBdw07OLhjGPfvmcBDe3aioW3wm6xkjAp5550L3FcH0IkkzAhlxEAo9OBiFsCvzgH/9eU3cS5qYNFuwvKrCKIEVhLCc13ECaXXm2uAvwygW5wVJyeYG3MNAHQ2ImzLQi1pY7RzCdHJ3yA68guMYxEOJ3cHGHSzypZ8FZSyTZqB5E2HmNgyjC9+6bO4a/cOtDuzOUCXfAHTsBCJO1bFoMtrVuLrAXBuAEAhcV8J0PMX3jYA/aZvXqZRdGv7C2s7qFW+imuNa4frLrLs3JwwNuaTXAcZJecKlvYp5UBs19B2xnF4NsNb0xqzehiBVRfzuOsDdDrBW5ibXcSJE2dw6eJV2BaZckdizI1/RiwRad0wgWMDFauDrV4HL+wbwid2VlDvXoGddgSgS3vVMsDbJlMeU97uozk8jLGxMZN/noQlQF/l+S8B+k0UqnxqWYGyAh96BUqA/qGXvPzAsgJFBWjQ5WBxPsRX/uFF/Oynr2CkOYk4smBT2rsKgB5442iP7II68DSCiXswoxqIrQo8AeEGeouEuGDQMwIgBZUyD31zATo/33craLfbIJCquhpJZx5NO8CnH9yJMR8YYVR8dxZ1WyNtz8LqzGOy4WLfRBP779qONImFXf3oAfRijQyani1dOWLxZ/wDBdQmUReW46MFjXcWgO+8NY+X37mIOXsIgaqYmdRcVpuxIUJkpThiYdzSN+NRAHTxulsJ0AmcLEr3jRcD5+abSQvNhXMIjv8G2anfYsxqw8HgDHrBYi+ZS3H2m98vSQNoO8XOXRN4/oU/wOTWUXTDFr2x8xB2I28ni74kcd9yA4n7oNv3jSpnZpvJnhunaA3H9mDbZNDN35nHra39B0vcw+Uz9JuxEDbpM2mUWcT4EWTzPileejJiYSToWWqMBjmLHrsjmFNDePtKgnfmHLS8CVF+JBbHba5/HvnqixemcOr4KczPtcSHgGthCaCnULZGJwzgWglGnB72jQDP3tOQn154FU7aQ5IBUb6OLKpCEgL0ENVGVcA55e1ctzQ1W6aa6Ne2ZNCvt8xKBn2TLr7yY8sKlBX4wAqUAP0DS1Q+oazAralAltF6yBWQ/vd/84/4p+/9GGPD28QN2NF+31W2b1Ilubn5tj7TIq3s2Q20mjvh3PcMwsl7MWU1kegaGNiWxQl9gZFaGWKdvzaPtdIE6GT3Nmn+nN9CRP7KRmuxA79aQ8VRaM9ewqQf419/dg+evdfI2NlKqEvQmpk558QnOj1UHSXsU2Hsc2vO0ma/6/sAdLrmIxF2OQ57gFvHZQAvHw7wj787h5MdB4HbQBgrMQd0bePYHqUpYjJxeomx3pRvKWvRfL+VAL1wdydAR5LCzmI00w5qsyfQO/pr6Iu/NwA941RunLs9G1BsnJ+XqF0qDOKkA89XuGfvDnz6M09jeISKgq4YKBoTg5UAfXhpBr0/ez5g2JgXzJiMXe+xZH71/iZxt8Igbul4+mAtd2vk/Cwl0Ne6uG/KCtjUD2VziiCdSh4y6JSLy30pM+vNAHgjE4gtH4EzgstxA7+fSnB0sYqeP44ENOK8AUCXDhNw6tRZnD5xGgHj1byKGTsig87PYxyaor4jhgoXsaOS4IndTTyxzcVWjyaIc7CtEEmaIUt5B1SANr4KTPkYHmmKvJ1jQjK2IMai5mHM3/q/MW5Y6zvTJG5jlk4J0DemjuW7lBUoK7DxFSgB+sbXtHzHsgIfWAGzcVJQlgffa+K//dV/xze+/j1sGduJoJfCc6p9B2bjJG3copd4EBsRbLRVFZ36Vnj3fwrx1oO4ohqI7AZsbhzjBEr0zwMAPT8yLczQrebv3r8MJibNQq8XAI6Pqu8i7c1hOGvjiV0N/KunRvHAEMQYzhcnp54AcknfodFdzlyZb3JnPm7gEbd0YpbFdg18R86fI0WY9eBo5icn6Glf2PMXf3cV33rnEoLGVsSMcwoT2GkK3/ERZxnCJIVYQAsYoZR3k2o34CBOvpLMftEvMjGA7MpoWEkEOw4xkrXhXT2KztHfwLv6LkatrrhuG5C/nD2nESIfRrKeCUCv1hzsO7gbn3zmUdQaLqKkJwA9T1lawaAPXQegr3Bdl1SEFQC9/9/F5w9K3OnibkY6CtfqZbPrt+A0LLGp5tgFoKdxDuZyg7gV5ne34DBu07c0AN2kSbj9+W42h+yMyowEmv4dCX08fLSdUZzuVfHOVIpTQQOhO44s82RWvb9w829arD9GZh45cgxnT50VNt73q+IbQYBOVQvXe5pF0A4Qty7j3gbwuQd34uBwjEYyAxsLcKW5SiUJfwXY0lAioCdAnxgfFYM4xqsxti0j858D8xsZlK48GXc2QC9N4m7Ti6s8rLICZQXWWYESoK+zgOXLywqstgKDG6ZBgN5sjOOv//Pf4atf+TYmx3eh103gu+SOi6iklQDdMIUMBOqignZtC6r3P4Nk+0FcwjBCdxhauYhjcjuGUSkYdMo4CchuF4Cexikcx0GqbTHzSnoLqISz2N8A/o8vHcQjo8B2DVQizhpHgGsjShK00gyu48OXYJ4797FegJ4ggKVsxHAwD+BnZ4EXX72An5yagTOxSyTiMaOYUg3X9RDGQJhFcFzDwpEB3jSALh0C4+JO1vt6AJ0O18x6d8MORrJFuFePCUCvzBzFsOrCSpNlWepFbnIBkNKMknWCrC7qQy4O3r8HTz39MPyKRpyFBrQWOch9kzjOoBOgT4rk3TyuBef821UBdGFiHVnnInHPzePM+w5mPW/8OhaATnd/+Y5UCRQMOk3i+N1iI3GXWYk77Oc6y7U0YqEEoFOqbvz4EwPQEcFVFnpxgthuYtEZxfGWi0MzwLm4icgeFfXT+wH0oJfgvfeO4Nzpc1CWRqVSQ5JkiKNMmo0cz4niHvxqhmjmPA4MWfiXT+7DHr8DJ7gMR3dhO5bc5RKJ4zaKodAyAH1yy7isU86fB0Eg65TAn0z6xwugF+3mm/tZuriv8yIqX15WoKzALatACdBvWWnLNy4rsFSBwUzaJeMyM99Yr43gxz/4Of76r/4BtlVFltpQ3Pj1WcGlmKelzGqmRWt0KAAf3YXW+L1Qux5GOLEX05GLKNNwmbmcGpYsVZQRcx7dMA4ON3CcYd6kDGzBZpmFNGYOuoPEThHFXWgVQnVmsNUK8NkDO/C/PLYFe1xgJANc2qApINAKIVkiLEng79S1dg1Avw6bncQxNOXpUjTzg5t8bi4V6wYXHQDnesDf/fMUvv3mSURju9HWrnF4l7xnST8XKS+BmEZX1oVizvMNZdq3vqqMhzP4d7ks3YBfwHFsZL0OKmkXo+kiusd+i96xVzGZzqCatAbAeV6eFd+FGeBh1EGYtHD3nh144skHsGP3hMjd+W9RmApollooJSwkLwxGrI2Pjy9lpPeBujne/jUs3YXrPXKJuzi4W1DKkffXyjDo5trmjPqtrfFgHnbG+8AAe87mA4ck3s+FnfPS7/vvmwnsN6B0BOmpRFFqpIpz6DR2y6DTEDoN4GgLIcdC/BFciep443KCUx0fi+4EOlYVVmqJGoH3sFyxLkDZdz1RBk1dmsGFC5cwPT0rAN3UU8HVvsyLa8dGGLTg2j3Ukjk8ub2Gzx7chq16EXYwBduluWEi65Q+HRquAPBW0Eal5gtAHx0d6cvbeRxcwwToEtu2isdmM+hFs1quE4sKKQUt964Pal4N3DPWuA6pOOB9YNBUtMhBN6MgdMXP5/rzmLV+5Gn/vrWKIpdPKStQVqCswE1WoAToN1mw8ullBTauAgag12pN/OKnv8Hf/tevIOrp6wP0fhTUkpSXjr5BaiMZmkRn9G7Yex5FNHk/piIX3cyGrV3oAYBOGXGSs4WO5KHTiOuDNkEb922vC2NSDe5ZUytGEHfhexZ00IbXncP+IQ9//Mi9eOGgi50asHsptKNAnqhjAa4CGHCUQ9dbe6C36N1XA9CLj05lM0knK0vkrjH/WwMtKFzpAr86EeCrr5zA0ZaC3rJDVAZWyuA1bik9ZLAFiDDryUabqyFnADevggLQV8jCB0vtKgUVtlFPOxiK5oQ9D06+ga3pDCpJ5xoX8eUz4QQp5ENDtNqz2CPz509i684x2I4xhKNahY0sPogHCG64YScrOTY+Kn/fHzHJ1SjF8Q0ylPxcxq2Zn0bxLBF2HCewlKQyKNuBTUUAgZpwnTSDZLxX8fyN/8nPl/dHhpRy7jRGnCbIkhgJ4+kssug37hKsNgXh5nhL02cybPU6fy6r983Vj+eR6gLWJaURHM8Xoy/F3T2GSmPYBOhw0XPHcDGq4Z1phZMtB4tqCLHyBURyZMB4YZjowzAM4bsuOu0QF85ewMWLl9Fud3m2BZyzScM2AEG0OffMXljAhG7j6V1NPLVnGOPWPOxoHtrhIAsjAtnksWFnWtZpO+ygOVTHxMQ4hoaGBOzz/QjQC6O4a7PQr38T22yAbq4x0+giQGdjwbY9I9W/YQNMno20cMpcy/1ZfqdSXbK8K1oAdFNH49dglChFZrrMGphP3MTm5lq+cvmasgJlBe6cCpQA/c45V+WRfoQq0Je40728MoQ3Xn0HX/6Hr2Pq8qKJWRPoWWQMGymw7AcGZm355x6BWm0MnaHdcPc+gWzHw7iUVNBNNJRNgB6KUzc3n+Z/hhG7XQB6sUnmHimOQzi2Emlp2p5BI17AU7uH8adP78ejW4DhDKixDmStyEySHea+7s4dQe8Lp/tfoY/YzfmmwkCRCbPImify5wJOkftsA1jMgLcvAt985QReOd1GUJ9A7FUQcR6VvgU0kbM8geXGcTqCl3VMg4ZJ8mTRN+lR7L+XZPY0Ncw3vpzxTmP4WYihtIVq6yK6x15DfPYtTCRzqGY98t7mmsivj5WehwTNtgNMz1zC/oP34IUvfQYjY3XJAOdIBfPgGXvF61HAvNQYAtApcy+YNfMzPzkyt7580VHqznl2+dm/ci0xasyUlngtSztw+OZaizrAjJvQpMyoBW7FTytL5PzzqKSuSSyNHR5XTIm7VTDo118AqwXom52GvtbPJ0AXp32LFTIqE64hxdGJvCEWWD7m1CjO9+o41qribIfKpRoyiYjkDHliUhIkP51rKJX72MJCFyeOnsCVK1MGgHJWPbXEzZ/PEcVGEqHixNDdy9gznOEze8dwYERjKFuAk7U5iyQNhCihISYVUZLfIHFqI+MjGBsbRbXq91lzusRzDQ82kT7o0t5MgE5FgYk3XA7QyaBLTW8xQDf9zmtlS7w3lAD9g1ZO+e9lBcoK3MoKlAD9Vla3fO+yAnkFBje63JAYt10DDnyvhhNHzuJb33gJh94+gThSsC16lX8QQAfi1ELXbaDd2I7K3idh7X4KV6wGFmK6dDuwM06qxyLd5AY0IkAQN/Sgz/JtFgtA9pQsHjeIDmwBo2liiX+Z4gxoNIMJewGfuX8rvvTgdjzQMG7uDmeqlUMiGMSXH2WAHtPgzeWXNPCwCEXjn6kk4Nz5uQD4/u/m8IM3T2NajSDyh7HY7cHzCSDIFCvEyhGATiBC13M3JaNHmtfkj2/W44MAehYFqKsAw0kL7swp9I69Blw+jPF4DlUrZgr6MhZ95V47SkK4vsbc/CweeewB/Is//jzcqkYvWOi3u4QFJTAXF29K3m1s2TIuWeiFK7YA9L6ZGlk3E99244cBHCkxMJsilCdrDc1oO/kcU3NKzvML8Zb8LGbPl2bQs74cmuZk9A9/PwZ9s9bFh/W5mXSGCqaWjR5b8guLdAHbdtDRNVzoVXFs3sapbgPTUUXGStj5YYurMOKTOEAqIujxoYCpqUUcO3wMU1Mz8FxfVC/sifheFUEQyvhGL+qi6cSwFs7iEztreP6BrZh0OqinLdhZVxpBCVM4UlvGXDKy7qJ+SrBt2xY0hhtwXTefP4eA+MGm0moaLJsJ0HldmN+HuaHjCgb9/X83cUwlv3etUeI+yKAPOronaZSrEmioWDLoH9b1WH5OWYGyAksVKAF6uRrKCnwIFXg/gO46FcxcWcTLP/gZfvLyKwiDDI6uLJfPXYdBlw1+lqGjKpj3JwWgq3ufxpQ9hoXUQaZtAeKM2FoC6AR7ZNADkwFM2eUmyfQSlSJSocQcOVkFduojDoxpmeMAthUg65zD3eMpnjswhucfHMXdFlAPY4zonPW9dnT5QzibG/cRFNfycSMRAJkl2aTntKwA88SwvZw7vwjgp0djfOvXh3FqAcjq29FJCRISeI4rYIygPFY822YzK60aIsec691cgJ4zZ3mklSRTDzDoWdDDsB2gGc8jPX8I0anX4c+exkgO0MOi6SBYeVCqbb5rlMRwfQdhEuLJpx/H8194jvHvaPfm4Dh8TiAqA7JlhSSYgIfRVc1mMz/RJoJt6UEGvZjNvtFaWIpZK2ZrCdBpekdQ0jez6zPxa+WA3/91PP9FDKHIudOlOfSMIX1ZkLPoa1vTm5jSuLYDHngVSVuqivhg7rmMR8h5JdttmOvM1ujqJk60HRyaynC6U0EHVRms4b0zZYNL5taN+qKQuvPyOn/+ssSrzc7Oo0r39kRS1cTcMopiAehB3EFd9eAvnMUn94/jhfu3op7Ows9a0ElgjN5oJAcHlk2juAjayuAixY6d21FrVGU2g7J6Prdg8uWeIU2nD1bH3E4AnWZ4gxL3D7IANddhcQddy9DEteMd5n7L2fNyBn3dF1n5BmUFygqsuQIlQF9z6coXlhVYewWKDb/MFeoK0lDh5//8W3z1y9+RudjVAnQypJ3MxYw9Cvvux2Hv/wPM+VuxqHzZfBKIc/NJEJZYNmKLRki3D0DPnAQx0WfkwNNNcCyWzDg90ZKMQXILcLMZTHhtvPDgXfjSA6O4WwOjMVAZ3Jut/VRs6is/CKALuwdINJpm/rEpj0DtKQCvXAa+8ovDePXcPNToLnQyH1FsYbhaQ9DtyfxzH4jIjLSJVStczsneblbKmkBqyq95PMVRZAQkwmOL8gNRF8M6Qq13GZ0TbyA79xZGgqtoBlPwkch65jq/Fijm3ztmt0fDdjX237cfDz78ACydoR0swvNsWMxRp8t7HOdmbkpEnqJ+AAAgAElEQVTmeEdHR1GrMUnBPMz1OiBeHwTo14spy5teRYOFTJ+Zr10es0bx+a18FG7efaIxM1nZZO45g5/0TeLWdhS39ujXdkyrfRXPZpQ3SNzUDEvIlaUYg8faZPLvXaeJK/Y4zoc1yUEP4MOmIonTNpTwWJwpt2QNce3wLYNehuPHj+PqpWksLi6iIqkcQBzx3mbL7LRi08wK4MUL2BJP47n7J/HEniFU42l4VheIqXJSktLAQaVME6DH8Gygqizs2rEddo1Q3XgnEGgXvggEuabpdHsD9ELiXsS3E5AXJnFicrfq5vFaG1xLq2UpktAyiSJsbpYz6Ku9nMrnlRUoK7DBFSgB+gYXtHy7sgI3UwFuULTyUHGaePW3b+Ev/+PfodOOVg3QtQV04eEqGrB2Pgy9/zNoNXehZVdF/uuJlHklQKfEvfj7zWPQjWQ4n8UMUjjKg53LjckQU/7pVhSScAHx4jT2j/v44oN34ZN31XCwCYyAzu4D4O46hV+NxPNmztdGP9cA9PQ6DPqSGeBKgF5MQ791NcSX3zyPHxyZwoxuwh7ZhnaYQlsOqpZG2AuhtGcYaX6OZfLQTbQXmT+BDMg2kQb9IICukgBDVg9++zwWD/8G+tIhbEnn0OhNw81iRMpbAujLjJvy2XRYCAhqKlX4NR+1oTqUo9ALuwKUEs74owAzBuDw78mek0lfBtAHYsiE2WNEXN/dfcXKGADo/BcB6ARQnHHuz90aJ/5b+Rhkz02jwUikxaCMC0BGXm4Ms5crB6490s2O6DNHtLYWE6+6JPcfcFPGOBq1ARuYrFFsJUhdjaA6AnvXg3B23I+2N4EgdeDJWkgQpUrM/zSjz8JIADof7fkeDh06hFarh16vB9tyZV0RoPNBJUWShnBcQHevYH81xvMPbsPeEcBLplC1U6RhF0g1tO0i5LFaHGmKUXE1hm2NHdu2AR4br8afonBtF6m9beeg/UYAvdDssFGgDBDNZd2ZmAeaGtx4/KFYM+uNIeBnmxl0Acg5g16kHrz/DHq+HtcaD1i8nCoFOQYTRyhNDiYcyL0yLSXut/IGVb53WYGyAjesQAnQy8VRVuBDqMD1Y9ZkqyYAfbg+gTdeP4T/9z/8BTqtUFh1sgd9V+rrSNw5J8kYoC4cTKVVJNsOQu/7NLoj96DlDiNk1Fpfyk45p42Qs9sygx5tiIs7wV/hQl1s1q8n1+6nSK/8xzjpZ/gSUjmS4RvCdjQCRl7ZCo5WsBh71JnFNh3gC4/uwx8+WsUEAIqQCaOKqV6ds7FsSshjhZmXAacDJ/xWG8yJ6nKJeR0EQ4aTNce5ZP2Wx2/lhyijz9yAUx+raE4lydWYj4EfvnUFX37jHE6GFWSNScxHHHh2UKvUEC204Ls+kpTmZXwz8fCXcQfhmjJPzlsmJmFrAzgbedkswQU5aX0DNTsNMIIOvLlTmD/0S7hXj2Cr6sLrzVNgjEgUIQS+K4GCSSfQjoM25329CuYWW2j3uvAqvkjeCQayjH4PtjHWyhlIAmiy5wQ5xcZdYGAucy+aPlSvsPV1bQzZUmUYh2e+kQH/hSR3CRB8OLUfZNAJvAQQiQeGexMs5bVn/FZfPh+8xgon9KX70Gpd8am8SGVmPAMBOv3+5R4m4JTseYKeshANjWLrY89i9xPPwhqaRDfk/TMTg8qQju/0FiBrHhiAzui82dlFvP32u4jCBEnI9wZ8p4IoSaUpxHUZhgFqFQXdPo/HJjQ++8BWbPXacGmA6GqkYSAmhrbryefQ9DFOI9Qrfh+gp4602PoO7kYdcScCdAPSB6PW2MQoPCCW/FiWM+Ub1YA1DQIzEiDpbn2fGOPZQMDO671vKFe6uH/wpVk+o6xAWYF1VaAE6OsqX/nisgLrq4Bwp5mNqtfE6VOX8LWvfgfnTl3ElctzqPhVI3HM5+yKDr9hPKgDTohfESobLe3jqm5C3/sM/L1PY06Po2f5EhckMJBgwrIQKW7I9VIO+jrYUwI/zjYLEUcX7LSY5VzOyYmxGUGmYOPcHGsFZ0xwXoAsgshB5iZNYvqPA2EHo65Cw04wUXXxwmN34ZndwCjn0rkBlsYDoBJmGJvvbXG3RWk4VfRkmSxb5KkSzsYd9jpd4At4JUBalgINppZc902W1BJAL76/kXFTsm5eRbspuktlmRZVp3BX9HCLU3hOhrC3CO3XMA8H57rA7y6k+O8/+h0u63G07AZi5jhLTJSRew+6oi+tUNa4QP7mvG0qOBeX9nxtiCU/j92YsXGt22QLrVTi1XD2DfSOv4rmwhkMpT1pNMisqKwawt9+Cyj/gqYxobSNMAa6QYh2L0KcZuLNIK/gppzATPKxeC4Mm0gnbFukyvk8/MAlvpIxLhpUctIKJu99bwkr2er1MpBruP8sO86igbOG98mz6tf2yo16lblrrFXgbEziUtgEh3yfvKFCBje2bVzudDCybz8OPP95jO97AB3LF8k5m4J8asRrNUvhQkEsDSg3D4FT567g3cPvyZKgAN6Ri00hlhAKjZhRYhZgx4uods/jhf11PHf/BGrxNNBdQMWpIc1ZcYJyOmfye4ZxhKFaFTtHx1CvVhFrNl7XV8vNZdAHj/39BiZudIbX992XXr3y/a/3vptwrW7U1yvfp6xAWYE7rgIlQL/jTll5wB+lCki8TwJU/SauXpnDyy/9Aq+9+hYunbuMWm3IRPPkoGtpbj3ni1MCzgypstBSNqZ0HfrupwWgL7jb0VaErQTnZJkyyUBPrAKgF6bRhS/4zVfVAHQDsLjPNQB9wHApl9abzzcA3UDCHKSLGVhuEpYzkbn3df9ghHVMM9nMxr0OfKZUEcDHIQ5sa+LRbR7um6xh7w6FCWVAuk2nZCRweVC5bFWmSxl1lTPoaZibZ3FXvY4N7kqALgCzeEgYdh+59yFk/pVzTpvsOROSY6lFmhFoG5bcuD5TuhrD00qUEucT4JXTMb79xjkcnsnQcpqILEby3XkPsa3jDHyWIbboMC8LwkBuNp+yBENWDL99ETj9OtLTr6PZuYRaSv96M5sbrah3EVfWPwVKI0iAbi9CJ0wk9YAqA5qByfVEx25GbRUyb2ULC0qGk8DlOrz8skIXxnt3XvWXjrhYj2v5Duvo763l4677GnP8a4PoNMozzKiJV7N54clEuYPIcXCh28Pkgw/hwS98HvUdO8WAUdue3GPYQAtp+k7GmkBcMe8eaHeAo2fO4MTJU5KqzvsiATqbrSZRQSPQNlQWoZ60MRJfxmcPePjU/lHUohmg14JnN5HEKZStEKYhLMatcaQiUQLQt48yXq0i99/3TSJbRZVvH4C+ioMtn1JWoKxAWYGPSQVKgP4xOdHl17w9K2CIcIWKV0O3k+Dt3x/HN178nzh17CyazVFkqZHGchdWRLMVbtMFg06A3s6AGdVAtusRVO59Cu363WjrpsznGpYvz0Inn0PprxiFGeC+1kfBHvInN6HG7MsAf0Wwaahk+Qz5lL6Z1rVu2yuPoXDyJmgjkKL0PQl6EsFGgN5uLaKhU4x5CXaNVXDPtlHcu6WKu8eBbXVgyAJcAnX2N4h9mU2smSXMeU3DG3sE++tMaVsaXeAGfBCcD6D+/I8rOV75zlloiPxCKU1mV9EdGojSDI5tIchSdNMMgdZ49Qrw5Z++h99dThDXJhErV5jzO/ExCNBpCmcaOFzrqZxjjmeMqgDW1eOIT7wKdfkIRqIZVDIy6GTcbdADblBtYSC+eYj0nWAoygSgd6MUCa8jjnkIQOfaZHcp1z5wBpXJBwLQXXPd9V2il1e4OLvL1Qp31llYL7ATKLv228e6i9X3VlgHh07QW8iWCaBVwnuClvtmaLu4Gsa4+4kn8Yk//CLQGMFCmMD1qmCPiOKckD5mXDdRCpesOOPVprs4fOoULl2+IvGRvNcSwBP29wG6mCOGGEYHW515PLffxxO76/DDaVjdDhy7IVJ5pS1ESU/s/HgPt7SH0WYDE0NDqHgeYjrzr6PBKOdwU2fQ170MyjcoK1BWoKzAR7ICJUD/SJ7W8kvdMRVQjMPJ4NlVMe66fGkOf/mf/xaH3jqCZmNUGHSRuOcAnaCiAOjFDDo3aJ0kw5xVQTx5EO6eJxCOHUDLGxaXa8NOGkl1Rr62YLmZ4Uvwvp5i5aC7mJXvu4P3gRLdtAtAnrOjuTGacSi/FlwWf5dQPp9qRGkCVzMnna7uGXwxW2J8XIgsaMPXGWp2jGEPuGusgv07RrFnvIZxFxivQP6+YQPkmflpUWRUAxWHW/F1Eegmk1iA9sD3KObeVwDzQShpWheAShmlRKZdBh/Fdd3MzVvyvRNtMwgMMxlwpgO8+MpFvPTmWQRDdyNyGgPJ6Os5iZvzWiNON2vDxAByrRiAzhnfStrGmNVCcOYtJCdfgzN3FiNZG17Kc09gQQb9+rJTriEzm64EmPeCWH6mlLIToGc01zKO3QXA4XOVrUXirh1jnpjl4H2JoTW1KoBpH6CuNYd5k18n19paTbYIGNP1vX7ZaMAajmPp3rKWNcyhhuUAXctiMGujK6NDLg5+5tN4+POfQ0tpzPdiVCsNxN1EYs+4/iyGnhO45wD93PlZvHv8OFqLbVmjAtBz4J/RHA4ZGHKpkzbG7C72DkX49N4K7pvUcLuzsMIObEXXdxoL0hguEs8ErlWvUsPY0DBG63W4Ntn4EqCv5cyXrykrUFagrMDtXoESoN/uZ6g8vo90BbjBJOjWlgutfHTbKf7qv/wdXvv17+E6NRE/c5NHACyxPvQBy51mubG2CWKRIIpTtFUVnaG7YG1/EOnOB9Grb0NHVxBbngDzwRxsRUMcOtTK3PLaHoYtz981B6iccxdgk5vH5ZZkOXuembxhGivl0W9kTvuT0Tmbb/7bbJLZjOiFMVybNaC0PYBLKSlHyy06D/dkjjiJYqg0QdXWGPaURHNV0xa8zhU8uX8Hntq/C3eP1zHkAp6Aak55FwzpWhlo4+RsCpi/R8G45o0PUVEXtO4KpkvaE+KUTIDOH0KzmYcFRLDQyhwsWhauAvj6r+fw3d+eRNufRNcbRcR5+jQS87c78TEI0IXRlmA1Y/jGEYV6uojh4DK6x19DfOZN1HpTqNP5Ogtl7OF6M+LSK8kbP6IsyCwB5mTQKXXndUCzxAKg8/rrA3QmKjg2HNsVoM7G2BL8LyTUOUBfWfBNBtprBbr963ONEnFRMqwBWK/1eFfO+q9PPcLYQcaT8WI14w5amkQacabQ4rjMlknc/+yz2P/JT2I6itEOM3iVOuJuJCaCYZbAphN8lMIjfZ4BR09cwNFjJ8QQjmuITRybbu/i/G8yNSLeA5NFbHPaeHibg6furuCuRgKnNwMrDqEtX/LPtaWQZHEfoNebw5gYGUXDqwh4T5XxF1nPo2TQ11O98rVlBcoKlBW4NRUoAfqtqWv5rmUFVlUBxjRJ7FJC0OkiTRx877s/xI9f+jnarRBKuVCSs+sYZ9kBgE5gbtucYY/EGTiya1hwxxCM3Q3n3scRju1BW9cRqBoS5vVmsv1kYi80mPdTAPS1AVTiTQHcAwDVcORF9nZ/xDwHnSk0gVX+Ov5lSiftFZUqZkoLgB4lRuIuzYiohyyKBKBbKkGmTWatSjnJDWg6JvcWoDvT8MIpPLV3Ap88uA1P79uBbXWFhiRsR6SlzMHZrmGt1/QoOiYE2NpIpQWwGKy9NGt+A1BnGShpwHmucTfkuZylRdgCEo62gJ8eWcBLr5/CxV4F1vAOdFNH5tQdfvc7FKBLVXKPABNtZAA659IriDCUzKM6dRjdk6/BuvweGkkbXhZDJ5HxIRDmfeWJM6qMgkEnY94NInTDFFxHvA4IfDLxgJcrwEjZc5d1RmY5ntvPj16m8BjIOxfRgzRe1meytqZlt8EvWq3r+crnbfBhrPHtTIORyh2O0tzMT8YOik2jNBhyPwLJQdfoZhYWU2DHQ4/gvj/4FMb27cdsGIuaxXZcZKGJhww5OmO7fCsZvwkC4L0jJ3DqzGkZlxAWnCNFAtDzUQrFVZfATRaxw5vH03c38djOOkbVInQ4AztNYCk2VW15DRU2NIcjvh8ZG8fYyCgq/Ez6i5QAfY3rpnxZWYGyAmUFbu8KlAD99j4/5dF9xCvArRoZ8iRKJW6NMvfD753Ai//4HZw8cR62rglwJ8POTFjOofejZSxG/FiI4xBWkkJ5DcykFczVtqBy8Glg+0HM2SPoqQYSMLaNAJ0MdgSNwJjHCYO9NoC6NG++JBMXmClgK3dtz6X1xWmUOXWR2Bt4vuyxjEGnO7FxsBc3br4mnz/P4kDYdNYutTlnbGY8ddCD1Wlh1Elw39Y67ttZx6N7RrB7FJhUjGOLxHhMJxmslICaNLy9Do37AEAnKyuAk4DBoLeV5lv59nzge7Puxj2arxG5N838YKMNYDYDDs8CPz10Cf/0uxOYtRrwRnaiHeejCrmp2p18ibDpREAubHhmIbRsuFmGKnoYS2aAU79GdOZ3cGfPoq5CAeZUShRtHeZ6m0dR3SKmjitdSyvKOLgn8v4pm2C5o/Yy9/d8dEQ5LhzXAHTxWLjegO8AUF8fg3t7nLni+rrZn7fH0fN+kwoIvtmfcv8pZtBp+iCqDI3UttHOMsylwBNf+BL2Pv4UsuFhLMRE4WZQxkrETU76fDYVFzG9MoD2QoT3jhzBhUsX4bqeNCt5bIpgW+59/D/mjCfwsznc7c3j0wfG8dBkFZVoDiqaN27wHEtiEynOpAkbxzGUY2FkYhzjoxPiDC9RfSouGfTbZSGWx1FWoKxAWYENrEAJ0DewmOVblRW42QpQvkipZBTE0NqDBRfzcx38/d/8I954/R0B6MxEJ0AXto46d4n3NtJ27SjEYQBFQzG/iakAmHWbaNz/DKxdD2DW3YKWHkaM2jKAbll0wl4fQOdx0AzO/BR0Kn/um9LlsWry37lsXbLd5fmM1OL2lRnBg/ZphhEz70HwytgxC3HA3OoUHjOHyaJmKcIkgnIdJGEHXhhg2E6xzc9w70QVT+7bikf22BhWACe1PbLMzFeXqWQemG0i2NZlsJRL3HMG1pz7fONc1GWw9yFUXx4hJ39WklNejKzzO/NfuwBmAExlwFd+cg4vv3EC83oIqE8gtX0o7aHX6cL3fYl6Wp/A9WZX7MY+n/O41D7Ies7o56clXq2RdbAluYruoR8hO/82/M4VNGzj+E4g5YpaIRnISS7SAf5/9t77WZLrvBI86bPMq3q2+7VBA93wBAmKTiApijOUOJQZakcRK41mN/aH3dg/ayM2tCPNjiSutCNKWg5FkSNxQAtQIrxr783z5dLnxvm+e6vqPXQDaAO0QSXiofrVq8zKvHnz3nu+73znTLLnPHLODDoV3FPmLNmnApTijKA3nkEfjQs50h+8MBKROCrES48eC//tprjbVrBCiazFrl2tyb6fXu8I1dzUot+N635XkO8WuqeKcNJLvJCsd+WF2KkrbJTAv/n3/wFHPv0ZcckYlhX8uCFgWUUdC5S1g8BoGtDZcfNaH28dfwdra9cQNRoS4CELiqOOBDQLMjZIYc8why0ca27hq0+v4umVNvzRJpD3RBiSQpEcS/KkQBTEUodOgL68bx8WFxdFyE48z10GCm5vBJhR3G+h08x2mbXArAVmLfAht8AMoH/IDTw7/Me7BRR4vHsBZevIc4r/AGhETQwGI6k7X5hfwX/6v/4Cf/on38L+lSPY2R5hefEAejsDhCEdeLkkK1GWpYhMl2WO2I+l5jF3Y2x5TWy092Hl019FtvIUBv4StpMQfthASFXwpA/XIzTij9bj3tqm1GAF3VbwS6naUlsvjG8HGbNTrO/1fBHEy7MavusjDgM4yODUhSw2RXCNNZu0t6LVWMlFM62GAngO7Yq4XwWUBUpySasMbkmqaIKVqMCzRxbwa0+uitjSvgjouFrLzGyritdZ+vMElY81wG6tAfRa5f4qMLebpbPq+ZsaV2Z7mSHPU3iuB/iBsiKoGM2kWuBiowD6PnCqD/zpf30DZ/vApQRSvuA3OsgK3vcaEXUJPBe5APRbvX+3fNF3ZEcbkGg0Gkh6AwXpjoewzLDijeBffQvuuZ8BF19DnG2jGQBppu0d+ywLMR7m40Yn1KcIF0M+qrkwSDKM0hI5ba5EHd9qMSgbxXMYIKrkbwLMfeN/bgIsFALTB06R/F7Vclv+a10L7rdXDVRYycJbf71b1y33ZorR8F4dU9TWTTTMKvTn1CWg44Ox3cvqGrnnIY9bGEVNfPl/+Hc48MQn0Gcv8ULG9ZAkGRpRKEHDuBFiOMgQhSGyFHj7zdO4cOGCcmJMgLEoICwoVfzPELoVRr3Lwuz57IESn3toDgvI0eTfnAyuVwt13g0C1CkQeCGGoz4Wlxdw6OEjOs6UzNzTnJHzxwyg35EBaXaQWQvMWmDWAvdQC8wA+j10M2an8uC1wHsBdF4tMyPcQj9CmuYIwxjt1gK+/90f4i/+7K+RjGrkqYvu3DKGg2Si4E71XqZs5LWS/YuiQinKwzE240V0nvoCqtVPYdg8hK2igYqZeNQoygS+x+z57QN0VnRzU4s1okytcdekZIXao8gR88Kq0s3MD9eXQh0W4K6K6vSiJo6VhbPJjIq9WhCIqjdBLYpc6o+rPIFT5Wh5Lh5aWsDR5TaePNjGEys+jnaAlahG16HiO1ff/DKeY6CWbxPrdfltXC5wm11vbxBGHeYUTDIzS9V5n6CcKVs1OBeVdnqzw2+gl9coAwebAH56Gnj+7TW8dG4dm4gwYGlC0IAfhiKGR1FBZu0KBjVuQ+TvNi/5tne3LInAj5CMBghcD77joFGO0C22UF14Cd65F+GunUCrGqAZekiESkxNAhpQFxKkYpOyblhV1yUcg7x0JJiRZiUStq3JnrPtRBiNQaCqRCBlHjkcL0AURfL8iUAcAT6DREWxq1RhWo/L2gra/n+zFPF74fO3fRPNAaz//Ef9ejvnLyUP5G84lOKkm0aJpCqQcyxuNNE8/Ag++xvfwNLRx9FjYFFEK1lnnqMZB8jzDGHkIxkVUoc+ov/5Wydx6dIlFvjIcV0+p6VjdEQYZMwQuSmy4VUcW6rxxYccfHJfhE5VoSm18CM4PoOapQQ0kTkC0NNsJAB99aEDRovEleeldDh/zAD67fSD2b6zFpi1wKwF7sUWmAH0e/GuzM7pgW8BCwwJ0CWbzlxsCURRQ9Tcz568hL/+f7+LF194BWEwhzhoS+ZZ6g5ZtyuJPaVLM3fteyHynEJCLlI/xrbfgnfwabgPfw7F4qPYcboYVIGpYa/ge+ZYonR9axlYrTVXgC7ZoTFdnVlJ9V4XvG2U6tW3PRBFdvqSJ0WFwguljtNzanhuDbfKUVIEDoUA9iIbwS9ZO56jFbroRgHakYeFuSYOdhv45CGtMT/YUSo7zYkkR8o6df7bj6V9VEhKRdJdyXRrDak25K1dP3efXhqP8/JjZXeCPwXoJWtIBfipijNfcwo/OTUqL8Y2XJwfAi+eq/EPL53Ba1cGGIZzKIJYQGcYaCa3yGnrxLr5SNkF0gdub4F+tx42AlTH0+vKmY30fTScEs18gGb/AvrHf47o6usIts+j5eZoRSHSshJav+dpBr0mg4KsktqV/k/A5YcRispFmuVIshxpwT8TlIfCPmBYihlzYWyYQBeZG14YyHNEsT/xSGf/Mee3t432VkZY0bj77fVO3fu7dd0aPbnx87s3a27HT7nuSsdAPpWixEHHiLpGFkXoh0089qtfwtHP/ipaqwexldQyurEbsZ8RoFP7I2B9eM44oI/t7RQnj5/C1atX4Yk+iIfa8VGVLlwvRMCxNh8gxBBOvo4n9tX414/FONIs0SoctAMfeTEAvAqFVN+4cHNfAntOXWJheQHLq0sSOGIJvBxfQ0+3dRtnFPfbar7ZzrMWmLXArAU+lBaYAfQPpVlnB521wAdrAQJ0UhWrspTFYhSybjEAigD/3999X7LojXgeHhpwHQIMil2xbt0sSmvCDRc1AXpRwKOqr88aSh9p9zDCY1+Ec+hTGDZWscEkNK2EPNLIK63fNZnHD3a2uz+lAF3Pw2aMCX6ttzXFkHyXtHKqpueoSe3m9aJGQFEwL8LQaSItCcwLhC5t2FRhnpZFndhDMRqg4VZo+hXmmz4OzndweHkBRw618MgSMA+gTTskgqkKiCnMTndjZpelXfRsLHk3EJops+pTAP0WVdx3V85r24yvXeT2tYaZAF2DBB4yLqkr2uOpjj5bbwvA+T7wj69ewz++cQlndhzseF14nUVU9Ok2AnJOxT6iNHCqPMtGm6jrlFDcyv38qPeRDLLvaZ8uKjQDB60yQytdR7B+Ar23X0Bj5wzi5Bqabo2Qn60hauziPc264SKTWnwC9CwrpJ1D1glXrD1PMRglKtjvaV057Qhl4/5yw7SWlyCF2XOCdI/gXRC4i4L38TqbzaTvFQL8qNvwY/99NxFcnGYzyXOJSqjtZOOwk9Bir1/kGHoBtvwAX/l3f4DVT/wKvE4XOyMN6SnBp0AU+wLQfdI3ONamDq5c3sK5M+exvbkO16kQBATQ7LO0VwtVNyHtI0QfDWzjEwc8/MaTMRbqHlq5j26jhWHWQ+2VqAKWzABeTh91B40owOLKIuYW2mOAzj5rGUi30w9mAP12Wm+276wFZi0wa4EPpwVmAP3DadfZUWct8IFaIC8LhKECdAIVAvSqcjHfXsEP/uFH+I9//C0UuYcy8yS7zoUlP0eALmCwZAbdRemG4skbOKxLdzGsHPSCBQRHvwjvyKeRLR7DRkmAQnCjlm1CyxZK8K1vE5Frk1MUxWIjZIcSadJD7JZoBTUaTgE37aMacZFKgbcWsmAOac6UUAbfofhbARqItSIf840Axx46gMPL8zi0HGFfF1iMgNgAclbj898BKcol4ZQn6saMO0ipKVnQY810DSWoxZszKUqzQgYAACAASURBVFu1b95CE9wYoBvbJgMACfHoVs7Pp8YXnedBpfYegOPXgBePr+NHr57DpTRE1VoStkPYagt4TItcygS4kCbtlZiRQJ22c6R5324G7RYu/Y7t4gRKLWbJQ9ur0c63Ee9cgHf5DYzOvIJ2so6w2BHvesXktYB0sAbfcVAkI60ddzw+Chpwcj30hxk2t7bhBYahwUy44yHjd/FjLsX5yCgxVlgGoLs+j8vMp9ZCXE/EXaC7uY+is3BbQoN3rCk/pgdSzYub3ZS1VCGgTaRoWdRwCdDzHAkDPvsO4d/+r/878vYyqqiJPiUvOKSwDxZAEFIjg2MWu2KI7e0SZ89cwtXL15AM+8Li8QOKQFL7IERRegg5ZidbCMptLDdS/MqREF866qGZbCDOIizMdTBMB6j9EnWomhYE6E5ZY6E7h6XlLoJ2qGMajyu+6rfPoJkB9JvtPbPPz1pg1gKzFvjwW2AG0D/8Np59w6wFrtsC4mtuqJW0mmJNY0CP3YoU7n145eW38V/+6rs4efwShr0MYdhUYaAiE3s1plj8okblBkho1cbfRSG4lqzhttNCceBX4Bz5NJyDz2DbayKjoBvrIgvmGj2UorR+i9u0OJPYHGk2yfolk/Lu1ymWOyEeO9DG0f3AYgC4oxrVaEfq0Uel1gwHvodG4KIReGiEQDsG5iLAr4GFNtDyaJMGmsVBcsfMLpXMtLPOmz/0kadNHUXzlCkQBARYdgGvi3hxI65JGTXXfOvs9j3a81PZc1Lcx7XuHrLaQSJK5ZqF408C4Fwf+MW5IX70xjmcWc+xXTaQhx34jTmpfWaNOYFEXtUgYd/zQ6Fz13lGTrgAdEvfv8U7eHd3MzaBDEJQ2K2NAnPpBrwrbwPnXoK7dgrtaiAigCx9MBXDqvBP2i8ZHOQXs60lHU9mgS9iiYNhht5whJ1eXwC9gBACektr9kydecnjePJc0S5La9P1uRTXhBs8HZbSrQ4Fd0pqbXacm5esK7WUhvoD7/HKTmP/zugKg3lS3kAHDKeUwJ4ENjkazS+heewJfPUP/ifEq0eQui0kWj3E6geUwkLiawqfdel+iCtXRjh+8hz6mz3UJW0gMwR0n6ho5RggL13ELE0hGC+3cWihwnOPdfD00gCtZAthFmN+bh5JPkIpAF0DqEFONlWF1eUlLK50BbxXnoNaAkt2u+URXMdEPht1ibLKVXOB7CIpS+I4dqPghx04bz44cncHndm3z1pg1gKzFrg/WmAG0O+P+zQ7ywesBayoGBXK8zyVGuOiYD26KwB9rrGIjfUBfvrjl/C97z6P9avbkvEjnZcAXSy8a/X/pjL10ItQeTXcciT128yv96oWtjvHUB9+Fu4jz2LUXELpx1IXmSY1PIJ9R1y7b20T/2GliqufOkWLmOFxjGhcidjJsdSs8fj+OTx7FHh6FdjvAU0j26auwvoji3PiIuN5TkBLINTgq9SWq9SbyL3JSbO4WApAQTVmZkh98SmeXrsS+k0vIlXJ3QrG3Y6K+3QGXQTnmI1TtKj0dmbzHQ8jAmxRKAe2S2CjB1ze2MS/nNvGjy7l+JcLfdTxAuYWVpFlJXynRtOtkCYDOH6Iwg8xqCNULoMYHrwyQZDtSPYukfaeXqzf2q28K3s51EJQIT1mGht1gvnkGsozL6M8+Qu0k6tooUBUF6iZ5aSGAcEJGQmSBvcEBDF1TkYBg1IU/mq0Wlg9eBirBw5JcKMoNdBBdCXWVPynS3/qGiwbiPwAUbOBOG4Kzdl62NMLXWjEH2C7WzXYs+81WhfvA9AJ4BkGIjCfAHmIwwTvsV87SKsCI/pKNOew3eogOviIOGIMa5YWBWJ/JiYSLIkgDZ22bHSXCGKcO7eFN98+hXyYIZBxOIVDxwYKPHohshyIKHiZbKBZbeHR1RC/9vQCDgcX0cmHcJMQ8615JHWKyitREKTXNcIqAtIKRw7ux8JyB1mdoGYavw6ETaLkjVsewWcA/QM827OPzFpg1gKzFrgbLTAD6Hej1Wff+bFsgb01kGyEIIrR7++g1YxRlrQbqwWgN4I2XKeBt944iz/5j3+Byxc2RIyo2WyKSJG18A4rrXFMSVsnu7ccCmWT9Y79KsJmuIpq9Wn4j34eSfcA8riDwqFqdoUwipER/PBEbDbc1HRKNnxqm/Y5t59VQKrgVwF6gJKq5Ea4yUEJvxjBzbYw5wzw8FKMLzx+AM8+GuNgW0XdFqBgnTBI3alVtEkzN1yAqohYzTQoAR0pzFR/p0oS/YLzHE5IgOoIK0BUzek9Rzqq0FhNTfxUreo0LVmJ5zfabgTO7DVPJNqkfUx7SEaV2VrHRVo74mueOEppP30VePvcNbx1+jx++vZFrHePImsfJAyVVqB9GJkBbj4Qmiwt2JxGG/3Sxygv5e+RWyDKeiDr4q4D9F39RvuM6hHsblfhMRAYm7e131TweA8Z0ChytKohltOrSI6/iNE7P8Vi2UfLd6QvVwUBSyngh+2c026Ovc5Q0p3KQZqzFAB4+MhRfOO3fxtf+83fFJE4Pi9St09BPlYfSD8KRBuB2ges72022ggbkfY8kxK32dz3GqzsU/JRq5fPvk9HCOtOf6NXG8DYew8ZBOT+GWNpKuqPrAZSRzUhfnkN+MXZK+hFLfSFZhQh9PhskqFTwvFrFKKX4SHwAxw/dRlvvHUSdVEjCkI4RSLCbmRhuH4kAJ3BNSRraGELTx+O8dVPrmCxOIdOOQKSAJ1WV8bj0qVIHDPZNSKKQaY5jj50EAuLHSTlaAzQ5VES/YkZQN97/yf3+/0CbOwAHBRMPf8NNQ3eey64Wwua6fKaPUOuBl/MTHonz94y5Ow17z32Xk7F3s/b8+LrneNf2Cu9uTvxfr3jvc/x/a785s5l9ulZC+xtgRlAn/WJWQvczRYQxWilYVs1d1nUOTF8r4GdjRH+7//0Lfz8J7+E7zUR+ATymvURwTApkrVKxrT2SQCHFc8VMifETjWHcv4Y8oPPoFp9CsXCYSR+C2XBml0qiNspyIBOR+3QCJOn1ZEJxlXqzNAeDTAjgBZQXOl+KtemSWSXn60yBHWKtkfv8m10ggqrS3M4eng/vv65EEcA7BuboJG+XiOiXnJNzeSahZ6UK5bsOFfSZcFsK98KhOZPNXiiPtKUBbebNau0ikVPJgNvp1M2tyzcecYOs/AUdBNJcVnwSpDEIaWVuXrWe/I79D6poBh/1by/chUEX4Lrb/4tIQU9CKS1+hSBq4DLQ+DlMwl+8vppnF7vI/OaSJmd8+aQcxE+FRBhZteVLLwuHAnSrSCfKtEzE2iZC5YRcBc6sVCK1e+eGT2WN0i7kwEhNFm2IzUSgEIo5vo34Vrw/joOMs9Hngww71dYwA7K079EcuJFtLfOoFuPEBkBPLIEyEighZ+WTuRyT7LSxSivMNdqY5QmAsb/1b/6Gn7rt34LURyrSJ+0rdJ4xe6P1Hrp35XQertzHayuriJqxOa+QgTnqA3xQbebp2bPqPF3pDSAz7F5vt/reNP3UW3EVSTTKVx4kYsUJTJ4Unpysg/802trWPNi7PBvngu38uBVLsJCbSJTYnanQjt0sbOT4a1Tp3D6/AXUBUt0GvAoZMhnuCpAJgbdFyiCGOZbaNTr+PwTbXzhsXm0h5fRrlmuEooIKPs0+yv7KPsn92UAaWVlCd1uR/q32DNSO2Tctz++AN01gHrv8/d+AF3mKmljjlNCv5qSEp3am8eX77A/0z6dNSrOH3cQZn7Q8UbmWEqQcFwz46rwwmSensDKCcNmSsxVNDQ4DgIVxWLf40uvp68xHWhlvHRvYEDPSzf593Rg1jipTIts3g5I59qDGxky0/fBBoInYjPXv0h5Rt9z0/adXM8UKN8bzJku+Rsf0+55/e/R855tsxa4Qf88efW/3t7oPmvZWQvMWuDWW2APQOfqj6DbdUN4bohRr8DLL72Jv/v293D+3BW0ml1KUgs4J1BnPTk3Ui8VEGUC0Kmgzqx2VrcwjPchWXoM7kOfRL36FHa8OaSFB/gUizM1nONMOAGfj5LUYfEP1wlEAJWAxglA14GDGXNbfz61iDFCWr5bwSlThF6FbLgtrzHrzCMPnzyyhE8tlXhmdQ6rXaBRqyJ70wHiuoLH7yLYFVQqakwC5QlPJb/OOnPxThe+s3qcG4r8jeY9O3ETnFsGAP2wZZK3dckE5ALwNRMvwRBzhwnoRGAMtdh4+SGr4oGUyTKpjdYa88wA8zMbwBsXd/D6+XWc3kxxdVhj5LZQBU2kou7MGvz7dJImQBfPe94PBehc+DG4wP4iARqnQsnae4d9ylrdVQjFfYBAh1nJDPPVDpqDC6jPvITi3KtoD6+gS1FBAn32dSc07VTBp4sBAToq0BOAGgwUiuv3+2g0GvjmN7+Jr371q0jTdNdzuder3v5xfn4e+/fvl2NYSjuBEH+fbfdTC0wvhu0zpa+7FzkkuxNA16jzGn4YYIgUGSLsAHhnE/jvb25jKyRABzKPASXAp9BbEUjwMTWxm5YPrK+neOv0Wzh36TI9BBD6DQTs7BXZOwU8Au6iROzVaOZbWI56+PwTLXzycITGcB0NMjn4HNBpQHzZOb4rxd0LPTRbMZaXl9FqNVEUpNYzsOiLm4cGn25vCXc/16C/P0C/fv9l0HMsIXpdYMVmpWKJvt6rAL0cA1RTJrYHoPP0JYZvJkT7VIhmg0xyZGntYRBM/a5z0/W5KhqIvT5Al2YzwHZvll8DCXpfpsHvrYw07wnQb3Rfp77InseNmDZ2XWHFQsfXYhcYu77DrBv2Po7vdR4zgH4rt/1js88sg/6xudWzC70XW0AnGM2WyGKLWVpJ6JLoHSCgDVlS4U/++M/xT//4Y7SaC5JFJ0AXtXI7GRC024yla8CRqFA30Hfa6DVX4R/5JPxHnkU/XEavjOBETamj1CjzhLYt5zQFuieTun4hM0c68Wv9MCcxPXcV4uKrsAFqCICujEJ7lY3ESo22RsPBNhaaHubDHI/u7+Lh5UU8vrqAZw4C+1wVhItrIOICQLJdhSiZM6gg2XJZlrJGM4Nnsqzy3YTOxt5M1h97aogJzO1GeMkFtVCaGYSYYvXbLLvB6mNXLmvJxcOWJQMhalVHoEgq+3oFrKXA2S3gtfObOHVtgDNrA1zpZ0jdCIXfALxIasu5SHQpInW/blMAvaQiumFPeLSRq3N4hnXBnE5B6zLeScmmEBwRYJdig9d2crQGl4GLb8I5/zq8tdNoltuY85SxIH2NlHTuS/ZIXcGnNRaP4PtwvUBox/x59NFHBaA/9dRT2NoiWdksBMfZRrW+s2CdonuLi4tYWloyyu6aweSxbuSBfr/ergf/vD84QBdwIAwdlWZPkCFBhDUAr18Gfn56EzthG/0QyD0GnAjQXfilBm3oU85va7jAxYtbePvUW1jb3IDnNhC6kWTmBcD4HAcr1HToqFLM1Tt4dLnG5x9r4qFujni0KRoLdGcgQCfwtkwd9v1Gu4FOty19NAwDZBl1Shz5HIOFH3eAboHzpORDNSbGOc9d4GgaOSnoZFmWBa9yY/eAqevRxnc/R++Xgf3wnjqbQec3CLvNZKf1G7UdGByV+VCYQ/pJu3Gc5hjN+VMZXDfHaWGbE+jbNhpnrc0XiICm+ZH52mT6P5wWeQ+Ku2jlmFaxc/w4+KKRthsDdBPguM5J6zpImWLaBtoXJkEd5WXwwsdLi+uU2t29HvTh3InZUe9cC8wA+p1ry9mRZi1w0y0wAeg6wKtQmmbRmZ1mLXoYzOFv//q7+PZ/+S6GgxxxxOptV5jZ1tKsJAXYTMhcZFiqW0nxI7eBba+LeuUoomOfQ7F4VH7PfVq6GSr1rjzMVPZpD8dNKWu2kHgC7PXCp+nWOiVRhb0q1fu8rnI0Al9Uk5N+D56cZwK/ytCsChzbt4hnjx3G4W6M1RZwZEUXwE1Plds1FGBJ9FqzHnFSnKap7a19ph+6TKRKcZ6+nJKTtMtgx+4swLStONn1aa5AkdksW7tKgM7zYe59SOG3UYHLgxIn1vo4u1Pi7FaOl89ew1buIQ8acKMuvEYTRVkjJW0fQEhVZ4pU3V4C7Kb73B3bYQqg5wToJptDAB3UOXxSiGWB4oo2AcsmNHhC4T5SDjLEQYkORvCvnERy8iVEV4+jMVpDXKeIfUeCMtLLPAoP6mLQZZuVhFe0FGSwpsZoNMLKygq+9rWv4Vd/9VdFqyHLsjEYn9CBdwP0drst2clOpzNuFqsVoeBntt0/LTA9Hr1XBn2ymK4pGkg2jAuMEOB8BvzL2QSvro0wjNsYBgwuKUAnS8mrCOjYH41wZQGcPn0Z75x+G8NhH2HQhOsoQOdYEQQ+aorJlQX8bBvL/hCfeaSNzxwLsOhuw092EBIkeeoiIJlxuhrQDrCu0VnoYGGxi/n5rvzODPoMoE/3yN2srQkZ2cCeMeDeC87tfMWypqlSlj0Z0fF0ct3j8BiGNnUXHhKdy3QFQKCtv9nt+gB9mq2lIrMK0m9kJ7mrpaea0AJaS6ifzopPT8HTAF2mgj1D6vsHQG6zYc19ux5At2uW6VZ7z6lY1iuTsUOnNp3LpSeYnafnc8dcsJ0H7WdtQInx+RlAv817/ADvPgPoD/DNnV3avd8CksUdz1LWNEvrnSkW59IPO2jj7Jkr+Mtv/S3++cWX0Wx0EfgtZEmKhqeTKynE/GF1LTfNXtYoqfgeNUDn8V64iPCRzyB45DPotQ9iqwxRC5Vd66z2brsmWgOubFRcP2sV0k0dsl0emLppTkJCnywrUeDmQjVyfQSeg7JQZ3AKKfFvFZXsUSJ2a0RegcPLXTz96EE8sh9YagH7G0DHUWE5ep9L9J6ieb7+22ZERZiJS25T109f63F4fJxNUB9x2djGxgJN7NpYT2/q15l94ORJorStUlRPc31vOwUyFzi3Bpy4eA0nL23g7UubWM8cpGEH66MaYXcFtR+jog2epBE0eyuFBOJjfp8DdNNmmUsFf7W68upSaehVLS4DUpJhBAQ1qMEihRJePUQ3SNFO1lCdfQ3ZyVfQ2r6EuUp9pBkEyZnNJjXedEZP4kkOnFJ9orlAIuAnnf3pp5/G7//+7+Phhx/GYDAYZ8BtxtwCbqk9ZhbSdbGwsCDZc7ojTFPgZyD93h875QynV9RTTKDJottAFpMcnHzcLIvrGhktxlwfPbh4e0ez56dGHpK4icynFaUJeDKgVxm2kBG1HPWBEydO4tz5k8KooRUm+7sjmXZHvNXp++gx2z1ax+F4iC8/tYRnD9eI8zX42Uh4J74fCEAX68tSaezsg/NL81heWTT09kIAOpkd8rlZBl3G65vfJpBot8OHZponmwX57DVT7IwpYUxHtDdu5Rxu/qz37jGewqiXIpovWoM+ThILIDblYOP53T4P+srrnwaUe4H6LrA5dQIcjvnZjC4c5th8T9Q+bPx+6tm83vpiGtTecmt8ABr7jY6tp2eZBfope/8n12Ro6+PsuPYFnY5Uq2c6SPHua9obOLFnY5hh92t52y3fsNmON9MCM4B+M601++ysBe5wCyhA57Sm2R9r+yWZWinh9RAGLVF0/6v/5+/wl3/xN/DcJjpzi1LXSKovM9o5adYUGaKtDz3BZbIsUBYjBI1I6p23qgaKlcfReuI5JPuewFoVo3YbBlgpMBUKskzaeyZu1vqyltKI0pDeLvlyU5MuIGiKQkcGAI8VkJpMgM7rI5e8kipLoYyL0nmaIYx8eI4r9nF5NhJhuciv0Y4cdMMaS00Pjyw28ejKAo4t+zg0ByyECtRpr8Zj0XJMQxNWDV5fKSpngZmw781nqPbN1YQAfaljNwJzBpTzbrCOnECc/yYop9hbLwGGBXBtY4DTlzbxzqUBNpMaO6McaeVhp6A4X4TG/ApKL8Igo0+9izQvZOEd+oFkzqV+VITp7+/4OXsEFzUZgy4C0Eux+fMrAnBS0Uk1oIAfhfDYh9jm2rpR3cMStuFcO4789Ovwr55EJ9kQ0SxZLEngyRWAXtO7WkS3NJMOUxpQmVp0Zsy/8IUv4Dd/8zfR7Xaxs7MjNeQiuGXAjhzTBEgIcvh3Zs9Zgz5NZ7dlDNNZ9zv82M8Od6dawD7Q44W6fZ72ZFbN5yZAgf1WHR5otVa5ITYAvHS1xk/PXMU1p41h2JASjGnKtGVxUA6RX7l2bYhTp87g2tpFhjBNP6IuB0sy+JyT3loiqnOEyTUcm8vw608v4rGlBFG+DidnjXoN34vEkYDZXFGJp32b72BhaQmLS/OI48gwQkzQk77uDJB+zGvQbwjQPwhoFgaQalkYeDsGabspz9O1ZLtZY/cyQLeAcwzkDSDVR+/dQYXrZY8trt8LumXF4lQC0Dk+2236c3v3nX7k71jmXJ57S82/uUHFXu809Z/v7e5TBoxL9lzVVuTcpU5fnWt2MTDGpzA1r1+nTt0GfGYicTd3zz5un54B9I/bHZ9d7z3VApwMZJHFDLMsuBS4ah0iAXCIwG+iFXXx4x/9An/xZ3+DSxfXEIUdhK4PJ08mAJ2+zZUHp/Ylos7Fp+MWqOoMjutjUMfoRfukDh3HPo2deBmp0xVAWVCszijbciJiBpSAyE6ypNDT03svQFdqnYkGmw/vipYzm06AVLsKTKmQXqrNlePyGlk7nAu5X0SRHFeEvlijPOptw68TRE6OhQBYafnY3/QFsC81Isw1Pexb7SCOfLRi2hgBsad176TE88dq0Ws+a7LZnAgz4ixDtXR1myHvZ8BOBmz2gUFFCjtweTvD+k6C7aTAem+ASxtD9CkaFTRkYU7VcAYxmM3lwrwoCjiiNu8Z9XcfURTJv9Uqj9P9bfjQ3wM9mRQ+3u+c1yISAGRVUMSt1P4j2XMClUgWPlonWSBAgVa5hfnBWYzOvoT8/HG0k3V0iz4a1WhMetDj2kIOVR+ehGF4T5k9H0nN+de//nUcPXpU/mxB+V6AzvfFXzoMpZ+RFt9qtZTVYPQKZvXn90DH+qCn8C6APoYKBmztPtA4u2hE2BihyxhMdH1cqYEXLhT46Zkr6DUXkVLrw2YHpbRHgZyUcLC8qPZw+twazp+7iN7WNQT0JxfxSnqfc18fwyxH6EJcLFr5Gp5eqvDFR+dwpLmFsNhBVVDl3RVdEQL0qnQFoPPfDFzOLy5ifqED3/dkzBBo5XoSvJVSphlAf8+e8t5AkLOZCllqFlyFUUUbRGz4ppDnrgDQvRFU1b6pDDopwdhVqmX64liobQ8gH9upTjLgtiGvVys+pm+bD9nfxaVjKvB9PQr79bLq71Ex/kGffH0W9qw9LJvhRhn76wUJ9Fym22vyb37e0trVxcYmLiwlh2o5k/lp18lTo8e+YdxM9moc7L5nN3Xpsw9/DFpgBtA/Bjd5don3bgtMA3QBFcwUGmX3kpzo2oXvx2iGc7hyeQvf/c4P8fwPX0C/lyIOWyKmxkkyYykdCMx9EDQRpHPaCUJgONpB5AcovAY2qibKfccQP/lZJIvHsOMsitVX4ZDKqROTiHCJyJexOhMYtBuga517LfXAMomJeJy2MxeyEzoxBKjyOghOXQGuFQIvpMmV/lcWiOOGLFSTAY2OKsluMpsu51Cl8MsMQZmiTgZwsiHaoY9uO0BnnkA9wkKng247RjsO0fRdqXVv+D5i3xXxN2bYJfhhugIT11xYsB68qHLkWY2srCTJT9uujd5IfraTGle2h1gbFBgWLvq5ixwB/GYLbjyH0qU1kiegnJT1KPBQl4UwIRh4aMYxyjwT2y5eH6nUrI3m70EYanb43u2e73NmsvTSGnMmtYVVoQBdFr6CVkh991EikCANAzoUxaL13kK5jrmNt7H11s+QXbuAeTfBHFL4+YC9TXZnVr40Svd71e5dZhk9B5ubm1J7/gd/8AfSb7a3t6Wd5eunBQV4PFPbS3DOrDsBOv89DcrZXyWbOdvu/RZ4D4B+o4ygZVFo4JIWa6qRcKkEfnK+wM/OXkHWWUFKVXXD+RXdTIdiWrpADwvW1fh45+RFXLp4BaP+NsJAbR+r2oNHfQ/HR284Qitw0A0ydKoNfGqlxnOPNLHirSPGEHlGHQX/XQCd/ThuhOguLKA7Pydzgg3qyXNBVhLdJO6ATML9rOIuNGMjPjZ5tRTkPd33XXRozYjqQDEB6GPFdjOhTWjflrs9RXe/ixXEewG6zt0WUN7YHszSsznPqojcjQMO1+te01lyBgak+aYU26dp8teju9/JQWUXQN8lwHa9soPd1ykijkbXRGrl7drAlLnprwrfbSmE/b7dgZ+Jy8tkH7sWkhXRVAnhu8/hTrbH7FgPVgvMAPqDdT9nV3OftYCNsWodNFcaJhvNjLooT7uIwob4ljNr/vqrp/Cnf/ItXLmwgbogIIxR1gUqr5YFXFiHiPwIRVbBC3zkyJFlCeYaMYZpjSzqYNufw1V/Do/82r/FdnwE63ULiNpwohhZUaEoUgFR4jdtpq1CbK4mFHfWGUvCVGY29ZSVCU5mLr0Gu4AYT1p2EWQmPn5KgwK66OXRqSirAnfq822VV8b+rpxQp7y264zZ1kLq2Ok5TOU8Zt/JB6jrHHHoI4gjxI0WvDAQWzMKj1E8j8GCfLuPfJQKaJav8wyjgWwBZqpYO06VcDdE6bFmP0ThUhDNtMUUANQlgalZkwD7RN1VqLGmb+qixWgHTFm43Wddd5xxmtAlGZhh2ytAL1k/7rAPMgsewXdduMkALRToEBZdeQfeuReRX34bbjZAOwTCcoioztBwC+TJCEEYI824kAxE/Z7gOW5GyNKBlAmwhOGxx57A7/7u7+Lxxx8f30fpf0a5nYEvS1vn+3xOSGs/cuSI9kSel4AdvUPTKu82q37/3ZuPyRlbgDCme9uFti6l84L0cQd5WiIIaGUGlFUJ3/VQlImIs6XGgeGNNeDnV/p4a2uIdG4eOe37RNEfsp/0DQ8o8hwdB+b/4wAAIABJREFUL8CgX+CXr72Da1fXQQ8DEcN0XPhhjH5awg9icdpoBjWy9VN4dLHCbz27iqPtBO3sImInRV6RleSg2ZhTajspsyaQdPDQqlDcGbTNsnRs+8dnIAwj+fydCO/dzwA9z3lfAwQcq015FoMoVV7IWBBFobLRaNdonFKkhp8B5bpGmVOgT51BSAZTbRJXxPr4ntwTMyeIk0iZC9ONATz+ZAw+36Xt+gDdZH95zaJtEMqYKWNgXoCiiHEYScA+yTPUYY280PfZjrbUZ6zpwvIPMqTyfMzssGMi+7qXA3VRyhwrx3EdYSdZi8vp8ZPna1Xl+crtejZtN9OcFobvrfS2wVxhqRnWlCQ/zCwsyZBKZEul5E6eOagYrPAG6UIj8wHnhqkzGmvIOHCl/p6sR/Yldf4QRxsRpNXSKrYnExI8FtuFmyQsaBgbBJIcuDf4GDfT6rPPflQtMAPoH1VLz75n1gLXaYFpgRX+WejtnCpkIrCZaAe+1xSq+4VzG/j+PzyPH//TCxj0M8zNLSgooRUQ55VM6eNu7SNnoXXoIyfgDnxkVCMPWxi6IdbcGAuf+CLSlV/BaO4Qhk6EUeWjZsqdZPcyERoyM56c1jQLShVu0pQpRZcrXdmI5IzrNMc1YZPIvFVR1xWuyVQYWpmI2Ji6ZBG2IzXaWJfw41JhJm3CBTdrNC1pXWmIFF8i35MgXaLcUrjP31UsjhlWx/ckWFF7SlIruBDjRErQnBSoc13ASNWqWYhblVUCeqVu029bAbuWAuj7YhfGOvz3qHm0AQVejwYilKUg4n73OUCvyOGoHQ2siERhrtfmFpL9LrxA2Bk5Fa1Ro5EP0a1TNEebqM6/huD8K6g3z8JxK8SRA4fZ8ypB0ymALEUzaiEhQK99OEGMUZ7RaU+1FUIPGxt9fOMbv43f+Z3fkQUQFz/MiCdJMgbd4wWaqUfnfaBt1YEDB8ZicbsWklNBl5mS+z0+bO/JoGupCv+vDzJBV1HUAhjIZiExgtln0tEZ2OTiOkWAHoBfXgZ+caWPU6McZbuLDA5srTkBOtk1BBYU3mw6Iba3+njj7TNYW9uQshpaqYm+RhxhkFTwgxBVWaLllXB7Z/DEEvC1Ty7hSHOEVnYNEYOnfGpqD81GW8p/LCOF4z8BenexK310L0APeGzRr7h9/s39DNBD35dn3oJQ3k+CIoJnz3MngVfaexqtF7ab3YdjBoG4S7EviS0r2OJ73HgcEe1j+ZVHZoSKuhKw8ofBmLu52ez3ONNtqeumX5RlrWVVBNGuJ8B8sNNDleUiQDhIk0kGnYw4G/Bi8MKUWhDIt9ptZSf1dkT0hQwl6sd4hVqI+QEtADMULP+g9kdVIyQLzpRlCACW+Y5BeX3lFnK6vo0uPAHo9l8mQGFuyjSDymXAnOKgLF8wDiNkvIglrPkbVztWQFSfCw3kWGcFa/tp+5IbaImfMPKkrJDaJiECTwM86iSilrOyvjOMQ5lvGOzjvnezA82++55ugRlAv6dvz+zkHvgWmFKEHQN0TgoC0pXGKJnxoAXPjZEmNU6dvIhv/fm3cfydc+i0V5AkGTynRBi4KDlpVg4iAvGUCu4xCgp2kSrM43o+Mtajw0W+8DC8R78C79Anse00sDYC3EZblYfTIXxXxeKkatgJBKTLOUqNMYEY14fRBJwaFeWxDduuTLreSRvZVkDvwK3sMTm7KahWSpipbTPCcwrOObn6IpwntcjM2tP7SIRbmH2qJaAgGVwDGMe1cnaitXlsRrxFa4wLM52UKTYn0XRes0iuM2BixKZk4aPBhVoWb6pYXrmpRNEJT7lZq7G9IjzvEtkZUwP30uPupx5PSD4B6CIKx0wV28OpkDsucs9D7QdIixxxXWChHqGdbMJbP4vyzGtoXDsBZ7gBNwoQRFxQ78AtUzQdljQUiL0YZSEyWxIcSVjqEPGZ6MFn+YLfwH/4o/8Fzz33HDY2KPMFoa5TJI4LU7knUyJxkoGPY6G2U8HdZs5nQPx+6neTcxULs6kUFxfYAlupfSAZVWBreyAlJd25tgR1OK6GnnhcqAOAE+JKBbxwpsLL6z1coasFbfooaFm5cgwC9FwsG8nlreAVwOXLazh97hJ2NnvwmWkzwUQGA4dZCdf3UOcZ2k6KueIqnll18cXH2zgQj9DINiUAmnMcqlwB6BoXUoBBYLi6uop2ty2/F0Uu/Z1/13IM9Uv/WAN0U27AEimBRhxr6gppmqn+h+MhjGMF1kYHhICV7SZZ98CT4LXMSsx4GtFQBWUTcreCs9zoVDhybwLfl36XEIB+EEG6D+nxmk7uajBbS7eogSKUfwqxFgUCsgDKCkWSYr7RRuwHUhrkBRQnDIX5wSy6BN3JKKqBrGQbqhMB/z3MU7gMfjQigf9ZmSFhGRr1VzjWch6lbg7nyJw6Iy4Co7JvPdkJzOXHBMKp5UC9nFvdJpokegQ7/47XGTL2U8tHZO3GTD1Zi9C2kDO+68rcL+sOU3InQLwqTJ/SyVrmCnhmznCFLZCynM0wsCR7TsaB7MrSvVICIrqfZs4lueHpMXSs0vFqts1a4HotMAPos34xa4G72AKkXclCawwA9WTEs1uodKRIMTssZjyIwjaG/RI/+P7z+M7f/TekCet6Sd0uhMpZMZte1YjCJnKCTDcUOrZEgacncAdYq5oIHvs1hEc/i6y9ivUiRBa0UAcUn2MdNYW+VEDFAnSTg0ZYpcaznU7ktl5X1doVfE/C4jbKL2sesWCbNDgXRhOv2d30eEuDk0nXUg9NzRgXziJORps50ls58Rm7GSGfc1I2tHmCbZ1wCcRJb1T6Go+f+i4qV38nOOe+kk0XmXcmC7hw4TnqPbK+prKQdmsUHlX032uKnSyhFKRfX6znLnbBW/5q9itVsNUFHcG5lj5ogMUCdPEqL3K0nRyL1Q68tdOoLryJ8sJb6AzWERQj1HEA12edLVX8R2i61MetUY3Yr6kAH0oWnhmauMlszY4svL7yla/jN37j66LGvrW1Na4dZ8aU2bFp1XabBaHKOwE6gfw0tf2WG2K2411rgWmAPgbnJpDGk8rzGlevXpU+urS0IEwiDjiBy6BPqR7o8HE6BX5yOsMbWwP0gghOHCPlOFDQYUKZNTkV17k/F9ujAieOn8La2hb6vQECJ5LxQ2wrfRdJUSo1Nh2hXQ9xKN7Bpx+K8OwhH0v+AEHWE4OmivoNNdCIWyr+xjil4wgLZN++fYhbtP/jmKRAgOOXBpzsOHIb6Udz1+7bDLpQ2ZVybl0ZeC0sXyJQql06gxRKvabwKYGo0ZYgeKJriOczS6p6GbtKXCRAq6UvNiMvIH7Ko15mOZNpvxsPgISLp26/pY8LGOYobAUOCRrzDLHjoUFXlYz+oAUafgy3VPaAzE2cH0XEU//NZ4MBDjoZJEUubDwGUjd2tpGUOborC0jdElmVIadValVpiYdLe1gGywE3V6FZObzJoFuAzu+iDedtAXS5CZM5dQLQ7R1huYJZVzCYx3OS342HgxtIyRt1Y1DlsubxKTTracCefUTsYAm+ycAi468kC6dGUVbwolhBtiHvcZmgGXhm0LX8T36XNZi6Lihbq5LEyd3sP3ejz86+8+ZaYAbQb669Zp+etcCdawERUzNCVlPU7TFAr0t4PrM3HtKMCr4uGnEXWepgfW0H/+f/8ad45/XziAPNsoxpWsbCi5MEVYFd1lCLDRrp3QTeNQKvxrUEKPZ/Au7hZxAe/gSS1n5slg2kjq82aIaORQDOekyKdRGoesgMQOfSiNF0a3A2UX3XRpoIx+lvutmFg0T4rb+oiNsoENcJfeLNLvB3DIInVifcPxP6u+4hVHJDYdNJeOKRrhR2BeLyI4GHWny2rVDfdO0x17+TrKrWq0lNs13UEq+zRlH2l7y6UuqNqr3Ni08WUPqJsQDRnoXFnetUH92RFKBPRJp47Z4JlvAsSHEXRWRmGMoE836GucEl5GdeRnXxVXgbF9BhNrLKpfyAq8SyyuCQDeI68B0Ho/4Qod8QF4KaYnxZJrV/nl8JyP6jf/8/49ixx1Q539T8jUYjyZJbaru0uqlF5Ct9z/nDxfqsxvyj6y8fxjfZRa/0N1M2osFMdWfY2uphc2NbMnz7lhdFxNEm3EsUMmoM4OHVHeBnZwc40U9RNlvk7ErW0K3Uqk8zYDnimL8DO9spXnvtLaELZwnzcKHUMpONU7HmXZ6FAm5GOvsGntpf4bOPNPHYQoF23YOfZxJUlIxnBcRRU7zQWa/K8b7T6Uj/9kICcmUW6djFLDHHIjs+fbwBusM5VNxAmOVWoM0sLxuIJQyaqTTZT9KrqT9ibOwsUGLww44RBKs6/xJUeahyBepiXyrZUzKGlMXAnyDUzOzd2IRPYTXujLCZzVRbbRthC3g+Ir7WDiIGqwcJwspBq9EGtjMgKSB1X1xscOIz7DF5UBidIqDna+QjY7114KEKXAzqAnnsIPFK6e8S6CYzRcZu0tNqeKXmsieq76ZM5EOpQbfzq9W/0TWFrIuY8CAjgMZovBbO/nz4fPN8k/3lFPCqFCgS1MUIVcnQHYP6tIvVsgk+o6JNwGBN7WLEun6xF/WkDE4V3WXRhtoJUJQUn9USCZe1Wda5xZRR3Q69/270udl3frQtMAPoH217z75t1gKTFpgC6LX4OrPi0YBd0rcZ2XcoCBQg5YKOlDG/hdGwQLezjP/8p3+F53/wApIBJx4O/g4ck+FJsxFiL2DKEZ4bSDZTRNnqEr6To+lU2MmBneYq0sVHEB39LNzVJ7FJ/9/aWIOZjC+p7bRiEyDuEITmiGiFhVoy65ZONskua531eOnISd28I9n8qVmJdHQF0qYm3IrOGYAuxzDUeTmiqMerqqqKzpiacNOqFlRPMkwmACLBBqWyC2OhVLstZlnkPVkoaz2YZKqMMBCzV2bFNqbI6TnoYoBVp1bpVSPtWhZgAw+7uruAWRPtv4u0yDv1CNoyhYmOAnuC8Xc3X0LLKTJzozJFp96Bd/VNpKdeRLT5DqLhFlpuIJlHLpKlv1PIh03KulDXR5Zq/6CuAunJvV4PeZ5idXUfvvzlL+NLX/o1EXzr9/tjOiLBOrPkBOrWPs32C2YmCc4JgGyw5k61x+w4H30L6BgpkpCm9lwKXWTsyYsKV66uS/BmvtMVNfTQM0+rgGM+7x7W4eCFyzV+ebmPc2kFt90WVg4xCxkihGbcqrJAM6IWB3B1fYBXfvmK1PJWFOSsY1Fjl5pSjiUSb8oR5QNEyRV8/pEIzz3Wwf5wR+zV3IKYR4N6HHdYkkTGRy6iZZ4wQpjxJ9ghhZtaGip6qAygQjL0Qqq/7Ua/nzPoEsolFqR1ZZlJeY0bMLpaoChJX6dYKnEYx/gKw1EPO4MdKRtjO7LNrYCk74UIPVKSCcRCBC5p26HczKr0hZfNeZog3fdiyRTnxeiuAfQJHN2dRbbzFTPTTT9Ett1HswLmGPwe5rImwLUtXHnnJKqtAbKdPtJRAp/lFkWBtD8UIUR5rnwX7cV5NBa7aC8vYP7gKrCyCDRjqh+iDGrk7RiF5yALHPSqDL0sEVo825dtZIXgLFC3iu+33XENHJZn07Dz7DF1nlXWnGdtbEUcknOJAehlhjIfgU9t5AOhW4n+SZ32kA02UaR9VHliwL0+pwT1ZNSJKJzjoDk3Dz9siAhtwICH10RB/R9QXDYS95K0cpCRL+MyfE1wr8F90ccRUds70RKzYzyILTAD6A/iXZ1d0/3RAgI8VRAOpKlPAXQBPQ5BCydKXchxcaZ16CUWF/bjlV++hR9+5yf4l39+HWXhwgkbEuEmDTNN+og8V0RYQKVginVJvRMjxTniPEHtBtjwm+i3DiLf96Rk0uvFoxi6MXICWleV20snRObQ41ut21h/HlUDMV9jZt3SylwJMug2DdYVwOmEKT7qNuzPpbQIq1xnHwvwJuo3elypN9c4NV+tmI9MnDJR6w4SNJCJmEEJDSFYKqP8XdqcsW4F7WIQJoJ4DIT7su9EYMaosTM4wSy8YH1rI+ZPWajs7nbvnnen6Pym3OBOLLDvVme3TAjW8kubmuAJ743c19qFSz2EukKjShH0LiI9/XPg8stYzi8iyvrw0BDw7VQJeYMCzqmTIAscsfbTe0gROtKSB/2+1I9+4plP4fd+7/ewMN+Rhc60BRUXUvyMiDuZrLoF6gTzBOi2Pl361J3wqrpbN+Fj/r1S3qKeDQLQGcTks0zK7SjJcO3qhtxrigJGoeZH1QKxgMt+AwcXcxfPnxvg9e0Ca6UHp9WWhbtkuyrWpzKIRHG4EiHZTEWJy+s7eOWlVxFxgZ0zwxrB8ViGwbx8CSf0hDXSqhKE/Qv49ae6+OLjc2jXa3DTnbG9E0E665sJ0HmeBOjM1O3fv18AOq/D1p9PA3TS7fm5cQDxNvrBfQvQDWtCJ4YSlZPB9am6zp8MtZtifeM8Ll47g0uXT2OYbsOlYJ/HsVsDfwXBN+umxc40lHvtugEivy2uKUcOHkUzmkersYzIn5P7XOakxRN4UnnAssdu4wbc4q4aoNbBVy3DSBnXOT/Ma8QFEA1oIhgCWwPg7CWkrx7HG8//DFunLmCpFQkQJQhlNCqi3R/nZ6tw7nkYlTkQBRjVBfxuC/FiF/0yw9KhVTz+ta8BR48CiwtAKwA6MXp+hY06Rd2OJdOeM2ttzs0C9els+u2CdU07qNL8ZCVhtW5Ell/vEOdrSU6wbM1BXeSo020cnCtRDq6iv72G0c41lMNNOGkfTt6DW47gU4SWrjCSG9AZnUwuUfl3+bzzDwGcoAE3asOLFuA2FuC3VuC2FpA7LVRhB2XQRloHGJWUUWXdewCHgoOUibRJgFvsB7PdHtwWmAH0B/fezq7sXm8Bo3iuYFEzsZIhEbV0IhyCci40h+N6Wk8odj6iqIkqcfD8f3sBf/nn30Z/UCGMO+jnBaJGLB7ioUNwVItgCWi9xonAI2jK4aWpLAh7NTCMF7HZWIVz6BnMPfoZjKJ5bCeVWK8xGswseeYyg06SOKPMtHPTDHrusi5LKaUTgD5VZG7ugZ2UxddavL9V5M0ngJLr133GmXezw16QOwHouijhpGkp8Vygj8XarD+uqr8YsD2hIqpwSw2H2SlhF9QoyDUlQpQsO0WhtLZRAKIBcvb7bdeS2nTNrdsrFZBvs8ryvogZaYBCaPyapzdiePdQ+Jx9bldmf3Ifed4Tv1xzzSbQYusLp/10dbFYIaAlFUq00i3gyknsHP8J/O1TWI0G8LIByjJA6LN+t0BdUuyQmgA+korlA8w4qKATaBWUZ6KgvW/fKj77uS/gm9/8pvTHfn9nXEtua0yHw6HU8VpPc6tIbMXh1GrJZiXf3V/v9aFjdn7aAkJP5hhkcslcjvPfSVFg0B9ie3NH2BLLSx15n2MGFdfzPIMXhBgAODMEfni+h+ODEr06gNtooUwTeLTRqhwRe+M+tORiQG8wynB5rY9XX30NbSnfYFaNAD2QetyCVNkwgFemaCNBuHMWX3umiy89sYAovwxn1IMjmXlH6NkE6GHQlP6aZRSDC3Hw4EEsLHSRV2oXFoa+UW3XmmgKofG5uP8Buh03db4bb+NxyI6XkzKnaWaW4+ao3BxewLE/xVbvKi5cOonzl09gp38NVT0SoO75BYJIRT2rOpXgN6nwDmKwvJo2bKLTQrfOykHottEIOkiGJeJoDoudFexbfgjLiw+jTfCFFuoiglcGZu428PBdzKip8zcXN+3cslfkzV7/VKuMhd9kHuIUZT4kQWUzdPE9Cq41c6CTVghGNZBWwPEzWP/nV3HuxZfQP3EB0dYQS26EZu2iGDHYSfBJUVXVXSElfTynOrS3dEEd10T0XoAi9MB4FJkiA2p87D+C+Scew75nn8DS558FHton1m39ho/NKkUdhjLfy9wuQF2Dt/Lsigf7bg/1ybz63iPceLaVpQMZayyn0wPrXKwNI04vsmYhEE4ROTT9zFHSpnN4Fdm1N+EmayhGO+IgElQ5Aof57lSYgizn4zMvqwAKDFayAtDv4LhDRwDJqIconAi520LpN+E25oF4Hp2VhxEvHACaB5CVMbaLAIlHxkFTQkR0L7HJBnvmqhW0u2fIcsiIImp6Qq7urrI3ZnPQh98CM4D+4bfx7BtmLXDjFtij4r5bRExp2FzEjQVsDL2KizMu6q5cXMN/+/5P8aN/+gU2t0YI/Tk4pH1TFMfjhMi8eSFZZMkKS46J2R2t02MAIHEDbLlzGM2twj/0SURHnkba2ofNMkQRtJFRWMbUdXol1dspBqa+siUFwOiHyuy5UY61E6/WhXNC5gQpFXNiuUUV+VTqwIBGmYuw2Hhi/gCkzWk4NU0PmxLeHZ/L7oa/Xk77/T7x7lv3fnBu97fYkMONXu/uw2Gp+BNPXV0YuJUJGFmVfbm3LAnQ+165WhdrgS/7mzAQqC5tAiJxnWGpSjE32oB34S1kZ16Fu30WbYwQcGFdJPBMX5Vlj9EP0ECLaieQnsxAktB681R+//Vf/3X84R/+kYBvgpuJiq5SXS3zwdrk2Baem5sTZWxbn/5RtLytcdfs5/v1nI/ijO6x73h3BE5O8AZvT/7AhTkDjiwFkkyo1niydw7ET9zDiROnsDzfxeJCFzGzeTV9yj0ZyURl2QuwXgNv7QB//84lXKtD+O0uRkmBiCUWvocBQRu9nUmjzgvMhSE21nt44eW3kVDAsEwR8BkpKOZWo/ITQUqSzc9TdN0cD7dTfOWJJh7ppIjTdTSYt5fAIs+JmV/WoLfH6tBKb18ylHaFHJNtEgjU924/wHf3MuguKrpyiIgW3R+olG7qyI19J7OVyrzKpTxa/m3LkZwh/HgbabmOK+sXcebs21jbvIjSodo4635JYyf7Sa0wLZiv+T1QTZe64HzJjCYz7plaerLenAGXKpDEa+j5EhisqwBz7VUsdI5i39JTWF16HEE9J58jLb7MSFfmtdDLDybgQgu4DD5LI0p1tyD9m4wfZqxdemRXtdr3Ca40tmUG1fazDM3FLoZljjLL0REXE9VDoV4B710zipHkCTq1i+4gg7OVAa+ewD//8X9GduEqgkGCKCkwVzkC4CkQJ5ll8WUlYK3gSqBcg6pKRVfAK6JoToXC85A7LGnj2MzNQeH6GDohenQtWGii/eSjOPKlz2HxM58CDq8A3Tb6kYueWwq4Z7kGWX3inJCa8gNjM8rL1WCD9m8biLBjJlcx+q2qxC4/ZD841BHh+4mwDRkf4Vonr2iz50vQwS9StN0MnWAEJ7mK4foJbF09g2J4BUG9jaAeISpzBLR4FZVGLX8Rj3OWbKEC3dQcWeNw9GDwWAPvnqOivKgbJpkRiXVq7nJtxBp0F26whOb8UbRXngYWHkEvmMcWbW3dEI7XlPvqlYXqrnh0dQDYOizzIttQBHBlzWXSD8IWJLvMAvS7o4Fwj80kD+TpzAD6A3lbZxf1ILaAULHF+1aF45hpIbX99deO42/+6u/xztvnEHkL8NxIKeaihJbI4qTkAkeETDhTBqi5qKRXKTJUnod+HaIfzQMrx+AfeQbl8uPYiRbQdxpCzeKiSHL7XLGIdyhr/xjB361uLr7mDDYzu0q6PalxFXSCY9ReALqLxKjpRhVt4W5/kfkg3u+P4ppsLb9+l1XgJ8uCgoDUBTAK/aY/1Sy7IJ3U2NvJksoo1VI4hws4KYNwK7TrBK3BOuJrJ+FfeBPB2llE6QZ8UiAFWGn9nQWvdjFm+7i1GCRAZz05t0OHDuHrX/86vvSlL8l7VvDJtpUF57a+XO2WnDHNmVRnC9w/CsA8LTwoay4jUjh9nh/Ffb5nv+N2ATqVmQNf6joTCWZ6SACsb+yg39vGYmcOC3NzCH0XRa0MDVE9oAqz5+F8AfxyHfjxuTVsOAH8xhzyvJRspOMHGLKfeq4EO6ssRdsJcOXyBl549YQIcPpFgoBCclVDsvlVMITja9mSkyfoIsHjy8CXHw9xuJUiTrYQEzBS0MzjObFQiK4bLWMH5kv9OfvpJDt+HYBOxtWUcObt3N+7CdBt4FeAkAT9jACeZCpVH4RTFsUjk3woGccwVvZLVm3i3OWf48rmO1jbvIy8GsENCeUycYMoqwJRQCeHUkucXAJk1XWRYKNEdtoSsq49HrsQgCdMsaohFqBSaUYBtHIo2VPPn4eHBcThISx2juLh/Z/A0twBFAWV0j0szC3TnQv9LTJ4WkYDAyL2R12YksHqKBQVcColcF6kJagQ7qk3IIKjgF+qB3cVBkiqAikqseyKklJAvZToMFg/TCVoVPeHmGNt+ckLOPntv8foF2+gvTlAub6FMMsQ0SnA8RHxWstCYCdRrvqBq7gpATrnYg0jap8TGr3YkSqAHquUy5jPcrUQSRTgQpVhO/LReOgwuk8cw6HPfRrRc59B2Q6QLrSwhhQp9R98XcM0mpE8iwy68jZMA3TJeotorPZqpfJrxl3/Vkn7qHgfK8gZ3Mng0hGHQQVJStBZpMKcHwLDdQTDa3BHV1D3zyDbOoMyuQq3Hkig2K8zRLQuZMBPMtVaOsA1DAPSDFYoQJ+4lpQSOKJ9rQXoDNARuPsoeQ5eBtrNsiQxzwOUWEHYfQTO0qMo5w8h6SyhaCxhkMWyHuN3U8OGpXp0K6m9UMYHFablvcl2AXRreWvn7dt5/mf73rstMAPo9+69mZ3ZrAV2tYCl5FpfZ0btG2ELg36G73/vx/jO3/0A/e1SlN5VO4kDvi5IrECahJsJumrro0vM7oofb68KkLSW4R16Et6hTyFfOIJtl/nOaOwVLvIqjLKbDBNp82JnJpMppxid2DQBoPR1RuVD7sP5T6xWXGSME8jiRy26ZttdbAFLDTQLIAGSU4r61h6OmRRZ2EpmRRdwAQUI6fnsqkJtXpESWKDtFWgW23CunEB1/i04l06iU2yjwwVNORSFZREcGwagAAAgAElEQVS+YmmgKROwwHlS+w8p7eD7FIdrtVr4yle+Ihl01pIPBoNdKuzTWWoLvkkPZjCLnuekt5NGbAMAHwVAf6+7ere//y72uMlXTz/7UwSD982gS/ejMFiCgDRa+BhkBfzQB9m9J0+fRGeujcVOC62QsERt1Zg/J+yiZVbmAO8kwM/Oj/Dq9gA92k4FTVkkO2kBNyBAZ1pRLZeQ5QiKGmfPXMK/vHkKgd9AQAYHhcOqhhwfHoXK1DM7KAboYIDPPtzCF475WPF3EKd9ybqzBp7lGISOHEPJhhJWVBhJ9pz9mwBdn4UHFaAb2jrLZ9jmtryL2Vta4FWZCEMmWYKCgZCGj0bbwyjbwomTr+PE6ZdQ+lclgy5gKeJeKbJ8BJfjTzNGljJcM7WZyYaq2qLiTfE3jmVeJhl6rUDi/VSBOOE9ifp3Co+AyfGRDAky22iF+zAXrmKpcxjHjj6DlYXDyHo+itxDM+pIoIfZ0YgWkoErAcWC3thRQ8XGDION3zE9h2rPJiPJsEJIoy4KhFQR56xZqJ0Z0hyrjQ68UQmcuIArP3geZ773I3gXrmB5VMLv9dGoHc2K07mFauSGCZUb9xjOyQTDMnuLLal98owIq0wGlLEx2i5GeMQlD89xkBc53FYLG1WJbWqINFsYkCm0uIjus0/i6B99E3j6IRT753A26SGao52gi631DRHyLOjgweNP36Jp1XfDYLH+7pI5l0QBg8cUbnSlzp0RNC5rhK3glWi5JYJsB82ih2LrHLK1M6j7l1GPrgL5BgI3QxyIj8t4fTKuk5HsuAHoDOiI7o4B7+wgBsBbn3kmOlxJepjQhlugNAwzrtGKgm46LRReF2m0iKqzhGjfQQRLDyPFAXmfI1Neuyrm63AuVa90PbYGJaxYrhXEszmYe2Icn53Eh9ICM4D+oTTr7KCzFvjwWsBm5TjJewgQRy2sr/XxrT//Nl746StwEKLKqVDLqC4ButKHZZNXXRCpldmkRjuh5ZDTQNE9COfgM3BXn0Da2o8kmEPphsiEWme8fgnIBParV7oF2QLQCcKNdo7WnGkEmtl0sRaifzhBvFjDsIZvut7qw2u32ZGv3wJjX3rSL5kqEbE3LoAmlW6yaJSst9aiW2HAkIyIlMJLkWamyxQtP0ez2oG7dRb5uTdQXT6BYP0y5v0ccx41EQYoWdvnc+GilkbaNScIzYJ0oc7LojbCY489hm984xt48sknwRpzLlqnKeTXOwb3JaWdntIE6dJnP0K6uQ2mTQfXeA5W2+Bj3ydNxmpvO9wMQPfDAEUdICOGroH+aICLV85j9cAi5httI+NF8zXWfTM4qePVwAVe7wH//eQ1nC09DPyGWCXRSqkcZfCDECN+mABd2MA5qiTDieNn8drJC2jEc2OADkcp7rVLOjUp7CXioo9lr4cvPrGITx+q0a23EeYjob6XVQ6ed0XWSV0J2Gcfb7Xa0k9ZjqH+53wGH1CALhZphYwBIrIHAmKdV8oqQUkuBIMdXiF2Zm5QYJCs4+LlEzh7/k1c2zoNJ9xB7Y+kVItMMbgci0RRRNXv7dRiyq+ERVbbGl6JNmsAWzGZio0RoAvFnohPgwieo+dACnyec0yiO0UX1ShCO96PTvsAHjn0CawuPg6/bqMqIhSM1VAp3gtFEIy0dhGt9EMpMxMQbrRmyDKjirpofZCiTfFAjr+0Q4sbyNJUqc6BjyrNZT5dqFzEWwlw8jzW//FFnPr7H8K7uIYVeIhGCVpUUbeZWbKjctoBqkgi52deeliJ+ej48bMEdhnvmUE2f5l4qgunYJzdFqfNwMOA9ep+iGbUxCDJsZEV6HebKJ4+gs//b38I9wvPIJuP0POAIV0LogaGzJ4bdX0Vfp1kzYVZtac+XTPoekOlnp1XU1YiSo9Q/cizfIA5v0TX6cPrnUe9cRr5+kmkm+fh5VuIvUyy5tQ88Rzaw+VCp2f7K0A3mXnDGuBaRRMNVhRW+4PV0VHrWVc936W2S1kaGszm88tEeATfaSOrAgxKD6nfgNdZgj9/CK3lT6OIVpAGcxi6IVKngcqLdI1G6SAJJk7aRbL6Y1cbE0j/2E8iD24DzAD6g3tvZ1f2ALbANA1YNM1qF2HQQLu1iJd++Tq+9Wd/jXfePo3Qa8vEIOsPQ6sVcCKRc6VgilAbafKk28ls4GFYeei5Mcr5I3D3PQ5//+Mo5w8gD7voFQ5S1tgFsWbCiwIBqe6GkiZTGWn4FJQhWBOWPevTWYPO6D1rumgXp7V4BOhq02Zo1A/g/brXL8mqpOt58l6qJraA82l7O3MhUqPJqkWTbvJZtkDvZlmElPDLBF1vhKB/Dsn5V1BfOY5w+xqipIeWWyNySUFkvWChnrlGm8AGnaQe1RhV870kSQSgE5w/99xzePbZZwVwb21tyet0tn26re3xGAQg2GH2nJ+39kqSvTS+yR/mPbIWTtaH3f5OMCbid7NtChy8uzHeVbVvEYMIS5aoKC7oukgLZikdrPUSbPU2UHsjdLoNAYDUx3BLH53GAmI3khpPqjlvAPjFeo3nT17Cut/E0I9Q1h7iIEQ5orBYiIwsDwEGrE8tMdru4Z13zuDU5U2pG/coJCnJtUBqbAmqaTXol5kEqY40R/jy0/N4cjFHI99CWBaoipQmbvDpNMDRsCzFtqvZbKLbnZfMIvuqqFM/0AC9hOdmqhtRNuDUTYDWZqIpkKDCCK4/Qtgk5XeEaxvncPb8a7i8fhpZsQknSJBWW5L9LiuyEphxdxDHoVDih8MaITVVBThxHlT2GMcwAjEpseF8pPIpskkohMFJo73hmTSly/CPyfSK0wQ/W/oInDnUWYR05KPbOoxjh38FRw4+g1a0H3XGQDkDQgSSk6CcMjk8YZoVJoDAOZQAnVotktdlvTep4K4vWW+KmSqtn/2txHIdIuxl2PnBT3DmOz9E+fJxdHop5n0PflEgGWyjyYx7yWy7ycjnFQLO1RqjkMCIgj8TpDfz97gtZG7X4JDN8lu3FKYGxKQw9pBUOTKp/XZAgXz2ZQowbnsOzrglBg8t4VP/4zex8q+/COxfwKgZY4t9uxViRFsz2pGbTD7nHZ7TODhAazKph9dztGKsmu3XWnUJ8AYUsS3hFH2Zf+LROSQXXwY2T8AZXIKTbiCkew0bg1EXZu4rAm0VcJXAtFDY7Q0xfcJYskn3EH4/6fTW4pXJCF27+BVrxFU1XtZYVgSPu7CdqY/vRKicEDkousufLlr7nobbfQTV4iGM4kX0vDYyh88CdYIcGbv0/ug4xJLCkjowoh1g3HJmCY4HdhadAfQH9tbOLuxBaIHrZftsNo4Tk+9Q3RcI/Fgmxu/87ffwt3/zPdRFIH7pvtc01EEzCTu11GhxkuKk59Crk/VXjIr7HrKqQp+0saCDfO4AGg99Alg+imL+Iew4Lfz/7L0HkF3Xeef5u/m+1DkAjRwIgAADSDFJFinJkmxZcpLt9Ur2zHo9s661PWWvvbOe8o5nw4xnZtfl3fHMhqlxKCc5rGXZ0tiWJYuUxCCRYhYpEACR0QgNdO5+8eat7zvvAs0k0pIopn4sFIHuF+4799x7zv/7/qEjGxzXNwA9idQ8qdSvyXirdktp7LKAyybINc7JQrOTDgCysMgCI5tr1gH6azxJTS69qdBf3ayJLvGqNKJMFDCbWjEFlE2n2TSoLi8v1FTLzxOCeJlqugDzx+icO4TXvMBAJiY8KV6eaWdRNjnivGz2PAJSTdeonOslQFeH3DRVavstt9zCwYMHFWxL91zo7fLzkq7+/GEsgXu9Xle6cJl7XsaxCUCX9/5mHy9HUy9j3tbS94W2L8clgKz8rt/scbzRX/9SKpevB9B1Qy5sHGy6sSO1RqZnlml2FxnbWNFu69LyrG5wq3aDrZM7GawMI4xYx4XLOXzpQpdHZpZY8WrETqha9sANKKJII7dS0YnnmSlE5hlzly5z8uQ5Zpux6sZtiWsTQKGuzpKTLddRSiWPaRTLXDuecvuuGpurHYJ4Rem0olXPBCiI+ad0c6Wragc6t0dHx3RulBFqb2qKu2UAul77mWiqKxSWAHRR3cZkdoegGqnWfHbxBGcuHGZu8TRxtkxWdIiyVYKqg+NK2oatrAS9pgWveUYeI273pg3c74xKB13Ajui3Zeb070NGpG5pgUZJ1OKLIvc1dc8X5lemhexEijsiD3ZV8aA1TCsPqAQj9Jqy8A1y7a5buWb7LdTDjWQ9AekeaWLrvJLaY5JExr1faPxiqtm//8pc9/rmcBKXKtrnuh+SdjoGwApwTxIm/Cru7CoXPvcA3YeeYuFLjzHRTBjFpRe3VdrhuTbN5VUCKXi6DpkrhnwpntDjy0pEP+JUu9VadJUhMDr48iGmaUKPL9cGo4h2NdPbgOiYRH4SejqPY3G9tySZrcJKEpOPDnKejPmqz/7v+26mPvwh2DxKs+6xIOZxUkCxcvV8MBr4vhN7v3svn2MKBn1N/hUPe3OOPOlSy/7FstWh3c9bBPFl0tlDrJ59kjCZoUIT3440A13OaS7MK7XOsciUum/jqmmuVGr6hWkTEWMKA1q01tXKgPu+1Ety0Esmma5t/UGTqaOaellThap+xR1fBlj2ReJs75M5DXp5FX/iGpUVpoObWXVHaFNRMO9aAU5qdO+yc9I9lyPsNcPSUVf3vlfMG/3+v378Lz4C6wB9fWasj8DreARk87IWsMihrjWakuqvAHXpYjbqA1w4P8fffvpuDj11gsX5Nr7X0Ju96vvUoVYsicp8ddlWGuM4NTeRxUtNauTflhrHuRO7YHIP2YYDdOpTNO0KPanuypZUqH9FP3SkjBvTKq+JXhP6V14ImDeUONGjCzgX8CemQMYorAR7r+OT8CY+tLKDfpU62HeGVe2dKaRc1ZzLZqXPeFBgbfSZgQ1VCqrJKn7rEvn8KdLLRymWzlDP21SLhFDMhzLR1Jq2TS7vqywOsyE2YN04nZdmiKq79H127drFTTfdpDR1+dlVDwb7OSZxa7vppbO7gPOyI6mmS2tc3stC16t5euV4y0i38rNFBy805rJo8Gp+/uv9vV/OfuKFvvd9une/oCNpAgWBJkqJj+CF2VkKp8fGrVVOXXiGEyeP4NkOw5VJrtv9NsYHNylAl9uOGMTdc3qZwysxHa9O4vgK3DxpMcaxkVxIkkCaEkrmeJZw5sQpTp85Rzv3TKcwl3ksRSfZQEvsmYCslHoRMcwit+5wuWHKZswRenvbAHIpfvkuqbBIFBWJmVSghaSJiUkt3JiCVUltf/NS3CXySq996Vhrd9s3YEzuD26HKJ9lbvkY52a+yqWFY/TSRWw/IwhdbLcgSSOSLKLIjKO53TdSlXPn2K7hcxtu0BqplwHfUii8YpKpXXXj0K33kb6bt+96Sg1XarxIKIQ274HrWap9llNUDWtKzV+ab1Nxh2lUNlFxprhh37tohFtxiwHSyMUVGZCC7C6eV6geXdrZWtSWooFddkyv0qWley4liyyOFFzXsoLKUofZLz7K1/70rxi9uMhUlFHvJloscgKXNE9JewlB4JOLeZ3j0vWNgaefZvhqgigF86IcHi0wqRmcjF8/vkvuyo48r0+zlp2B7BNi2yF1xDhWYGOGJfGYjshAbCwBy7bo04XVktKUa2d4lMXM4pydseN738vUj/8g2e4JLtdsOp4kgsg1Y0zqykKxoXJfzXm/km4j109JedCiWaIu7RUiBujgtWfozT1LNHeUrHkGn1U8N5LLTa9niUrMUuG7eFi+S0+TbYTl52gRxJIGgoJfEcwUGqlml0ap/dLR2jhRc38tjfWEKGGRWI42HoRR4Nq2urOLVwVJqk7/Mtdtr47lVmhHKUV9jGJ0N9noDqLGFmJvGMsdxLKrWOKRIAC9z0wU47myg65li74s4vV+n18/vm9sBNYB+jc2buuvWh+Bb8sIrAXoGtPSB+xlRy5P+o6ukv3bi2nUh/ja08/yh7/3cZYWuqqFs62wD9I1uVwBuixAUqGXrpDrhZLWq9oxqTJXKyF2GrPai0lrExQb9mJtexvJ2G5WnEFW5eWy2Is5U58mXCYRK5jTbYgB/SaXuE8rlAXfWOf2O7R9zfO3ZSTXP+TFRkAWfgXnQuu88gQjyBPX41wpff2MWekuqcGgd8XdXbKHK1bKSBHTiBdxFk7Rmn6GePa4dtMbXq7dc8nXlU6CgmLpHgnVXbqJfXOo5x+bAFvpFm3evJlbb71VKe4SzSOdcwG4Qg8X0yXpNK6VfZTXh/xcgLG4YUtHsqSTy3PlfWXemhzpl4OIX3/evNzr5fel3ry8fgWAiRGYAPS3+uPlRv+5AH1tTrZsnjMimVuuyRS+NBuzsrJEfchmZNzl6VMP8tXDj+I7HpONLdxy4B1MDe8kykznbDqBz5xY4Exk07NCcifsR36JEVeiFGDRoYvZV9V3SJOUI88c5szZixo/KR32EqCb2CXRozr4acpA0WLUWuDOfRX2jeYMFkJvlyQCuS+CHfrEWfwcgC5zdXJyg85vU4gS88UySqmcKX0K7pvBxV1zncsZIN1r082UAp7GS/ltLi8+y7EzX+Hi7FPYQRO3khGnHbIs1/XHSLakZSn3JAfb8nH6Bqii7ZdOt0S0yb3sik5duFuqKRb41acyy32tzwzSQqH8TuRZeES9FN+p4UiMXya56zGOn6ghnVzbCwsxI0M2tu2TRjZ5L8Qtxrnt4HcxMbSfireBrBtgF0JdFvO7lDC0Nd9eHORlNUyEASDzQsjv2kk2zLSk12WkViNptRkpHLzYpnn3lzj68c+QHT7FZLPDBsuhIkOQJEQqVZPoMVdNx3q2Tct1WK2YFbqSZDTinOFYiqq5yi1MJ9x8vhTVTUffwPSrAF1MFR16jkNb/og8wzGOASJd85KUMM+1UCtpB0JLF5JIpdag0+qBG7IS+MyNDrDlw+9n+KMfoDNZZSm0idyr4Pyq9lwkcApB++7tpfbcGNFKMUMYeWnSpVp0GbXahOk8zD5L88wTpK0LDNRS0rwJVqTWO6qKyaVo4WKJ/M8J6IrET85y5qqbu2N1cKw2Np2rmvhyXpqjuXLLNoElUlWQMZPxc4hsKRX4SlOX2eVZGV4RUcnbBMpcVIt2Bem5pAJIRF3msOqNYo/uxp3cB40tZO4YqZwhuS/pPspIBo22Pe2btAqzQe45b/VV5M37/dcB+pv33K5/s7fACIS+z+rqqgIV0bWKcdHMxXkW57v8we99nGePTlOrjDA8OE6r1er7w8qmNtMOuJ8ZLXhMVSu/sgy6RYKX9XRhXE1dWpUJ4okDuNtugIld9Lw6UYZGBOVizqIruixHZlNpdLZCPfRJ85IWbRZWVfmpCZlZ7LRIsL7AvIYz1WyKjSmc2RCVJjTqRKsGA/3uQ1YgewzP9s3GNeri+hkNq8twdx5n7iTZuUNkC2ew4yVCK8UXfaFobGXD2d/bKCte2yWWFpVEbyvAWQC4gOYyXk2Ayl133aWmcAKqZUMrz1VJhuO8KL1dfifgRkC5dNzluijfUwsCEiu0xpPh2zHwawsI8nnyHaSDLp39t/pDYLZMC3GFXvtYC8wNs6IfCaXnTpgXItUxucwZPq2OxcULC9rZnNo8CO4yXzvzEE8ff5RKUGW8OsXN176D8doWYnwF9F88c55HFy3m7DqWJyZOhunj+TapUNxljkmrXem3BcsLC5w+cZLLC0tkbh3b8ch6XeNtIJIdwX0KfDIayRK7BxPu2l9l90iK07qMK90+N6Ad9bACo1kXmq5QdGvVQTZs2MDIyKjOTxMPWI7IG7eD/lISrau1wFzHOUqNS7qkO1iemMfFXJg9wrOnHma5cwr8RTJ7VcGWSqNSqNZqek8QcO4yiJWGePYggV/vF/8iljuz5FaH2qBFL1rBcXNcr+8ArhKaDN/3NK5UZqEW7sSLIMlxnQpOViOJPAarE2pG1mov4fgRud8kLVpa8BbvA2FXKKB1fPLYx8kHcfIxBrzt3HnH9+JkwyQ9h1pYV18NV7rl0mmWaC4KIklSkcKE0K3FLk/AWyHFd4/e0jK1vGBU3MAfeIov/PvfZuRSi0npnKcxlSzB90KSVtNQz2XddXw6fsh5UlYGQ7a+41a2bN9G5/gZjt/zZXanHn57BU90/no9Ge8Y6YlrpKp0p6V8oe7xHklaUNTrzJJz2SoYvf46drz3vXRmLnD+2HGax05SWWmyyfNxOm08qXcUOXGcUAlC7MxjIUmZDz2Sa7bQu2Ebt/7Sz9AedplJ24yMjbKwvER9cEi19+1uB8c3a4EwGFzbM/dtMaqV76j38Yws6TERZgz0zrN65MvYc0fwojmCICGKV3BCi9wVeYIUIaTLP6B+FVFWhXAUZ3Ajg+MbcSyPpfMniNtnCexl7GyOqlAXDMHDMN91f2Q2KyakxiLpZHiVht5TliOHcHQn3tAGbJHSFDnzF47jxovUWMRJlggdWbssuglU/IAsirWT3rEadJ1h2t4UQ1tvYnjrQS61bKNHDwyjRuUbGiVnKdtBWSJrDPve6mvJm/H7rwP0N+NZXf9Ob5kRkOgVrcTLRjXLqFbrqndrNzM+9Zef5atPHGNudpVqMKjuxAKgUzHTkcyVTCKxpJNgFgKpJOs2pcjw80iBtJiZNK0ardoW8vFd2FP7sIY2knpVunaoNPhcnHjEokVoXKInc8QF1yZPpWshyjmhz/V77KWZ/BXX1nWA/tpOVuMcXIJz3YxcMbnJtWEuEEpBplDEI8mNFdqedNNTfC/C784SzJ3EuvAs/sIJ/O4SrjA0pDdkOVdcckunW9kAqoO/dIxUk5noJr1khZS68507d3LdddcxOTmpm1p5CNgWIL/WSE5eu5a+Lsdq9LyjCtDL934+vV2/6zfZQX8l5+6lALpQmt/qj1cC0M0Y9SPHtBAoTCDhAUlvVGZnwMJSzKWZRc0937CpTmLN8rWzD/OUAPRKhbFgAzftewcT9R1EBEip8ounLvLkis2S1cD2aqoxlvuY4wpANvF8cgFoATHOmJud5czJUyw1O2RuVbu1WdTTGK1EspfFQDOzkO36QDbP/nGL23d6bB/MoD3fB+ieuldbvhhGySWkMQYMNEYUoItJnH5bBSDl/HzjAvSXm99plGsEmas59T0KiTvzIuYWTnPu0iEuzh8mLua0m56yqmPiildKIswUX89BaznHjofYtfUWdm+9mcH6OHmRML90nmPTjzK3chK30iSzWurwLmugOrX3Db7kXiIATh5a/LMD7YRXvQl2bbqZqfFrGR/dQS9KOHvuGU6d/yoL7RNYfgvLTbSgUKRm7XPVh8DFympYaYOqvZFrd9/B+NBuQmdE3bwzWVoLG0/c3aWg3Y8e1Q6242h8mQB08SuIOm1qwFA3ITg9yzP/8U8In71AcWqGjbLuZh0c6cg7nh6f7Yd0XY/ZKKc5OEBw8DoO/PgPw8F9INnpl5bpfuwvmP7U3Uz2eoTpohbk1V9EgF/f7V5dFWT+CfVc4jOxaVdCZsOQxsHr2PqB98Hbb4dGA85MEz3wFU7dcy/pkeNssCGQdPJul1pFvmMBUUHhBSzbNquDNeYm6uz/se9j6PveRXdI9hEphe/SJtfMd4lOVH8RYSAhbvR9UG6bwoGykfKERt3G61ymunCE3unHqDbP4EQLSPC7mpEqtV+KZ1LkC0jzGlExiFPfRjCyk8rktVAdNRWf5fMsXnyU3soR6s4sPh0VYKlXatlFt2RPIydKfu5QSGi51yCyh+i4E4zuuA1rdDdUhtWFr3P5ONHiCVg+QtGapupHiP9jV1z5pRCibERhGNaIrAE61ij+5AHqW26i64/TokbqVlR+KA8xVlVvFsmjcGVx7rvLv9yFtv77N+QIrAP0N+RpWz/o9REwIyCLud64LeN47XkB1coAeRFw+JmTfPavv8hjj34N26owMjxGEsf6vMCXTUnS90+3tPJeRowYfbm58ReOSy93FaR3wjEY30Gw8RqT4VkdYTb1idzQLIICxW1bdVdC/cwjMZEz2j3ZfJRZpv3avH7eevf8tZ3JVhlxpie7NBI0fQL1K3JQraV46Xgy15KedsQDMeWxJU5qiWLhLMXZr2HNHKfRnWVANtmubPYEPAkF3cEX5qUAmFw6ngKuTMemEvr0ep0rNHApNsnGQ8C56M7FfV2AkhjDCUNEfid/XwvQS6p6aQAnHU3pTssfeV4JkNca0V01Wnx16RtrO4jl58vxCZ1Zju/lTOZe29nx6n+6AHTz6FNYX+QjddyuAHNReSoxWe2ppBMuoUmXZtusLrbZMjnJyLBPq5jh8NnHefzEw6rpHvHHuHHf25msX6MA/bIA9OMzHG3ZtOwGnlM1HXA5HjHdlo6oq9AAt4CknXJ++hznz06rbtTy68Y9Ok3wfZdYQI6wjzKbOh0mrEVu2hZwYDJnqppQdFawC+mgu8SpgDrjJp+lsc7RkeEJBegSs1bOEzmaN7VJXL8TLmuX5znEWQuvmqnu/GvP3sv52UNE2TyWb5g6kUTUyX0nDLWbKF1vSSvJegPUnZ3cfsOH2Dl1Gx5VDdSbi0/wzOnP8/Txe0jti9hBG1fizqKMInV0rTRBYpkaqEmx0ESXVsh7dYZr13DL/u9n14bbCRgnI2Gue4Knj97D6ZmHWInO4FeFZSSyMZGfGR28I0XpVDrpEurXYLC6iT07bmVyZA9+MUKeVCkSH9+VrHWZN8aMTMVfUmwUkzUxQJOuabfDRifAnVnm2O99gu7fPsjEfIfBuFBgHRVdpW4HjkWWW2RizuaGTIu7y3UHuPkf/wTuB78ThmqQRLDSgfse5ci/+23cY8fYGC9RlYpB3/RTtfD9SE1RbYhJnDjuxa7LZcdlZmSAm//BR6n8Fx+GHVsMb1zA7aETnP7zT3Lqz/+K7UnCqHT/05giF4ZDRhqlBBIXZ7ms2Baz0g64YRf7f/bH8N59O8BWJxEAACAASURBVCsrC1jjg8ynEV0rp1KrG3+RJNMOPrmkH5jusxYOkhjSHpNjPq3zh8imH8dZOMZANoeTrspiReEWWmAWUz4pDhd2hU46TBZupjF1C97UzTB0AOwGdDtIrkPv9D1cOvl5RisXsZM51BFBmGOli7yVmTvVmnjQblGjZ0/hDF3H6IHvgbH94Avoj6F7ifzSV+lMP0Rn9ikCa5ZaJSbJYxkWfNkexWJJISA8pFs0SKpbcTZcT7jxAC1/hG4RaiPfsqXYLDKLXJmJsu6JXGL98eYdgXWA/uY9t+vf7C0wAgLQNaZHXFolNiQrcB0f16/hOjU+/am7uftz93NpZolKWFeNm3Y1pQgsC6CALtUCmsEqNWBlnInBbQ6R5dKhoiDdGdtOZdNe7LHtLDgNWnZA5LhqRiMGcWJ8JABdIl0kfkRtkcQY7Ep3VjbY/Wi19YiQ13iW9jNt1TVYZ4Bu0Iymzpz7PIk1Tzh0Cvysp1o6L4twkybJ0jmyudMUM8eptWcZyFtU7FRfm0jH3TYu7eLSezWOT338TbyO1m9Mh14kGLLB3bFjBwcOHFCQLpsQKShJ11w6ofJ7AfFl11xBUd+RXQC6gF/pTEsHXZ6v87dvKLbWhO4qCHr1h3+9g/7SY/xKALoyH+QepZtkUZ5LF72gW/SUWr7aiVheEjlFyJbxcXwPOsUlvnb2MR4/8SjVeoUBb4Sb972DsdpeuniciOFLJ2Y4G/n0nDqeGGmqd5jReIpHguVI99zVDXl7sa0GcbMzs1pcsr0B7WpZuQHoooUXqrCXZNSLJpvDFb7j2mG2NyKGvS65UHaReSvuzvJdTASmULtl/k5ObFKA7nn9zqGZuW94gL62APV8tor823VDkkyi1mLNM3crXS4tPMNTR7/AYvMkdihUZ7NOyfUtel/fDxQMZ7FD0g3ZMLif3VN3ceOe91Gzd5DGDqEvoz3L0dnPce8jf0y7OIlX7ShAz5IMYh9fHNKLlExAsrUGoBcNrGiUrRO3c8v+H2aifj2tposfuDj+KucXH+PUhfs4dPJerKCpbvNGciMsCik2eCpbyBMpSAbkcYXtm65jz/bbGQp3QDJIllTw7coaN27DKEoVqBtJUJCKd4FNJYGlT93DE7/1x+xfyAnm5hipDJB2W3RFX++CJ27wtqf+MMuVBu0tW9j9Qz/A4E/8OAxWiSrSsbexV9tw5hIz/+G3mfnrT7O9u8RQGl016tTVOidXWZPEr0rn26XjBMwEPovbNvP2n/9Z+J7vgkZIR7LPPR+WW3D/Qzzzm79P++FHGVluMmKlBA74nq33cFv2B6KZDkJWsoSZqkfl/bdz3c/+1zBcUWf31bpLR4v5htVlpzmBKxIEMW2Tbr6sUzI+OV7epu6ssjL9JPG5p6j2LjDodLCzturjxQROii6ydghAz2nQtTbgjl1Pbee7YOxG8HZAUYFeF7wV8um7OX/0UwxwHD+fw5f4NI2jN9IvMTe9CtDRDn0rrRA5uwkmbmNk/4dhYB/YQ2oC6FpNWHiG5PxDtC58hXT1CKGzhBvImJv9lti8BBI7kDhEWUjPmaDX2M7gjlsphrfTdgfoFWIqaQC6NNMLOUESU1rms7/6y9j6J7wGI7AO0F+DQV//yPUR+FaNgHSrjVO0yY+OEqOFFOrf+NgUp09d5J677+OhBx5jYb6J74QMDIyou2uSipO6CbVxRPsnnXMxm1Fw1jdj6Ttr63tbLu2iQtcfwh3bjjuxk2x0K1FtiMiv0lZFm6dmO17h4MgCJfnBUiKWbYcYg6nGuXTMLRVd36rRWH+fv/8ImG6kESAYsKw6dDXnMQ630vX2SAlIqNGlIl2bzgLJ0nnSmZNYixfxO0sM2hk1YvK4SyQ1f4n3sYzcQentQivt69xz22xINc5N0qwlu7fXY+PGjZp3vm3btisGcALIBaSVnXL5ewnK5f8laJfNsRivSXdauqZl1vmLac9LsPDt6mCXzvQywusa9KuztAToYpb1Ug89f9Jxk0xk5V+Y8uF8Z5755hzzyys4zgDbJncw0RjSbOuEZb565nEePfEI1YEaDWeAg9e+k7HqXpZxeGqh4MkLi1zKXVKnhpu7WrSUTmoqJQBPQIKjMZaiK1+6tGjo7Usrqj3HqZkc6VzyzKWLr+FTWN0OA9YKu4e6vPvGjYy7QlLtUkTS/U2wnUzNrWx8comzFJlR4DO1catKOfSKyIw5nIDQN3oH/eUAuuOKh0lMnDTx6ynN3jTPHHuAC/NPUbhLZHYLy5FChQyNRyGW30JyFmSTVfGzKXZvuoO37f0QU9UbyIsxMgnldmJyd5aLnUf4m3v/E83sWZywiWP3Hdljw+wRw0ohDFvaBS8kHhsnH8CONnDtjvdxx/U/zqCzl3bXJQwDHGuFNqe5uPI49z/6CZrxcXrFkrJ7BKCneYTnC1gXGr3Jv5aotYo7wd4dt7N949twszGsXOapAHQDPCX/3JRkTJyYAPR6nDKUuvDsNPf/639P/eQMm5Z7jOey5ndxHYtYqOE6JB6pX2ExymiPTDD8ne9m4z/6Sdi/X9AfDNVNt77XhLPnmfnNj3HhLz7FtrmLjEpnXUtexgJN01WkQCX350xo97BaOCyPjJLddJBrf/Hn4I63Efk+loTURwm+eAFcnoX//Bme+oM/onH2HONJjF9EBIHEv3UV5CbSBRdNteNyIY+4ON7ghn/ww4x9+P1kgz6rIzUWhB6f5jiyj5AGvm0Ry/f1pHuekcc9ao5DNVuld+lJ4vkjFItnqBUrVO0OtpWS9OPlZEyTOFUNfGINk9evobH9nbDlnRBsp3CnJH8ES67P4jIsPMDlI5+C5a8w7C7jpkk/RtHRooVKMNSU0BSYrRBWsxqZt5/K5J3U930/hNfQYVC9eap2F7tzDua/SnzhYVoXH4X4DJVQWGA94yhvmeJJkYj8wqdrD9C0J7SDXtl0I2l9E12RGSYyX11cibkti85XjSr+/kv/+ite9yOwDtBf96do/QDXR+ClR0AigYy2th9bpXEwQl+XDNcqgd/g6JGT3Pf5B3nyiUO0VmLqtSGyWATAxlFYNghebjTDZpMgPusSp2VrZ0DongriXXF792ilDnEwSFqfINyyD2dyG8nAKIu5xyoVnHAIT7I+e7JAi3pNBFtJH6AbTbp20FXv9upSjNfnztcfAROzVsbf6fasbxhk4u+EpCmAQjwJgqxDmC4RxIvEyxeIZ07hL5zFby3iF9DwfXwrJ4o6xEWELe0T4SPm4jMgETxi8OWpc7H8XDY40hHpdts6h6XzfeONN3LDDTcoiBWX9nKDX1LSBciXEWplDJtsVgTUiKuzgHPpnpfAvYxlW9s91zne156/2jnkaz+31MCvpbi/1efnKwHoMkbSdRamT/mfdBnPXjzNs+eOstppMTo8xYG9NzARDpGLO7ob8cTpx3nk+CPUhuoK0G/c/05GKvuYSeCRizFHFjo0xdTLDXESoSZLp0yIzMI5dTRf3bNd4mbB5emLSm8XeYXjin48NBIdyciWqpNt8ipoLTHmtbh2Q8pd129kIF/BS9saR+iQYDk9ybTAzgLtgkk5wAsDNm/arnIOMS2TOSvzV0HelaJZOVPeRC7u4mAuun9XzK86quk+Of0ITz/7RXJnAb8e04lWtAsqdyYxQhMH7Dg2VHLpRG8euoXrdryX6za9G49J8niAIvfoZUsUwTxt+xifvPv/pZUfJ3MXyPOWAUOpbQosnjiCC3Xa3EOKzFZDNyee4uDeD/G2a3+EBrtI0hqemKXlC+T2PC2m+dJjH2d64QFWo2kqlVCBbZL1FEhmuWiMLVwrpEgDknbIhtF97N36dkYau/DsceMoLsFcMgQaXWpkRjKdxLx1qJsRrBZM/+6fcvGT97BhNWK0l6gpXJwbNoZECEpxqCsd4kqDeTGd23UNe//hj2H/4A/BwLCu8c5InajbIii6MDPD6u//OUd/9w/ZsTzPcFRS3KWD30/sEEmJUO2VCWWxlFo0xybhjtvZ/Ys/DzddT1Jv4IpUo5vgCpW9uQKPPsHJ//RbRA8+xlhrlQFh0BWxvq/tO5qIIDd+1w9oey6nxCBvzxR3/srPw/U7WG74XEYKVC6uJfnkcl0VRFkXP5RzJpT5Lg3Hw22do3nsHsLeNFZ3lqojnjpdbFu8KQwlXIB+UQSaZpO4G6lsvJVg97th7G1E2RC5O4TrCECPcNMZWHqQ+Wc/RTH/ZYa9JdxeaozXbWEIimFqbGQwWZ9p4EEzq1IE11Hb+G5qCtB30bJHyGyP0OoSxLOwegLmn6Jz+gGipWeoeosUeVPva2KoJ1R6YV1IY6VXBDSzBnl9O7Wtt2CP7iUKJ1hOfHJhP3oS15eSSV6kMtTWH2/WEVgH6G/WM7v+vd4SIyDVXAOixak005u3ASAWaZIzMjLO/NwKjz30NA/c/xVOHjtH4A+oBs/1KrpwGu/WpB+tIjSufiW/D9BLkCP0KsvxTXxLZtGVzcf4FpzJrViTO2nXJ2h6w8TuIBQBViqdgH7muZ2YiBCzPdWoLn0Iv6vvjPqWOGGvsy9ZAnTp5JhCighxZfPhGHpvIRrcjLCI8aMlnOYF8tXzxEtnseZOMdlbpBLLBs/DsSt9oyHp6kS68bY0WkaofA6WZB1fKcyYUpAArTjuaed7z549Cs7F4bwE52W3XDbkqjvtO7iv7YCXUWai6ZbXGm2e2cSX3XP5tFKPruZD6tvwwpTtV+P0vBjFfV2DXo70czXoV24F/VMjdRQ5TXLnkLmSSUyV9DyzmGdOPM2xC88oxXdsZDP7dx1gQ3XM6FO9nKfOPsmXjwpAbzDgNrj5uruoB7s504QvnW0x3bXoBR625J/3CnXWFj5rRAQVo/X0HZ/VhYiLJ6eZvThrZEG20Ex9jVmT9nqaRKpXFwlI0Vxgqt7jhi0Zt+0dI+gtYcVddcXWjGVaIo/FyUNDU3XRDvqWzTsYGxuj14uuRACmolXXOfpmNYmzyaQbTAc3bLLUOsWhZ+9nZuEIQV0o7x2NVHPcQmO7fE+o7TZyu3HsUGnoeza8j1uu/RCbG/spaFD0qsrUKfxIAXmTk3z8s/83XU6TOXP04gWVQAgIVmNJDbEQqr3cX3KsPCAoxih6E9y074PcsPu7qdhbyaMGti0AvYVbkW77KofOfo6nT/8Zl1YOEVZkbcxJ8rYyKqJIQKbUeSqQhRTy+myIbRtvYu/O26j6k2SJrIVyT5SSpfFqcXJbu+eVOGOsncOTJ3n4N36HqfMrBLOLDFYcovYyXuCRxwmh3OMsm1ZR0K7VWKjUqd5xG9f83M/AdTfCwDgrvR6Vwaq6Nfh9gM7vfIJHf+P/YlvcYkAGtM9gEfaI0ToVWrCqiLN+Cqu5y/LQON3rr2f/L/0PcNvNpIND6u4u3zMIpDgl3fnTdD/xlzz7h3/KhLjPd9rYcaQSKacvw1Odv2SFhyGzOJwOc67/6Y8w/kPfzfJEjTk5OZZD6AY4ififFER5FzeUDnxLuCca59Y88zjehfuop+exkhWqfk4hxTkHYmEvuB5xKoXgBlE2ANWdDG17J/aOd0FtD62sogwvoZfnnS5VZxUu38fMM5+g1v0q9Wweu2dMdCWvT1IXMkfGSjnvylSUJa0Z18n8a6lP3Ul9//dDbRdtb4jUcjUvwhfOTvcCLB+l9+wXaF58jLq3APmKshpEdpGLF4UWXEQuYxMXDdqM4E/ciLfhRvKhPawiRnJm8roalStyHFNIX3+8OUdgHaC/Oc/r+rd6I41AHxSV4OjK/1/yO1y9IUtF2lctkriWpjhSpY6lmxiKfxET45u4eGGORx/6Kl964FGOHTmjkT524ZsOutBHLaGTyTZBAFXftlQ78VcpdwYQmY66I3pziULJHZpOlXRggsqWvVS2XEurOsl8z6VX1PDCxpWc9NyW7M5+RImsv31zMmMcJx1W08l9zqMfx2Z+VtLhzc5dSa7PydF9I53wb92xXh1HM3a64SxNZ/saNx290mOgP3rGa0CkDIbFIOdeALpE45TjLe8tTQNf3HKJCbpzpLMniOdOkC+fw2/NMuVIzA+kWUCUGc2548m5SYyLbi4gQ3SDhtmhaEqolH2KXi/qqIZ369at2j0X/blQ2ldWVrSjLvrB0oldY2b6QNvoV02CgfxdutLSgZTXyNwsneHXGsOV3fISoJeu8d+6s/HS7/RiFHc51le7g/+t/W5rgeLLvfOLbRqNfOJFAWf5dldjsfUnwgSyxQCr/yohuEsHK0pinnrmMWaWTtAYrDLYGGH71E421iY1pim1c56aPswDhx8hGBmg6g1z8MY7qdljnFmFB0+sMidd1LCCLQXOrsgmhNkhMCbGrrgkWYEvOdeX2pw7cYbF2UUFzCLRSXKhmnoKq3rdtt4X666F1Zpl23DKTVtzbt41QNFewIrM7+VbFEUX37ZwMwH3NrbvKkDfvGkrY2MT2qEvM76N6WEJ0J8/nmVx6ZtnIJnrICPLEy2CFVJUk81/Pyv8xc90eTxff06sNUks3+eKaaNl43geq51ZvMoyp88/xteOfQknaOGEMc3OAiJvFsq4FPHEwVr41knqEHjDFN0x7tj3EW7Z80EqTJAnEotWJ80z3EpMbF2iwxn+v0//B2LnPIkzR7c3h+dL0oil56SnRRAzx+JIurXC/RojbY5w454Pcst138+Asx0Hcdf3SdKudlEdK+bC6hM88PRvcXbuK/ihOKgnpEUH27Xpdk0HWmJQRRMvgHx1PmdsaBd33PQBGpUpsiTEQv4YkKXAVQzf4oLBXkZ9NeXyH/wll/7mXuqn59js+bR6S5pU0Ow0lQngCJvAF79xm8UwYG54mOH3v4fdv/xLMDpKVh+nJ5nhSlfvEvRWsY4+S/N3/5xzf/ZJRpsLNKQrLUXZPptONgEmZk004MbgNXdrLNWHWNi5mxt+5ZfhrrdTNGoKQpM8oyLRda1lkCjX++/l3v/lXzE+e5nNko8eSaycdM+l44vG2Mk8E85e5FW4XPOx77yea3/6x4n3bma24tLq9qhXazhxps77orUXT700XqFmJzTSHhefvJux3teoxBfIkzZBxSWXNcLS0AWcQCQkPoUzTDcfxmrsZXjHu7E3v5082ElLculFIy8d93aTeq1DduYznH3sj9kUnMdpnVfTR12zxJ1f7kPSaBD6f5qrRCWo1VjtigfPdqob76B2w4ehvpueM0IPiSPNCKUol83B8nHah/6OpbMPMhxKaWIFW7rmTkEURwShxPRZohjAdgZZjav6XuHUTTB2Pd1ggrYVEItsUCJMXYkllONbB+gvtxq9UX+/DtDfqGdu/bjfHCNgMjy0iv7C/6/p8ukCbkByWe0ucgvPCzWPWrJ7s7yrtDfR8lb8KkODG7g80+SB+x7jS/c+xvJSm15P3G8l1qemIMZ0psynP3fj/GLD+9yFILUcOoVPs/Cw6uMEk9vUOM4Sh/dwnOXMpyNddr+ijuBZFmunPnRy1TTLcSR2QGZJd9UAbgMmBcFLRrqYQfUfGgPTz1RXsC4uNgIsY/P8N+ijBNjf6OE7/cU5s8SI76pbfr/+oQUXjRzX/xfYwmhQDWxOJpsr2Ryq83BOIU65WYTvOtrly9IeA76Dm6xSLM3Qu3iMbOYYweoMw4UY9KQaoSPg37i1Gx2jguI+pJINR2nwVKs1dGPWbndVsylgRMD5rbfeym233abd7zKjXPOIPU8LPCYT2myo1wLusotegnPpoGuhqt89f74p1Tc6xt/M60o6fknRL3PY5btJgUGjcl7Dx/MvnedLTgSkXZEZvAjT5arJWz9NYs31Kn8tv7f8XeaEeGQb8Ke8UU19NoQGk3Wu+ld5nmhILTGVEnp7CZyhl8DsYpPZ+TkaDQ/fbTM8EFALPWpujSyRuIEqET5fOXWYR88dp+O7eNUJgoEpLIZoti2acUJmiTuyr0UqPQI1RTT3HlPRsqm6NqdOzHD00BH17fCDgF6sO2ijRc+Nel66tm7SoRLPcf2WkHfsDRiyFxhw2hRJC9uVjrnEp4nBtMg9+sVQx2bT1i2MjIzp9zXjJTp0kw9u5vDa9eFbP1m+aYDev28/58heABpeCCLkXLd7LaqDOb18mgce/itWehfppnO4fkyoHo8FcSLpJKZgLOegKCoU6SCVYjvff+c/YdPQTeS9QSruuGaia3qEu0yhGvTHuPuBj5ku90CPSpjTbC1LQ1QBv0T1qclfYs5HRRz5WxWCbAdbJ76D22/8UcYqe8kSn4o3QC9uYUtB281YjU7z2IlPcuj0Z+gkz1IbyvFCl9WWOKub+5Vc76KlJvNxizqkg2wY3s87bvsBui2PIquqmWseG18NNdJcabONAA6f5dh//ANaDz7BDisgbHfwNZpcUgBMkVwK7BJJJmLoM2lKfvAAWz/yw1R/9MOwYSOJV6cjGeBFxpDEEcxfglOnOfS//u9YjzzJhmaTRhL1PWeMH42AeZE16Y5EC+gOdtDgQm6xvHkLB//ZP4XvfidMjbGi3iAVwjzAbveg24TjR3ny1/4NPPYwW1abWmzQJb3P1RMWjNbXXZcksWgN1pgeqbDzo9/LxH/zEWbtiMQzwL/mukRpQs93sZwYO15iyovpnXyM7tlHGMqnCYplMzeubBbkhmKc8ROJQvNHWOoMMLDlVhrXfAAGroPaXlp5xYy3+Ks4HYiO05n+DK3Tn8NfeYqBfBVbLALkyO1QAXouMX220PblNuESR3K/GWbFGsEdu47RWz8CtWuJio1E1AhccZvoYXXOg1Dop+/n8pHP4KfPUvfa6hCvRnx2rI0KHW/VdEhQ3SBxMUzT3siWO3+UhV6FXnWMnuWTF5Fq4YWJsA7Qv/X3xNfLO64D9NfLmVg/jrfmCFwB6OXXXwvUDQ1PN7X66EcR9bvbcmNOM3FI7VCv+2p0I/pf2eQN1kdorqTc+/nHefihr3HuzByuE14xztL4EwHB9jcOENRUxq3STSUexof6CAxMYY9txRrbRTSwkSWrxkruE0u3xPfwrQQraWOn5jgzp0EmxnJrHsaszhiXXTUvM/o8VaRZAi/luAVovrEp8t8sQJc8XQU8upkSIz6zUTH/LpkKfUdcNSOSDYEpfmgH3fbVDEu73HlCkfTwnZxQ3GqTFpW0RbY8Qzp7GhanCVtz1OJlqnkHr8hI5fVfx+DLGBia+Vtqa+XvpRO7RKndeeed2jkvgbzMeTUljCIF6Wtj0p4fjyZAXzTnQhk3Rk39Ik+f3v7torG/1M2rTEp4PkDXjuq3iWL/9W6sBgBepfq/0BOiLwdQqrkphJmSXvl4bstb52P/Yd5ZFKRGRrP2oQUc8SVIZeNtDkE11+LSLE0h0Z2mkk4RkhhGKa1uwUqzy0qrrf/eMjXGUCj3gIhEuoNOXQmlERaXU/jKsZMcmb9AFNZIwwEyZ4CiqFLIZ4pnhyWqcSkQmsg/UyQoYysN8BZm0ZmT53j2yDHVLPsSFSV503LflI6ufAeZr0mOl7QYsVe4eWed23eF1IsZQla0uyf+HVnukmeuxlDaWU+740KN37hpE8PDY0aCIeOlRSZj+vnCIlM53s+TBnwTq+drB9BTemmbcDDm0vxTPHboHrrpvOaVZ1aTIJTxNQU66RbrGRIwk1UhH2PQ3cOPfOcvMOrtJ43qeJ5EW1lkIpvylog4w6Hpv+Php/6Kbn4e229jORGWnaoW2vEcUikSeVKMFNo6BFLk7FVxsy1MDryNmw/8IDvGbsVmUOPbRPerbCMno5fP8MTJv+Gp439FKzuE5a9qgTySaWz5em7TVD6vwMl9dQt3kkFGBq/hluu+B9/ZQBpV8eyaFh5Ecy2Z45WVNpORS/GFhzn2B39O/swxNjshTrtNKJ1cyedyXU0zELAra3hBwAXHJb7pANf+45/A+l6J+xqjlTkaoVp1Hdy4CcsL8MhjfPlX/hUjZ84zJdTuNCYVUChFsUIMY0u7OETsofPcsqsseQEzjQH2/lcfpfZTPw6TDVphSOGGVLMGtCIciWy7fIHD/9v/zPLdn2VPq81Qr9DilFzYIp3KxJBW8syFPp9Ymq9+YcBj6AN3sv3nfpLV4ZBu4BKTEroe3SSmG7o4bo7fm2M8X6A48RXimSeoF5dxaapU4EryjDDrtPQi38kjtgdZiIcY3PodNK4R9/kD5JU9WsQTc/iAGN9ZgPYRVk//Da1zX6TWPcGg3YaeUs1A1jnbIpFqd99MV24aViZ7mwptt04xuIfxgx+GsVvJix30ikEK26bq5Fi9S5Ceg3MPMHP4r3F7TzPgtfBzuReJh0WkODvRe5/cDqWgVyXJ6rTtSSZv/l6a3iTNcJKOW7ni3u5IKs8btz/xTdy13hovXQfob43zvP4tX68j8PzuQx9wXcmkVhf1EqCbL3F1Y2/T68ZqjiU6PaEBio4pDOp0mykP3P8I93/xcabPzuHZFf256XJmRL0WgejYtNX6jVGk1OFb6GqZRZTnxJZHFg5QNCZwN+zD37SXxWCUVbtO162D6OMl1ibtqamMJxSt3CzaJcgrq+DyU9346v9l09D/7v31UmnS6gj/xlawv6QKumyBl2DnRZ6oQLz0ENAuuYyT2birE7/otpXGbswA1ZpPzIjkeeowLF0kTymhSmeVLOAioiZu7KL1a89TzE2Tz0+Tz00TRkvUrAiPnhr/KE1ei0cvnD9rQbUwNa52zH0F7KIx37VrF+973/tUd14C8tJLQVzYSx26zG8B3qVBXNlFl46TaNel816r1a5s4F8PwPelbjffbvf4l7vtmdLO1cfzN3tXxlKfVpqWmec/t3j4Up/04jO8hJdCFVXqsmxMNU5NMK9xkxZgLrfDtIBuL+fy5cu0u10tyIg8YKTu9Ut7KS0F3AEt4GIHpldjDl+YYT7pQLVK6oZ044I88wjcisZSyXeX8p5cG2VhQcwMjUu4ubFIZvapU2c4dXJat80VRJ3xWgAAIABJREFUv0YmtOL+c0Sz6zoFlszxuMmk3+a2PYPcstPHj8/jZ02KtKOu78IEEN250oczKT45eEHI2MQEQ0OjRu7QZ0qJ1vrF5/HrEKC/3CR7zu/XFHCslNTq4FSbPH34bk5eeILMbuKGMd14RentAtDl3iSli3Lty1Ifq5hgQ/0gH77r5/ombiG+O0xPDMsC0X8vsJQf4wsP/yGnZh7Gr7VJrSZx0qVeD+m2e7i+dNtFWywAsqddXslPR6jy+ThVZxs37v0gN+56PwHCvqjpPCkk2owemTXHoXP38Oihv6RnHaWXzRpw5dkaoyeAN9P3FamEr114N2tQr2xl3/Y72TJ1kKRVwZUcbrn95iZSbLAVMbCUMP3bf8LS395HfWaOKb9C0WpSEed5OVBlVxjjxKSAyApZaNRpHdjHDb/wc3DnXVAVd/EqiHRD5G+dVViaY/Fjf8Th/+d32NbqMtrr4om0QfThsj7khmlVSp3S/vUoOR696gCnCpv6nXew95//d7B3OwwO0SmEwj8AopmPurA4y9l/+y+Z+/RfsbPdZKCXmmgwnd8mjk49GXT9t1j1HGZqAd0DO7jln/0s6d6tNEOHyBb5nksnS4jkWvEywmieemua7NRD2IuHqbCIhxTs+lRvlb1JYV/uVVJ4C4isAZbycUZ23EW453ugspfI34XYNhKnVCUpoJihmH+cpZOfoXvpERrpJQa8Lqipna1dbVlTRQ6o3XNVAgpLwqOTQOQ36HkbmdjzAZwd3wn+NfSsMaJMmBc2frYI2UW4+GXmvvZJ3PYTDPltSCTmVM5jove+RBriSFStTP4q3cgnDjZQ2foOnA0HWPQmif2a7tuUbbYOzv9ed5832pPXAfob7YytH++bawRKgP4cSuDVTczaTdrzuyklnVfAjNCF5blDg2PMzS7z1OOH+czffoG5y6ukiUU1HNRxMx1N2ZCIz+lLA6xXPMiFoWUKsFJ/Uyek41TJBjfhbNxDNrqDdGgTaW2StnisJmYhki6SLNJ5ajb9AsUzW3vnVz66BOna8dWq9fMp7waIfr0O7iv+Hq/RE18JQH8eVr9ypALQU+k4qgu/GR+JpSmz7GVsYttk02uHRGCFFOulT9cH9Gq8JQ7TlmwiC8IiIkxaOCszMHcGLp1SrXmlt0SFCFdibopYjbrUi0D2L2sOcG0HUmnKtsnArdfrV/LMBVhPTEzw3ve+l/379yPUdMlAl/ksHXPprstzynklAF3mbdmNL43i5HUC0OVPSSctu45KLb1CEX6NTu6aj30+MC///Vpr0MVF+urDMC3WPizZir6UhOSlJmb5BrqLNQzt5+8jtaFWOksICOs7+2t/UhKqpPllo+wcoQyvrq7S7bWpV0ImJ8aoBkLzTEiTBM+v0gQWMzizAqcWWsz1chaSiJ5sqEPjtyE0ZlJXZUFCO1b/Ddt8f0Nkku//XIC+uNzi5OmzzFyc1ci1QACPpBGkjnYBe2mHauBoWkUQL7Op2uPW3UNcv9nG7gr9tgOS8W1XSHPTIdf7Wt6lEvpUqnUGh0dpNIZ0zotsycyN5xZlr56TNxFAtyXZY5XEnufBRz7JQvsUlt8jrBc024vaMZVseT0/IqPpX9OJRKQVY2wavo0P3fFPaNi7yNOKGsdJUS+syV3tEqcXH+Leh/6Ylfgkbq2rDvqdbqzSiLibqImY0LczATtaCMg1VswiwM1rEI2wb8d7ufWGH2DQ2UOW1TW7XKRAWd4i9xY5evEeHnziz8i8s/Syy6SSeBEIW6KMTZOIyJTAC0l6ltLcQ3eSqZEbedsN30XaquMyoFdC0utS8QPGuinh6UUe+tV/R/DEcaa6MWPit9FuEV5h0cn7GzmGXDNtfBaHhljcvZ1b/sWvwK23ETsuTsP4XKSrS3gyyY8c4tF/+atUHz/EhlaLaiKpAjmpGJWJGl4Buin26vsLiJYVJrPIqg2mxSB2+1b2/9SPEfyXPwjDo7TjnGpt1FxDqy24eJ6zv/ZvWP7859iyskwjjkkVUMr15YpOQa8Bx7U0bm3FKpivhpwdCnnbL/0MI+++jaXQpuMaA9zISlVHH3o5tWSe4tIzcOZh/M5pQmcZtzCZ4vIwewSp7PVRdOHRtQZp2VOM7H43jlDcg2voWJtVHe5nKwT2MsSnSacfZOn0F7BWj1NjGb9oK0lGOua6z9BboZmPYuYn9wrLd+j2YvJggNVsiNqG2xjY/0FoXEcRbmcldvH9ACddJrAX4dKXWXjyE3jNxxkIWhSxjq4WP+X9lQGn91xhpnlEPWl6TNEd2MP4tXex6EwQecNalHk9rW+v/Qr75jyCdYD+5jyv69/qDTcCa7uQLwbQX5iJK9uQMg9aDEuGBsfprCbc/bn7ePLxwxw/No3nhti2VO+Nq7VEkCjlzoFuN8J1xPX9G+ug68apr5WUTYhQwCzbp5ladEQPOrARxrbjjO9Qbbrkp3ekoo3Q88xG1OtrlaUCrn/KnPT++VvbRX8OmFVNui7Jb2gP+KsU/nJD9/yJe/VbX9XYrdmu939dUtfdXBgHa7fzBqDr4i+Ix2w3+k8o1LfAtQtqrk21SHDai1iL58kvnyG7fIpatEBFqO50qYqXkbAvkkw7j44rne2rmxadD2sowvL30thNdOLtdlv/LRnnd9xxh+adl5sM6bLLXJZOu1DbpeBU6rTlOfL70hhOAHqlUmHDhg1qDicAfi0Alr/Lc15rfffaM/liZlmvh1uUmQtrjQGfe1RXKOslVWXtRfiithlGR3nlUeq7+3PyyhwufRGkcyTnS5KLJHPcMZ08oQmL0VO7EzM3f1mpwhs3jDEy1FAGTtxtabHPCQZxag1mUzgxX3B8vsXFdkxXHL8Dvx/PZjqCAsIEIFv4FLnbn09GImPqpKWJYf+qtOHsuVnOTp9nWbLW7QDPCUxkYGrM7tKsR82XOKgeDavNjqGct+2qc81YTt48Q0WssLS77ytoM9eHeDd0qTeq1AdGqFbq1OuDJlqtf2laltEYv7CL/noD6M+fxa/cSFCSHlJ7lfnmMR558lPE1gJ4XfwKdKJVLIk/688lmYdGl++SSTZ4PsrU4O18922/wLC/jyx2TZpJHuN7PRaTwzz57Gc4cuoeEvcyCYsEVYtuTyLsRLqgrWEtBMmYy3jrPURSImwXJ3dJO1Umh27i9oM/wuaRd2IX43hWQynmWbEK7hxHLt7NA4/+Cbl/ntxZVoNCxxMzOSMJKaRsXWQEvk8sRoTU8Bij4W/nXW//Eexu/z1zi56wQ9yAyV6O/dgx7v6ffo3N51fYkkFNzMM6LZ298kfKCJpTLt1/x6WZ2szXB5jfuYXbfuV/hHe/k14Yaja6gO6wG8HyMvznT3Hfr/8f7OvGVJcWCPopKpled88F6HL0buARy8WZQuKFSnNfGh7AvnEfB371X8CePXQKSzXqoetDqwOnT3P213+NpXv+jk3NJvU4Vi8JYQJK3rslYyQ7AFlPHJeWldOsVjhiZez9qY+y9aMfplN3WPZyCnHXt3OiQozoMgbTRbqnH6Y4/zD17BKe3cbpA3QZFUdTQ9ZWBIXvNUjHm2Jg23fg7v4ANPbRY7OI4AmSy1jS2V46RPvMl+heeIJqMU/Vi8iSlqbMiFfClUVV4/As9ZwwFQGHXhRjB3WaSRVq1zC67/0wdhsMX0s7q6txKvEqDW9VO+gzT36cyuoTDAWr/XXLdPzNGt1nNGqSikeSiNv9BlbszUzd/F00/a10nAGjrRcjhedJh14Pa8r6MXzrRmAdoH/rxnL9ndZH4JsYgRIk9//f76iXhknmRtzXg5aW3H3NpLij1iqj9LoFD3zhEf7us/fSXO3R7aSEYVXjgOKoi3TaZdPQ6TYV1AiIEcrZNwrQ1XhMHbpNd0PdZRyJCBFVqEfk1+nYdeLaGP7EDsINu2FgI20npJ2LTRy4ff2n9IFNldqAdNmAqLu4dnyv6mCN2Xs5ViVC+CaG/TV+6SsF6C8GzuXQpfNo2AU6Yn19ufG4MjS8ciz7GnVR90qetOr0MgI3UXBRSXtYqwskl87AwkXC1iXc9jwDVoyTtfEkDsYxQD+ViBnNsBc/gBcfwBJYlBpsAd2yARat+Xve8x4OHjyoBSPpeMmjjEYrQb483yQGGEpn+T7yPPmZ0JwnJyev6HRL3fraaLXXQ4fh+Tri1xf93hT9dAPaf6zVkF/54ZrJp6dbN5Ea+2Aea4G6/uC5xHnTLS9n+tUJY/a9kWqxk9ymJ7rrvhnYchcWFpZJElGU51SqPpsmRzVr/ML8NJdmzrHQ6hKObSMOR5mLA6W1zybSefPIpHhkO/ieQyEGYFmsrB0Z/1zAXi7eBtKnvqq31a+iFGZLAYXM7aPHznL+3AU1hnMdX0GGGjOpz5Vs1DNcATlRixE/5ppJl4Pbq+wYSqAzQyVr42pKh6emmJarqc7kRZeh4QFGhjfo+1arDeMPInx+TSowUYFvaoDudEmsBY6e/jLHz9yHVWmR2+KSnpAViVR/zdTSNcAAacPaEXO1IUYrN/D+236RqfpB4kzoxgJeE1IWOD5zP08c+gwrybNk3gKdeIlqzUSpidF3RentolMW0zlZugJdXoVZJmQjAfBpN8TNprj+mg+yf/f30gh2UWFMX1dYq2Rc5plzn+Whpz5B5sxQuC2dH4JnBXKp15eYeYkrui3xcBk+NexiCLfYwHe+/Uep59twigGdhXG3Q9322NDK6Hz2QR789d9k73LCxlQAbUoicWgiVZI/fYBo+7YBub2C5Wqd2c1THPxv/xHOj3wfbJwAN4RODzoZ3PdlLvzB73P5819gjw2umOVpVJfp3Moou0Lb7ps2CkB3wkBZKnkm2eKO+jksVwPOBhbv+eV/Ct/3IZiYUI02Ypoon3X4KOd+4/9k/p7PsynpUdWkDc2Awc+k82zWHrk3xnZG5NhElQon5Dr/rju58b//afKxKouhpTR3iTLrpjE1O2bcWmbp6H1w8WEG7UVsukoPN+tdKfFaA9DtgKRo0LQm8MZvoHHN+2DiJvAEoFvQuwArR8kvPcbq+cfJFo9Td7sE4kuQtckcFcFcaWGY6FGh9xiTyzwvyNJcTSCjokJkTzK45Q7syVtg8iBUN5MWPnnSwrcWyc8+wOVDn6bee4aGdNSlwKIRt31Dvr5sz+xx5D7lk3ijLBSTTN3wfuKBa1gtBkU1D47kol/dF77GW5n1j38VRmAdoL8Kg7r+lusj8IpH4DkUd3NTXvu42nnr34jF2G0NKJKXS2cnTRwe/NKT/N1n7ufsmUs06iMas+a50lmQFxjKr0SxCfiRjZ90K5P4GxcxyaKi8rbCUNMFtMmGx5JNlCOb7oJ2khM5AUV1DH9yO+7ELpL6BHEwRuqZXE+hX78QoJtR0FrEGgBxpcPeB+mlodwrHu/X2ROfY4K3Jh6tLEJcxUbmpH89VrHuqzSyzpjDKZ09F7Vsn7Ioxm9CThcep9rsdRmwerB6iWJplnzuIsXcWYLOIgNFj9CSLVmqFN2S8aD9G/VEMB1Eczwv3TXTTVg/Ck0653fddRe33HKLdr4XFxf7rA4DnGSul0ZyMjfldfruQkXu01vldUKXF1q7FJx0TNSnwYxP6eD+ejnNpWndix2PaghfU6O4PivnRVy4n3tXeKFZmR57n6Su086M/pq5cPUdyr/1oWd/KPqtS3V0tkgtHxHdCFm10ytYWWnSXFml6ntMjI8R+jaeB728y9mLZzl17iSn5ldIB7fQ88boukO0ioCeds5DkiLXiLaaGyht2c4THNkMS4GpcNUcTGsM5uPNQ92rpSRqQJtcg089fZSZmUsatVQWkUpTNdsSyrKjID2PJNWgx5bhgj0bPPZO2Aw5TarpKoF4O0jed5qq7lli3DK6DI+NMjmyQT+nUhGTM49UhPfSCXSMrOOFEojXewe9nOnPuye82Byze2TOAvc/8hcst5/BrrZI6RFnXXxhP+QSxGWc72WdMewC0XdXyNIqfrGTt+//h+zbcZemAYhhVpqvcGHuCIdP3Mv0pcewa8taBMjo6C1LmGMC0H2RE0i0nK488itP5QWSS21ixmTOBETtOiPV6zmw60NsGr+R4cGtSLhexiqLneMcPfsFjp6+j8S6hOVLMckmTo1xmwHoia6/QouX9di3QuxiAJJxvuPmH2DM249nDWknNulGNHAZX4q4/LG/5tQffYq9zYzhbkyWR3JAxgBUmGeZQNwCKzQlJqHPt8IKC+PjDLznHWz6yY/Agb1QqcBSE558ltlPfpr5z32egcU5RosUTyLjlN1x1YfBkSJZn8at5o6BSdJwJXEFi8T1aQUu58lovOMWNv3ID1G/853QGAY/gJnLpPd9iSMf+0PsY8eYSBMqiQHocq3IcRsyvclPFyM40V3nXsh532N2z1be9a//OWwbZaFq0xHH9IpLt9uhSpspp8nc4c9jzTzCoLssQW0KoMv7j/FgeR5Ap8pqNkhW3cbYrruwt90G/pRUY6B9luLik7RmHqdYPYvTm8MpuurSL+NdOGKmK5R2uTeINlzs//VGoRNdMuK1ySFpJt4ArbSCVduJPXI9lakbsCb3g1cDMc/rzdI+/kWa0w8yZl/Eke69I/QNqeiY91OzO/WWMQYcUqhr5XWl6A/tfifOhrexkNTJXTG9FImGHMArZ628XtbF9eN4ZSOwDtBf2TitP2t9BF6dEXiBBn1tJ13AuIAhs/FVCt4a13f5p2+HUAScOH6OT/7F33L40Gn9t2adi/YsiVQDJ+ZxogWWLk0lrNHrGZ3vC12CX/nXFIAu9E3tJYnbcmGRZEIhtHElwibu4HuWdtSlY9526jCylXBqH+7oVuLqGE27qgBe4KK6KesCVWaymmNZC9JflAL/jdcYXvmXfZWe+c0D9Ktf3ri3my636mlVKye0P+OK7xBrvJ3QAG0SKlmHoHmBdG6a/5+9N4+x68rPxL673/v2V3uRxeIqkiIpamupJbXUrXZ32207mZnMTMaYGAmMrAgQOPln4gEmyMQwHCAwkgBBEmcmCQIkY2PcdhLH7nZbrZbk3rSSWkhx35ciWXu9/e43+H7n3qpHSt1Sa2mRmnoCURTrLffde+455/v9viVaugGtvQh3sCoO7W4WyqbCEAdfwvS8M8SNis4uIkE19xUbG4RhY7hiXBGgEmiTjk63dv4h+F5eXhYWR/EaghECblLZ+XeCcGah3+nMTjO4sbEx+X3RYSy07sVn8X1l7A85yH9Kl+8D3/ZOAH63mcRxg15s8IaLPxugWrXHVRzjcKgaoQj/WEMlxSJ14X1uyELHLmZO/L0C/Ro9Cig6NwlcgW4G3Ly5gEGnD9eysHV0FI2aizQm3RXwtQgXF+dwfu4yLq720HGn0bPGoDujCDQHA0ZsWWoOJSBIB5TR0B1bzZ2k9MeZgShTyRECxKRjzb9zU0zKPTfMLDgaePPICdyaXxI3ecNifnMohpwg4GcsWmqINj0KmWrQQ9UaYFsjw+HtJewc0VCNWqhkAcwokQhDPQfooRZhdHwM02NTcgkcpyT3w79aAL2PzF7GXz7/vyM1r0D3eoiyEH0/RKVmI4pC0QATUDO3nDIugnVqzaPQAaIR7NnyDJ589FdQMZtSMFrp38S7J1/B2UuvI8jm4dR9BMkqLHZjgwSOo2KpippMzOvIKMhUJUAI1RiKWs/idjwoo9cqY9eWp7Fn+2OYndmPilmBj1VcmXsH566/glsrJ5FqS9DEAISZ7RFMFook917FuHEdZvfe0h2YdPcORvHYoV/HVOkwbG1UuuBZGKCS6BhbGuDy//QvsfadH2JPJ0a510WYhWIqSGVFSsDMc0HZhm0pBXOYScF7tVbGYHYa+//d3wQee1DNT60u5r/1Hcz/4Meo3JjHRBrDZooAk1zWwbgqtBsEofmsxrs0MVUR0aI3gqbJvRoyIrNs4Uzoo/zkk3jsN38T2LUTqNaAk2dx+Vt/irkXXsIOHaJxtxmTKekhukgHFMMmA4MQolRlo6eaiaVSCSebZXzzv/s9YO80VqomemYCs2yj3+uinHYxZXawduJ7yOZfQ8NqI6WXzno8Kw98aA6SCc1EopfQilwE+igmdj0BY/cjgDUBRCGwehGdy2/AXzqLitGHgz7ioIvUSGB57GAzxhVgI12xixhpR6+dSGwikpAp9haiMITt1tEfAH3UoVd3ojx1EM6WA0CJBZgMaF3H/JkfIVk9jelSD3H/FgxbeVLIRRRWmtr7KFYTo/dsdAIHfXMWpZnH4Mx+CUtRFandQGraSGTW3AToH7gQ36NP2ATo9+iF2zzsz8cZUHnR7AAqA6HiobS9icTBEPAW3RsxSqqUBYA4dglJYOLYO2fwwvM/xol3z4MsONPw8sWEXfO8TSSTuHJRVT/zaLO8m/pRzqain6uwMzHbyau/YgCTRewlSOwKNyjdMINveAhLE1iOHCTlCYze9zCC5izS8qg4vPdjDQGL36aDzMjzbGl+Rm1c7j5fdFMLUHbPZ4C+X4YwL0bOEHgvtX24k55B1xLRJEpeODGIztgqdggh+bEcNzpNivREcpqdoI8Rx4Dm99C7ehrO4kVYgyWkgza0uAM3Y9Yug+9i6a4InY9AB4zyoQRh2MhPURW5iSawLpzXeSw0cLt165Z0umkEx5xz0tsLwM3rKO7GNjfi0XqHnF+90K1LLnAet8afjFIbHR2V7nsR3fZxCkwfZczf+Zqi81/8+/sB8mFQXjxfqOUsmuQRdJ/Esfzc77GOo/MN3hAbQkHZLNdwQ4DTrYV5rLZX5RqMj0woyirUXFMQAYQLQ+Ag/5B3htRkplAw558CrDMyStMwSDJElobVno+Lc9cQDAbYNjmJnVOTYnpo5T51jCBaQ4azKzfw7txV3BxkWDHHERgjgF7mSEScpxoUAF1LyVUFHJud+RBuxRSQMRhkohUWVQ7fP+6j6upI/S6iwIehWbhxYxVX55axuNKH6zagUW5BCrSWIPa74oMQRjpiKVoxMqqPipuglK6haSzjqf1T2D/qYFT3kXZW1FxYdtBPAmQlE1u3bYMHSxzlXbcsY4EAXY0Lujjf7u+gru+91UFfvz/umOdEtoIujNIavv3C/4pEvwK4HUTSKdaUllti7PKxmXfPpbCTsrjjQUs9VJxRNKoTqFXHZa5qtVax1pqHn6wgYwa92Uem05iUI5ommUrys+HTIRQtMeWSMUvNMXXj9FRJWQCniVsdiEdgoYFmg477DXT7y7i1cAFhtobMaAN6T/Kx2QEVJ/6h78viODukvA1Y0NGyCvRoHPfv+AoOzn4NWlQVuZcWJRiFjdpCD6/+4z+Ad+QMZlsD1CP6u6SIOe4YeMButDCjqKHXEMZcay3ojoeeYaDtmMi2TqK0bRq+DgRrHWTzq7CXV1Hr+ygxRz1ljrYKKxVYK3W4Qt+uRplgRlOtNyz0EmTT1T3QMnFV79gW2k4J5W3b0ZidhWNZ6N2YR+/KVTjLS6gkIew0giWu8Oq8q3MDJGQVGCmSIEalRAlehmXPw5mxKp793X8EfGE/1mom1pgPbgFWBjS0PtzVC1g48RxqwSlUtNXcAZ2Af5h5OAxYdQQxmwQOUrOB1JuQ3PJQqyi/gWAFZrIKM27BSLsiV9GNWPLOSZ2XgAk2uRn1kFhq32QmCE1fALoeUxKQFx2ZCMCVUytJtFvAzyhNSgydOL9EbRjBAqx0GW62BlMLZcxJA0K2gcoZk3NYxs44h2NKo/cq+voM0vpBjB/+NSzFdQRGGbHOZsYmxf3nXvfuoRdsAvR76GJtHurn7AwIXZ3U3lyluW6oxDggtTkjgCHIosv1sLO1APbExLtvn8drrxzDiXfPIgxYPaZhVt7dEoqd0lCtPwSYcxNRAPSPV4Gl42sB0IvYM4n7QgSTID0NYFsmBmGMgEY8lTF0Uwf91IE2sk0AujmyFV5jEplTwkB3JZ80ZFeKG+6cvkwQSq2qooOxM5FTwop4lXt1aHxEgF5s1lN29Ki91BSYFT8fjidpCTIzOIKR+qjbGkqkNK7Ni/YwWVmAP3cRI+GKxEMJhZIbEoNnPRH3ZAFa635y3Mopx3wF0tVDYzeetHq68hNgxEpCUXS3aQT32GOP4b777lvvahfgvHBeL/5fmRjmZnk5gC3M49g558aYnfMiQ3y9SHMXXPs7O+MFAB8G8MMGenfBIW9gvRyjFJ0o9smZscxtr58Gop+9uTyPC5fOozvooVytYMvWrZgd3wkLnhTQhuXoAn4YkcjOk+xdWUjKgeU6vuRfTOmKL/dirAy6aA168OMItYqLyUYTNdOAx6JTIk4ciCwTywDeXVvGsRtzmBsAXXMMsVYT2rPMP9JRUr4VGkPYhH4qsdEY+HT4VuZrdKV2HBt+P4SZxYh7y3C1EHVLR7VSRpZZOHH6Ck5fmcfiagivMSWmUn6/j5JnSUwkxzoLiWFiwLBo6MTIyxRW0kIpWcKDs2UcnrCx1QnRyAYwU192+z79HGplTG3dAldn/02XDrqYnA1p0N+/+PT5Aeip1hOA/pff/+eI9fOiQZeOKkFKUhSvYmXIXZj45UXmjJ1MMS6M4dkeLOZQs8AbBIjJVLBiGE6GKB3k4JxrHsGQml82JBlqtMhAFHsFpQnOUnpmQCL5ssRBEnEs2Si5FRk3UTxAr78GzYwAFmB05SReAMUN6Y+a07KEhRcWBmiSVoUWjWL/7DM4tONXkAQlYSkpgG6hthLgJ7/9u6gdv4KZtb4C6EaMSMsEoPNWopZbxEsC0FVHWozuWJylsZpnQfPo9RIhiWIYfgwrilFKUtjCGmFHm+sDPeA3pgLeyYr0n/P2DGX8SbxazGnUq7NYFpkm/ERDbDtIXUcix0zq7MMQFaYakP3g93LJlTo3aZ4oQoAu5zqMULJMpJGOlZKLkyMlfOW/+kfAEwcEoLfNGAnd3JMUTX2A0up5LJz4a1SDk6hoK0PxEArxlfjVAAAgAElEQVT431nQ5jFTesc4vdTwAL0iPxPdlfNoxF2YXBfTATSEynLWSOR8c/Hj/kY0+axMJOyemwqgW7zmEGaBHitGhtyvArJpgusi1lwkjJfl57JAlDDRoQ0z64rzvDh5sDpIdgELAPJQ8Y+JrgA6R2uUEqBvRdo4iLHDv4bVpC5JOSF1/7fJiu6KVWXzID7BM7AJ0D/Bk7n5Vptn4Oc6A7cB9NtfSfMRTviuU5LuKB3XK5WabEC4iSNgOfLGcbz6o7dx7K2zaLf6GBkZhU4tZ0SjG7VZVZi/gFN555ybEQJ0cWn6+AB9+BPULqeIRFPfQZzmk1Qtf5aLVLPQj4EBLKTVMSTeCKzaGOyRLUBjCpEzgoFRwgA2Imar59VxusQLECxOlSx6P9cZ/5w9mZscQzZ/BEDKFE05S1OZyFgadsPRX0Yp6sHx1xDfvIJoeQ4aO3rdVTSkkKI6MykBvaG6P2qbFsNMqDzMoOcaOQIemsNBUwUeQifSftnVLozcitzzRx99FI888ojknbPb2Ol05Ppxw1f4IBT/X4ARfofC6I3vw+cWWecE55+tZvvDD59iMzusIS7+TQGBz1p/nu/KC7wnu0U1TxCg0z6LHfSIiuk0xIUrl3H2/Bn4oY9KvYbR8RGMj2yFa4zA0stSSLRtA/R4ExMr9UbS/d6gzNItnUBCWRsSiPUGGRZXVrHUayPRU9QaVUyONlHVSIcN4XCsxSRyWtK1mwPwzkIHxxYXsBAZSPQGUtD8kgCKI3WjoyRmk3lygWkBgd+DzY03xcAZ9ekWzDjBSNmBl9KFPUHN1FCrVuXzTl26hR+9cx4nry1Dq4xD9yrodHqwDB2O6Dti6KaNmAZlThlBwg5qIqaKRjCP7dUQD0072NvQsaMGeFkfgd9BoiWoTI5ifGoCVkYduwbb9pRHiDiKc2z8NPnR3Q7QfzbddphBkjLzvNzCXzz/zxBp56B5NF4jGjfknMoaRhp2bt6ngLRSjPM5HK/MGZe6LUzodLYWhlgKXWl7CjI1OV3rMZPyftKzHpZiDMfaEUwLTJJ4NJqApdIlpcEZO+EsrCsNtcpli5GK3qsgh/CA1HvLbSXZ5eouEBPCxAOCMezd/gwe3P1rCHs2LMeF5kcYyUzUOyle+vd/ByNnrmN2LRCAnhrMjFcAnQ9quU1qlDlOxFeBxxirjqyuI8oS+EkKix1wypSkU6vJWsHkFSmg8X3WixXqfTfAuZJKsRjLR5GVwvMiFGw5HXxPQwoEEf0YKJ8zyNhKkAW+XEsWA9TrlbEoo1T5HSLe31yz0lj5OGQmVssejtVsfJUA/cmDWGlY6FoZEu4nkhhN9FFeO4/Fk8+hEr6Lirb2XoBemKzJpyrvEnU/GVIcyBIVrZdRpiV545R88XqrjYSUJnV6CFDConLhZZjEZP5wz8QIgFgAOs+PcqW3ZVyI0RvfJ9ePC1DPX6PkYNSzB5JOIM+Vsa7YHIYExas5Ua5nHv9Is0IC9G46BTQPYfTwr6GlNdAyJPRUeG2bj8/vGdgE6J/fa7v5ze6BM1BQ3O/ctKvNPBl+mlDj+Md1yrLQhEGMlZU1/Iv/609x8/IKWmu+0OM9ryzGSNKxYvU6oea80LAXFDOCc3YL8g3JxwToBc29qOQWm/F8fy5Ua+n86wTp7GiobisXzTBNERsWeqmB2KpBq09BH90GvbEFWW0aWbmJkAsRjeRImE/UpkHXN5alz5ri/JkMMQJo2SHRudhRFHHSZ00NjiF+wNKts7IBSskA0cpNaGs3obXmkSxdh95dRVkL4WkqP50blYibYuq2uZGSrid7lqS6RzC46RC6u9pgcjNMUwMCdW4KuZXlNSYAJ4V9y5Yt0jF/9tlnhfZe0NQJ4Ank+aAufRhs33kdCzBLt/Yi7/xOp/e7AuTeQUO+k8LO78pzU1DZC7ZAceyfacFBOt35CF5vgRfBa4zSU8yeTtjBreVFXLl2Ga1eF5PTiubb67I750HTS0Jv5bVlIabkenAcDZSCK+dt4ezk4VCcKfjOMdI4w/zcCvp+LFTd2kgN9UYZrmHAZeEoZdCQKkD5pouOBpwfAG/Or+Fsq4+e5iDVytLZVFaIHLcbZpry1WT6IyMkgp4EcLQUDhJ4uo6SoaOmaRiveJisuJiomCiTeKL847CYAd997Tq+++oxXF4eQK+MImHBUD4ig2MZotmN2QGzqwhJR+VnsYsfLqGereH+sQz3j5l4eKaKJnO4126J4fXEzBRGxkah0WGehQxmswuFXgEsAvSi4HX7HPN5Aug9WJUW/r/v/SFCnFYu7oJRaJCni28KO9kySMW1XM15co+x8ELGD8285DecxRiBp8wmIxpb0ntDCtVKoiOmW3kBR5N1jyBdvVq9d75Gikkg4VMCk/Mc5z5KhzQlJaLPCj+PmvAkIb08W+/cFgD3ToAu9HYBY7cD9Ad2/yr8joVauYrMD1ANgGY/xff+vd/B2Nkb2NkK3wPQ+R5mwllYMQIovWAxQhgdSaLOmxQS8lWetQyDJYkMmRQxlKSOr6fAn2WtjVGVe5jkqQvreSn5/CDnRS9MOdmFz809pRDBooGibLMIJcwHSUpQpqUsMDCpRdjckobAK0M7hwSW7mKlUsLbZQ1f/z0F0JfqNga2Om4tDnKAfgFLpwjQT6KsrQxJFTY66Oq75Cam68UUyhvUPkrM9fICqUYH9mKMsEkuBQiaBFLKknfPhYLOUgZPJN86QWxGcs0Nob2rAoPSvxfjKj+jiZz8XHdP4zma6LLCQXagSr4RxqEAdJWQwWGY6JQX0VTQQJhW0YmmYIwdQvPwN7FmNNHSXAT5NRyOVf1M9iObH/qpnYFNgP6pndrNN948Ax/uDCiQXmRIq8VDARYNUcjMZ2b/crNCEF7BmdMX8MMfvIwf/+g16LErwJ0LEvXqsic16LTNBZo0qaGORh7dsbEZKbpmH91kZBigF3FfBc2Mi7HEcYmJHGONNCQhO7KpmMfp0u0NFPg2SujrZQzsGpLyOLzJXfAmZhE5FSRODbFVQci4uMxGKJti0rnzxe7Dnea78lms6g8/Cgfd4t/uNJFT/64AOjepHBeqmxOLps3TQ7jZAPqgBb2/jGz5JtBehNGahz5YhRV0YKZ9OOLQzvgfmgyaYoiVUBdKJ35ugmUTxg0Hrw4Hn6JCSt9BzITYkWCnRm0yCLhZKNi2bRueeuopHDx4ULTK7XZb/hCYEmAXenP+vQCnEveXP/i8IsOcgI/gnCCfwJ8PVXzacH2/2y7qnQCdxy6gNS9U3EmF/8yPf7gBIyaD0neSokssxHId3biPdqeDpdUVBFGIsYkxNJtN9P0ImU7DyRSDfl8i8wqTM7lGeoZ6pQLHteB5FiyLem0fg0EXftBHFmbor4SoeA3Umw3UamXYUhyKoMchHJnHuLG3MICOWylwbCHC8YUW5mMNkV0RcK5afQqYs+OkuqPsZLEI5ANhT+Q2Y5USRpwyRjwXTa+Ehq1h2hXbJzgZUM7BBPPX2eXra8CNAfDdV0/j+TdOYq4dQq+OAE4NQZKbZyWRMJpMakIp7CHAZtcy7cAIljFhtbF/FHjqvjFsr2aIOrfg2RmmZyZRq1eRMjA7ZYHLkUKOdGnzDvq9AdB/vrVDdZMVAE71LuxqZx2gw23J/KMbDmJSuKVF7edeBkSdxbqoIiO5tpm09pf8cjIOCg11Kl1QpbSgnleZjwps4zhhfBvHhpJdD0k9NqjuMtewm5ryucpjQN3baj0rSGkCyNblG3nhQBbzfE3PwaLQ2/NuaRqXkIXjOLD7l3D/7NcR9RzUK1WJKPMGCUa6MV767d9F9fgl7GxHaIYbHXQyoQnKGYfGznPEe4XdaK6qHHYsfXHeZneb6o48paUA2pzRi5hEkaYQ0IsGXYF0ZVCmToxg0aLzL+uUSjjgerNeHCV1XyeoZKdX5aXz/QxLddTTgMeXg3YycijDYkEqUx1sHmMY0Vi2hOWKg+M1E1///d8BvrAX8xULoUuxXAo9jNDU+qi2L2Hx5F+jHJ5AKVtWTJyhh6K5KzmBzAf579Vak4/VQh6XN0H4q4yRZezw8/uldLNQ50XOgqIL5OCcySXF+9ALQXXWRU7DdVmjVCyff+SEqntafTarlbkXR8qUAhpfsqSTwijWwJwkQmd7YdunZBDW0Q4nYU0+iPqBr2LVHsGKZiEyzDy27jNfRTYP4FM6A5sA/VM6sZtvu3kGPswZGNao3u7QrgA6nWttq4SSV0e73cPFC9fx0os/xpE33pZEGNeuyO/DMBbwI6ZgOt1uVWVYQPp7Hrlh3Ic5wA94TrE3KbLK14FWTjXTqdEMFfWOZnfcTFH3ZjDyi1EvkgPKPFRuwm10MxO+7gGVMelYabVxGLUx6PVJJG4TsVlFaLhCffepTSUl7I5ouk/ga/3C3uLnBejDgJ2bTVLPXVsTwJ0FLWi9ZWT9RWRr88jai9A71Ji3YQU9OGkAl+607F4mA9WhM6ndNaCRqUFMkwMEOrXLPnS9yKPccYvrTWMcMfvJNAwCX8ba3r17hdL+wAMPYHx8HKurq1haWsLa2tp6pjlBHJ9L8E2aO6nRBUAXDX2+USGgZfecUo7hDrTsffMCVtGN/oVdrA+6F4aKLaqDlYqxHb8H/0inJgcnRXHiM+2g3/F9hnuziuCrNu2dflfAuWboqDebMsfw2ruaCxKQRb5Cj4mYcgfGSdHcMkKaJej7PRhGBot5zYhEt9vurUn8lGd6mKhuw/TYVjQqZVUAkkxqSioUVZRlId7rLQDn2ynenFvF5XaMrlUR12pVtOFQ5TNj1VXUCJUDlhZgxKsw0g7qloX923ZiujKCpmmipgF8tThy8D5K8nhCafkpJ2X2wvoArnaAF4+exQtHT+BqJ0boNBCaZSlQWVkkGnkNrujW5QgsRjHx39dgDuYwUw7w9H2jOLylhFK8ipqdYHKigVLZWdecFx30f9UAulPtK4CunRSTOBruabqFOLZg0EEcgYxEmqsVxS0hrgsIUt12gVEChNQ1VJRzxoepFBSVdJ9T3NWIUv3hdTCq6jtkLbCzKfOLFHm4hkr7V+VdSy2SXh8qki0Rw0DOicV6quJCBVmxQy/U+41UFnlfAtqkBC2exgN7v47dU19GFpRRcT3ogxBeP0aj5ePt3/ufEf7wKHa343WAzvuRY44FUrq4sxhFMBqTpi2JBCYS6s+RCsWdn2fx+WR1FBIlmrmynsFuMh3mpWig4gfZtS1AukSKESDmPxVrga9j8kIhw+AbkfWtITV5jjMgYue8ALoZTJGq8Nh4RjPJPOfDiQ3VwWeKA13pLRcLJROnx0r42h/8F8Ch7bjpAZHjyOv0KMKINkC1exmLJ7+Lkn8MLpY3ALhc91yik9PV1fjICzg5nXw9sULo77n8RsaBtV7QUYBZUdahUXeu3jujLjznGnA8qiQKJQYje4PPUQUbUtnzjjgp7iK7YFGKBUMl4UBqqw46WfMs7RUAPa8HKIBOhgPnklF0k0lYEw+iuv9pLDujWGYhwvJgxgTxwwZ5d8tquHkcn8QZ2ATon8RZ3HyPzTPwEc/ARkdBbUiLPX6Rw0vtm8FNSGaLS/v3n/8Bzpy6iG7XR61Uh+eUEIeJABvpOIhlrKLGF1S29RaBLGBFV70wbSoyrT/aF9hoHiiVGjcQxaMwiUpjRhdlkmV7Z4eR4Es2Huzc6gYSUrqYh5xqGGQmjEoTqIwC1XEk5TFk5SkB7ZlbF6Dez2zE3Fjdo4+fBtA3+gJq01EA8zx+VUWwZBHctAc77EEbrAGdZWSksrcXkXUWYQxaKJmpGFohCcUJ37bYAU/Aa8KHOMbm9GMB/NyUccORZ52LxEISBgjIuZHLoRvzc2liaDoCtplx/sQTT2DPnj3rNPZ+vy9Z5+ygF11xvqYweSNAL0BrAbz5/wTt1J0XoLboXt1WzMqv97DG+7MeAgXYLsA5f/I7FN+Fx1ekEAx/p8/2uGVbPfQoSMDKmC0IAyyvrIlJZXNkFKMjDXl+P4rgWVZOXVdb1OJ9SPUOggh+FKJNQ0JEYkLYHaxhYXEOq+1FlMsOxkensXPmAYzXpmHz9Qn3q2R1MDeaGcSa9E/70LCYAsdvtHFsroWVzENSGpME5MJAmQnqJmKw32SB2vUe7LQFI5qDl/YxXSrjiwcfxiQm4NBKk8lukm3M6DPp+SHKgYvMnzlTgwUoNsCud4AfvHMBz79zHmcWB+iYVWQ234nZFUQuBHckz1tISFVnFFvWgxYuoBIv4tGZEh7fPYKtjo+mHWBqtIxyiV00RfctNOiSxS1FKGVm994Czt1GcRd77/cO4dyMbeMXuTlbXlyTe0Trw6n18RfP/yEi/TQyZw0RW8RC77eUizsGqhtNZ7KctkzwowA6wQ6p54yqypkHEm2WIEljAaFkfyuAnpvECZwiUFJHJmdTpGTsghLs830UwM4QwHIp4+H6mpM06NQtHHIFbOWPvIfSxkuxWLxd2ElNZR3m8RUJLWkSCUC3sA0P7v9lzI4+CYQVuBwDcYpqqKG83MG1f/ZnuPH/PIfdrQiNUFAYmNpe0Pwtap+lmKSo7TKCdVtM4kKk8GV+TuAI24lrRWGyqozlpLCd8bUKTAqLmwA9Py9KF53Hrom8nrrtVAC68qZTbIWEEYmMX5PevfKfsA1KoFQBQQviPDI8k7xzP1+qyxH10yoRhPedZpq46Zm4uG0EX/1v/ymyPeO44aRIHFeArB7HGDMCVLqXsXDqOXiDd+AkixL3yYcyhVRacnU91hcIRQvIn1cYyaWiH2ScnpInqDFC2j9p+7kpnLzOlnOcGAEysXPPHe3FNJAFhlC+tJgWyo2rzqe8pxQAOK74pTlWOIhYHOIvHVXIMNVxG4laj4uGPc+V9NZ9HaY1iV6yFfbUYTi7v4gVt45FUuOdMqwwd5H/bBeRzU//lM7AJkD/lE7s5tvey2fgzorknRuQXM8kZkhqYbpzI1Ks2Rv6oJ9GBSS9WNEyCX6kIi+7B07ipjizM0Lm1Mnz+PZfPo+33zwBzy6LCzEXfprYBAN/3e19EIQCekzDltxzg4tlsRX5QID+fp314XOxoe9cryTnlD/GyxDIFRq84nuTQmcaanEqTGzW9V+mBT+gIYuiM8r35qaGVPgMQmVncndkefD1EnyrKp30ytg2uM0JRG4DfauKQGfmLHPU1QaJIL/4+wYALrorRcejOCt3gntFFbztihaxUHcM6Tv19neOeL7PBqB+7/3wvhnoQqXb6FTL4s2NBHVqmTK0kZp9lsJLezDbNxCtzMFfmYfWa8HxW7CYP5/4ouNlJFReOlkHxsxsZYPSchjHVhRsSA8uOiZkOVCvSKq72rSK5lPn0aiNYtFZL7tlPPLQwwLOSW/nNSQw56aRnVbmnfP/Ccb5/wTnwzT39cJSDopYsCGopcaZ1PDCTG4Y/BbgSSiUbIPcJY/h4lPR3Sc4J02f34mPgiHwmcarDZ2vDXC+cR4llSHPflhrd7C4tAzLcoQV4TgEREpTrvaTSnMpEJ1aTI0b0nVCJ2LphJMsH6DVWsaVq+dxa+mmnI+tW2YxPb4DJbsmm2KOLnb8kiSU82TYntz/7J5fCYE3ryzi1HwXoT0Cs1xHhx9t5ppS3htaDDeN4Gl9lLIVeNkijOgGnGgNk6U6nnngSYzr47AiC5a4gCvH5mJDzd4qj18S3+MQNp3lCGJSHbGhiWv8X712Ac8dOY65vobQKSNkx5XGl0QZBG8aTeMy6Shys+4YAeLOdewdzfDUfQ3cV0sx6fiYbtqolgjoyVQhQHdlzlbjWc2F7NqqcV+U0G4vpXxSw14VyQhqI6VjzucEZZz10+6vDdL0RwboehdWtYdvP/+/IaSLu91GKEZ7lC/peQc9FF8BTTqRhZMBu7gqOk03CaDZlVbUdUNn1zs3bGPdhOqcdZd2BaqV9GFjWZTfJ7asIWJBKq8n0GI3NJG1iA+CzzTVENFhnv8ZpjRKNR5X6qg5UjrzdHYfqPtC7oncIZ73VEyTthJsbTsePvCr2NJ4FHpUleP3YKCR6igvtrH6J8/h1P/xZ9i15ksH3RDadg7Qc8aAyNj4XSR6jakuuexJnNIVbZ2A06SZIceSGN+p1JW48BDhXM4uPL0Y6Vsjr1M0ena+aUZHI0N1SnkdlPEsi7lSyKWZn2kiZBc9NxNVZmmKQST3dX6uaQIZKkoCSuygi0yKhnEaYtPCNVfH3O4JfO2//z1E25uYs2KktmJOGFGKMSuG172KxdPfg9d7G05yUxIQimhH2TvcuVbnzIFi/RAZAOcYFp2pNc9Ema+keDplAyqvHRKrxovuyHiIzQCZoWjvgtNjS50ogzIfzn7KUV2YF/lLRWLBI9Qp55KLD30IoMt6IOOFGvQcoKtJVa4Hz3DgpzDdafSyLXCnHoaz4zGs2A2sUjbgVaGHfO1mB/2TmgvvtvfZBOh32xXZPJ5f7BkY0hPly/Btbq9qws+7mOurulrFEm5kqAEz6cLrIohI8aSDrKUM3vLMUi6stmMiigKkcQLLpqmIWiij2IDG5ychhK+URgK2Az+G51aRhHT2tfCnf/wX0j0nKLcMO4+1MnMX8/eboN/v34rN1sama7iDr3pm3Hhs0LcsW7lvE1x5no1WZ0E6C9WaK8CLDs5JrKHkVcUsKQrZIVUGR9xwMk9WFvQ8vkaBdBa0FbU9zXXxw0YnSgNHmimr6xk000GsU3uuI0h1pIYD0y0j9ppIx3bAHZuB2xhHqNFwzpLOeuKUEdHRnnp12eCxek2Ay204AW++EQQjUNgVyV21+bm5SdC6A2x+/RXY3vC5Hda/iQxWugtqN8L3ky86tGEo9HAqE5cbNW6cmLvKIceIHEM2CvJ66cyk0KIAZRPw6CsdDQR46+EAHcakLVxGpX8LVrCClN3oJGKZQmi7espOTSyO03cWAgpKJje4BMuMaeP1XdeC02QpVGNWNMBxLFpP9fcU3X5PaOektH/xscexf/9+iT8r6NvyfFO5ULN7Tqo7HxxXHDN8UFPOz1NdHG5kVTIBKeEEtcXrf7GTwSf/aaTqU6/N87N+Xe/wHfjkP/WD37HYyMrGVGirEqAndGKJ6hOzQAuXr19HZ+Bj69atGCl7YOeJtFhuR/20j77WQcdvo+mNSJfTRgm24Qh9VOWD80+GJGEnNMZg0MPCwgIsp4Sx0Ql4jiteCHz0ky66UQumoyPqBSh7Y4AxhjaA1271ceTaAgKvjk5MEE3Ntyamytw1DyJi9QTlNEAVKziwVYcVXcPlsz/CWNlCzargqcNPYdLYAjtzYErMpLiQbehuRUOqjqXAbxHnc9NBj6kTOtDVgW+/dBwvvXoUt/oalq1xJM4IdFtJeUjNN3RLwLUUkPhfuIy6tohHtpfw9J4KRrGKctLB1okRVOrMcCfIhMyXjuMpI7IoUpp0ebxf4XQIYX7w5f6Zz/jYAP1nvPudrJfbCm1GH4F2Cycv/RBz82+jG8zBLrFAGknRlmCHHd5SqYpoYMCQTHI69mvwBy1Yno5B0IVJ+UTm56Zx9LBQ9GWePkn5oE/BevZH7k2QS4qVf4EJjesKe7qcm+XUUsetxoPtknIfYjCI4bqqoBIMQklY8XspHLuBwLdRrdYRRh1E2So0oydu3TQX4/FIp5dFUcsBmHveG8U3v/pbsMKtcG2uXRqdMzHG1PVbazDePI+X/sv/Bgd8DaWVFjyD4JEFggy6ZUoBIyWVX2dRRS07dBM3CNRz4FeqeFgL14SNUqEcI4+oSzQbPYJ08YSIENtAaFjwTR195qbzftQNponBilI0uD9pd+BlMcoG4BoZ/F6IMmtcwngwEIsZLbcwdLRV0LTIbZd/L0ayOOHzvVkKMeDDh1Np4Eavg9ZkE8bXnsT+3/4ttLZWsewBfjiAZ9nQwwxVPUA1XUL36ssIr76IhrYCh8CWazurKI4tBZB+GMEteaqgwRhSrvuinVEmbHGcIWRnHDRho6N6To3Pzfdl5yRmqFCGkMIMTJQMvSjWsHgtE8WwCe8Gm0T5AXBZt6RgpxiEyhiPg5KSMlX45pqf70vyyqbU6Fj8sWy0wwiZN46FoIa9j/1tdM1Z9O1JMchMTGs9wu5jTgGbL79Lz8AmQL9LL8zmYf2CzsB7AHphJqOq4WqDsWFiJe7ZQlVVTtcOTUyiABEjTRwPYUQTK+VwTfBLUOK6Smfbba/Ctk14JQuDflfc2CvVMfQGisZnOzqCYCCvcQwCXx0ri328/JOjeOl7PxZau22qLkvJdRFy8i4caD/i6ZL4EdGps7CQL0bydVlhNpDQjIZ5p/4AaeZjfKKG/Qd2wiuZuHTpEm5cW0KvG8rmkpVibnaYhyrGSVxA6Awex8psR09Eh86ND91vZRNqldRn3dEcUiZoXOtVZZttAtJNE9HCGdCZ92qV4NsjSEpNaF4NqVMByk3o1Qmk5ab8PtKpYVPGZwIgpaucgxHm7YK/VwUJob3lZjvrebbDGc75No/0PnWGFNAuwHnxU1Hm8vxYcWaOld6bmyvp0mmizRO2ROqrzoZU9FWeOT2m+DvSdbVBB1m/hbSzhKy7AsNvQfe7SP02DH8NNQKaqLfeSWZmNc85iwkCwobGruwn8s1IMVy4OZDna6ZcJ8Oy5Xqzc72hwVSdCRZquEuh+dvevftFbz47OysdYr626IYXP3lu2EEnSJcNiskileoUFI7shW8CgSxBLEF6YSBXdGE+4tC+K15WONDze6muqJpTCmr/B2nQP+j3H/VLDgN0gmjqUVWHjfepiSjTsdrrYXGlJSZN09OTqFgkosdw2bXKYvhJF6cWTuPitQtolkYxMzaDbeO74JiVdff2/I5Cmg5gSBFAQ7dHMGWLFEJJUhNJnJhbvY7zi2cRxgNYiYnZ6b2YnnxYss9/cK2Po9fnkVTr8DMHWlZWJCMer2GgFyqzNy/poamv4As7DGiDCzHeKisAACAASURBVDh36odoVk1UrRq+dPjLGF8H6DQdVKWBgtYr5mGyrc71p+SqUHJD80SNZlVAD8DlW22cOHcB33v9FM71KlhBGYbnKiNMtmyl+6ZLdJZP08NgDR4WcXjGxDO7S5g2O6jGbYzWXFSqDTilMpw8Zq2IV+N8qeQb72VvyTWnrnWdWv7xOuufJkC/c3wOA/ZU7yO2VjG3dBxvHv8+YKwhNTvI9IE4XXO9ECaF7sLIqqhXt2B6fBeyyMDFS+cx8NeQ2QOkNALMfESxD5IerJwcoZPxw2ux3nkvzNsU+JbTyHxrGc+KJC267sKwlUVlFiujUEzPhu9bGrLaloc0shH5JUyM7cX+/YewsHQJl68fR5DclAKDxWJ1nAkzJEt1mFoJWVxHw9mDLz/xD+AEU0jTCgLSl5IEjUTDRDcATlzDS//k97F9voOR9gClNAV7/AFjL2Ut5Nhlp16tNSZfH5GizdwDij0iRHQbd+marrrz7P73owwDy8FayUPPNjC2ZRpGtQKrXoNZr8JpNGGUS+gHPnprbZhhBLQ7CBcWoa2sIlxkQThAzTLhshjlE1xSasLjJziPYXNt01lMj8Ujjfcpiws8sWLeJh15VfzlmjDQgEU9xa3RCnb91r+J8b/3q1iYcLDmKQ8USzdgxRrcZICKtorw5lH4l19EJboJL/Ohx5FqCDjUdWsSd2i5nswNTJJAHEBjFYMO7jxWHqpBjwNG88nuQDVMcsbb8E+Dm6I7SSzr/69MWou9wIZ8MGcQcGYT2Yws6LIvEjZbjvplH8F9jrTqyZLgNlDp2sUPwTLRg4G+00TP3oJtD3wdfXMnBlkTPhMs6IVwx/r+UdeDzdfdnWdgE6Dfnddl86h+UWfgpwD04uO5DBYu62pFz7VwOXWKeasEGXQ3rtQaCEJ2A6kbqjC+F61WB++8c1y6gg8ePoBS2UIQ9EQHJ+A1Va+3WCEnVSz04boVlJwGLp6fw09+cAQ/+dERzF2bx5bpGVnUur02yp6nwE7RQvqI52sDNCh3bOmgEUxKJ92S76UMvXpiavTwI4fwyKOH4Lg6rl27hpvXF3Hx4lXM31oS3alpuLBtR+h23D2wCEHAJd2kLJbvR3BuWrrq2jKH7X0AerE1JXAVyqPoDVXFmf8mUIK6dXbtSUFlDrJThllpwqyNQydAd2uIrBy4u9SMVpAytzjj+xnKVirX3xHLysItDjjKWGiDFrdBZl/vgufnW2kpC7fgO/ShpGBy+ReKoeoskPkqQWVC6af7swggoXMjyg1P5EP3+9AIwMMe0F1B0llE2luBGbdhRn3A70DL6NjOPTqN4jZSAMQZVzb2qkCQDjmkq0PO2SD5oXLvUDAmaODG687OudKKK0DZ63VUUahUwq5du3D48EO47759mJmZUXF+cbzeGS8MClUmeybdc4L9QnsuR5DT0ovzW+ScF07nw1FkH3FY3zUvKxzch13oC4nHe+iY73PUnzpA5/gR5oZiMfCeIgOGPhDXrt9AmGYiNRgbb4pOnNZp8jOJ0E87eP3cKzh++jjqbgP7dx3AwT0PoWTWpbhI0EA5BOm5YdJWTA0BxbwD3FyXq2ihYdzHhZvncPTiEbR7q6jaVRzY+xh2zj6JxUTDi5fW8PbNZeiNUUSaC6SuEFRIyzYsC34EOBrgBG2M2y08vb+KYO0ETp/4GzTKJkpGBV966CuYMLfCQQlG5mwwx9dvbyKIvBhbsMoJ0DmRmwwcFEW0PBYHwP/74mt45coaLiwNMIAltHvZcMepsIoMzoPMMQ5acJIl7JsEntrhYbbso5a2UTEz2HSUb45ipDmWpxyo+5Pgcpi9tTE0cmbUPQ7QxYuB9OxSgEE8j+d/+EcwnGX041vQTF9oxTSJE3ZNSiBVQskdx+EDX8JYfSvOnb2M8xdPILVXAL2DcsVFGFFaE0gGuk/n85RMneLM3c4oK5gSxeWWArFQlYeSB6V4TT+FBK6jOq4siksh1WBH34OWerD1CRzc/2XMbtuNYyfewNkLryOz5pFqXdhkQtMkjc3VzAXiCpA0cGDnl3Fo7y/BHDQRBUo7Tvq9HSWY5hC8sYqj//X/gOgHRzHrp6iFESq2jX7oC7BkIVfGB0FwmkghgBFrEnmZz/L0b9CrLlYHqiCWejW0bQv+9AS8R/bD23sfRnftRXXbTmByIhfsc6xTQ07MGAOtVcAPgMVl4OYCeifO4sIrRxDPL6LU7aM26KAUBqjw+JFgEPtS/HClSB9KUVo9lPGirJe5KR3J6a5dRiuO0ap5uN508KV/8p8Bjz+AhYaJVTNRMoeURHFT1r6atgqjdRbdCy/C7FxC2YqAqIs0CeHSnDFLhMlnWvR3UAwtOQbJfWfXWxVkyFgTgwKR4NyhIhn+/1Tp8oW2f+fPnGWkVnT6ACQ5ZSMvqslHUfrHaYFmbyoFgPsrMfEVCUIuG5T1mjI8Mi04WAxkhoWB7mJNa8Ccfgjl2UcRubvQDjmv2LnsbJPeftcs9p/CgWwC9E/hpG6+5T10Bm4D6MVkt6GvEyi4rv3K3UvXvUOhKMKWjkAc1OnkaSGWOLQ6FhbbeO3Vt/Avv/V/Y2J0DP/w3/oH2L1nBraTwnV1xMlA8qsFT0lVVReKI2M7lhc6+M5fvoDXf3IMUch12JDuIifxfr8LiwuXuM1+TJO3vBtcVGILumsBIkjRJKiuVF08/PBhHH7wAOqNimyCuNDEQYZr1+Zw5fJ1zM3dxNIiARmNUCzRcxLkCx4rtNVDJkHD3aENN/jbx45QwIY0YgTpQh8TeWSsGOUJfWsNMZmL6QDMxcuuIHOrSJ0a4DWglUehlZpI7CoSakYNFyn1i9TOGexqM0uWizZ1pAQRyhxNOu+ygVemOrIBH6KtFxr3grWsDIZ4NOonv7wK+eHiy465crFPImbWRjBIg4wDZOEAuu9D8ztAp4Wstwp90IHeX4MWdeAghGfSdZfZ0wOh7UlsGTtEQ8WEjQ2ROo93yOnf05ErACDZEhzLBOgE2VGsNOOkdvLfx8bGxJ39oYcewrZt29fd10W7mhcBuGktTNAKjXWRdz4MyosuOgs/HNPsnLPTXHTVuSlXIKWIWrqH5pP3OdThSLnhX3/2AF1aWqJhJQOIUhuVikxqaYwLl6/ksoMG6p7LuxB6lgjDI01D9NIOjpx/FWcunkLdq2P31r3Yt/MgatYYYjGpZIwS+SkpBllbYvukSKU5MLSKdPq4YaarQZh0cfHWGRy58gY6g7ZQ0vff90VMT38BC76Jly6u4tRqB0atgUh3RfYj818SwnIoCQJcPYMXrmCmEuKZ+xtoL76F48dfQL1koqRXFUC3Z+CiDF3i2W6/QViKVf3TgqabG4OZlgDtgKdLMZUFqB+/vIQXjl/Aq2evY64dI7PrgKEkM5K3zO9PoBB1YcfLmK2GeGTGxP0TOkb0PsykB9MwZOyz+Fqp1BBFiolimkUc2QZ7qwA68vMeBOjD9HaJU2TWPYPn7TZ+9MqfYal9EjHmAaunEK3OAiYLOSYiX0McmNh/3+N4YP9TyOIyjr75Kq7cOgo/XhbJFRleUdwXVhv9/ykl49p123kTuvKG+R6pxu+XI13cmywsC7NId+TasPBsksVGD5jUgW2O4tD9T2DH7GEszK/gyFs/Rrt3FU6thRRrME1Ft6fhmpZVEPVLsPRxPPXwv4bpsYNArwo9rYDMJ+4BsijEKPcP3QgLf/odXPo//xyznRCVdg9Vy0S331Xzem4SXtLLiNMQlmSMx8oFX/nsIbMNtKQD66GjeRgwTeLAXtz/za8DzzwK0BfDqasncw4Xx8I8BkwoWLwPaDBKMboFdHzgxiKw1AYuz+HFP/5j1NcWUVpZxGiiocHznfiIowEsrnMpkx7ITlBMFKGJ5znj0kgXc3QbXcfGUtPDYO8MHvnHv410xxiWaha6Zu4unySwTU+YY3Wzg0p4A93zf4Nw4TQqTggt7kLPQtgcM0mgKPbcUylcnrMMVcee15uUf97EEqnGPcB7F8kPteCIRE+62ErfTz4ePWI4TxaAXnwJ8r1FUThXUjDq2Vlcp9cBYwFp3pp71khsYIZYd+CbDaxoo6jv+yqixm5kle1o9VmEV/s+soc2H5/fM7AJ0D+/13bzm32YM/C+AL14odIUcVEpoI5M8gQx61R3le8cxBGoV6w1RhFGOii1fePISTz33I9w7uwl0aHt3jOLp595DF9+9jGMjLhot27CsWJo7CwHCcrlKqqlEVy8MIc3Xj6Gv/yL78HvaqjXxqVTTLBDqRfBMZcX6kZT4ZB99CqqLBRSIaA5k+oOSH4qtzixL3FIpA3u27cHz3z5S5iYGEN/0FWLEncCqXLl9gchrl+/gdOnzuH69VsY9EMEfgLXLSmjHurOWPknDZ619lx/TCq3gLG80D6sly6op/kzFJU8r8Tzf8TyhrwwIauqzjGr9qHkwdNOliDcRaLbSIwyIkaKWVWhw5teDSiVkHgOUlb/TVLeLOmU8e+Z6NJJ8c+d6XPQrtzNiwcjbAolek6ZzBde6t2VLyx3CEqbCrrZUw4RhogDH1ncR+q3oAU9xIMeNH8AKw5g06AqCWAmIYxUaeiEgJmb4KxvMJl1m9MyC+roOi08H58/qwMr0F5nVyiUQkoRZ8aON7Xi9ELg60ljf/DBByXbnBpxcfRltzWNhB3A68/nFnrydeZB3ikv9O3c6BbHyedTm02zMP6dfwR35OZCP0+X+cPc5p/Vc/h9hp3mh0H5MKvgF318cv+uW8EBIbmYpiP/Qrp4r9fD/Pw8xkebGBttwCZdOA2l60M9LU3f2EF/7exPcPH6eYyUGtg2vQP7Zg+iaoxIgBn9CkyT/fEArf68uCslUYqyW0fZasIAQZWSevjo4vyNE3jr2hH0wi4qVg27tz+K6enHcb1t4geXl3G1nyAtl+V+zlLqOXUkUSB+BlGYws1i1NMu9oxleHJ7FQtLb+Dtt55HnR10s4anHnoWk/YsbAJ0OjUUnltq4KlLkN9j6+kUXALYUaRxE59vAIOYKRMJbnV6eO38Zbx86jJOLwRYC1wEcGG4ym+A7ANOplnsw07bmLL7ODie4qFtJUxXIujUB8fszlqYntqKiYkpZbsXRXlxSrFvbn/cux309wD0LIVVshEbLVy98QaOvvsd6PYiEqMD6OwMs5BdFop6EmVIYwtlbwq7tj+CB3c9i1srC7g89y5uzJ+BH6whTjsgbd60EkRxL89JV/NKoStXJm6kuOeXe12jnudbFf1nZphqCSxLtU2TkF4ZgG2SJeEgDi3UvAlMje/Fw4efEK+Tl1+hlv4sDLsHzVyFbvbppy7FZJMFoaSKxK+hWtqGJx/+FZTtLTCSJhytqtzO8/KpG8YYjTTg2Dm8/Pv/I+qXF9Bc7WLSc9FncdbQYXFMxhqygGtiCsNguSOnlNsQZ/TAtHAz0NBrjsE5eAAHfu1XUHrmSWBqQoHu+XlguSXd8XRlBXGnj6DVxqDTVRFtZQ8mZUeTY9BmZoGpKYBjlPdKEAHnz+DGi89j9dXXEL17DtV+HxXK/pBJsYyWe3IgssBzzaD3i0qrEV8zDQgSB6slB5cbJnb9vW9iy7/z99GtmWg7OpKyjZDSKY4T04MW9VFFD02sYHDldbSvvQ2HJPC0I2klTG9A3FHV+/VeS74Kpyza5K7qXMPz9THkdf4Zj59VRBUJXq4LVAUTsuDycSVfm0aH3O+o+UUgNTPkaSSXkhkSQaNJJV31mV8hz+Hv2PWnSa6HsDSDjj2LxgPfQNucQladQs9PRDLBh9DnNx+f2zOwCdA/t5d284t9qDPAmbCgrd/2gnwhL8y/1n+Xm3iludEbC/2WcpPm9FofmcLc3CreevscXnzhdZw7fwOG6cmrO91VbJlp4G/9nW/gqaceQr2mIxosw9ZVdqjr1LCy2Mb3nvsBjrxyHDfmllHxxgTgsoJPQB5HPjRuHGxFFf64HXR2SNkRKKjJqoNO51pGI/lI0gEOPbAPj3/xC9i6dQqkQbOTQOBNl3gWDAjACJi5IW+3upifX5aO+oULl+APEuk6sAui6+yYKQM9AkLpuNIcb9iEbcjBXNY18VpTcSwC3vJsZr4XdW/sbDEHlgukYzDaJRHNN11x+TpS2UmBjzJqSQ2EmoPMcmDYZWQ2zeQcRHk8HbW3Gs3QDEc6X2AxgYCdnXXG+RjKV0C+x7o1bbH+sljCRZefrRZgAnOCcn5HdkayyBcaovyOncQsBII2NG4mqcdPItiSTUtlPK8stYsqOY+O6qTayoJskBinHNXZmee4GH4o8JXH7f0UB/ri+dQAcwzwevB1BOv8w+72li0zEp+2b98+7Ny5U8B0HLFwEyvwrlOfqaLSeC35Oj6KbHPVKdjQnrMoU4Bxvhe17CwKFGC8OKYP01n+UPf2XfKk9WJWLjsY/n6fFoX9g776OkDXYmRxLF1pFqToPLDaDpVvQBJjaqyJetlRBTQCdNlYi48/etkaXjvzY5y++C4apSbu27EP+3c8gApG5L5j0YydzOX2TZy7chxRGoj2dNe2+zDV3A5HryISrwrquzs4ffMYjlx+Bd2oh5rdxJ6dj2PL5FM4cyvBj6+tYBk2AstExjQA2FKbozGbQ2prlMIMetjixnhgm4tDIxrm5l/BW2+9gHrVFYD+5MMKoBtCcbeVA7dMMnlLUv467DeSU1QJmMWwTWI7BHNESYxTVy7j5qCHt64s4vitDJeWYqyGJjRKaTRGUjEqzoSWRPBSH02tjb2NAI/vrmHHqIa0vyjzA49jZGQM09PTKJcrGxTY96W537sAnae6KNAJ04ZzHNkPyRpgLuClV76FML2KWFtR5mcJC7wV9Hv0L9BQKTfRaaVwrUl87enfwLbaPtzoXsOFiydx8fI7GMTLsL0Qpj0A9EBkE8Uawp+8JrcBdFU7HYrC4vqkRi313SrTWhUVKVlIAzI/6kBSQ7O6DQf2fwEzW/fIK85fPYE33v4RdLMHmD30/UU4Ht8nRBpnsPUq0qgEM5vE7OQD2LvrMXq2w3XHYSUu0pYPyzDEbBBBgEYEuPNdXP/nf4KVF15GY34VI4RvlD0pDzH6ycKBDVMMRkMMohiaByQOsOwDK9y7bN2F3b/0NYw++1XgoUOA5wLXr8I/dx7L755B68QJtK9eR291FZ5hoKybSAIecwLNNtHLEvi2i9qunfC2zaC+ezd2fOkJ4OBBIOgBVy7Df+VlXPve3yA+cwmN/gBVrnX+AFoawaILeqHpl45xXrhmwUsHfKuCG5aFudkavvqf/8fAkw9jWQ/Q0zJYtTL8OFQgWLehJT5KaRcjaENfPovF80eQdq/BzlqoOVxPB9DiPnRDBHFShFElcqaVsNhFajjnOaYn8A9NJimZYw2G8jl2vm//Kd6y7/PvxfPEH2f9+yn3+2LQkYskDRD6SWQh9MSHmQWwKW8kEM89BEh5YFijFHOFKq/SAgZpDWFpNzD2ALzdT2EpqyMpNxBKwUe56G8C9A9a6e7t328C9Hv7+m0e/Sd2Bu7sQg8D9GSd5lw4CjGfXLmVSg9T4JTtVtHqRHj5lbfx/ReP4NKleVkUqFUjjdcP2mj3lzG7YwK//I2n8dWvPIaSPUCj5iDyQ1y5fBM/+eFreOXlI1i8uYZqaVQMl9iN9rwqLMtAf0A9cAjLVkKpjwvQCxBF0Ckd6IwUywCmlcEtaZiaHsUXn3gIO3dtF7rgarslxQK6thOQlVwLQTgQsF4uVWWDSQOd+VvLOHf2AtZW6dq8jMWFVcRRBtsuyevJKBAqZ66XHo4Wuw1v5h12YckXYFMc10lp15TjdE4dJ2AsnFJV1IvSeolLspjAcSFUzQM2DCUrnnTUPI9VVcR16IajNta6BYOyBTH94/+Tck19XtFtER6D6uTLolqA80iAOvVwBObcoIubPTviklfLxj+LCaT7kqav4lskSo0VdlbWubnPdXPSgaWJW6r0+DTjEyYBP09Z4K2fm/XOc6FBvyOGbIPOp/o13BAULIpCG8exunvnHhw6dBgHDhxSJnCRul4EMEUnXLT1RTwes+uDYB2A8+9FDJp02xN2oyy5D/iHenP+WXfKX5daKFBfPO6mnPOPMtUU9xdfO0xxLDZ1HxQT92l9/40OuhqzqVnGIIO4la+2BlhbW8FYs47pZgUup7pIxSUSqbN4xwindrqKoxd+glMXjqNequG+7fuwf/uDKKOJlIwZjVvRHq4vXMLR4z8Rbbmlu/jC4SewZ+YQXL2q9MU6cyHaOL/4Lt649DLaQQsVp4n99z2NqeYTOHKxh9dvdBBUmujRJ4NxSLwPeR9zXPFeShLovWXsHbHx2J4GZuw+rt54GW++9QIatTIqdkMA+pi97b0APb9/72xGSRedBUCOZRbscgM53sTUt7595iSWEx8nbnbw5pyGU7cirIQuMqckbCSJAePr6ESehWigg52VPp7c18TuCR1RmzFRnCZUwXNychJjY+PKsDEZigK7zSju8wHQZb4UirGGQdxCuRbhzRPfw7VbR1jSQZL5Qon2CND7BF0ZXNdDt8M5tIm925/EQw88i7o+gzV/DSfPvI6bC6fQ7l3GIF6AV06QGgMpZvM6KMfswkNGFQoUa4xzL9cTZYoq96XQlAmUlI6dBXwdVWRhDa61FSO1PZidegB7dx+iAAynLr2Oy9ffwM3lM3BKEdJsgCDyxRCVsW8sXHtWDeHAQ9XZiQfvfxb10ix0aovdCjT6FXRjcSsXiUkYo6mZqKz5wPdfx5H/5V+gMbeCUT+EKTFdiURkEkQbAf1udMRZJIwNw4bEEi7QkHPbDmz7+q9g4uvfAHbvA5in/sYRnPrr72Lp3GmYy6sY81N4ZDaJaV6KiB4x9J0xmdriyVrZj2P4po0eTdgaNVR3bMPWgwdQ+/pXgJlJoNdG+KOXcfIvnkN27AxGuwFGdAMVy8SAyTUiKVBRq5TI8L5iuSvUgZ7XwLWKDetrj+Hgf/pbCMcrWDYTROya2y585oPbKsHF0jNYYQsNrY9quIzlsy8jXDkGO1xAzaF8jAA9EEM/pr+w4ChBc3S8T2ic5yIxRpC6YwjNJmLNE/NHUaf/FIAuWv+fBdBlDc4xuVTS1ThTTEsWKFhsp5EdzV0XoYfLcLIOXMb4ibxNESDJCJL1nmNVzGttdJMmotL9qO58CunEASwkLiI2DCwbWcTxueE381HWps3X3P1nYBOg3/3XaPMIfyFnYBigF3EZCiyoBZ6TLifgPB6DFdlExUXRFC4Iddh2Ha8fPYXvfPsH+MmrxzA+vl1i1LxSVYBNFJEy7ktU2cy2Sfz9v/vLeOTQTkyNVrG0tIQXn/8bvPD9v4Hfj+CaZdQqDUT0d2HXlmZFYSh0NomPYelf6HofT4OuOp/cFhhqoZcsXB+VmoXRsQq+9o2nMb1lRMXM+H2JDZHFJM07n2D3VVHWVTQWNV4aSqUym0O4eWMR16/fxMULV7Ewv6w66kILV1rndQ300DUe1gSSoJYMATbpwOSacL4kyV2xpcueZwiraCf13htApFg0FZgVEMguuwolU0YuOdjO1WTy/5KBy0VXFntVLRfrNzHUyimsMjiU7kyBZfUOBOg2QT3LKLlzvGQE5FpcMYopnJrXHZmVi3Rx/MowTS3gPFrJ6WVrgC64NDUiJVdyydX3Wu/I/pQor9v1dnxHaszz5ADHwcTEBHbt2oMD+w/i/vsP5LF5lji4S7qA48CniR0pkNTAS0ybupYE5fw9/85NNQE4f19oyosYNQL0onM+7Gpe6NcLMFto2n8ht/+n9CHDlP0CbBea/Q+jsf+08tLX7wthymTITA+tGOhGwFq7h7XVRezeNoPxsinu6Mkggula0lEMkxCpQYC+grcuvIwL186gVqljdmoH9szcj4Y+Bh0e6CntZx0stG7grdMvY6W9CD018MVHvow9E4dgZh4MjVkFKfx0CZdXz+Ktq69jqb8Ez6hj/56nMTX2Jbx8cgVv3fKhTW5BTxyjWcwi6YTdTX4KJP8crQU8MFXGk/tHMIJVXLn6Go4eewn1egVVpykAfdSagZ55MOHI3azmGqV1lY31kGuD4LmciaMErTl1Ng6lO355/gbOLs7h2FwHr15JcXpRQ99sQi9VkXCuZ/HNsEATES+LBKDvKPfx1P5R7JlIEaxeh0f2kTi2mxgdHROqu1D26UvBwqPcx8NO7vcWQC/m4OL2Gqa5y7pq0HW7g3IVuHbrGI6+89dIjGWE8ZqATXmIrCuROYXzdbU8iUHLwfatX8CDe7+K2cZe9LCEW8uXcP7Sm7hw9RhMp48EHWhGgFTnIqoy3UUTzAitPJtcWuhDHVAOAs7tXMOQGrDMEhKfpmx16dxvnTqEA/c9iXp5RgpVZ68cxdvvfh+RfhWZsYwYPWX+aXnixWKZukRWluw6wr6DscpBPP7IrwNRE6ZZk1QSAu1KYqJkOWgx0SXLMOaWUF/1oc11cOSf/gHqF2+hsdqGG4XQYxY/1XrHjq3aoxD1Us/v4HoQoj81jZlnn8XoP/xNYHY78NYpnPr2d7Hy+lEYywsYdQGX5m79CB6hZBrJfU1WiuPQkk1DQgd35r5ngFWuoJMlWGIxr+yihQy1g/uw++/8OryvfUXWpPTPv43L33kB2rnrKLe6KKtyuMwZ6txL4rgMZyuDxLotOBWsbB3Dvv/oN9D8N34JN9MeorINm34ycYyAt5zjoptRCmLAGnRRhY9RO8XKuR8jXTgK07+KmhEoenscQrcN+NTzc27htZb9ig7dasCu74S5ZT8wfj9QGhezSdVqfx8L959m7V78u3QByLJQKTOyF5O/y0TCEgSQdICkDXTmgIUzCBbOI+negBO3VOSa3M55wV8kMWTdOAi0CtrpGLLag5i8/2sYlLZgOdbgc2yVXERBDJNjODeI/ZSWr823/YzPwCZA/4wvwObH3y1nYMMYToEwLiyk8EYoZVjJZgAAIABJREFUlz0MBoEAsnK5hl53AMcpS9eYICSOdZS8UZw6eRV/8qfP4e13ziNJS3BL9TyvVHVzZZOgUbOrwbJ1OGaCv/3Np/Ho4f149dVX8Vff+Y7QllzbQ+RzcbdzU2FV4d14FEIngrMPpz//aRslVqm73a4Y3IkemTRshNi+YwpfefYJ1Bo2HJcM0liKAoyWIVikcR0BBs1t2UkdBleiY2eHi50H3YJjl3Hr5iLOnL6ACxcuSzddGttiTJZAN214ObDjORV6XQ4wTdLM84zyAlgXHVYCX4s1CunFqNx0cXwvurHFuRHwrOC3aLnpKZADYuWjqs5hYVzD91HbdvWK9e5L8Txu44uyuXQG1JVRnf+ceSFr70ZkU/HZshwTwK+7xrNCr16/7gFP0J3/G0sZYraV03ELI5l1nXceacPXChCmQV3uoF7kl8tRsZuXU9E5psUQTjTBfdiOJnTz3bt3y5/x8UlUKw0xrRI0lKnCywYdm8ZHyvWb35K0dX4mP6/orhcFhpWVFSksEZTzM/i8AtwXr7lbZoDP4jh4voS5ktP/qfFn5+q2YsuncGBSzBK/BHYYTQSaiW4K3FjuY7m9gpFaGTsmmhKPVJL4n/wgaApoJIi1GKvxIt65+DpOXjyORq2O3bP34b6t96OhTYhLu/I2DnBp+SzeOfca/LgHvxviyYe/gv2TD8LMyizTyVgPsYyzC8dx5OqraPlrKDlN7Nv1DCZHn8LLJ9bw7kqCsDqKKNfXUsvJvSnn0oy6dro4D1ZweNLD43uaGEELpy79EMdPvY5qrSQA6YsPPoNxZyusrCKu1sU9peYCcYt4DxQW00WJQ9oo2hIEcC48deUiltIYf/Xmebx4aoCgvAN9s4G2H6PisQtOx20bSdCHhwRNrYfdlQG+sKuMPWMJ4C8hiyLYppLNsEPMbHh6M7AZlySKXn0vA/ThoXsbOJcCZwynzAjSQCjpncEtXL31Jq7cfAs9/yY0i4wcnkc6s/M+0eBHIZLIhqmNwMY4dk0/gb27HsFMY1bm/tVgFZevncXlqyew1rkKP7qBIFtEqQKUqiolhcDZIGWa4DhjgVEVmFkI5/oWBzpC34KjNxEHZTSrMxhtzuL+fQ9jurEdBiy0oy5OnT2KizePoDW4gCi7DqcUiIwjSTJYEjWoI419eF4ZSWCh7M7goX2/junRBxF0eY+Tbk1fhxRmKrkpkiIisqA4Q9NPUe1kSL//Ct7+wz9C5cYidjkeeisLqLpsDCQSKcbM715vAN2roKPpuKUZGHnyccz+B/8hMD4m4Pytb/05jKs3MdppI20twKuStu9LHrkp2wm10nF9ERYXh32uo5Y11dAQ0zyUEg+5X1Osui7622Yx9YWHsOvv/i1gYhz48+fw5h99C2OrfVS6XVT1FKYWIUgDBHzvio1eP0TZdBFXKjjSWcPe3/jXMfuf/NtIt9ZxIWrBadYQrLZR8UqI/n/23rPJjutME3zS57V1yzs4AiBAgCBAI5EUKbWk1sz0mtmd+bSxEzEf9t/sL9iN6Ig1sTE907uz29E90+pWq43ULUOKBAE6EADhPcrX9ekzN5735Km6BQGkBAokqKkbgSiDW/fmPZl5znne9zGgLM1AKH4rqfhM1PMEdaSo5qvoXP4x0uVz8OMV1BwCYhZjgMz2xStC2HCSYpbBsOuoThwG9pwCZkn3nwMSGvsS6FI6VpoVjAJz7rseBdQ1QJdFvSyc68K4+BZxkxQC0QbQvgWsXkK4ehV5/y5cJrIYMaiBd6s+ECRIwwx2lXOxj14xjqL5LBp7voOieQi93Efi+MhcA4n4BFWkscL0nwejU5/AcrH7kl/RCOwC9K9o4Hff9mkbgYcAdKqEWJFVLVlxzowjAiAPHg3ICOAywK808cnHt/CjH/8CH310C8Mhq7V1Aeey05KVT9GRR0GmVcTYP9/C4WcWsXTvLq5fuwTXduBapGQlkpUtG3VWgfVw7QDqIxm+jxjOBzWuo5Rb3Y1mt0Ai3zLqj0MceGYRr3zjBGbnW6hUTTguo8y0uzD15q7o4gWEiYhPGxntzOxVoM4SajvxALsfG+sd3Lp5Dzdv3sb1m7dgW1XpECtqNmmxKn6ND9lIldTDLer2lpmTAq0W6XnlRoLJbqT8CywWsF4+dgB0nXuq/jcznK3nqyq/BiLqehilhCup6k5TFv0u24Bdj4HqqOuHAutqI7T1FvKTBuglQBg5blXUV1IG4W2wo6b69yX4N6W4wSIH9ZpyqZECLEZr6lqzqM/ldZyrrFj5zKTfFiwSAbPTTew/sCDxaXRqV2NvoOI3MN6agcEMYTpGl4UKFU+03bVXhnGavaAi2zTglA5IxA0rDRCVW7vu9KvjULT3/9IferzYOeU54Fjx8aTo7XIVCuOCSnF2zwpEpoNODNzd2ECShZiba2HSrcIj2ZKFtsRUxlpsLBopcjNDG2s4c+lXJUBvCEA/vOd5jGMKFui7Qfgf4Nr6Jbx/5VcI074A9Dde+i6OzbwCt6gozSa1qFjHlZWPcfrmr9CO2qi54zhy6DuYm3wDv7rQxkfrOYJqCylZPiUjRZILSW9nBGAyxIwV4eW5Gk7M+2igjUu33sbZc79CfayCmtPCa6fe3AnQORAyn6jOallOk7HX96glhT0NkiUrC0Uay9hduHUDN4MYPzp7BT+7HCGqPYPQaWIQpaj5CgDRFJMgzc9zjJl9HGoM8eozNRyZyoGQGnTFPCITgL4PjFsjQBdjRUpd5EAe0kHfMYt8sTtIzRmZvJ/EmsmcrtNLds7pozOans9+03d/EKCLqZajnL+5xNpeiNX2RZy/8gssr12AW0sRJ3R0p1EpF4kUSUYasFdSzmuoYg6zE0dw/LlXMT9xRKjBnOaGQQcra1dxZ+ljrGxeRrd/Bzl6KhvbcWR+41w1DLqwGSuZZojYKk7Jkqug6s1hvLkf063DWJg/JOat9M2guCjI21hbvYmPLr6FteFVhNldwN6A7ZBdogpHrkP5hvJhYORgGno4dez7OLj4JvKQ0rVpWRdtS5nR6VOcypqvCsCNOMe8VQfOXsKdf/+f0fvlWdi37mN/tY486Em3u3AMhGSvORUElo1baYrWiefxzL/5H4HnjiL86Vu48s4Z+LdX4a+tw+tvoOkRbIdCi+f7SqGKa6l8VSp8fQeIhpt6cb2alsVynrCh6+J+pY7B5DjmXz2FA9//PqsgSP767/DpX/4NFlmo2FyTBBKnYiPIU6Hfc+Gx7BruMib2+YN47t/+a/g/+CbuV2lq7yAqMoxxHaekynDEIyaSZSyHl6Xw8gReRtZBG9j8GNH995GvfopG0YbrJpLqEnHO8mtIuXbxHuZ7FQ6s2hycicNImweRWpOwDMYtqjXyYY/P9wgpC3dCbVeGdPq+4EzFOFQj7aAYbiDp30PWuwcj2oCXM8EhQcaOOe/zhJFynozNRuRg6O9BdeEV+DMvIa8uYJgYSOg1YNN2kIfMAhDgmGXD4Te9CXef97UagV2A/rU6XbsH++RG4OEAnVpLiVmxbHESDULGW/mS381uepwZ+PTSTfzFn/09zn1yE1laR2HW4DhcHKh1JpLlJM5uiDp6FV+qIoKKsIt6jbm+yqHdc0gRT8S5m/0nLpbbVEzZtm85kKrO7qM2UDtH6sEOuu5CE2qJtp06PxOYnZvCN199CSdPHUUQdlEwJolOzKR1MqublE12VEkZM03ESSCu8qozqqjZNH1iV1Xc7aNYsuC57Deb4zJuvd4Aq6vruPTpVXTaAdbW22i326LVcy1POojcsIq7eAkAHywsUKdpEtRzg1+C5l83NC2p7KU5kAK31MDpMeNPdGwvx3THWD58XHcyGZSBzG96DvQZGQXzQqeU60LR3FSKbYmEtvoapcRCLlGlFdSAnxI9ggDmxXKM2BnnZtt2Ldnwazp6nESIokD0u41GDXNzC5hfmMLininMzE5gfHxMDi8KAjFEosfAeGtWOqE811IkEjmFen9tpqUBuj4/mrZPsMlrQFPcCUKkCFR2jHX3/PM3QE/ujn8aXllT/DkuPF+UGLCQIVeEFK2ejEuvLpSIxEV0psBmGOF+ew2Vuo3FiUmYCGmnRhsqGIkj3gniZp6nSO0I/XwTZy+fFoA+NkaAfqgE6DOwCdALE6lBgH4RZ6++hSDrIeolePPF7yuAntNNnezQHGGxicurCqB3wg7q7gSePfwmFibfwDuXu/hwNUXPrSNxbDBZ0KKxEpGYZQtAr4QdHBqz8fq+BvZVC1Swicu338N7595GrVlDzanjWxqggwUQgrxRgK4V5nod0InJKj9ZX/diI8d5G8D5W7fx0VoXP/7gBt65lSOuLyK1W4iTFBWL2v5ImS9ybs8zNNHGs40Arx2q47nJFEawrphEZfGX98tYc1wAOq8F1dnf4tWUl+v28ZWryRe+jL8sgK6v6R1MKEkHoAYa8BssBC/j02tv4/rt04iLVQRJB7abwHQo4ylkTXXJ9jIqSMgGjyzUvXlMtp7FnrkXcWDxZbS8PVzVkBSRgPLucBmb3VtYXbuF+0t30O22txhfUiCU7qwFz69hsrWAVnMOY40FNBuzaNVnULebnBlhYIil8DzOXfgFllYvoj24DcNLkJs9GC7lazniSEFb7hVYyCbgz+MKJhvP4rWX/lu0qofRXc9QrYyJfMLh/C+BX8o0LaNxKruiLHFlBpqDBK1uBpy+gA/++N/Bu3IXk/0Q9SyFk2ZwfAdrwRCVShMbtoH25Bhe+Jd/BHzve8DZD3DhL/8Bya17YD0Ig56AwlrVRq8zRJP2KqSQb3XLy+/lvjCR0eOFSQkjRrkSF0rLV9NEaDtYM1ys2SYi3v+vfgMzjHDLctz44/8N8ZVrmB+GqJJJ4pgI8hwdftBmE304WG14eP7f/vdo/svvIpwbx20rhjPZRDfoCUA3MgOFSYDOcaG0LYfFvRHHLS3gZX3U8nVg/QLCG+/C7l7DmMcAxFAKORYlVry/eMxcKCn5Nnzk7iQCZwJJ4StSY3mLPWyu/az5VzxrRvYM0ujQ83ZZ2ae5oVEkMAnCs6EysStCuPSdsciAiGWeoI+G7VYxLFx08gaK6RNo7v8mUN2PzG0hiBIVN0u/DhryOnXQ1NbmPnFrP/OFp4LdF3jKRmAXoD9lJ2T3cL6qEXg4QCeg0TptZpwbUBE/NDkbG5vBp1fu4t/9yf+HM6cvoNmcA8wWhkEOy/FhOx7iLCg7EgqgswtPoGMwHo3aT0Zt0dgEGWoVV4yYijyEwXgtTuL8J/RmdtKV/l2hfFX1/TxwOGq4Nbrh36KJC7DL0Ot3MT8/jTe//TqOPncInm8iCHtIC9ILlUHblnZW9HtK4602V6oLxc8nRmCNKlqtlnQCO52ORLANBkOEYYw4SoXyxw1op93HymoH9+4u4969JWxudtDZ6MjzFNDnWKtqPjttaiO77aAuJm8PjRnRXWptnrYtCdi5qeXOQ2051LhuP08t2qM/75QS8Hi4OAtAL/sNo1+3r2Klb38YS07R4cvdQXluVcGhdIwujfEU04H68kJtCISxoN6NdEv+je6Ilob0SLJEwLnIEKgpdPjVxdjEGBYWFnDgwAHs2Tsn9Pa8iBGGgbAnWBCxbQ+1yjiajUmJFGLngXrM7YfqsPHB4oA+B1pvrSPUCDRIcWdkl6KQKlDF+0kbyGl9+ld113/V76s3gCxksKhBozB26r4MiruYdDFKEMDaIMVat41O1EalbmF83MWwt4mpyhjGvQk4GaG6KhakRYrUHIqL+5krZ3D+6jmMtZo4tPcQDu89hnHMwC0Yj0VK7ABX1y/izLWfIcgGAtDfePEPcWL6GwLQBbSZCSK0cXn5As7c/BU2aRLntnD00JtYmHoDZ24M8OFKjA34iFymNzBijZ3JHIZjCQ3f7a3ihfkGvn3Ax7jBPuoGrtw8i9MXTktBqubW8MbJN6SDzmMz2Dl7CEDXVHetRt+66stOu0Ru5ZmY5J27dR+/uLqEvz13B+fXTMTVeels8dw5+RBmaVDJQquRRaihg2OtCK8frOHoeAIrpBmaYg5xXbAtV6I2ed/U69Wtopu617eLiurAR3k4X+wq/jIBuj5SBdINARkSu5XHohc3nQEGyV3cuP0+rt46i8xoo7DpfUKJWSYAndIvk/riWEX+WYWPJGygUTmAw/tew/zM82g1FzDhzCEVFy46xkfIEEv2OucgMnuYSMLCJmVenLNsy5P51GRCAHw40vtVkq87axdwd+kTrLUvYLN7FRnWkZsBEpK9zQSWnUoigUpcIcD2YRRVxAMLrdoBvHj0n2Fh+gUgbpJ/LXOuR7ZRCRDJ/iIQJY08ZWvctOCysb7axZHKOHBjFcOfvoXLf/YjmFfvYC4Hmhk/e44wjmFUali3gPqpo5j4ox8AwQCn//yHaK71MMMUlV5PMrcpuU7SBE4KeAbdwLcjTtX9IKutpKNwSRLKveB1xdqSXgNN9PIciWkgsKsYOC4Cy0HbNXH4O69h6gffB86cxdW/+hHmBxGqYShFrcgAQr+KTqWCFdvC9HdewcH/6V8Bz+3HpmehU7GQ+SruNd7sYbzRFBYijyE1StNFkeUwV96CW6Twsw5q8X2kd88gvH0W1WQJvk3JBNMWRKioYunKhJW8cJDIea0gKehf8aCwZee99FkAXfnWlOu7aOsLWefZOFBjyXVZfSvyMjJ/SBii3Ez2SwUG4VD2TK7lIEhNdDjPTh1Bdd83gYmDCM1xFAYbQqooWJi8Gm3EZhWW48DMol2A/sWmv6f6r3cB+lN9enYP7kmPwE5Yvv1uampn0ZUdZg9RnMvi6zp1oVH7Xh0raz38P//v3+Dv/v4tATKt8XkMBmLjJg7ghkVHcEU35oIsEzW3uaJpVLEaFUdpFRmyyo2cbxuwuGqz6mwyoiNRk7neoG1R3DUt67M76J8F0AnMBeAbGZpjVRw/fhSvvf4yGs0KVjaWRPMn7quiKacLuqJN659FK2ezK8o87FxAILt/zWZTvrIzzy6451VE576x3pavLG4IQOMGw3IRBql01ZeXVnHjxk3cv7+MQT9CmmTwbGrtVGFCUr/p3s7NQaI2Wo5XkQ3ezqSx7TER0LilKVeL6WhuvOoeKA3qKCDf0pPLXlgXR0auRp6Hreq50uypuBZtYrf93IcBeEVcV90JfTxKX152q0tNO8+RXC8sBDCOr6SYq+vTRJEq91c+uNk0bUVXVQ7v/Fug1WpKl3xhYR4Li3NSPKG203EtBHEgmyeeW+ly09U+h2h2W03VQSdAJ9VdiiUl9VVdj8qkkBR7Psh8GHVpJ+BcXV3F5ubmlsaax6pBuWjkJb7qv9zHKEBn0UoD9Cc9IuIZURjSF2QB7sbyOjaHm0iNUGKvsqyDQXcDz8w+g/2zh9F0ZmByoy9+SAUyY4B+sYH3Pj2DT66dQ7ME6M/uOYZxY6YE3yZSc4DL6+dx5vrPMGAHvZ/i2yd/gBPTr5bPYYtLktJxRQD6O2iTVeS2cOTg69gz8yY+vhvjzPIAy6mNmKYXdDLO6FytyEQu59FgDS/vaeHbiw79tmFjDZdKgF5r1tG0a3j91BuY82bhFDXpwG5V1sq5dedWneaOKidj9CEpxqSDo8C520v46w9v4CcX7uFWUEVcmYZhehKNaMUD+UrWNOfQogjQMHo4MZni1Wd8PFsLYcUb4nbP7bptk6HgyFpDgM57lvenure//gD9YQUnAegsMNLs0kwQJl0UZG2MARudm/jwk5+jG95EmK0BVg+Www56mW5hKGmM71oY9gOYqMFinnhax9TEQexbPIFmZRFzM8/Cs8bhgl1wB46YF9KYkJ3ICK6keCTleU6hzizBPLuwXenAr2xcx8XL7+H+ykXkaCNHH4UxRGZEMBixyhXf4RKuitRMKUlDxgC24JuzUjQ4duC7SIMqsshG1feRpptwHQNWxrg/C6mRSQc9oe8NWXs0UstNtGwfbjvEFLvxSxu4+H/8B9z9yS8w343R6icSx+aYFsxKBas0dz20D/UXn8fapxdx69NLmDMd1KMcZhig5nvohywqABPjLQSbnTIMUa1FfIiAiut9+dNWfrzEiSlGB9cVSUJhHaHeRD9iwoOPNTq2z47j+KuvSJzb/Z//AtXVNioRk0xyxLaFTc9Du1VDcmgvXvw3/xrGG0eRTDWwkhUo6lVEUkCJYCWZyP2KnAw3IDNZaGFhWK17RuFLZriX90WL7nWuY3jnfcRLn6Bu9FBxVSQtzRwJiimd01I4SrYynnd6u1jbxebfds4VmF2aDcp6mDPnXV0D+pFKnKApe0GulVsyD67fuSFGuozhZeGgHTuI/XlMHHoN/p5TaOd1hFx3DUeaNeILYNlIcgsBbAHoFgtbux303/bUfW2evwvQvzanavdAn8QIfB5AN2xHXFi55XPdCmy6uqYWer0h/vKvfoqf/uM5rKwP0RqbRBgViNMCjeYEBgEjXrSOdNuUTMV/KU22Ari2Mg2jLV2SwBeaO/NZh8o8RoJXVHboqKZZa4J36hN/fYQ0tV1vkPTPytQtRZIHmJhs4qWXT+DQ4X3yPR1iu4PuVv42X1UDKerUldkYu6HK4Er/jp0q5vlWq/5WpjY7EwRq1JMTkBGws6tKoM7oLrrpuo4Px3QwjCIMOgE22n3cuXNXtOrdzS7iKBNDFI6ZbTlllJevTO3K7O2dnejRcdjWhWkqu9p0aOM15e77cICutiyjDxXHst34Vq/064+d23r1nF8H6qo7MPp61AHKa5YdfL1RkiMpKa/StS8N2jzPV+7+0pHKEURDJGmAsTEFyufmZjA9PYXZuWmMTzRQqXjIc46nAuXcQChjOUPGlZtmFkyqbgOTEwuy8WXxSRgfYlhXmuDxujQMJNxJkjDseRLHRnChJApKl06Avr6+LueeAFQzMfR1+CR11k9ivvhdv6a+L0cp7uygyzXwhOjtci3lTChnEBD1qMC1W/dElwovxO17l7DZvolo0MOxgydw/JlTmPT2o0jIYOEmkZv0Hrr5Os5c+uDXAPoEAXqmPkNiEaCfw5nrP8cgVxT3b5/6AU5OvQ4nq6gCoQD03g6AXnPGcPTQt7B35k1cWM1w5n4fd6IciVdBwejDjB10BRLYHZvIunhhtorX9/qYkXdu4+LtM3jnk9OoN2toOFW8cfJ1AejUvhsE6CIX4kCPFPS2TrA2itxmuGg/CppdkX3w0e1l/MdfnsfPrqxiwxhH4o5JJ7zCisegA9exkOYKfBGgj3tDnJoFXll08IzbgZN0JS+eTtOcA5VjvykFtKmpCQHo6vH7AdAfvKbFu4JFH7MQI9I0GyKMQ1RrNuI8wL3li7h2+11sDq6I0ZtbVcyhiKiGWmnLkjxw5amhkkVIKbeKBhxrHE4xgUZ1EXvnj2PP3FG0mvOoWrwu7ZK5oPwFyN8gwOJoE5gPkg0srVzH/dWraHfvYLN/D8NwBU4lgetniJMe8iISenmSFCJpoKxL5CrMPCg8xEMb9coCjux7FYf2vAbXWEDcIz/JhWVSMjdQyR85n2/JGPD6Ejo3WRr8fDnQchoI1tvY2xyHtdFFduEqzv3H/4zuL9/HxOYQs6kBJ0xRqdXQiwOkroWpPfO4c/8uPMuEPYjhJAwYU7T0hF4lpgnXtpFGzE9Qxe/RVU4x4pTniZqI1HojP/H+p/SGPjmmgcJyMAwjMd0rPA99xxA6Or001u7exkTGeyGC47jomgXuezb8F49h/o++g7H/5g8Q1DNErRo2wlT011RRDYY9LMxMY3N9QyJq5f3MpJQKqnkrzbgmZag6McxgFfVsA1b3Bnq3zsLo3UbDDuBhKCBdMwclOUZWsVJjz8+Vq868VPoe8lUVpbeq77oKv5Xmw5g2tV6zbUO6eenmWprOmrwuRL2m4twk5aZMkeHwOnYDw4iFUh9pZR7O5HFU976ErHkAm5GJiE+yDHgW8T8ZlZ4A9gGz0G0bFmfwXYD+u16Wn5rX2wXoT82p2D2Qr2IEHgToW47auivpeAhjbmNtNOrjEpt29cpNvHP6A/zjT09jEIwhTGwQKA3DUDogrl9BT5zRHZXRbRhSwdVRXOLoTnp7CeBJt6v6FUUdY5Y0K+v0Ly1SOCaTtknrUlS9bZC+k3L9qLF7UHuugRM3E1keoTVRxwsnn8OJF46iWmc3n5FbYuUqSxm7AlykSDeXDXdCynsunVrp/OdkGDjiZk8daqMxVnbVFRjXwJ44kM/j4kRqIT/zcBii3+mqzoOYlvnwnKowFNbXOrh/b0XAYrvdxcrSGtbXNuVvFNVeQV5P8olliRzJudVjo+Lc9EMD6dFu+1aHYLSD/gAoV3+vgbSi/GnA/eC4P0oxzM3Ow6juW5TaHTFr29ulrQLLlg6wBA4l5ZbeANSXs0tHWuzU9ASmpiYxPTOOZrMmP5MRQZo7gTnBO/+GD9FfWjznmZgS6hICN801r4WJ8XmhaQpdM1dxdKqjT5qeMqUjRZVSBoJKXgNaay6woiiwsrIiMgdtCKcBqb4WtGziq7j3n4b31GwUAnQWSOh0z3EcLag9ieNUAJ06U2B9kOLu8m1MzjWROz2cO/82NjZuIAr7OHboJI4/8w2MO/uB3BaHhIJdrqKDIdo4e/ljnLt6Hs3xulDcj9LF3VQAnXNVYvdwZf083rnxTxjmPcTdUYBeQ2Zw450hwgBXVz/F+9ffxWbQQYMA/fBrWJx5E1fawOl7HdwcpIi8Cky3CqaqpZwGbHarE0wVfRys5nhlvoaDLVKUu7hw6yzeOf+eaNCbThVvnnx1J0AXOUlpTy901Yc9NFA35P7lnRmxe0iAfmsV/+dPPsTb19YxrE4jtesyi9QIXrpt1DwXsekgZiGsGGC6nuKVBRMvzZrYY2zAi7tIDVe4MJ5bEcBJB3AykGZmpuAx1k4ev58AXYAhO4hcb5yo9LZQiRESb2n1cePeu7i9fAYguyLFAAAgAElEQVTr/YswHOahq5g/mfGZYW0wJtuV9YTrFOP+xCSuS/+SCip2S+avJCQss9Fqcl5soer5UjCkVplsrDiNxDCu3d5EWgTiixDnQzGpczwDlp0hSLvI8qEYpzJcROQ6po9gGMu6L8WGoiomc1bewt6F5/HcgdfQrOxBNqxI95wde8rVYLKAzzvJFm6Y6rwaZL+LJwqZVHxm3IvRqjWkoD1B+dggBD65iot/8p+Qnb8Kf70NtztA3XBgcq0mbd210E8iVFwPBaPeaLxK3TITAzxP9hlhHKFq2MIGUXue7au/JJzJ/avXSimmcNXTXWBLSc2CmIUGqr4Bt055hyHrO4u0URCi6vjKxNR20a45SI/vx8K/+A7G/tm3UOxpYdkMkFUY3WlKqotlmwiGXUxOjqPX6cv4cgVXAD1BZnDeom8GfXsK+EYCO+nDN0J42Rry9cuIli/AGVxHpejAynqyd8pIZicLQOQHORw6rMlHViZyjwLon/l7WePU/KCAOYH+SEKMDBcBtWIoCDDPtI0cR5PHVEU/sZHXZ+HPPg9j8gSiyj4MnGkMCzI9QmFh0us1jThjV2A5FQzpz+Ow4LOrQX8S6+PT8pq7AP1pORO7x/H0jIBUVhXg4wLuuFWkmQmv0sTaygA/+tFP8cO//jsYZhOGNYUwoqaWXWV2TDLpFpJaJR3DXBk9CdDito7csNKJm4sFO4/sMDKmyLEs9DoduKaBimsKxV2ZxSmArr6WhmFb6+mjOADbw6kp0FvHQYomQVmR4OVvHscffPdbaIx56Pc7om/m74uS1s4FiGuZBtpRHMA0C9kEsHNeZKlsKBkPRWChCwACacv4KClQUDdIU7k4LjvgrnzuPEmFAh1w42HYsl8mW6FSqYrTLqnunU4XS/fXsLy8io21DXR6XQz7A+nKM5JNU8QVTa/MFC115aRsq/2Hpu1tx6KVv34IcFb5shJNJl9HLs0HNO8PSuB3sBxGKu+PSmrZfuVRs7ny+1JeIF3nknmx/Xx+1gwVz0JrvIEmabxjddGX79+/R75nZ4nniM9jfB6BOa9T01LdbcYGZlJ8kdTb8qUV7bTuT2KsMYM884Cchlqaik46Ks0A1fkloCStnRsyDcpH6azcWHLzrCPetBZduu9J8kSdyp+eCeXRR6LHg2PB80AWAucEiUH7nTm5a4bIiOVYkSMtTNGF3lrawEZ7BYeeW0ButHH6o39Eu3sXaRji2f3P4+i+Uxj39sPKfDjs5BSc3zoIzQFOXzyDc5rivu8ZHF14XgH0nAVHdtADXFk/h3du/LwE6Bn+4OT38cK06qBzu02X7gBDXF29jDPXz6IzpIv7GJ47+E0cmHsD1zoFTt9t42o/QexVUTDqMaG0Jodft5AMMzTyISaLHo7PVPDCvhYq6OPSrffw4YX30GhU0XR9fOvU65hxpuFzk1u6zG8B9K0IxRKQ63s+p6RHddqVKRQQMCHNAD641cUf/81pnL7ZRtGcQmJRE1qg5lrIOpuoVarICNBTmpUFWGjmeGWvg5NTOebzVbjJAKlpIykMuX9IcSeY4Xw6Ozst86TqZurJfvs8ft006KNr0I45jE7UNCmNxd9bzNPixEAcJ6i3PPSCG7h84y3cWn4PYbYK2EOJZIPBoC/AtB3k7F5KcSNDFIai5XdtDznTQxKaZVZg5nYJqHndxLJGK/d89Xcm2QtGjkgyxm3YLiPZuFbZGIQDiUUljT0r1HuTQ0JMRi38cJAo6VuiaO2OOY7x+l6cPPZtNCtzSEIHTW8Swz5DwyzUKj4G/TYcspnYhebxk+LNdVmTOgrqy1m7MmQf0R0M4RsFJg0bfj8CLt3FO//L/470/A1MkvEUJKimGSZcH0G/B8MmGFV66DBMYFuMdfUEpLMg4Nku8jhEtpWfuJ0Io4k7o/GhAm4FjNLEVq0WBLpkicC10U1C2DQF7UfSjHBdX67rfpoiqVawQXOzxSkc+h/+K4z/8zeBAzO4FmzAGa8jlCQWF77jI08Z/8ki/kD8GJCx85zBYCXH4PjkwjrLDRaOTaTDPuquLZFlXtGHn6wiWD6P4M5ZWMM7aLoRrDyULrncxpLownU9Ef2/+KsIZX7bz2dbFsiiifUQ5qJAcrXeld4qSu6lJGC8MGSukA6MLQlAyi9HFnGV3ULzPctHJ7CRVSZRmz+C2sJJRJVD2EwbGBhNGK6POB+ISa9nsfARSQfd8+vSNLJlMt6luH8d1vnHPcZdgP64I7f7d0/FCGz1kctK5g4wVR6hTIyiodJ6QLXh0VQjcZ5mnZ0V9SiA49gISduioyo3TbmFSn0aqxsB/vwv/gE//rtfIghNVKrjooUa1TQ/zqA8GMcllWsuSgTyBmu/OSzmpwtAJ82JIFMBKttQm3lumgX4EzmRgFnSqLiJJXAmnV136cJoCNd1cPz5w3jxG0fRmmLlW1Helc5cRdGoyB3lzK47uVqDqrTEsWglCc7ZQZWuXOnSreO+the7h48MF0ACuHAQYhjGCAcBBiGN9ajFd4QC79jKEZyjEvQD3F9Zxv3b97GxsYmNdYL1QEzoSLemiZzKYNcGciYsAelK/6XWSHX+5edcOejyP7jRE8IfzXukY14gL7sS+uh1HrgyrCOjQLnbC23QVUUIgi2OBTXhWxX4kjHxIFuOxQ95e255qMWUYg6PqXRLL4spfC0CNxre8D0oIyAIn12cwPz8LBb3zMt5VjKCSBWJJMasZBBwYyKfX20QNEVeC+ZYpZfOOvN4zSqqzjgmJxZhFj6iULnh85pg14f3BanspDEqWq4a0y19XXntjQJMfT1qSvvo8x/nnvmq/+ZBwKHN73hcX6a2viSelh4NesJT17M8SJ2VIh8BiMox4P+wOJPkBpY2E9y+dxfzi02MT3pYH1zDp9fPYm39NpIowvEDJ3Hq8KsYM+eB1BXWBF8vNgPRoJ/59DQuXjuPxlgdBw8cxtEFatAn4eU1uZdicygmce9cf2sLoH+HAH2GJnEVIA9Q2DECRLiyfh3vXjkrOtmmN44j+0/hmfmXMYSDt28EOHt3HcP6GHLLQzbMVJeO3WxGXTJiMOqiVvTw/IEG9k9kGGxexoVPfomxqg0zKfDd176HcWcaNdThUrYhkwA/D6nGvOdJNS5jpUhjzyHU0iiI4XH+yVhwAIYF0E6AH565hb94/yYurAWwqjXZjDOqzLctFFEoGcW8/2n8GbSXcGSxhh+cmMM+t43x8A68YoiAcVKmI9R40tzF/6FaxdzcnMhRFL1Y36/qlKr77OttEldenCpmr1yX1e9IP+fly8+XwavkGMbLuLd+HldvvYu1zhW4lSGsSiiadZTpFVxH6Jifi/RB0bZt05XisiSMlCanLFrSW4XXsTI2VZ4YKn2CYEp5w6h5nnOt6roWjCRjwdbIFaWeIIvvnVuSeR4HLqK+i/H6ARx+5hUsTj8H1xqDJVGCrrq+Sn+RrbmrNBgdlViIyrs8tWofADiWjZwGdFGImmmhTuHbegfWjWVc+9O/Re/0efibXYwnGcaCEDXRQ7OQkEunP6SBObXxFmnzlhQr3Jz+Bir6Vem6VfFJl4Kk0F4eh/jFJBwjSvIUCy7jOs91kjx828JgSNq+AZO6apo22hWEpomua+OulcJ9/hCO/Hc/QO1730Q6N4Z1Rn/TL4U3lVwD6jqQetRomor23CmTWLaPk2s8V2lLSQMdGsENYUXrmPQioHcLtz/5Jdx0GZW8C9eM4JgJ8ixEUbLFaDQp8i2aNMotVTrqk1WgTSG5E5BBKY+xjBxVZq48W/F211x05ko+RN8bziXSoTdtpEwgoKTPoqac8sAckVFD0ToIf+owqpMHkfpz6BeTiNBEZldKg764lDgqeQeFGGxgaGr9LsX9q94JPNn33wXoT3Z8d1/9CY/AbwLQBUDoRU8Me7b/cWMt4C9XFKUkDGUzlmacTD0x8anUJ9Hu53jr3U/wox+/hUtXlyTn3PcayDnpPpwb+Rt98kf9rTKGo0KRTrXbIN0shJha5mGzEqwWTGUIthMkcaFgd5MRahKTxogSi3m7LvbuW8SLrxzH7HwTfs1RmmRq6Lihp+EbNWoCtvWmUG0MtVEc/5/dBWUKV5dNJcdyFKDrLuBnDQQ3RTx+do7CMMSQQH1Ix3cFMrlhJVBXgF+5gHOjIAAPFoJ+hG5nIN31pfsrEt/W6/WRxBwLmvlVys2WAugqFkw50vNftVJRn7tkOWgDOmE+mEW5ad7eIGsQKl01ccFWnY/Rx+j1xWtLR1ppUDf6VeeU69dQRRJuELgJ5LXJ85vB9Wyh/S0uLoiRGMG565kkHcDzlSu6fl+dRa6KKEorPqpnHj0+Ef2JyZE672qX5sEzxzDRWkSesMvkSOedgIiFAflaG5Pz/yhKv9xzGiSOfD9auPk66M8fVUgY/WyaNaI/2yhAf5I6chljsaji9lGFgW3tsPXYiwkkn8U5goZkiqrKKasX5ri/0scwCjE3z5z6AivDq7hw5Qw2u0sIewFOHHoRpw69ipY1K1FrlL6w6x2ZAbpo44OL72wD9P1HhOKuAHqlBOhhCdB/hWE2QNxL8J0XvosXZl9WAL0IASsCoeql9Wt478qH6AVDNGgSt/cEju39BkL4ePdOiNN3VrFJNpNTA5nxBLQEAxG7sGSqsiCV9bA4YWCuPkTRv4HV6+9jruXBL0y8+cpraBrjqKAGL68KIFMu36V5Z5k/LSQcvV4gR9gfwLeryGlQ6QEMcrozBP7k7z/EP14b4EYnQaVWlTGmBIhFMQIYl/t1gv+4Dz/v4YW9Y/jW4TEseh3Ug7tw8hAhQT0Nn9j15VyRsfg2AtDL4p14P5SP3x+Arkwxtx/bQE0bc5DO7noZDLeP1c5VXL7xK9xfPY/cbMOsMOIskq6ozLFl4odMY2QIpaq4LP+kOKkMN/WaJoCsBGPq9/T0VoVd1e1UtGTlMq/AvOeWaxF18LzrDA/BgGadDUw2D+LQ3pexOHsMNXcORuYiZYahAMlyHdWf9wHgKR3X8jk7WFmUkBEI8z9prsoVjOAvy9HoJnCvdLD0o5/i5lunkd28i+kwxiTXiyRCzTUl5lTenMViFufofJ+TD8VEdyWfYyLB6B5Jvi8bGorhs13voyEdx0G6zixukKafqv2CR8ZIZiDISMw2sMwkkakmZr79Cvb+i28DLz6LbKqJdSfHoDTDY/Hhiz049pns2cg2zIMuGk4KL20jWL2KrH0DRf82isF9OEUPvp0IM5HRZ7LPYZoDrxUB7colXX0+9ZntLeaABuhqHFXXXdHZpYBWFsAl2aUsVrNgRIJfRhNApqCQ1WG4CMVb1YXZnIc1dQxGc5/ks8dMAMrqSI2KouRLbYgFFDZneHycYWhwxx2gkvbtUty/2NXztP/1LkB/2s/Q7vF9zgh8thZbT7YqDGv7oUETQRwXCW6sxE1WwKkjk6pp+XDcJtY3Q7xz9lP8489O48q1JUSpBcNmVI8Ng0DuSQF0Ut+YLW6Q6p7BNkiRYw+MHTFGemzHie0cpHJjQZdb38fm5joqVVK5FNX56NHDePW1lzG/Z1roeuTSiYaPpnWOiuziYqB1w2pzogA6QT4f1B0TmPP1Cfg1oJfOsWSiKzD9eQBFa9P5mqIFjFP5SqAeBKGAdm2op1yOuUGi07g6Ps+mBjDCYBCUX4fiCN/rDiSubXV1DYN+IFnsfC1uvvga6nXYXVcURz5Uh1gdN6nxBMWMhdu+VpSbvepEqw2fdCdLTqBmG+iuslTSy398TQ3q9Gvwz6gFFFDOuDrDEN1ps9kQPX+tXpFxpmHU+HhLTKMIlLmBbzRroiuPUubvKr0/x03JCVTm+Ohxj14fO8CljCWz7kvWBe0RMgu+NY7pqb0w8yoqFerLfengs6sndHZtjvM5dyffSx+H3izr3+lxeJqnuM8D6Pr/9bnX16Xo+7+Eh+6gawHHwwE6Nb3cFeqZQwH05fUeltcGaIw1MTXlwrFjLA0u49zl0+gH6+hsdnHq8MvSQW+Z00DqSNcsQ4rECNAr2jgrHfRP0Gg2cXj/UTxLgG5OCEDnIzZDXFm7jDPX3saAMWv9GG+e/AOcnH0FHtEuAYIZYog+rqxflti2wXCIml3Hs3tP4MSB1xGjjnPrCd65vYabCRB7Y6IrtiRZgkwAKnnpBp7DSCNUrRB1qws/W0W+cR0LdQMtI8d3Tr6EMWsMXlGHnVel2BCXlGKJRxLKK4+aG+6UTp2wacVelkBYrI0MF10ANzoR/vjP/gEfrXlYC11UyF4ptb2264j5omPmcI0ESfseDkxa+MahcTw3CUyZHVSSZRhZvLUZZ7ShBui8v+bn52VeFaBAadTvKUCXD/hrKRz8pfIPUa7qqRjEMW5trX0dt+99guX16+gOV5Awg9zmvEe5Dqnn7JAXyieF57YsVImGWtrTiqYtIL7sro8yxKSjK0UvZbpJMCx+GWVyiCGSB2VQx855GlXhGpOYaO3FvvnjmBo/CNecQB57Ylhns4W91R8ekSho5oBOEHgEQOcosPvPPYYG5jwGAuXxwoEVmsCN+1h76zSu/PQXKK7dw3g/RKXXRyPN0XI9xEFfIscEp1MrXvrJxGRMWYpRox+64KojFbV0QLMJVHGc61ohr0kQySSVIIkxzDLY1Rq6lok2a3kH5jH9xstY/INXYbx0BKFnYaNIJErOZmVZIuVIWX+8iVLZvxJoc/3yVTc9TsSjv2qyWNeFPVxBvHETw7VPkffvwsk24JpktzB7PIVJBP2wAdiq0G3vL7eEJuXxSsQaWRqSRqAaKgT+lDGKPEHWYBuwK4iNCoLcQZA5SK0aWtMLGNvzHNLqPsT2JDKrjiB3ERTsnDtl9jzd8VlEUX5EUgwQPiXNZVmRZOHnizWIHm/kd//qyxqBXYD+ZY307vs8oRH4LIC+Tet9UCu81W00FJghQCeNWABaSlOYCmyviWBo4cd//0v89J/O4O7yJnLDF610krK6SYOXL1YBfmQHvaR6kVJHAxn2WbgA6K8E7npB0EusmOaUH1SboyUpgXciGjpWYufmJ/HGm9/EwYP7kBsExJForXXnmyBQdZfpjFvIppExahqIiONu6dhNECm0trIloeOztF79NwHoNEUaBW7qM5TGPVG61U1nV13RiJ0tWjU7JAq9U/9vw/er0m1nsaHXDeRvSX2ndouAnXnc/J5Anf8IaNM4FSDPnzUtfLsCPpL9TXriQzrR8tlL91fZSJdRZNz8sZhBPaT+f44dj4/An6ZQ/Op4lnSiK1VPgHetpkB5tVoRsE5HZ7rj+xWeBwXCFcDNlAcAOz/lYepiwGjBQHfWZaM/Qu3Xn4Umb3EyFKCkTAxVhE3Dn8HC/EH4Nt9/XI5LFSYUnV8q+VkOx370/cf3Y+GA50OzMh48jtFiwROaIJ74y2rpgHhQpKR6WnIOv4zH5wN0pYtMslS6NoQf7BkneYFbt+8jiU0sLMyBDG1ggOXhZXxw/h0M0w7aGx2cfPZlnCRAN6ZhPgqgX70gIP/wviNgzFrLLDvohYnYGuLK2iWcufYrBdB7Cd489R2cnH1pC8RnZogB2ri2egEfXD2LftRH1arhyB4F0HOM43oMvHtrDZ+0Q3StGuAyH5gfTWswlbGWsIjyCF7RQxV9uMP7mDIDTCHEd0+dwpw/Lu9bxK6wTxLGcNNYS+Fy1TaT7EU1UkHQBwE3DAcR45ksH7xbPt6I8D//r/8ea/kCBkVNilZxniHi5tx3Va+LWdfFEHn7Jl57dhLfPNzCtLGJetGGk23CIBvIqknEkgbopEzztTTFXYFzBYq2QNTvDcW9/ETiZl6mQ+jubGnuaToOgmAoxm2uV8Cp5oizHu7dv4ard86jF9xDbPSBIkZhkg7M9SwUzT/vjdEgBBlCOqbzxI/QqvW8psE5m7pK+Z8JtVwKucxHN10BlmlCZhLX5CY8awH75o9h38JR1KvTKDKlRTel+GQLqFaeMzvTQEajNWVOfARAt03GWNKpuwC/t8X5nprsAi7lSMMYE1xjwgL49Abu/OSXuPVPp2HcWcY8c927PdQKA3XXoVQcaRKJLEsXJaRwJ+xugkwW/RX6LPk4MueL87tICFgwKcr4WAtJzgK1hdAoENomBnaBsFrBmpXB2TePF//VH6H22ovAwhSGFROblAl4nhTYjUjtzSIrE+O3x3mwj+zQi4DSOt77pnI459iYZF4UMZoE4tE60LuNaP0qgs1rSNlNNwLppttpAI9FOB33KS3vErTLxbON3vU5YpddTRdsl3hydrkfs9jgyRgplwoTjWDatGqICg+92EFg1FGZPIDGzB44zWlk7iRSdxaR1UTMccxZbnBQsMFBurywJWl2yL2fYvrwulXZ9Crx4Ys0hx5nzHf/5ssdgV2A/uWO9+67/Y5HQKKzdjweNFHbqWnSm2nZ9BBMUb/IXFIaH3HDRNhbWPC8FrLMw89//hF++Nf/hKvXl+B6Y0JTSjI6oCsTuLycN393H0st6Ep/pqre8rWktlN/LpmY5QbQNGNFeSeFSlOvSio3AWEUBUKBjuI+WuM1/OEPvoPnjh1EEHZLaqDSowo4K7uvSkuuHdi36eAEgsqtfUyBRonNUhvIUXCozHdUJ/rzHtvPUyZ7o+dH69Op3SKAJsAm4NbFBOliaHRabis0vZEOqdyEaPd5WdhIvQtj9Ho9dLtdhEGMYBBI155mZnx9DYBVNz+WgsAo/X0UxMvGptR1E3gTULNoQ2CuKfIslLDoQTou2QliYOTZqPg1OS9TMxPCbqBUgGMrXXyhzW/TLxlnJ8UOMWdT2nceh0gAyiSA0Y65Pq4HCwr6XOwAxYYhrApKyVmgcsRgqYGJxiL2LB6GZzfgOtWtooh0l0gnJdlSyTMf+tAFMB2px+MfpeHros5vIoP4vGvoq/z/UYYIv+c5UayHqa1O25M9vnJzu0WdHX03CeGWzX8sAJ3dF35foDcMcPfeElrNCczOtmCYZOUEWAmu471zb2GYqnvkeU1xJ0DPLCkwZYiRGBH6RRtnPiXF/QKajRYO7z+CwyVAlygz0s/NENfWLuHs1XeF4h71AwHox2dPwS9qstFMDcasreH62if44OoZDMMeqk4dz+45gef3vQIDU1iDjfdX+jiz3MPd1EbkTJJ/qjbibCaxWCcdUXYsVXySb0Tww1WMZT3MWwF+8MJx7PHHQMvDPJQGnpJyE4xT4iTzFb0gINFzNNCybBY1LMSw0cuAbgGsJcBH1zv4v/78b9DPxhAbNViUBAlt14DpetJBt4sQXrSGZraCH7wwixf3VOCFy3DzHkwjlPHJc19ABQG6mANmSkpCXwmZX3cAdNWB/X2iuG/NSaKFJotI+4OoDiELuDLHirY3BmiY5TPeMZT4s7XuDSxt3MD62h1EGV2/A+RWABgBTOmsq3lTMX5o1sV//L5co3IKFsriJNlqJufB0ihQiGQ8DoacM/vURZHwHFmo18YxO3kAcxPHMT62D/XKBNLYkoKXDU9ywVnsIVjk59IZ4jriU0CwFENL3PUoirsgQXbQue5TV08tO0RCwTnVr3qI2100EwtNNg/ud4APLuP+2+/j3pkPMRZmMLs9+GmKipmjSCJk0owAfIdAuRD6vByL7DO0J0Dp2cPrmkVh7jgsE1GWKIM42xJ5iWlXsJknCMYqWHIy5PumcfK//kPMvv4yMDMJTDSQ2ibW0gixacKpV0R6kJRmsdx3qfjQ3/7BfZHF7jmZMDn7zCYMp4zyZPQdC3VZgoaVoI4erGAZ4eYNBJt3EPeWUSQd1KhNN2J13cm6HcPkpk7kEDmnmC0tvnKo4c+6JcJ7UUw5FFyX1+A55/XK66uKIHFQVKaQudMwGguozh2G3VpAjCp6nMeKOjLTR2ZZwkggm4Dg3DBZFMlgkpEoHiLb8zz3vEqLzsLKZzNIf/tR3f2Lp2kEdgH603Q2do/ltx6BzwPoqiquHqOARQN0buy4MQqTWLRUfrUB26khjm2cv3gbf/qnP8LFS7cBg13MBqIkBXXDEp0h1LPf9QRZLpBlZVtRmFTGJpcFAes0fOGSadAxNVT0J6mmltqosm3ARYfdUZrBLCxO48WXj+HY8UPwfBP9QVui0iT9VarPCoirMVKAm+PCDrvW4RE8Epyzq0v6JZ9LepkG6HqMd1AGR3TIDzu5GtSIqc8DwF7T5tX7qMxzgmiCaXbH+TOjZJQuXRUYpDrPinbZaSf4Fk22LJjKJE4XE3g8NDlXRQKlHxVdoWluFQTY/VUbYsWyoHN8HCuqPB/aSM9zfTSadfArd108Bse1YZk2PN+V34vrahl6zt+TPpvkwy35gB4fAeEEzJYln5fnY6vjwQ1SaUrH8yGbhRFPhdHuOT/nNp2+TBIon7tFf5dueAa/wqKUh4pXhe+OoVWbx8LsQZjghkexGvS1weNUjvkjVlWjxnsjx8OYNbr0a68HTfXXMoDf+oZ/Sv5Aj/ODrAVeD7w/FhcXy+vxdz0/PDgAnwXQVc2OXTIW4XLJ4qX2PMH6Rluurf2Le1Cv0sSIiDXCWnALpz9+C4OkJ1GRxw+ewgvPvowWpmHljlB284LU7Ajdoo33P30b56+dR6sxjoP7j+LI4jE0rQkxYeObxwYB+mW8f+WdEqBHeOPFN3F89iQ81KV7zE1pjGVcXzuHj6+cRj/qgTnoR/Y9j6N7TsHGBIao4mqQ4b2VPi52YmwUTcldlh4WN8Ypu50EYzRq5GaXWC6BFXcwjhB73AjfenYf9vkOSBawUsDnqREpcemuzI4gx4sGmXJMKj6KuedxAXQi4OpSgXPX7+Lczfv46PItuLVxcWqnsZloQ8vuF+dFN++jHq/iyHiObz/bxIFWDifahJEPlHcUNfCJ8sVgIZFRnSzsVSo1zM3NCFBXnh+Un+h17PcJoGvNObvnXMMUUNZqbHFYJwrknFxqlVNqhSnnpcGYGSHKNgSor9IUmmYAACAASURBVG8sodNbQrd/H/1gDWneheGmMExO8KWXSllNlIQtMYGjzwgLzARDCsNTV8z7hcPNTHMDHpC4KHIfrtmE706iWZ3Gwuw+7Fk4Ct+eBhJfWHfSOE2Zx65eWwrERL/ymbaN2LZmzVKbro1DH6ZB14VNgnN6LBAAypzO662g1KQQh/Z6ZqEaGaj2mD9oA0sdxKc/xO0zH6Jz9TqG9+6hksRomgVoa2sXKaw0h5cUsDNlhFb6pJV7pdL8k2sc1zPGmboElBnCPBW3+di0MMgtDKs+xk4dxtzrp9A4eRjW4X1As4qhkWOYZ8hcBxEp8Swwc71mgZe+ES7XFSUpeJyHuMAkmaxbbFkElIqJL5v6PJztijCEn6eoFCEqxhCVfIgiWsewu4youwQz3EAWtZEEPRRZANtM4NkFbF4zOV3Ty/O3tc/jekkAzg43k3ZU3J7sQWRPQId5FyYlkE4TmTWOyvheuFMHgca86My7qYvIrMCqjGEQMMXCRs6iPPddBj0BUgH73Pc5NOlV/nWl07x6fzH7LCPaH2fsdv/m6zECuwD963Gedo/yESOwDdB3TvJbFccH/o7aqlFAw42ROF+nXDAqcCst9Hoprt1YxY/+9pc4/e55DEIDjbFpcYilGyc7nQSH7DL/royuHgQ8An4kDkTFmci0TM05aVSijVOLiG1GMNlZKN1GBYSSmsdFkJQyxBifqOPNb78qru25QcrxQCJHeOxpuZkgYOJnEsOw0iDOY45vzOqyIV1fOrWzc86N43ane2cBZHS49XM+6+Id7aA+2I3UP6uu9bbzOhdDAmf+G3R7cowatPJ88vzy+UI3NmnApOh56nhUxJh6X1Oo5grEKtM3bu75YAdd6/I1QCftn2Z2iv6/vQkT/THd5l3VYdTOtNLxNmzpTIsjPYsgqXLVVlR4biDVhlQf06hmm8chILzUp2vzN61zlsJJuXF9UCutr3FtXDZ6DrSkgJ/Ldhzp7FdrjsgZPMeXDnrNncJUa4/aoFL3VsZ+bRnoaArq53TQ19bWwH+64KOLKbqbPnrOn8ZJ7mHXsD5mXVzShRAeP69Fphrs2bPnS/o4nw/Qo4xFKhtU6DJWr93rY3llTeaxffMz0iXKCnYdI6z17+D9C+9iI9wUpsnxI6dw8vDDAHqCfr6Bs5d+gQvXPsFYYwKHyg5605yEK9cNZ58QN9au4P0rpxGkA4lT/NZLb+L4zAmG+aEAzdVIJl/B9dWP8eGldzCIh6i6LRx95gU8t3CSwVTIUMcaTJzvpHjvXhfXAwuZP6acpamrLXXM3O9Lv0mkJ8RFGWqcA40hjk5V8Uzdx2LTwBj9OZg/zv2xjk8rATllveyW9xPgzloXl2/cw+37XWz2cvRjF50QWO8lyKRrHkj0U5yzAGKi4P2Yp3DySBzlF90BvnVoAs9N5GiiB5uU9ywSUC+7+0QVRXcCdE1x//0H6AW0VwMRsXYUV1aGfCjJEjvhjDnzlO9HOReRd2E6ORyfmvMU/cE61jbuYnn9Fjbad9AP15AXAyRZX/LLDYdmmIo5oQxVuRtggVfK1HI+6FYepSkcowLXqaFgtKDRRMWbwuzEASzOHcZYYw62UYVV+AgGOVgz4GuRJcUsAJF6GUy9sKSYJfP7zvxNxUAqWXJ6ongYQOc8rtcuFqBE5kXwLyCRMQOM5ouBKEXNrsDPLXipiZrpAf0Q2Owjv3wN9z74GOvnLyK8cQtWp4caGxNpCp/xjixus1hQgnT5SkNEroiOI0WAgInc9KqxDEkyMJkw0BrD+IlTmP/GKfhH9gKL08BUHZtphF4aw2K+eZrBKsG9gHxTUeazmHIwGilSY/94AF2aEpmr7iOTNPdYZHtEtCxoiItBWqDgPkC06SmqbgGXbu7JEHmwjqJzD3m0iXjYQRZ3YZCFUQxhZQOJZ2Mcm8TbCkCWnDYFzvkmNBHk55HONwfFQ+HUAbcBuzIOeONoTD6DzBlDao8hdVqIjCr6mY0oZ7df7VXkPFpsMBCc81xwBlPMCa/gdcIxUu+pM9XFy1WeK0/8ktaa3bf5skdgF6B/2SO++36/0xH4PID+4Aa7lA9tGVex+sp4L9ejKdcU+kPgw4+v4uyHV/DDH/6EQS8wTJpyjSOK1OaAC3EQkDrOKDIuwF/88TCArkA6Gzxqw6KIVeyg89l0c+UClwBFJAuIGMoIQ57FgxBpFqDR8LbAOZ26mV/OTvAwGAitehCQxq26p6pbzCgVGxFjghxHbQhsQ56rss65rVVdaAVU1OIw2jXfBnOf7/6iNyBady5gt3Te1d+Pvr5at1IFdPMccRgKKOL5IA0+CnWH2ZbPUe7lth3FR4C17syParNlESy7xaPFF/29ZmHo2LatzVVpWqePWQNtDZAfqrUWx1fVwdGP0Y63/t2ohGC7k80CgdIEynUiLAPtNmwI2Ob508ULDYz5+gLEPU/+369UxJ+ANHuhdxoubLMGz2yhNTYHIy/pmqWGncUJ1Xki9X+7g/6oO4AddA3QWdjRkUbq3OyMj/rid9GTe4XR8zcK0HUhhPcQv+c9pAH6g0WTJ3N0jwboiuRRgACdxpecqcgSWm93sLS8jsX5OcyM12EU1O4yYzjCWped4bNY769io9fBC0dfLDvokxLRZJtMtoiRGQl6+Qbe//QX+PTaJ2g2JnBQA3RrXDS7fKSIcWP9Cj64dAZBGiDqh3jt5ddwbFYBdMg/IMIKbqx+jA8usIM+RK0yhaPPnMBziy+wjCbdzAg+rkXAr26s4UI7RVydwDBVvKKKbYrGlmApYTfdsSRiivc/s8kx2MSsn+PIZB0v7PUxVTbOa+UURTC+2gdWun3c2+zg9vomljt9rGz2cXeljXY3xSAE/NoUHH8c/WGCSrOGFD0UNvOzCxSk3BMrxAFqGGISXRybAL5/ch+m7T6K/ipsIxM/AHYfZV4rYzNJieY9SQq2dnGn74S6R35/O+iFMC3oX6i76JTPsBVd6nyFBaTAr1wnidIcCwPHyASUWa6BgmOaBWJ2SQ+0IGpjo7uEjc376PRX0e0vI0mHoP1/QfqEXrdyrnGKHSSMBhaDU5XHPlafQmtsHnOT+9BqMnKyKhR3pOp6tEyKJTjvKir7FpAuUzhUhr3A3C2atMyYBHaldw39ZXSs2MMAutzBJSNJ1sUHGgwEaY7vIRpGZcfeQR5lcAoLTpKilpmoxymMIAbWOsDNuxheuobbH5/HvQuX4FN6xPEkYCxj3aRby7WF94ZlITBzdNMIWdVFa3Eecwf34+CxowD/tWrA7CQSK8PANRB7JobcGzjKj4NSLmEnChFCmVXy89CYl3R90Ws/NsAkK84TPwCeV8NREhWVm15Il94C38dR48Z5IQtFImhZGewiQp3eBkWAnHNTbx2D9hLC7gqycBNmFsAzS4p5OTZyEZZgWRSStMBxXBheHU59DE59Ck51ClZ9EmZlEsPYhuW3EBaOpGakBr0vygg1oSwkMp8Ki8NS5oYCukVHL9waGALS1Ty3pYMvO/u7AP3JrKpPy6vuAvSn5UzsHsdjjcCvA/RSg16+GgGKBj3SjWQsGjvCriuALs5IY2I3o4mKP42zH17Gf/i/f4hr11fEfZPGSmoxVdQiTpbaCVYMREYoeY/zAaR6Wm7VZKMyGsNSVkgFoIuuXC1uPBLZ/NPd1khQdS0Ew4GYjRG053mAvAhQq7t4842X8cLJo6hUbfR6HYnwouGLZL7yU5GuLx1nZT6mwTFNyNhFpnlZs9mU3GvS2nX3VjRXJSh5nM/9uX/zgC5tJ4jmhkpRh9mhVvTzRAH0KCoBeySgXcZU8s4Vc0JTD7lRko1PqkzPtinL5dmgMRBNcUbc13ces/IK0Bso/T4ayGtQ/bAO8ejvtOHM9kZMIYZR4LdN31f0e/1/+j11V3v070YBJf+G174G5tS2EgxIF1tnc5U6SV7fRW6j6c9jsrUoFPfSQqv8+OVnfoDi/uD51O9PgL6+vi7XjXg9sLvEVyxZGp97HXwNnsDPxvHVvgCTk5Piwv3lsAO4Q5Q7QY2UcrcqS3kEDYYAdHbQgyzH3Xv30R0MMT4xg+mpMVRMnl0ln0kQ4O7qTZy/cQ73N+6hPxzi8KFjePHYKxh3JlFBhcINFdloJein6zh74Re4cusiLHg48dyLOLjnOYz5E3DhSxybAPSVq/j48gdY3liCb3n45ouv4vDCEVQwBqOoC60zwiou3/oAF2+ex+rGJlxvHN986dvYO3kA4/YY8jRHYVewDuC9W21cbMe43s+Q+lNIqTsvo7WEtcJ5idpRylmIMUQSlKOSx/DCDexreTj5zCScAljfyHB/uYOljTZWuj1cv7eCW0vL6Ec5MspkbB+GU4FpKVBGvbisFwXzulMknGutAm6tgSgOgSyEn3Yxnq3j5T11vHl4ArN+AnO4BpZIhP3DDm2tiSgJUaQBqhVPwB7/r1ppYGZmRthKKjpTG1WNdsm0eF6f8C92k6g5JRPvDCXZKR2jP5N+rKUbX6R7tw1U1SfQYPUhr1kyvbbmXAIx6YITpCvttJCSWKiU9TGT8yOgh8u7nSNOAwyGbQQhO+pklyltr2Iw2OIPQiaD4/B80BDORZbScZxxgB6KlHFnDiz4YjSn1mIVb7r1KAuu8jtVXS8/mTpnUojnHkJ69jQSVGP94CfWpraPKvLJ7wVIizhfJCxq7VbrujC80hxOYcArCnhxATdK5Kua9IWjDmz0gc4QWO8g3Wyj1+kijWNhlnn1KrxmE2g1gKkWMN4A2DlXSy5g5xjYCVICcwvSaScdPk4TKYpJwYlRn6Rus1NObbX4L+awSZiwTKQGTeIe9/oduX6oIy8d+BUlnONsIcsZhaeSX3QiAJmFLAhRfmAkiWjOSfm3CxY26F2RSbcdZCBGAyCNgJT56fxdub/k6eO8U2+R5ybGwRH4z0dieOLanokppycGk9ynctjpTSF7g/Jat2j3Tg+Mch8prEmxTbJh0tCQ4DxX2en6bs8py9h6/uOO3e7ffR1GYBegfx3O0u4xPnIEPg+ga0DDhYx0OS5m1KBxU83Krlch7YrV8BZu3u7gz/78J3j77Y8Asw7br8liIxOj7JO4wJRmbPK1NBh67Aqwoimph9ae64221viWHepRGlgJ3DmZU39pcxPC5ScNQdM45AEsJ8Z3v/sa9h2YxsLcpETQBMFAFioCdGZbC4iix0kZq7Zt3KWM3/gzo76oO2ekGsdwVKf+RC/LRxrHbG+GCNJpqqRZEro7y2MnFZ1gXcW05aDRHEG8BrsSc0uXepvFCtbXFfDVneadBYHRT7odYacdzfX/6u662iBtd7ZHf35wzJRpUHkplVr3UQD+sNdSF6TSqWsPAF0QkCupLC5oZgSBObvXBMg6gk2/h7jFivZTAWep1Ofu7wygLy0tiQZdxloSAZRnAY9DyxKe6HX0hF9cF3A0I4Cfjx10giwtSXiyh/CbAXRqeAnUV9fbCOIEjfoYWs2qAHRm7Ep0EhKstJdw9c4VrPZWMIxDHNz/LJ49cBRVNOEz2owu1mkMwy4wyDs4d+U0bi/fhGdVcXjfUcxN7UXNa8IzfIHnGRLcXbuJT29+is3OGjzLxYkjL+DA/DPwUUdG8y0jRWxt4ub9y7i5dBObvT5su4ljR17C4uQeNIwq8iiC69Ukg/zSeohPNgb4eKmDsD6L2KmJqVucKKWvNKcpS2f6hBRjbWRJBjONhO4+U7Pgph3cuHId1+50sdGPxWQqt13EmYmQRVzbE8lTTAo6jSKpEy031+xj6hiqtMiE4upV60iTIey0j0bRxgFvgNcOjuH4lI0xY4h02IZnW8hME8M4hlOpIk4jGFkCz+WcrCLVGvUWpqenxWhwO8JRd2J3zkOKv/IFMj71yvOVAfTtvHm1/inZ0dZjxN+ltOcq/4sQnGw2npttQzf6cQiziUCQaSDscGaJ6NVNl4wjBWykQ09gTslRQn66SgJRc62iLovRF9cI6rNZBM651hBvK2d2rj28ZwxdxBgFTFI4UOdMAW1t98ruObPWiXDLeFaD1maPBuiPmju2AHoJ1KU7LUZzpTbZUI7vBeNm4hQ+HIy7VfiFhXwQwqLJAmnwNFkYKoq8hHYzN53/eOC2BdQbgGerfw4LDAUijptlIHVzZH6G1KFnfiZgW4pjZD1khSR8sADOnjap4Gqd5e2ewyKrxSyQ2Oq4H/fB/Z8CtSzuMOZMv5IC6PS4oGGbtDVYtJG1jl4VtH4s5DjoWuOwSGPkcEXukMHOGG2WwWR+PGk5kpNe+iOozDt2NwR8p3Rfz0j9d5HaFTD0MeQ8ws9pK+aHWrKzrYIO31+uD/2a5R5SSTtMmDm75vSs0dUQFY2pwDmN9RTrzhLO+5P2OXncs7P7d190BHYB+hcdwd2//0pH4PMAOjfJBGa606p1yLLA0VDMtmA5dWxuZvirH/4M/+kvf44wtFAfm0HMrs1ItVLpjtSkqSZP8hn1xP24w/Bg7VxPtjsn3QepTFqb7nCjkCdlhMoQlhljerqGhYUmvv+91+D7XCRSxGG/BEa+aOnZDeIjpx4rp4mO6hhLfFdKSqyK/mL3nPR2ds85jmrDo3Tdv4lL++OOytbffZ7Da0G3dtXN0KCYn4WbaR6vjr4i9Z3GcmGoOuw0jxOgwa4Ldf3c2JUxag8C7dGfHyR1K8D/659y599sA3a1CdS7CEVL3yrOjLyQfs6o87kG4bp4os4Br7+RbN6RTrnOe+fz9Dkb7fCrSn65+d/RQXfRrMxicmwPycNfqINOF3dqmflePB7tkq/ZF6MeBF/4WvkKXkB3ydW9o+IKNeNE31NP9rAeoLjLBabSwiTqixtpmp+xX5gXImkhLZORhK7H3g83qowWYkHOwCDqYam9gkHWRZonaIxNYK45D5tSh8IWl39JUbBVx/3e5i1sdjcFoM9MzKPmjcE1WPBUbuoJInTCNtY6awjjAHZhYWZqFq3KOBxml0s0GjWcQ6wO7mNj0EZIKVFRwcL8fow5dF13YIYhTMcTmuxGClzvJzh7exW3QkjsWmBVEJnUy6oOKjfX3HCbeYZ6pYIkoRwmgm8ZcJBg4/51XDh/GcPMwyCiwZsF26G3BhkklnRPt8CiaSA1cyQ0oaIcgPpimSto924jIYPCdZEEbXjZJp4ZK/D8ZIGX91Yx6wzhpj2ZfyX1w7YxjBNYrpIPGXkmee4E6Lw/WmOTkgAgxle5kpNoPsTO6+h3tyn/yjro2jxNQLPW9Zbd3S1gMvqpKe9SUY+qWEIAZY3Qx0vmUZlIwpek5CCig3gSiLSL17QyjhUPbJjsjPN+2TJ2YxfdhmO7YjRKE1I+xMitLNDwnGljMJcZ6TKfaydvZbL6a+eKYFEnkZdZ7OqFf7P9g+6oa0mTgDMePz0UOPfYJlJhwaRCI+d95jCyrzDhxQbcEHCiAlaYIw8SZEECg9T3QYAsCJFHqWR3W8S5gj8VoA4I8AnUXRuF7wAVH269CrtZB+ouAjtEVAUCG4jsQo5DYCe152wq8BxxLmJcLM1aZdNB+nk5b8nzH/+hc8BL+CovpIsiEgVatvtZD1B58spVn5DdYWGNfhFiwktiAKUKdE7PJAKRx56XJrmkzAs7o1zr5Xuabto+U8qVBt32YLg+CumcU2ufKwaeGArn+P/Ze88mSa4rS/C49lCpSgAoFAiSTRAAQRIAtdgW0zOz82G/jNn0vxrbPzC2Zmsz2zu72z3dQ3JIsMmmZlMM2SSbEiBIgtCiRGalCOF67dz7XrhHpBZVKcoDlsjKzBDu15+/9869555Tilw+k0pq7Uj2nNXWsVGwfe4691i2hQRNXXfcHBV71aW10YFXhronbR8XMgItQL+Ql/X+Oan9ALospKLUzv5XVbWWTDj72iLNdr72xm389Ce/w5e//D28/c4ES8sPI80qJFkBWoxyQrQVRktPc0ojbiOZzOMsMQcD6LYnTzL/BkiK+DABIjfgRY7ALxH6KT7y7BP4+MefxMICQfcYRT5Eno5kg0gv12SSw3XoR8pFncrl9XtKVcJx0B90hWbJSg7FbuS5Uv1k/5aC2XsCrgxAn6GFWzDOKjKTLMY7XXu51QvZisHZ13EDphRk3VxZgE6VevqJZ6lRYjVN602APHs3zaJxGy/7HBuTZh+9/VuTdl4nE3QcNf9W9zir3669Ps33EUqm7yMMScN1EPiRCPmxV5NidaRr8vcc60KhFGtX/k8V+62qPcGbUktVS0Ep7icH0JkMIYtBNpTGJ9z2kM4nMc7jrNW83paBIWr4Rkjx7p/TDgCd44l7YwtgTEuMiDNR5lhcDVSCnz3RLu8bsSijKXiJYTZE4SVSbWJVsu/0URUEtqT+kjaq/ZKskCcYI81S+E6MHpWLJXnJpJdCllwgA62ZaoZGQK/iKlCqKyugpLnKO41QSr2N6uYeesGSbPap1U7FaQuYcw9Yd4A/bJT49Y11vHwnwVvs7+wuoiLrSWypcrFf82i35LIflvOa2jJu3FnDm6+/hhs3bmI4osCbB8cPELDaxSQEBR+ZwKTGBec8B0g8nofeJ0KPFc9oVro8aUQNnArF5DYuxxM8/a4FPHXVwSP9HJ1sDUFBnYwEfhSi9D3pQfdI76V4lWEyEaBzrr20clVcAKQFhJ7K0+lmt3Xi+CPs9AA611XOOxwprGeaBPgUmGxPQtTir6w6swpLFG7AE1sORMgzUZ0S8jeyVEA5k7GS2CQ44vgXb3OOC94r6oAiqtj8rccENGnR2ifBeSv02SbEBJWKfnJClXu/MIwqY7XFudUK0eqV0Yq8UNWEhm9/NtdtasG293WUBLQZC6xGW4DOXnOBb4ZKrp/oSA96SAvZiQN/XKJcmyBZ3UQ5TOGklfSp50kq7XHsA+c9G7pUjvDlZ04J/EwmkvggTT2Ru9MRfQefCSbaICzHwEqEaqGDNPKQBfTp1rVUTtUwDLT9wNDwhXio7YGMx1F3T0plpz7PbEJEhdQUTFNZnTOK3KsSFxqwVsIuCMsCUZnC5yCgGw3t1cSn1disUYCSbWCmSi0MQl5DJmrkuFUkjvMpwTpzDmyaIGtHxphPYVhtvRA2B/9z2PhTibCkHW9TNsWMbRqPUh963RWcS4+9+S5XuoxagH78KfDMvkML0M/spWkP7EgRmKu4ktrMhbbT64vvNSsk3BgRyBSVj7dvjfGFL34LP/rRr3D79gTd3gMIggHubAylEpbkJFXmUknX2dIuttrrpRuGoy4xusAY/4y50zWUO9Nr3RQSm1Z6CdApTsRMb5EhDh2EfoWPPvM4PvGJJ7G44MB1hsjzLeTp2FijeQLQPTdWwAQVhmOG11KOuVFcXlmUyjnpgZbGaxdY2SwYf15uaI73mN+E7RzLHQG6iNWZPjzdpqgyr1HoVaq7VtEVyDMeet0o7EN/cW6CuXmjUrAyBOrqiAVctnItcTC97E0K+zQJ0LAXa/a12/g0Qbj9ne1llAx5o0deAb6iKH63gNzSpuXnQAXfWCVVWzkVjlPhOa002Xg0Exf27zKcLbV0CtANxb3z0IlU0GfbIjSpYxkAFwGgWxZJ3R5SW9sd77446Kut0J7RUZju6gyjRPyj9JcFK1dyfygmEsjLyhY3f3SvEoDOYnoi8x0hqepF02+c/s6hbDilQi+9owRJ+p9s7Znc4d7WAHTxE6coFymlso0meGHFkbMGN8ySmVLbNk97hn3HFwK5bruV3mnaXQ3iz1H5PsYesAngZgm88NYEv3nrNlYLF+POAIWvPuQcaz3PR5akcPLKsAZcvHVjE8+/8CLWbt8RlWS5V0RPw5FEnUf7JAK2vBIBLm7wE5fCc9oS5LFCS5BdsNc2h58n6IclrnRLvPdKgMev9fBQJ0Wv3EQxXkPskb2gPdOaUFagqC4ToVTRAr8jOh8E6BSJI9DT5I+9oNvtng46QvZ73mkCdBdU3laAruJp2kLGFIisr1IxN37iDatUqaQ7pfQ9sxLJOY0WbLTAZK95UeagxzaTy/Z9LB2eOcmpaKaho3PcVayIltrGRWV3xt+uG6HHZGiIkIkcJkAdV9o9ykzBslRm7T7A+JbzvdQVZLZtzV4PrcYaoDZXdLerorKczNajUb0VyjitBJlcINOPCbYKiBwPMenRSQF/nCG9PUK6NkS1lSDI2ZdOa1Eqk3vacsQbn3MAVfL5RUtNMuqMR3tdAWZCTvvJhbLO+cSvUMUe3EEM9GM4/RDeQhfo+Fp1j1xMygyZW0iPulUdD5gYlARiJa0pR6W4K0CfH90aTwXFvIeM5okB52QVRKUr1HavKBGTpUKlfbJjpPeRIoSqCyCe5lxPxddce9k5LslAVBcXJroT1TngvrIqkXCPIDavZGbSbi2k4IowZzibJkz2caxyByVAXivlM9pDjVOSqrm1epuy3eyek3Mx9TBOjk2z31zR/v3eRqAF6Pc23u2n3e0IzFOijeKm54cCwlgl4aTLTdCb72zgi1/5Eb78le9ifW2CweJVOE4PRe6J37nYqVGlnRQ8yXQrLa7OiluAftSTMoqd1gh15m1mAfpuSQDZwBQluIEoixShV+CByz1cv7aIP/uzjyCKWVlPkUw21J5N6ODcLpvKrWd6oYy6Kqvs7DlfXBooJbPMDS25mPYvq+dnboTr7g1A3y3CtZq8VopthVi+TynrqrDN/a5s9kxSQTbAjvZEW/V2xQx1Lzr72C11WRV+9W9NSn0TgDd/bzeXdoPY/K6vURqhBebW5o3VNQHoHqQSy38rQNffi56CsY5jUkESDwRODXG5ZmV3ukE1m137PGFBSAWmWUE/eYC+192xU9LiqHfTab9uPonU/PluHds2f+w5gM4Nnh0bBIkEFUTowuAUuylCYfUD5ybd+Pug8kqkSKXKyOocFdyFtm7en5tf9pzaX9AjncNIXAPNBpk/kORu949lViAIOihSFj45hvXlRZURpgkopd6yS8oV3QAAIABJREFUHGNRIucmOqTvOpWUTcmfwInVPN+T9lnOyqsF8IfVAr9+6yZeHSaYBF0UUVfTAR4rgqVUBuVec4C33hniFy+8iDu372CBvulMKIS+ACGCZQKViEJwZSVAnyAw9ajSzniRAsseWwLzMdxsE10McW0xwAceWcRjD8RYDhL4+Tr8gsJSXHP0ntV5gwwkJh1ImWfiQufjbqePK1cewPLySm3VqHd0QzzNJoj5+5PblJ8eQGcN0viDqzTWlOqudHCtusr82ND0kHmdCSbXQYJMad1MtuapJFxFl8MAb7YJWP0YfT8KCHL94zUgsFLlb6liGg0Q0kvqNYLFcu0ZkTYoo/HB9ZbtHh2fwomaFNbjNAkzyaewYmxFZRszgOlXF4BuK/d7AHS+cpq2NtVzC9BJVSfDhOM1Ljx0eG9tZRjf2sDk9qYAdZf09dIV9gj7rXnTyD3vOJhYHxDGtyDQJyOPujZqTWrnDnMxlOLtGqq3WyGlHSk1JMjK6kXoriwiWOjA7cVAL8DEK5AEwCQAUmoAUH+ErBh5oxJkwxy9vFGv+Uwo6IMVa9srzmtBAUzS2LV6HtL3nXNd7sETOjvF5dR3nPeaFh5sC4UyM+z+gADdAnZ+d9n2kmxJP/tU+8DYnkp1XcYoNREorOcjD0IwNZLQXVGE80iNtxOqBelWi0ETGjwX0Skyz7NPdw2dwt4nd2t9ad/3dCPQAvTTjX/76ceMwLb66xxAZ2aTOIybPX7vdRdkE8avb33nJ/ibz/0Ab749RK+3gDAcYDIm/539h6RElyoSIouZAbJz/cbbM7iHOaEGQLcvszw283NN4ddfNP8sFDRDN+fGWDaDPM5yDN+d4M8++wze/Z4rePjaAjuiMEm2ZJHWTYMvIJtNZ9zccCEiGCStnZVzWshxcbbq7lqV1pOXBcv2+R07e3v0jaYck1RPdJEjC0DV2fX7FCBxE2QAuoJZq3SrYj624m4vgVWq1wqKVU2vbcxsFdhWW6zgXH0cekz2yx6HBdfNyjH7TqUPnsdF+iVri1Z/0Gz6LMVdrrU5XwvqrUheEwzOV6abxzJfpc+lfHH3ALqtljcZB3YM3QsAe5i78SjPtbG1Y8WOF/vz3T5Hkk5lejIJqek5sFpumC4uBY2YdKLdrhto9Yu3fkBcnks1Gxlhhsk/8juZ20il5zcvCgQOe3FFhco6RUnl3FbHCeBVRnt6F8ncIjZYBvhwPmWl2OhuyrgnSCc7mBtWfpZvVJ4FgJYZSp/VK/7kCXCQDXhVYIuJNTdEmTqidbUO4IUbE/zm5m28mVTSl564HepjSVW+H5I2D2xuJXjzxm387rU3kY4yDLwYZc7PcSFsdWo6VNReVnozaapa7TIVQG7q8xxRXqLjjNEPNvDwUoVHlxy893KEh/sVvGwDWTKB7ykLgL3qjAEFxaS/VRuajaqzgrjFhWU8+OA1DAZcn5TFo/TaGmzoJLezRslRxq59zakBdF7NGWBlGT3as6zzUpOhRqqyGWBsWaI/d5UirQjOCdJVBE6ZXgyVAz9QrZQsZYXUCHBZYVCON45iVtvZ5iQJFE12WnCq9GZWq1V4zvKVxbc+COFXgVDDmTyVy8PqK0GuOS8muOqH8Xc3YnVGr9skJepq8E4r4nwVXW41JpDSTDzPe7mHcKuEt57AWU0wvrWOycYIcdiRSrlcY6qrS385bzgVUfXjDtwglEQWb8iKYy/TeNpWJFXFV6s4sfs2Nqh2Hs/yHKMyg0tGV68DJ/IFoPvLXeQ9H+Oei3HsCFjnvcTkFMGySsYdHZ7zWhdGJZ8thxTwo2e4sG6E+s5+7xTUb2e/uSTVyCzISniZA49zovGpt8kZO19PgbC0OTCJbxKZhjFJq1udvDRhYYUAxTlC2Dsq2Md7u6SnvPSrhyjpJERWIv3kmfibKvirD32deDPgnMwdM4A49tWv3mgg8bqIYNzRY3iceaN97d2PQAvQ736M20+4WxGQiYmLtt1Zbu9nkp5zipYULrygK/6mt1e38Oorb+E//R//H15+fQw3XkLohqJuTMENLr6slHJjZWlx1lKtVl3XSXFKTTriOQrFfY+HBeh24VBRr7pnmefHBXi4uSUbBtLHymyELFtHL67wp//Ls3j2I49haTHGZLyuPVvMdksvFTe5pIGnshlcubQk/Y98PwUeulHUBV5pgZYGP5NZP+K568sOBtDnAZ7GQzdwsnga6qiC5RqgT6vTBqTLJsvET6vvGk+lgs9lX4QKr/359abEZrgNcG9Q3psAXRfpmrZu36P5nZ9rmQj6/qbCIxR1C/D13zxPC/DVF9lQ++3GsVE9b1alaxaBsZWbCtRp9NmjpwGwPegnW0G3AN3GvJnkaTIMjjWETvHF9ny4obXMBk0GGa/mu3xsdj6YWi7ZzzM+0qwgegR6Zjx6Iqqhdj8ehaW4ceU8lxtHKKt3FTKpmcpzipy94uzJFuxKRyEVPjIUUpkL5PXsB5YGUKHOOr4m/7xAq0Pj8QS9zqK8H6nyAqLYxssEqguQjcxOIla85Y9MERSp9G4ToBOMEGyXnoNJyWMLReoyLYCJB2wAeHVU4IWb63hpbYzVSYUy7CHLXfS6fSHi31kf4pU3b+L3r78jSYq+E6FMMxTkBwdcK1QcimJZjJmCZMMUKFOAtp1Zir4DDPwx3vNAiQ8+2sdDAwe9ahNxNYKTj2Q+IcU1L7T/nQCdGI7CWZx3y6KQ65JKP7qHleWruHbtOrrdnohYcp5l8m4K0OUerdXGDzpvHmT4nSZApzSXBSazIFTndlHdltalmu4ulUkKMqLEME9kDE9ZTaQbT20zaT+mc7BNZvN62nmH18EzVHGlybOCanqM5TXEYJqoFlZHRd0Agn3qNrhSZaZtYEzae0Duh973rELz73yNzH/Ti0CQpwrycu+wncQkr4TF0fAhl/nS9pzPiIc6mqgy6u2hFyLKXTh3xije2UB1a4xwXCAqPLPGlyiIFgNS2n24ZSXCZxRBoz84P18VzuuEcjORLH3cZh2TtZSxtaKqZn2U0xPbMRcZShHl8zsROpcXUS1ESBcCJB0fw6jEhKwaacWq5J7w2Kve2AMdrOFNA8q9WM77Vm4N6lr48NhWICCWrJsCoUdBuAIB2UOk7lAYL6X3u2Uo6hjTbhKlm/P8A2mJo5aGK4UPfpVkY3DPBCrvV+LswAS360dyLzNOqRG/oyYM7froApRxzDDD5wdw4whuGMm1T6RFo0Bu2W9GGE6r5rI6G/BtE1M6j9aJCMYgawH6QSa5c/qcFqCf0wt3YQ7bZv8OXBkwy7gB5wQWXHQnY25ePISeUti5qRqnQ/T6sUySeeWj37+K1dUSP/zBr/Gl5/4JN28OUTixKHDWLPO9KhR3I1NpP2/+ved/thTmWRDJc6ff98JgSTLizH7T39PzCmxuvI1+38VnP/U0nnjiESwtRlig8urwDuKIGw/uNxPEnVAq50tLC0Lrl4qD9G5vB6xnctzZjev897tysDVAP8jb71dBbYJpk47fv6ows1E/yFHs9hxWI00PpQHo3NxURYgBe9CXrsOZqrjvPB6P8+nta08/ApZZK6OgSbPd6dafefIOx77r67Vyuddj23HYbqL54zC/N/kHUZ/nTpoAf+yoaxSB+tvDHG9vTfDa6gbeXBsJUC/DBbz8xm08/9LrWBtlUg0duLFUE4X2HLD3Her6QZqv+BimCKkEvrUGr5zgoZUFLHV8PPknj+LdlzwMslfRd1al7bZIt+BWEwEeYukoxTWl1outYJ5Lj7Tve/BptzaZSPKTtHbS22l9J37NpBobPYoZgC4BtHG0gdnWhHvoQXWaAN0m8GrQrIdvE6Jsy2CShn/3Q16fCuMkkTWd14ztDtIqYLzM+Vomy+Q92PdsesPredYk1k0YKU3H14pYGYGotEEp+0quxXTaMwlOo/YuPdsEb1klY8Umyqn6znEjIqXUh6G4oVEAl3MSMKj+62yZyAw4k8p2qb3Z/Lf0eQuAt7ZpSuv3Cgd+Xsnz5N+Fh+zOCMXqENXGGNGklKQTK9TZJBGXGjGlM+KnJOmT5k4bNKGusDXOfMZBBk7tJqProCQimdhyVfyQx82feW2kJ9st0HtwBd6VRUy6LjajEqPIwcRXi7GYyT9r8yoFj2m9WEG4FWIzCYuasaggltde4urQ/k577CmaG1dAl8mELBUqu087PRHD05YR4Qvxnjfx1w/ba46yx9XYf4oln01w2+jp363au7CVCk38iJiciNY5kvB04xAIA2zmmSTqKs+VXnXOHOKXTuYQ2SAmeSNjeu4Y2+r5QUbt+X1OC9DP77W7GEd+KIDeAAnGosWj3U9G384IYdBBnhgaG5lJQh9iJSdAEC1gbS3H17/5L/jed3+Dl/5wG1FnyVAXTzOURtV1SlOaWwimhzaXOJAGUi40aqNE0TtWXmwlmYruRT5CVQ2x0HPxvvc9hE9+/Cm899Gr2Fi7AVSJ9IGSyq609q70nFNUx1YALV135+jsllg4zVievc8+HEC/18d/VIB+MNbDvT6b9vPunwgIg6SB6vnPjJRV1wG5IBsosZ4WuLmV4LXVLWzkHjbzAL999R389o9vYH1EuzlRsZONubAACCrE6UGV3zshxeIKDAIXQT7ESt/HRz/wJ3jiT67h+gMLyO+8heFbv8B47VWt0JKfzxo8S/OAqLJnhi5sQec0C8K1qSzRiXtYWVnBysoVmcMVgDdaiZoicQo7zUW+IADdrHtsb+CD/uMWLFn1a1kRWeE2gCxhvznbH0xs7Evk9WybkDanuiI8f1ewz1hU29lyYAHalFlln61xLkyixDKRrDiqOSQBT0p/d6SKLiJyrtoHinOGAGGlvPOjtNuEEC2XHvrMsOYJuAOj4WABOodnRQDNUZVJnx5ieOh7MSIOsUmJaj3F8MYaiuEE3SpAkFfwSCkxmQWru0AdCdMoIhoLWt9Q0cJp18Ae08d01Jl7zt57STZBGEdwAgWW/BxbdWei34sCFKGDYLkH/4FFTBYirHkpNgnQ6TpDzQeyeEQsl3EyVHLTmy+cegG8rFmr5o9NuujhumK1J88hhb+sEDkOYjgSIzfLxNtclOpNksKOJVFbFxE+pZfzuOe/k62w0+8Ns77RE2SeN61669GJirtprWDhSMkPjrQaeVGMzHfFGpJ0d4rHJWLpWAvnNVkV8pnmfpkC82O3GN4/a8Z5PNMWoJ/Hq3aRjnkbQJ9dIOtTnQfn/Iv2YGfJGD6pZnGMjY0tqUpY8YzhaIKFlatwvAG+//1f4K//65fwxusb8INlBEFPMrBzbd/3OLq7kbpmM8n2oCxFWxWeuMlLjX85kOW0WVP/3JB9dk6CZLKOIlvHo9eX8alPfAhPPPEuoX0RwKeTIVauXBZRuE6HfrBGkMh8WAvQ7/FQuOcfdxiAbg9u/2roPT+N9gPvuwhIhbkxcRuNK9nPF8q4FwNJzmhrpWAZrI2B53/3Dn7xmxfx6pvvYHVrgi34yETwiZRkbqhZsSrR8V2xoHr48jKeeu8jeP8jV/HgUoiHliIsCKM3xR9f+SXurL6O27fekvh3utST0IQxwQk1PVgNV3vKSgAcAaQkUt1K2Eq97kDU2weDJUkUsNpG5W8CPm0nskB8fj24WABdKNsETFMBT6VWE3zRsoqXekILtSIV0CxVYQFzapEn3uRUJGd/s0cZslKZECLESXE0tmmxdqzOAERd4r4+t/xK5VpEQklpNvoOFAETjRAiaAXYNolN5wIBYqYNiokdAnQVjvOkJUTAsriNQNochOLOSjqr/aJxo5RsC9DtM2wFXdgFbP3ICqmOdxGg3EyQUARudQI31Sq+lzvyPXRUDE7O39p8NcRRJQXE4yXctaDVzCDzYN0mmOU1jaSYHX3UpxDmCZMNrPxKTI2jhOmeHqYjuN0InQeX4V3qYxwDE/qms7+aFHWxeqwBej2ZkU6v8WVKQx/GBUQUMMi0oCUedQYyFBlNc130aD9KcgDdavg7VvmbdmzGz1zaFcXZojbSsUzKKaNyj7+rM0o9gESYUBwu6r0qj0/GihB9tPjB9kmJEVtgeH9HAcrAxShPMaQAr+9KYsayPmzsZwD6NkbBfbcE3Bcn3AL0++Iyn+GTPBBAb9LaZ89FKLmyuOukNx6P0B0MkCY5yipAf+ESxhMXf3z1Fj73hW/gW9/6ZwTBMvqDy9gcJkLHOt1H8/ObNOKdAXrTsoWbvKKcyDlo0cZYv7C3jhvBZBMeEkRRgQ88/i589tMfxsMPLSGZrCLyK6maLywvyUaRdHbbx2eFW1qAfvyRMUth3/5++1XYj38Ee73DUQC63cmZ7+ekC+LuxrF993sdAb2vHLF1sy26dsYUkC4VdVJgaX0EEbBiTnNtC1hdH2M4TjHKHWz6IdZHE2wNN4UCS0ZRv9vBUr+LfuQLUF+KPaz0gB6AiPX5cguhW+CPL7+IN95+HZujDXVVMBV0gmorWiayjyJXb3uoSwHoYeTj0qVLAtBZaY/jnrH4UoDOh65rNrIXG6BPT7MpGmfAHs+catekAdOKjwBdNBDUgG9aBWcFlcBXa63qwcmENauVkdeF78cI3AgOFfqNf7jjEaRqAoVftGaz1pu0bWMCXKvmar3leNoPb6+PlfSogazqlVArgT3oUkmXE6DWA30FrLBpoT3oxoaNAFKwqj10STHYMeCJ/VlYuOiUHvykwvjWFiY31xGPK2nT4BjjuCopYBhFojCfTsYCYGUcmUqwPc+pHem0V2TnO3h+fZoXxZXea1LZxYe9EGA5TXoYuzn2pAsbousjXO6he2UJRTfEZjlBEhamj1x4AjO2teoTrm4z4h+v/zJ9/Xo/iLOEFedjcsJ1ELu+CMG5aQY3K6VCr67iNf2ciRg+pvmvI05gEp9mhacZINMqUVfQrdCsGT8e9eUdOB1lIIyqHBNqKzB/xHHhGotBYWnY9VYTE1Nm/fE7XI545u3L7kUEWoB+L6LcfsbJRGCamTSzEj07c3p/ByjKRBSFuZgGUQdZ7sDzqUZ+Fd//wS/wzW//DD/92Qu4s54h6i7DC+JtFeOTOciTeJcmUN/eEy+bU6mgU+SNNlvq18nFqsgKcC3jZmW0sYarl/p46qn34ENPvQcPP7iATlSgyIfodhw8/PBD0oNmgbhaAHlGhTSftVg5idO6D9/j/gDozfF6H17k9pTveQQEaDgucvGaVlK4QHZrc2X6Yyn4yTZgUagmIKLJhe1PBjAiiFfNLRGp03qdPodfhMoUdqf4ptg7k8JejeFUGX7/h+dxY/UNjMbrMlfmxUSsvjod6qAoSC9LrZxbZwharLEfvdfvCECnmJT2qEcqxCciZQY8iIPEfMvTBaO4szZq7DDlmhq+OgW4GBeC8SRLpY2LImSiN0ChPQG6CtCFRi7X3sQNQOiHiP0YURALSA29rujTBB71+XmVa3V1is1Zd2+CdVZjszLR7/kYOXuEs5FcW7qBT1XiOZ6YChKUN0XWciysoovAHCG5sS5TQKjFBFaNZW2g6CGfZa4zZQoFzFpbOXEvcBCWAWKC9MRFsTFBtjaGO0wwyH0g1fK8tQqU2IiWCD2+yZfWSrGl8wvzgJsEugxIiV8fStevwaAVnuR9Y9sNBOY2krKRG0qlnnbwbuTDj2MRwKMeTpqMpZrP82XyPylT+N0YgweW4Q96GPkFNuIcCfn9jKO1FDN3oJpCKABvqpvrT3pfkEFBwUUmZTpBKD7wHjUI0hxuTjE4FWZU+0cKwhn2hYkx7RePnmNm3Ov4yQFZTRf5t96rHJcC5AXMq/iu6B6wb5+CmqToU6Mi9NSGjda2HCceBVtnj85S21uAfs+XnFP5wBagn0rY2w89VARmbCRmlYicLFSKUznWarjnIGX21OuhLLv48U9exLe/+0v85Ke/xcZmgYXlq6gcqm8qBTFLKSt0lh7zYKcG6DNgT3q0qIacS9Y/9JXqRaVj7mOKdIwwcPHBJ9+Lz3zyGVy/toTNzXdQpOu4tNRBt+Pj0pUVVaw36rPaR6cAnZsTu3E6S9E5b8dy/gE664Y7sExmVL1agH7exuV5P14F6KSyU4WadF1CJDb9apVSNvEGJAudtAHI1NZaK5S2wijU0ym4V3E38Su31vCm25TVQgrH8W8vvfw83r79CtbuvC02Wyx6TSYjFYEzauFU/eaDIIbzab/fw8JiX6ws2VZEdxE+qK7PHnQmWkmL199xLrYA4IJW0FnxtirWvCY8XZesg0Co7QTm42SClGJioScJZfafS8+/y8SH9nkTWHItozI5X9uLuuh1+vAduoTTSFDHgIJzzb4I8BRMRREvrbCSZC/iZwLa2eueC0jndU2SCTJWg2mlZpTYC4+Nzgq4ZK43yRVW0Dm2lOquAm+sYkuFX0CdVuzpra3za80S5JHI6DTIOKg8dKoInTyEs5khWd1CuZ5Kv3mfGuUpzRIVoIfdDrx+lzYKGG1uoEoLVHSYoACdWKwq41Do2R6Qk64vvd8EsgrOGQFbCLYVdOkrN8ViSV7xvqCSfeFI5Z5V385CH+HiQBIp+WiMZDJGlVLPgUkupkEKOUYnCvQ4r3RxOyow9slO0ONQz2+rXl4rq09b+0ycpn49FO0TlwkH/ajDRgaUkxROmopQnoi8UwPApFAkFSPMBR0GDt16jlqFlhfaVJ7MOGZatZZpRpnfUC4kjyPnp2OMz+dcNOG4Z0tiHAoDYVLm0o+u8Z7yQXTYmr1wC9DP+wp2sONvAfrB4tQ+67QisCs4l+kVXqkULk7s4l3qhxhPCrj+An7969fwuc9/Gy+/uob1LWZxPXQXlkUBlrQrZnYDeksfdYI+kZjsB262V9DlY6cAnUt+IdtPEb+hrzG9ivIEzz79AXz4g4/jykoPi332P46RjtcReLT5SbF8aQmLi8vww9jYlbGnXxVsdROiPZkzj1aU5FBX/VwAdG7QpGtXBY9mVdxbgH6oC94++Z5EwM753PYLyJq6SQv0kP8oFmYfVLFmIlIrWVo9JVwjc5lq3IpK9NlCCVZ+LdLU2ixyXlRlcD6YwPzt73+J25uv4fbqm4jjUOjx4/FQtVGkt5hWbbYX2JOE8GDQF4BOGjI36fRm57oVhh1D160r6PcDQLeiV7KeGVaEzEO0NSPQK2lRlSMjkpHyrnAYpir37LkmeCN1PQy7iP0OoqCLgHR2h6J7isxYxeY1q/JCrC1tH7lQnQ3PWcaG8UCnf7rYD0oCqFKf9CzTynA6kX8XIDAdC+1dF0u1WJN/GttOAnXf4drrqEe6rKu5sNw4xrzKUrj1ddzHUJlewHvloMpKdBCjW4UIxi6K1THy9QT+qBTVd45xl1aIZYVxmaMzIIX8ilh6FXfWkI1TZMkEbqauBPRs14o+letL5GThmR5sC86bN7Act/nFtIreKOo6uSsMh8p30V9ahLe4oPEcjjAZD8XCkPdXTvo9RW3DAJMshRsFWLh+CXc6JcYBwTn9vCtULo/HeICbOEo8zb6jSfWWfu8C8CsHse8h8nypmEv1nNR2OyeYpIn29ENs3jgHiHPDXIX6sJPXTNqMYoFyEWmHZoaEYShQ8cD22Svbwjo1sIpOP3dI7zkr6eKPztMoCdJVxK95Dew40bgc9ojb55+nCLQA/TxdrfvxWOdp7XMxkEWMi5nLzDqpgl3kVYyi6OD/+r+/gG9++6fY2MjR6V0B3FAETcb0AfVK0CpFFVZPM7CHB+jTvjDrO8wtS5kgz0aIY66PCbwqw1/91f+G9737Oop0SMkYoGBWexOXVxZQ5IkspFevPojeYAA/cI0KvArvTReQFqCf5uC4659dshdzT4DeERrptse2CrqtArXfZ+3y2njcjXhQCVk29cYnW8enJjNZLbW9wQqWmHDUCqDHCrUorbNy6wsFl3toVsalxYdi7mLQbopcxqe6BvCs6I7kOW+9/TJee+tF3F5/Wzym/YAV9AmCgP+mZ3YuAJ2MJPqbLy0tCjAnkGciVKzY2Ffc6cz0oJN+XPf+Trfm5ha8WBR3AbWmZUuAIpWuzVWUAjLtyqTSrTRpYbObEBBokqAcBxGisIc46KMTDxCiJ9BMgKNRD8xyAuyxrHtllWrfuVCeNSEt48RYb9G/mm0JosoexNJLLmMKFdIswWiSIBlPkJVjJNUm4CntXRG2oa4bQEmqO9kUMu5opVWmQs+WtjTOrAagy7FIldqkm8gQqBy4mYsuYoSJg/JOimotQZh48jv2f6dFIn35bOMg9V+A8uICwn5fkg3Z1kio5pgUot5OMEsAS0V4iQ2F2uTYtcYsR2UU0ugNT24K/8591tSL1vxdsK0TCJCkkntnZRFg9X4ywfD2Kkbrm6DtXCcKMBmNkRWZUOCTLJHjXHrkAWx1S0wMQC9cAtUChYB0BrOUe1QeBkhzO6KtAabqnxOcU2PAh8t7Oied3djQNbZWwpAh2PXJHFARNiZ7HDeSsTIvDnfQn+sEvLIkatDMEUMRX5HyFxHDiswPzlf2e0H3nWDatiGzGQURQ08YEQntgdmVb5gLzfYCK0R3unvXu749ue8/oAXo9/0QOO0A1OIfM0di7Ve4yNDDkouZX/dLc7Fmb1i/G8umqEKIIFgEvAXcvDHCV776Q3zuC1+H6w9QIUblxjoxm74x2q8pHfKsVtBrWjE3eFSmVxs1R+LAzV8c9UUcbjjaRL/noyw2MRrfxpNPvAuf+dTTuPbgMkKP4jSZ+mnKdqQUMSQavnLTw/eNu10sLS8I7ZJ7U+2d1B70toJ+2vfH3f38SuoM3ETo2HKp61CE6McPYmXpYbhOF1VZ92tO2x5M3y5tdXRzqkDU2vxNN3yy01I6X/u9jcPJjgNuX7V3VcGR6B3PAFkVEjN/Nn+y+3bSR+XfBp+oWrJVfDaJWwED2jtaii0Xu2WVrv67l57HO7dew8ZoTfuSRUCMPfGOVFz5iMIOFhYWxCmDc61G2F1vAAAgAElEQVRUiaXvWnfzBZW3XRdR1JUedBXV1t+puNT5BuhT6vfcNGbnEa5pTAiz55wPWzlnAiZjLzHXf4IbaUfgFXKlpYsPrt0RAnSiLrrdAQKXyURPWtwmSaZV7oJAlK/PUFaJfIejau9CJJcxY4VmjZifqHOrCjuvSUTqdKhaAQGT/PAFqG+N15Gkd1A4qanKs1Cg106uLRMIjlr4kXovFnwEXXkKzymUck6KNpnxBKdTgK7BCkoXbuKghwj+qEJyawRvs0KvihAZdsCoSsQnnrR+JhRYjSWg6y8twLtyGcgKFOMt3Ll9B/k4Qd+P0GH7wCRDmSayL1DbMQ+VR6swCpcxhcWdAvcLFD/kMbqia+NVjIH+LL3SYQC310VvZQUgvX0yQXrjBrbubMjKQsq5zfGT6Sd+80zK+C5SJrQ6FeJLPVQhcwhj+V56hTAnmCAgA0EZLfo+djzZxEvHCeV4Aia18hIebdvYuS5JH9WeEMaMpYvz2IVm3wGCLuAMACeczgF2LjjQ92kWz87r5naVz2WLQi1iUU22MBlviU6F7MV4bqiox6/JEo5FVvbJfGCbZmls18geMQ0XoqPRcHU4XYHZu7svad9dI9AC9HYknHIE9gbosmibBY8blqktiIikFVK1oJ+t5/RRoofXX9vEt77zL/jRj3+DW6tjFGUoWV7NmHKCU5EOqbxwM8bp/ExW0E01iPSwfFawjROzrQCVGTd3ASbjVZTlBt7//gfxkWcfwyPXl7CwEAJ5KvRlpa+Z2oQsIHrSeVlKVWew0JONJN9L+9RMX51UqBqPluJ+yvfLyX78XgD90vJ1sH5TVdpHOe2T1K30XJXyZI+rfbc2AvtGQJp1OT81N8jqZz7FtU2Npca/bYHczm4K7SnXRWjSWBBYsmVZXR76qqLilrnAH156Ae/cfh2bW6sNgK7rFS2/eM90O32ZVwdkKYnitSqGTxWlCwVw9yNAZ0QJoqcAnWuLCMGpHRXXJgISshBsdV20A8h6cxypbA/CPnrRAF5Ae9ECWVoKuCPwzzK2sfGqssc5R0E6d0WAroBdL2kwV0HV8cPecX4oEwUE6ayqh2GMyA/hCE2cDioZxpMNpNlQ1mgpwJuhYvcp7Du3AF1cVyh4V2RTgE5AyUcN0PWwpKe+dBGmHqLUhTespO/cHwFhESBk77rjYoRM1NOZCKC9HHUUaHXGCnq4tAD0YmEJJsMhNjc2gHEKLysRV+606iw930zfu2I8J98V1KqNnQjoSR7MfEeJkIKGBLori3D5GWzZyAvkG5sYs/d9nEolm0CZMbAPoXK7jlSz86BAErsIVyJUgYMEExRBhTLgNcxmALrHpvepE4K2APB9uy6TFWorx+PzCNLZOtBgAkh8JTGg48sJAnisXPs9IKS9IdtNDvEw9Bwdk3ObR/nR/i4HshSoMmTpCGk2RlVoa6VHO0cyDxgbFkyEyu6g8hzktA4uCySgOn6BVParmihsAfohrtMFeGoL0C/ARTzfp7ALQDcnRSBKAMkJ2VbSbSada0iWT6QDu9d5EG+8tYUvffH7+O53f47NzQpu0IXjhpKZlInU1b4rmUKNINDZA+izglxKz1QaoGzwjCWMCONJn1WEwHcwmdzElSsx/uJfPYsn3n8NrjOES6oYN4pcWGn5IXO80iftFz17+aDtDzeRi4sD8ZOfbjRMtWLXMdYC9nN9+zUBum4MCW5iDEwFHVVHKkYWoIuYkvSLWq0C3SzPP9rs/rkeFufk4I3KV+NoLTVVN/ONvXJzIz1tm5rW0uuKlxXrkgSwoAkRJuOW29S5kBp6NEXi1m69iq2tW1OAzs05gRjnbM7Rg/6iAHSykySxagTOuB4J2LzgAH23gWTnhzzX+YN+1/I7JtIJVkhJlraEOlGtCve6FkrfvhuhHy2jGzE5XwqTjIJyBOBcJ9M8kbfTNV8FyFQaUPUIZIyA1VNSnI1ooPSBq+igZWSIH7vrCkCnY4zLajVBuxuIuvt4uKWe4z690qnenwrdXBLduYrgieWaw+udoCA7jcUBthzLECxlmGkFXT+Xleowd9HJfThbKZytEkHiIkg9OCkrr7QU8JHQ+52ieqSvM5lPmy6+XxgAnRDdq5eAXkcqyPlwiPH6JrLNkQDZ2Dde26rMp5RyWc9FV17Zc5Wr3vMFq+sskGj2oNvtIxj0gCtLQBwBSYrhrVsYrq1L/ze7/5l84JdrVfa5l6Gtndy2LlIvQxo78BYCIHIxcROUYYnCLyTpwM9j4kGut+1BZ8JA2CwqDNgjQEcgFXQCXqG4C1HfaEAw3dZolWByxfHYYsLzC1G6YUO9Yv9pb1ZThirrTOlxrmDs9PVaCGGqg9/JVuQ+jPZ9EziVcQGQtgGpkJjmAt2X6ThwkaJESjV8A9ClfYHVfzOPaZuELbnsf9ztM85nBFqAfj6v2wU66r0BOhdHBaa6OMjEKhVkzSgyIxvEA9xZLfCVf/whvvLcD3BnvUSnexmjcSZiJLLwi9JqHTahGhKzN9R9Tyeo8z3oswCd521teiz9nMdOEM0+uI7rI023cOVKB5/5zAfx1FPvQhwnyPMtFPlYFFRl0yrAS+tESsPUBYGJCpv4oPXPysqSAHX2SFo65p5xaQH66QybE/pUC9CrUqtN8wC9KkM4srk0Gx7jFyw1Ckn0qF7ByVKX2/dr43mQlggjmm2Up+0tsUO+yOycLRXeino16OOWljoFZpYur0Cdha5cCvPU9lYV7pdfeQG3bvwBW1s39N7xCB5VhdomVJcWV2Q+pdc5HwTo+tBj4DpGWvdFraDvN03JOk5KOdcjP5CeZ2k9MErjJFlzrXJNVZ1VU8aa/uYUhQvcnlR5GdfRZFMS9mxfc1gNJrXd02tlheAEOtkKqIybpo2X6Ydv6HGLdanQ5HWssJfcC3zEIfveO3BL9R9ntZ5JAUJ/AnACKllfpwCd6y1t5HIUZSrVX6q5CxXbqKILQBdKuKvV89xDt/SRrY7gbhWISW2nKC5t1UrayAbITCua15if+T4JW83dCp3LSwgX+3C7HW6eWNFAsTXEZGMLZc6efh2z1JV1mIgQW7IKnlDvSX2nrZ3IK6Ki8KHvI+iEiBYWAAJ0mf4LjDa2MFy9g2w4Qlg66LAVj+9lALrqBLH/29dEBCokVMmPKlQ9T4rYeVghDTLkQS5VfAJ0VsK58mjioBaLk1FTueg5WkFvUtwJW2W9kqKMAnpp7uM+yLQu6Li0bST7jdKd/y7vV9rxo/e0rpKaBGKiIIyY5FNzt7KhP0CHCamIF0ZvwghXCnPE4RxTiTI+AfqYGgOmdaEF6Ee7Vuf1VS1AP69X7sIc994Ave45MkIuFJER2wz2TAUI40UkVYCvffUH+G9/9xWs3pqg07+CvKBFixGAkVRlTdVWpU2Z9s9wFPXY1Fe3M6XrqUCKVhDoc94NHCwvBHj66cfw2c98GP2BI3ZqVGrnZkBBF9/Jl3NWrRW1aNN/MdmhFPr+oIvl5UVT7VFRnm096PMRawH6GR5D+x/abhX0fnwFl5auU4JpRiROqIUE5g1Lmb0AuiSGpB9Pqwzt9zYOJzUOrA+6bTWVDbwZ8lMbJrNZnmG6TxXk6t9ub3Mya4PrsxNKgIwIexHjSBW8xB9eeR63b7+CTamgK0CnKJRQgivV91hcWJYKOgG6VoWtfaVW0O93gM75gYl3VtBdAnSpChJMEZiTsq19x+w3t+sVE/b0N6etWll4SFJaoZEQnIsAXEEaMZGmb9k9BqA31vw6YW3nSCOSNvUfV7BuE9m6FrPy7cIN6Kvui0VaJ+iZgkGGSTpGkqltq7htN5QKRThctAxIE09FSZ3d3mq5plVT1URwQTq3X3iIChe9zEe6NoY3LNFxQwROgCIlQ0A1eeR9RNRQdRLk4btgmmLCam0cwulGCLs9xATUnY72PA9Hoo7PPnKKzCEpaVkAl0z9otD+d+38V3u7gJR2eql1gH6klHbHQbZ2B6PNLSTDLUk6BEw8sIqdlwhKcq9I5a6TMJaaxwRMyvtEQHmJsuOg7AJpmCFxc6misx3RKssz7nqP6n2p7d0Uy4vQYaMimYHcrzCBYwC67B09tpWIyoo+jOaAqLeXFbypVdr+a+X2Z6h+Qd1go8BcNTHMcfAphSaLdH4yNmtTNwm2EtTOEryGBOcsPLEXfVxkmLCKXlIFXyn1wijgXNRW0I9y0c7Va1qAfq4u10U82P0ButIF1S80p8c5xVqCAHkVYn3k459/9ls899w38cKLryAMFhFEA2R5BT9UarwVhLHbMbXWMOIwMzZuZym+Ghdm5UX8hcqn7P0KKSSUqwBOuomHLnXw6Y89ifc99giuXOnD9Ui5u4OALjVCqVPBG5uQ0HVJVVBVfAXy/p1OLACd1R72oXNB4YakBehnaUyc/LFs70Fnz2eEXnRZROJ8h4rIWoVQETi1sJIkT8OBulYBttsnyy9uvx9NgaiN235x0xFJCKBmWPqw1Ss7DmfvGZPmnao2q11lrc9RA3W7LhEYmu29/JFVR1ZLC/z+j8/jxuob0oMuNGafgJsgUfvM2Zq1MKAWyCxAF1c345t9PwN0gmQB4TkBtCt9wfIzC8RMwdOZZQrQtS+cwmqirk5w6njIiwrD8UjWRyrn85U5aeQo1Jve9mo1E4rWRNoOjYZktwXVbAvjg2sg+8+ZEJe/lbUmDo+7Hw1kTeZjmGwKSKevuq7dhuZOdwACSNN3LGOkyITmLvaWDhXGOYJpIUeA7iHKfUSkuCc+ys0E7rhE7ITCtqiKAhmlERwXnnUc4EcKJVD7rFlxZStG4bti30WgGnZjxP0eXFLSWU2PeNzMPhUoklTV3bNCALXYDEoft6PP44ZCbMDoRc/yfIKUyuzrW1KNz9MEXbIKGKc0F292KsYHZtMlNmnSwmAAdknQXKIKHYzZbd11gYGLsZ8i8VLpQxdbNsOOaQJ0Tchp0qZbhogdEv6V4s7MhXBfGE9S8l1PVdDNmqVicwT7wtWAUAb2SxyLXtEOiVW5ymb+YBZPELgVdrTvKwPBjLRmQchavdXzkwxDoeSrYBwr6ATotM8jQNe2DH0vaboxgnHzHMyT3yW073haEWgB+mlFvv3cuUlrt2nGlUouF0lOummSI4rU3/Sdm2P88Gev4h+/+c94+Y9vIIx6KCpmTB3pF1OFaaVqy0OERVhRJmit/UdtNflsXJLZqj6BsogO0cMVKuimdLoSD17t4tknH8THnnk/oohgfIgwKFFkY/XrJYOAFD4qc7OXj0qsBObSi6fUP9/1pWJOf95OV+1lNEtraH37JTDaCvrZGDZHPApuCnWDoiru/GdZhALQlxepZdARFXcrGmgTNtyc1omzmpIulakG5b2lwB+Eqt1S+o9K6Z8CKtkcG7bGTveCqZypnHM9x4oglggwNQQ0G1Ra+1YCqskDrlitHcNxSrzy2st4++Yb2BiuC4CbB+hsQ+LcSgV3isXxfmEFne+lc7pqg9yPFHe9brRFDSXpzqD4YSgAPcu5RrnwvcBgG62eMknPHnBWrznLJPQmrzJMssm051+qigYQ8ZrULqH2mjfXV4KopshgYw9ihM2YQKFuC6nuQrUHGXxKkxcqOinfgbb7JMVY+t6FRSEF7WIK7MVR3WUvdSnuMwToINXdwC4CdCab3MpvAHQHwchFMC7hZaSd8124lrPdgvMvW7e5vpNqzZjpuCIt3drSuT4tuyoB9FRODzoxgk4EvxNrbzoLH7ZyIcrn9V7J7pmmt5PgwxJ5kmC0NUQ2HKObqjBbRaEzKs/b/pJS1wdiegWuplI8/TDpvIfjOxjmQ5Q9D1jwMA5SjN1EKuuiHcC+com6Z/pZtK5vAXofXamgSwKkyIWWzy8mAiROFsiKlgHp5o7Eker5/NF6rh92/lGbR8bdJDJsgtDoHdiYcQzqeNRrx2DXekCcdzI46vM43Q8zVKyeE6SP8kQAeiJJpxagH3Gbc25f1gL0c3vpLuCBm0xmLdACOL6HJEmMAq6DPHMQdxewuTHBr37zCv728z/AK6+tIssK9BeXBJzLoipK5EoHsguNtAfaDKrp+bGA9fSiuTeDwFKKmbRm7xotT7LJEHEnwsc+8j78+acex9KCh63N2/BcAngfWTI0ffuyBRK5EoKsqUAeeWxmQel1ulLhWVjsT0XoVCVXkxtTC6PdAtQC9NMbOifwyZK4keQVqbd6ucvCRydawfLSg6hy9nea5JYUT0jpq5CnBdIsQzrJtAIpxSVlZNjvitXZx7jNQvfIvrMH9adtn6ekmYscB+uF3HQXsP7JzfYl8Tk2sk2snKnvsbb5yPwvKE7Bma2g255Xxf3sF+bGmlZdtO7KEMUe3nr7TWxubWFztClzJyu4ZWmtvSrEnVCo7QTo/M55VR05+K5GcIvwQ3rQLWVbe993t1nja0+2Ncu6djB5IN7tpDwLw8qC150mmr3XrZ1e0UyWW4DOxDuV11kNZE83Vd0I0MWV3A9VpF+QlCtgNwpDhB6tVwuM0yHScoLSoHChozOerq+9ywLWzfRGJXiCN4sXLbXZAPRmIlHPW/cPgUf2GlsaHAQ+1b7VVYXPj3wyzXSdlEK2W4mgGi32bHFAKu8Eoqa4bSnuEmcCdI4pqfAqvZ0A3S8dhHmIOPPgbgHd3IdH6YJM51LiPFZXmeCJ/QhVXkkLhuJgU6Fu7H2kr5l/Djx4YSDAr/JcuGEgLEP+ziULgF98vfR0kIqvLLrc2NUxpuypzyYJsiSFn5WIsgKdMBbqPpXiyQ4QkVkqkRe5XAeKm/G7CuCZ6yCK5GzVc7CZbqLqevAWfYxYQadYHAsNIkpHm1itliuDQav6YoEHH32ni04VqPg/15rG3kUsdXl9jDOA0NHzQv3lDTuADqLzhIq9ltVm24LexZaNaVsGZTGdvoWOeaXWc1yKT4QIHVLYT+1NXY4BagDYyj9xPJkPXoVRnmKSp0hYQZc+dP0csiMlyddooziB7UD7FmcsAi1AP2MX5H47HPHaZEXBLJ2agPRk08IJiJM8e/6CyEfOzKc/wOLSNXz/e7/Ef/zf/xPyagFFFemkZxZlG0O7eNYxtUIj9SbndKvnuiBLhtUp4FBkiDIzxkbG9wPkaaXKscjFR9NzUgRBgccffxT/4d//WzjlGlxnrL1tps+pmZigHQoXSF0UlLbHDD83k+xtZ885ATpjLVYxsnFU+rsVp7vfxuR9e76W6icbYvoSOwjcSKCLFQzijldUcOHg9p072FjbQJKxGqRVMIoVUUlY7jRumBvqyG2d+LB1mvb5e/EPdr9P665Q3UQ34igsIrWxUj0O+4y973rTcGSeZDbgTolJmk6TwKyQ6tyrFpX0xF5aXsDS0pKAFuvAYftIpQrHjbobiM82K8SsyKkHt1pp1o9GdbfJajpWgtQIVJkYkJrPz2SSQRlWzZ5ae+onkxywAL0ku4uWYsZv3DFe8IRk7EnnkqXRbugFSMlYqcC0T9u+hrNSqq+aMixMZVeFLe17KaOh2UqheEdqtFO1ePl06R+vwa+GTMEZr5dQ6a1QG8nbZg2VSq9xkWF8ufYyGSrAt0iE5i6/b1SFvYIAPUCniBAmAYLEl5500ZFR6W+wWVwScETqjdg0z5n/no4hc2ziRCDVfTYoWYcCbQWQc5gD+NbSzo5DEXYXoKwpBYfq9Q79ys3529iKwJxI0trup/nD1Dj7lSRZkipBQcG4uELqFZi4qVjPaeFcfdDlGjB8lSMaBP2ojyDxRNFerqgREJRkibHjY+JHr7e5dtIPrr3toooulfbdSeLzgHx+ljArXUPBXeeTWU0LrebrMFYtBZ2DSOHXBEQT1HNPzHNnAmOYTDDJaUBH4UNulEXhQsQIJSFV5wL2nsDav57LCLQA/Vxetotz0DI5slpLVpKtbIgvhnYVkjLGRWOwvILNrQRZ0cEfX1nF3/7NV/Hi799GVkag6YhddOvFVxfVqW/6mQwZbVh05nY9ZnpJU+PCye4s0rpcjIcpYma4qRBbjNDvAh948lF89NnH8cADA3jOFhzoJlG/9P3swqIUK6Wf+ewfc0pRnSU4p2J7txvLvyXLbvzW7eZw2nd3JmPXHtTdjYBJZhmwYJNdpLZbJ4W1tTt4552byES0yIgVNcaeVubaHcTdvU7tu59mBJpzpFTLjECcVN1nADq1QzRJaivJuwN0BemzAF03/rrJbwCKYwN03uemZ1oE1rKp0N29AOiF+Fur1zjb0ixAZ4JQdWdM1bXG5zNgRmOxc+rPVsKbf9/egmNbcgwIP+BgsgkG1XdpJjoUbFmgL2BQ2N2auCEDg+sxq+z0RCczTtTf6TlOMM99kCi4RwLQoySGn3rwC/aLm2N16H2uLAcIcD/8Q4+fyVQdj1LjZo+8oy1P4j3f6L0WerZJ4M783kzv85VyVrOl2G2+24TY7Hda4VZIyoRu7qjCAmUIZF6O1DNK7rQsZBHHrEM8bV7D2I/RC3sIqwh+pa0MzWSM3Q9N/ehNiGyCRr67dAvQ5Mhuj+Z+cqfnWOaCLTDx+sl7T4mbps2SSREzhoWQZkXmG6wdex/KnpiX1aO+whijdIxJkUjOXI5ZWhxMElA1g9vHBY1AC9Av6IU9L6dlqw5CAeKXZBO1issNih8GmGScyPuoqg5+9fwr+NKXvoOf//IlVCAlrgfH9IdZYGrBxNkH6KZP3Jyz9IabSVwzwDr5dqIQW+s3sDQI8eEPvgfPPPN+PPquy8iSO3AwkYy8peTZRaperOpKAjeMpMgTOA0GPVy6dEmEdLjJJDiXePvKXLDWMvstUOdlnLXHedgIzGsh1L7nAtDhgQD99u21GYDevOcOBtBPpiJ32LNrn99G4GQiYNS6DcCywODAAL304FHAK4y1X3laQdc5ePZhqPjbAPrR7yH2V+8L0JtJgWMlBOqzsQCX7TO0cbQAXVkEfF5NCa4p/duhVJ2YV7vHnTQwasq69vzXwL0WfJNTbFTZ7ZHulmDU31uV+BocWq6GpcwLQJcchCZnWEHXVoJUvjxJ6LBn3QhwkspfOIiLDuIyQpx24KcBnMJTIOaUorpeOOqnLcdtQGFzrNhz2TNBynEkrA9tKVDnLx0P2o6uv68ZBTxGO14IQrV1jho30gIy8+z9JB5N/7dXIi8T5KSzByVyfvkZcrdA5lLJXaTkFPSSlVIo64Q6BLHfQcftiMc8H3K/TAXZNBq8p5r7wim7kIkDyp8aX/ajAnQ/0DYHBkz2nezHF60j87NlVVDQzYi6sXI/ZVsII8Ds0YwYpdWoYO4nyVKMEnUHIOWdrQOsrPPYZWzNsSdOZk5r3+WsRKAF6GflStynxzFdFDnRGykNoa3RbVZoswH8aAEbWxVeeukWvvq1H+HHP/41SicGnBCOG4vXpa1KWGqZDedZB5gqeaJ9u7LAuKpsK7/LC6mep8kmPCR4+kPvxac+8RSuXO4iCDLQu7qipUzD6MMuRnr+muQIAl++M2vPXkjS2lWtncJ7+vkE6Cr6xQ2jCpvM09vu0yF6n552C9Dv0wvfnnYjAvutH00xzboyzuqWgr+a4r5LBX0bQNe1jEBoO0CX2b2upJsV8zgXrEn3Voq79tlbALqtan/CAJ2aMdJPTPE3Y51m1LuMzdpM6XybJkrtY15HoQlK56/fLGBtMHwagg2KQQ8m4EBdAltZ3g0UswihFXSl1DPGBOcUVnNNO4HqIKi3N8E4wXmn7CLKOnAzD15uWYIGoDfEDZsV1L3O1xYu+Dk6xrS636z4T904DNW/lFaB7dCb41Oq7qaJ2yZG7HeboNhLJFT1f+j7XSB3MhR+idzLkXuZVNGZhFAwaltGXAHoIj7nuGD7nu/wqwbo2qbHbZSOG+oH8FxFI8J8NfeKVN0/6oPpC74/73Of7V2eugzwy9rzcSixT5z3srRrFjlSs9fiecSdgX68iL/oGKCwnrYb6LmSRZoWqdkb6tDcq+p/1PNpX3f2ItAC9LN3Te6rI2KPqtCqaDEipqeF+MlSJZe9NlkZ4MqVd+NXv34T/+U/fx6//d3bYq+2NUxEFC6XnqKayt5coJoL0tkMqshtTXukRMTO9rPxgJltT4cYbt3Cxz7yJP7izz+Kq5c7JL7Dwagxqddgqrnh4ltwYfA83eyxer6ysoJLl5andm3zGXbN+JuOS9MLfzZj1x7V3Y2Apbjblom5CrrjYG11HTdu3D5mBf3unkX77hc9AkevHp9EZNTlyngciyCUul+cL4Cu2/17D9AFSsmaxz58gnRtn6Gwmv7euldNr9UUjRpae0WEuX0MNJlkzcq4rcRakGrc1AwDTSvszUr8vi4UppI97eE2ImC2nUHGghEFFGagJEFyI8ZHwTJ1VLGJcomHAegxekJ1dzMfLoXiTJ97QTBrqvcV90x7PHZLMNk42IryPPNAGXlKLd8pHvb3cky7VNx5D+wG8KXHX0v/oJMCwXrm5kidFDm/hOLOgoWquUu/OyvopjLN/AQLGS6t5zTLMGUB8pysSCB1dHba43A/xOvAl9ZaFIefEVQEUNMalmbfTJiUGdsXDDtDii+u9r4bxkGasdeczkIGpxu9F6XgW/ajzi+2V14ZBZW8rulIcfijb19x1iPQAvSzfoUu+vEVap8iCpsC0KUJSyxtstJFr3cF79yc4G//5mv46td+jMoZwA+6GCcZOr2uEbUxtCIR5ml6n6oX6dl9KEBXqlwAlxsSJhtyFejx3Bx5soGHH17Gv/3LT+Lxx67DxRBFvoU02UIQelB3k7oHrgnQlW7MNIdS15eWFgSgh6FW1Pl3W6Xh3/mzKtTWKsL7VZDObmzbIzteBGqArhUHBeqWZcHfEaDfurWm7Auq0LJSRBsiqkCzXYXsR21E3NlHtv19G5ed/IUPOi6ON8BP5tVCXTZUY6mSaqXUzqGHr6DPi8TVFONaSGqnNW0vOb3d5RllfjeUefZC1z7ull4/12N2zLIAAB6KSURBVPd+ohV07SfWWFHoq2YPiICZPObBd+N4SLGWeanZA96km2uC2oJRe01mQLq8f+34MqVAN7Q07ECZT/iL04lUO5VKrWulvpeK7ZGFRlV8BVScH7keS8+5eLUVUi0VQGcRGlscKhcx/3O68LIYTu7AK3x4BMsujdlKFK6u04FrAWh9/Zu99zsBb00GaFztnmMntw2hgDvW53s7qUDHDSf+7T3r0pdv1oPd5n9eupTWaKKkXiJxCqTlSPrreX7zAJ3Hyx5vud+k2qwOCKpcr1a0ut3j/WesQWWMaOJF207YwqeFEP5MRoMA3yPOQ9RkETcJ08NPur18joxlbVO0CQ5pYeT+zvT2c2ksyESw9H0hKxgBOylc6TiylHcB6Vadn3oBouI+xzA5mVmtfZczEoEWoJ+RC3G/HgYr6JzURBOULB9OdlQUr4A0BUYjF//w1R/gC1/4J7jeEhy/h82tDEuXFjEej41ljUZvPlNuAcXZjS19QM0kXHHh8FEVpfich16JOKrwruuX8Owz78fjj10TWrtbTVDkIxTZREB3LhQz8RiZnqbGwf5cIYx8Y/czkO9KscsF4NODlpN+KB60rgjIyULIzHAr8HV2h849OzLdQNjNqdUpEIC+to6bN1ZNe4QKIXHjo6KETJTpBnw3Eaf2962u/fF06u/ZTbDrB1lFdl1/6g20gEEPouCuKu4HFIkTK7Cmivs88J4TiZuiR7MGHBJoNBOwpwHQZ0G4AePTJEBTcX2uUmzWu93WqINU0NX6arZHeQYEmdjOf0YzZlbIrgn6myBftVyY7LB0chWF0/GiaYgmQFePbBcRIsRuF27hq1J7QS92bYijf3gh7jeV9O6zurzTfaQ97zVgtfNtswffcyk+pwro4qMule3aNrP58zzrXzxnJDOrALcpHmf3JDy+XRO09LLPM3iBL6JoVHOnGFqBHCVV6inGz3REo4JOgK7Hq2tS2VBpt+el96SyWcTFxgB0TYyoP72sU04pGjzHSSCT+SHCkEZUzylZFMlNWZ7Cqb7RF9DPs0De+tmnQuHQNZaxFg93Q3XndbXiq7oG15oUdgxaFfnTnwnbI7gbEWgB+t2IavueB46ALFCcfEpmhpmNDFA5PtIMGI4dfOUr38NXv/Y/sb5eYOXSI9gcZcgLR6rnaTqRLGNzcbTiZhZQnPUKsBfQ05U2VZX0LsmjStCLHQwGHv7Xf/0ZXL3aw0KfaGeC8dYd+G6FxQH78jfhe7TB0kWm3kjU4Jy/Z885vXhZObf+ulzcSf+yCtwE6ATl9Jzng+DfVh8OfDHbJ164CNgK184AfQ2rtzdk/O6m4n62GSwX7nK1J3QKEagr6AoalNasFa4DAXTPk/5rTYra/uCdVNwVbJ3kYxagq4CZrfoaJKTfbAL4hCvo9vMVUFkmwm7K5PPnPltNbwIty9yxquQ7VkilIll/7n5xbVbQbbVcgNbUQcUev2oINBM2PDat3NZAS+jORgiQvxcAJ6bo2l8dORHcwkNVOPJ7fY5RfTeUb/ay87GTSBsPwIJ6+3cRM5M9hviMGQadVmGb+yh9Sn0+zdg0ExByDnNF3MMk9gP2kYcic4+0yJCUEwPQlVVgVdY1CcG2bLXyZCCoUZSzB8JSxqee9MpiEAZDrnZkNcNhjmFBttcx7qn5GDHOArbn8klyWXlMDX96pdarPZ3tmae4nKXI833kXOVa2NaZOmmlvvKn2+Kz3z3T/v14EWgB+vHi1776CBGwEzwn0F5HPcz5tTWaIO6tIO4s4aWXV/F3/+0f8Mqrd/DWO3cwngBBp08eLbKC9O9Ae6UbWcUjHMpdf0m9Aaln7OYC1usNsLFB0E2bkxKgIEiyjkceXsFf/Yd/h25codsFIr9Ang2lWkmBFFKoaPERBBEyLvLs2Td0KJ5UnmeIO6FQ2hcW+gLGuRBJTxYKqZRr/NoJ/q4PgnP8AbZ63qSR8l4VH988l4QOATq/OK65EWpqGBxms3aOw9Qe+qlF4OzMX/MMLv7c6UQy59oEqN1obwejc+dxGvPylIVlgXADEO/mFX3c49wR+O92TevjMSoppn/40Prh27zDjzR85dzt19w7zLDadojnDh9oK9QC26yrTUn19jnBTiqeGxTX7F0+bBRqYHq0pE9Ffr8c29Fp1lM7MsHcxqNdzs862swem40F48NH/bydr+B+FmR7eaAfZUzs/3nz76rn14zgPLjX89zlaI57/x3lJNvX3LMItAD9noX6/v2g+SxjvelXYQ9uYPzARZK7CMMFbA5d/M8fvoD/8tdfQFHEyApPenUkUyo95tqrnUwy+DQSPcOPnQB683BJkZuMhuJHTup6NlnHtQcX8ewz78NHnnlcaO2em8FDqnSyQmnE0hZAP0x664JCcNpzpeI0paFXLqDf7wutXfuhSokzH9PqeDvBn+HRc/qHtltVS5NsSrlTwR3N8Fv1Wv6+WXE6/TNpj+BiR+BoPdjHpdjbSqod7821zlZLReXZaHxoP+qsBdPsdZkHp3fzvHYaEbuAyXsK0PcYqeY4Gi3bpzuspyB9/jDsdbO/nwPBjcSEAN25Ki6Bnii6y8AyY6JxDSywnAfvhwsGj+lo4Nx+Tg3SD/fJfDbPrQlouZ/heU35fzts7ZoAXUFrbU270xHsB5j3e/1hz2q/z2uyDaxt3k6AfP5zmwC9WZw/3vU/7Nm1z7/XEWgB+r2O+H34ec0qmqVRWZBOoO36HvISIv42Gfv45rd/iq99/ed4/rdvSjU9iHoyEafFBK7vSN8V2Vd5TnL32Qbo9nLvRrVnzzl7wtlzjmqMpYUAn/j4kwLO+12uWGOpnBOc08rDrXyl5YGVSgdJnkj1nBtAKz7D33d7MR544Ir8PgiUhsdkiBXRs+CprXDehzfkIU652SrSBBYz97F4+dbbhmZS6qy3mBwiFO1Tz3IEDtl7fVRRqJnXCS24pmM3qb/THtE9RUrnBNiaYGwa63sN0PcBlPNj4LgJ3nngv9v7zQFzPQxbwT0qi2KH+J/UGJ/ThanftgbEQnveQYF+umfYFTzbudaqeB/1/BXgHuuxW+LmgG/qiuaCPgyhfqZabMznDJDfia1wsOM/VFX6gMd+/KeVouK/18MCegvQ5zX7W4B+/Ktwlt+hBehn+epcgGPbq4JMoOn5MfKSapouktTBT372O/z9576JP7x0B53OZbheV5VLy0RFVQKYvukKcdg54yrt2y/gLGAhVd8RL3NWzq9c6eGjzzyGpz/0Plxe6Yhae1mMxS9V1LNdKrn67D5DWbCXjSJzDsoqNcqxuQDy/qCLwaCHK1euiN+q9K6VSoGX/ii3Fv66AEOsPYW7GIHmeJ1P5vBv7Fndq3exTQDdxYvTvvXpR2CHCmozeVUnorVqPvvYAyAeF/geODL708nlre52Bd0e76EBOi1ajwpQD0Y93zOUhwao8wCd9GUm3uc/xY6NvW3UtAH8qOfPzzzOa00Ffr+y8R4B1Jeq1Nl2wTMWIvQY9XnzAP1g4FxeuUsYj2OxduBbbJcn8pio6c4vPuYPcR6cN5/D45bX37N54rhn277+KBFoAfpRota+5tgRkL7zykPlhIjiATY3c/zkp8/ji8/9E15+5RaC6IoolDtuKL3WFTKpBAeeL+rtaZqj0+lNFVGPfUCn8AaUxfOcDFU+xMJCiGeffRzPfvh9WBx4QDESyrtPj0wlg6lSKBdzCrNUlfSei9Wa2Iuwj7/AwsICVi6panC3q0J6sr+aio1YUT2qbdOOZJ8NwCnEpf3IsxMBO9Z0rDQEaqSVwmyfTMJHNhCHVf4/9Ab37MSmPZI2ApyT51ki9j6xgpxaWa+ZXnWL11EA+jygOjhIOZGrddCK9wE/bD+XqL2XJwPYjgpStvXcH/CgZ55W7p68aD5vp2Nkn7V5znR0zNHZxSu8UeeWq0+l9+l7q6770R5UXt9NkO+g73jUz57lt+tpzqvN7ZQ80N/ZcWMB/n5Hu2sa4qhjx3zgcQC+Bej22OfvhfnI7nSvtNu3/a78+f57C9DP9/U780e/E719qrBZeYg7lxBES/jWt/8Zn/vCN/D7378FP1wCvC4Kse5QcCneylQXF6Vz+m8o0CzM7898IBoHOO1TRIY8uYNBr8LHPvZBfOqTH8JS30WWbsIpJ3RUFdVS6bkv6VGu/Vasmlt7H1XJrpTKHnpYXl7G4uJgqqpN8M7P49/FN3PqC6sqwdSJax9tBHaLgGVfWKq7ZV9YRkZTHbepLTHddBwEsB/Dh/ZEqMrt5x/ZB/jU43/Kt66ohe/wsCC9Xv/2qFQ3x9/0xtnt+Tv9/hgg6bDxO4sA/bDnMPP8Y/ZhHzTBuBtANwjLAlQrfiZmamZoCUhvJniMgJyyGmrBuCOFQYokfOVRWyn0U+0hHvZ7nVzQcX1QwGn79g/6/LMI0DXqDUZF4yrMX8vdElkHPf8jjY32RacegRagn/oluNgHsFNvqt3Il1UA11/Eiy++ib/+r1/Cr59/HVF4CfBjbIzG6PZ7KnwmdB5XPLv5QxRECD0fWZmLJcfRM8inG3vHSRC5W3jiiev4iz/9hFDc88kqXCeFW+bCFhAXloIkKOPXSrV2ZKr4zgRFRvsWV8TgFhb7UkGntyfVtck4IAgnmKp9zk2iY2qj1lbQT3cUnI9P3y5+ZYWuZn2E56uJB6uoc5Ny1A1i+7r720/+7Nw/OyWjBXQI80Tvk6btYH2vNMe/PZ+DAPTjAvNGBf+glcS7ANCbOY7tVOT9gNsxY3BQgH3cYbYLQAdUaFOBuXqgT3M0VDaXarEdH0ppFvE48zz929FiMJtbOuo8qkfL62Zp14f5Pg88LeDcblPWOEdhHmwX1mteov2UiaYig8ei+B93UNjEiL5P02e+fmc97xaIn0Ssz997tAD9/F2zM3XE9QRr+4RmD0+cvKxPqKiVqiop+66qKsKNWwn+z//89/jWN3+Ky5cfRRAuIqtYGS+lOk7BM74+DDvSf50nFKSiHyaQUvTMswvY6YRlXoV0+1HYBVcnWuEEGO92D0NcfyjGv/nLj+NDH3wMN955FVU+xsIgxni4KT32eV5Izz3gI4h8VG6FLEtQVJmcOxdqVjFpp7aysoROpyOWV6S2E7TTTo2bQirlc0OYJJkcB3/WzeLRFvfTiXb7qfc6AvM96NtBiAoQqnuAbZ+YpfPe62NuP+9+isDZnL9sBV1ZStT82H6f2PaR2atlz2c/atPeAOVgI+DsAPTdlawPANCPDbIPa1Bmn3+wKNs9z7Zny3ErRd0CdNsTbivRdjTUFmzzAJ3vevR7wCqhHzVBqsd9tAQrLdJkR9RgkGjiwcajUV2219h836+scF4AujIB9nq0AP0Qd9mFe2oL0C/cJb13JyQ2X7T0cnzZgHCRtbbkPl3RXBfD4Sb6iwvYGg1FBMTzI7heJBXhV19dxd/83TfwLz//A6oqQBT2kaUVHD9QKrbnoilyubMgxn4T3H7xOPriJoB7ukDVnpzTSbdyMR4n6EQxojhAniYI/Qqj4TqcKsdnPv0Unv7gA3j3o5dQ5RlG46EAeFqhsQpeZrkqthvgk5W0U3MEkGdZKs/r9TpSNScYZzLEVmisF/XBKpj7xaj9exuBNgJtBNoInJ0InARAPxtn0/T/PpUjOmqLy0kcbDO50Kie7311a1G54/RA14d/NIB9VGB+uNedRJDb92gjcD4j0AL083ndzsRRc2FlFlSqbJUvZCEL0F0qjDsOsjxBEHVQ0EXMC+B5PRROiOd/+xK+9Nx38OvfvIMbt0cY9Bfh+yEmk4l8L/JSgOj+KqOnB9CZ5faglRHtBdMecQL0QoC1g17cRZYkqMoUeTqE76TodFy8590P4U8/+wyuXnLR70Aq3RZMk57u0U7OeOcSdFvwXYu9lej1OwLQ+cXKueTSja2PbSNoba7OxK3SHkQbgTYCbQTaCLQRaCPQRqCNQBuBA0WgBegHClP7pB0jIIBUe6j4sBVuhwJuMIJm8OCHHUwSVsZ76HSW8cLvXsfnv/BVfO8HP8co78JxeiJulmWF9k77kXh2syrv7EkBOo6C6fGvqRqcOOD5Fuwlc9ksb9TWhfYLdDsRhsN19CKyAjaRjG/jAx94N/7Vn38K737kKpBvIs9Gct5RFIkirAB0zzO09Nq/XAG89v6Son75yoqotYehL2DeUo2bHry2kn78s23foY1AG4E2Am0E2gi0EWgj0EagjUAbgbsdgRag3+0IX+T3J0BvqKiLxzZ9HVlRLytCdFROgII8LKcH31/AW+8M8dxz38Y3vv0jZEWE0uvBDWOEXojheAyndBDEEYrUisOpS+SOnU70Ra+0cn30TqjDEa6anyNJiUL7bm0vvnyniAuFgQAkyRBh4CJwM/jOBFeudvCZT38YT3/wMZTlEEWSoMwzo6juSl85wTmBNZMUpLRrskK9zNmTT3BOC7WrD1yWyjq/5tW2eWz6/OMyDC7yAG7PrY1AG4E2Am0E2gi0EWgj0EagjcDZikAL0M/W9TiXR+NYXjsqOK4BrKz2VqR6u1I97y88hFu3JvjCF7+Lb33np9jaKhD3lpGVFSrXQZmXSLIUoR/ADwOUeaUVaf6d+N44jWz/zko9K/Yqt3Ivv8+AYIJ0HqNUuV1RYCe4Tij2FjtIRqt48ME+/vIvPobH3vcQPHeCLBvDB1kC6qXLvns+CMCpXk/au/6bVfNS/h7HMQaDAXq9HpaWF8QDnSkGK8Q371XdUtzP5S3VHnQbgTYCbQTaCLQRaCPQRqCNwH0agRag36cX/qROmz3YfAgwnfHlZDO2izAaoHRi3Lw5wte/+RM89w/fw62bCXr9q2KVUThUatcqL9/DKtuWRSWV5H1Fzk7Kf2LvLMCsB4bJElBRXZXmtWJOT1wRdAOr4A58Vr8nQ+TJBh555DI+/YkP4Yn3X0Mc5yjyLe3Zpz1JiSlFXa9LKUrstce0xoUPisEtLi6KbRp70KnWTjBv42SPxSYPWoB+UiO9fZ82Am0E2gi0EWgj0EagjUAbgTYCdz8CLUC/+zG+wJ+g9jEE4gKwQaBYSMWbyu5wA0TxAt6+uYXnnvsmvv3dn2H1dobS6SIKllAQhPsKPoUe77pCy7aUbit0tmcA5bNPgsZ9eJJ86eQo3QKlm4uCPR+SL3BKeETdVLivEgz6Ef7dv/ksPvzB92IyvgMXI0SBAvEkV3BNQM8Kua2Ysw+904kFqPPBynmnG4liO//NOLFnPc8pLqeVdxtDm+yw6u8XeAC2p9ZGoI1AG4E2Am0E2gi0EWgj0EbgQkWgBegX6nLe+5OhUrmKuTkord+568H1QrhujKKK8D+e+zr+3//nf2A4rDBYegh5GcBzuphMUsQh/dDVR7npC0vRs6LI9yGtMyvgm5M+PMCeidYRKugE5/BLlKWCbJdUe/6Offk5e8vHGHQj/OlnPipfVTVGnmwhDoHJeEsE3kjrdwOeQ4nxeCygmyB9PB7JvwnQGdvBQg9LS0tCb+dDReXoZU4rttp/2iY1LOW97UG/9/dE+4ltBNoItBFoI9BGoI1AG4E2Am0EjhqBFqAfNXL3yetqWy9VD7c/C/BzSuQGIErZ3PMxGhNQRuj2LyHPffz9f/8yvvWtH+HO+gSOP0BeELx3kGeV2KkRmDrSPb7TYz9/TgJ0pdjvIiO3z+8bn8lK/A5+qKStS189qfyNv/P3FMHjl8SiKuC5hYDv4dYa8mwTDz98CR979gP48FPvw2K/g/HwDjyXgnYF8iwT9fWK7+kp4FZxOBLktQ99a2tLaOwUhCO1nX3nQaDny4SGtXe7T4Zie5ptBNoItBFoI9BGoI1AG4E2Am0ELnwEWoB+4S/xyZxgs5fZgkNS2r1ARd6q0kNREsSG6HRXsLaW4cf//Ct897s/w4svvoq8COD5PRSVBz8gdbuA47pCi1cd9eZjN8C+07mo2dmxH7sAdAJzoe6LEj1p6+4UsJM54Fa+nEsYUKAuwXi0BtcZ49q1ZTz15KN47L0P4cEHlxARhE+GCDztUy/zQirkaT4GPGURBFJJV090eTilisEtLQm1nXkA0v+bffmtSPuxr3z7Bm0E2gi0EWgj0EagjUAbgTYCbQTOTARagH5mLsXZPpDdALrjFXB8D1lKYbQ+Op0V3FnP8P3v/wJf/ccf4I3X72A0AuLuMir4ourO6rD0VlNkzaVKexOg7/bv3UD4PLg/ahx3psi7Lv3FSWEnsGYygf3yZBJ44vve9ReQDhNVah/fwdbWDTx8fQmf/MQH8Pjj17E4cOB5Gcp8ItT3wFVVduYkSONP0lRa+PlvK4o3SUZSIac3PIH54uIAnQ4F4VL54ufbdoCWwn7U692+ro1AG4E2Am0E2gi0EWgj0EagjcDZi0AL0M/eNTlTR9QUapvvdSb1O81TeEGAJK2wMLiCsozxjW/8GF/+8nfw8iu3kWcRPG+AMF5AlpZCCScYzbIEju+iojiaW87ZqNmf+d1t2Ky525/HdyRg3tWGbUcB9gM/nzZvtHsT8Tdj+8Zz4O+d0kWECHmaIfRJU1/HYODh05/6ED7ykffj0qUA6UTp7mVBCjvr8aSoG2G7ykHpaOvA1PfcV4o7wfr169eF0s6EBh9aPS+mPukE8e2jjUAbgTYCbQTaCLQRaCPQRqCNQBuBixOBFqBfnGt5V8/E0qqtz7ZVXh9NElSkelMUzonxy1/+Dn//37+C559/Fa63iKrqiCCc4wbI81Kqv0S7VB/3wgAZrcmcHYC32KgTBPPv1ge9+TwCd/avUzV+HuDv5Zt+OMBufdhdmqcZoD4F6ATLVQnPAXwPiCMHj7//UXzi40/h6tU+KmyirIaoyglcp1CV+oJq6wFchwJvJTxPe98Z38lkIgrt7DengNy1a9fkOVR3p995U6X9rl7s9s3bCLQRaCPQRqCNQBuBNgJtBNoItBE4lQi0AP1Uwn5+PpQA0YLyecE4oXu72oPt+hHefOsmPv+55/DDH/4LiipEUUQIo0VUpS896qy4s4pcVhnKMhWRuLxgH7oPp2IlvAGspdbOvm7at/H3tpLe/E6AnpsKOoE8K+mH/b43YCcw55E0K/QE6h6TCk6Fra1VUaIfDHp4+NqDePbpD+C977kO103hktpeDFEhg88+/YqJiRKuE8L3IyO6V8Lz1WKNtH9S2Ulr73TUUo2/12tQ+8LzeWrNpur57aONQBuB/7+9O9ppIojCAHygtNVIgOiN7/9WRp9CQWnZzpoz2yWlKDE0xMzkm5sSAtmZ71z93ZkzBAgQIECAAAECfQgI6H3U8c1WcbitfX7IfC1aBvS6y/psEavVKr7f3sWXr9/i7uc2rm8+13PpZVzEWLIJWp7Fzo7oQ+zKJs7zrXfefV5y+/YLAf1ZMJ96vk+BPQN6BuzXBPM5yP97QK8d2/dv0qfPMX493NZt5+v1+7j6cBmfPt7Eu9Uy7jc/4uK8xG7Y1Dfk87n1kvPOZnrjIhYX2f19k83vaxDPMW9pzwZyOepRgP0d8fW4QUyB/bEudcu8QYAAAQIECBAgQIBADwICeg9VfMM1zE3I5vPOTwP7FLzzTPl9vZd7HZfXV1HyVXjkG/PVlH73XdZrF/LdJsq4jWWetS5nsaj3mM8N2l5ayNwk7qhZ3CvuL3/6OvxlvMOr5Y6/oChnJdbLVWzG+/qFQTZwG7a7yKUNu+zEPsZYhnpXeTaVy7PkeRTgYbuLYcjGcBnzH+J8UeouhAznGdTzrHl+4ZFb3us1dHnH/D6UXyynJns56pn07C5vECBAgAABAgQIECDQhYCA3kUZ/+cingbmmsdzZGvyOo67r5fpurL9yGB70vjL9Wj1+X+41/zZ7094+ONlcPNz5jXVz+Nu9IfrPPw5/+7wvvcTJuRfCRAgQIAAAQIECBBoWkBAb7p8Jk+AAAECBAgQIECAAAECvQgI6L1U0joIECBAgAABAgQIECBAoGkBAb3p8pk8AQIECBAgQIAAAQIECPQiIKD3UknrIECAAAECBAgQIECAAIGmBQT0pstn8gQIECBAgAABAgQIECDQi4CA3kslrYMAAQIECBAgQIAAAQIEmhYQ0Jsun8kTIECAAAECBAgQIECAQC8CAnovlbQOAgQIECBAgAABAgQIEGhaQEBvunwmT4AAAQIECBAgQIAAAQK9CAjovVTSOggQIECAAAECBAgQIECgaQEBvenymTwBAgQIECBAgAABAgQI9CIgoPdSSesgQIAAAQIECBAgQIAAgaYFBPSmy2fyBAgQIECAAAECBAgQINCLgIDeSyWtgwABAgQIECBAgAABAgSaFhDQmy6fyRMgQIAAAQIECBAgQIBALwICei+VtA4CBAgQIECAAAECBAgQaFpAQG+6fCZPgAABAgQIECBAgAABAr0ICOi9VNI6CBAgQIAAAQIECBAgQKBpAQG96fKZPAECBAgQIECAAAECBAj0IvAbByUCVuZU3wA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4" name="AutoShape 4" descr="data:image/png;base64,iVBORw0KGgoAAAANSUhEUgAAA+gAAAGECAYAAAClCgrsAAAgAElEQVR4Xux9B5xV5dH+c24v2wA1mthbjCWKvaJojJqoMcaOAipFOhZsGDUaey8oaBSsgCCgYMECCCIiiEZFjRUUFaVuu/3e8/89M+e9e/buXXbR+OH3/8715w/YPfec98xbZp6ZZ2asL3540Yb38STgScCTgCcBTwKeBDwJeBLwJOBJwJOAJwFPAp4ENqgELA+gb1D5ew/3JOBJwJOAJwFPAp4EPAl4EvAk4EnAk4AnAU8CIgEPoHsLwZOAJwFPAp4EPAl4EvAk4EnAk4AnAU8CngQ8CfwCJOAB9F/AJHhD8CTgScCTgCcBTwKeBDwJeBLwJOBJwJOAJwFPAh5A99aAJwFPAp4EPAl4EvAk4EnAk4AnAU8CngQ8CXgS+AVIwAPov4BJ8IbgScCTgCcBTwKeBDwJeBLwJOBJwJOAJwFPAp4EPIDurQFPAp4EPAl4EvAk4EnAk4AnAU8CngQ8CXgS8CTwC5CAB9B/AZPgDcGTgCcBTwKeBDwJeBLwJOBJwJOAJwFPAp4EPAl4AN1bA54EPAl4EvAk4EnAk4AnAU8CngQ8CXgS8CTgSeAXIAEPoP8CJsEbgicBTwKeBDwJeBLwJOBJwJOAJwFPAp4EPAl4EvAAurcGPAl4EvAk4EnAk4AnAU8CngQ8CXgS8CTgScCTwC9AAh5A/wVMgjcETwKeBDwJeBLwJOBJwJOAJwFPAp4EPAl4EvAk4AF0bw14EvAk4EnAk4AnAU8CngQ8CXgS8CTgScCTgCeBX4AEPID+C5gEbwieBDwJeBLwJOBJwJOAJwFPAp4EPAl4EvAk4EnAA+jeGvAk4EnAk4AnAU8CngQ8CXgS8CTgScCTgCcBTwK/AAl4AH2DT4JPR2DlnJHY/Adg8+fO74pjLDjXFuCzgUKL37tfht91rjc/ttz/dp7D38mz1vHh99q6RsayrueZ1zPvZZ5p3pu/b/19i6MrjsNca55bANzv10J+TbKTe7X5PvpEvbt7XCXvWLyqnPzKXVty3TrHzGtbG3fpmIwcWpmHFu/bDlmboZZ+t9k6cs+r83fz+9bmoFRULWRgJG/GSBmUm991LdoS+ZSOuez8u/dcrvl6ak0WZfdgO+Z93TvO+227JNDKGm723XJnm2sttfMcaHbLdp2H7XqBn/GidZwD6xx/me/9jKNseWaXeVjZ88F1XbPzZj0H2+rZ476PWS/Umfy49fNP3evrWsOt6eXWntme69uzZ9ZThv+Vy0v1V3v//SMe3tp6areO+Klz3o4xt1jTbegz3nJ9z7Kf5Rz7qfNWsj7tgO43+Tj7T2Tj6OeijeGak3L2SQv5uG2LdsxHuUvaK7+2zq8f+fimr63Lfv8Z1urP/j4/WSD/39zAA+gbdCp98MkBVEDBl3ZAOjeUD7YdBuwAAoEw0uk0fFYB4bAfKOSQzWbkyAqGwshkcnIwB4NBFAoFWJYl18diFchkUrB8Nnw+H/L5rB5wsrkKsO08gsEwshkb4XAEiUQKkUgEmZwC5oKdg9/vl+/adgGZTFaeEfTpc+yCJc/i33ldPs/Ds4BAIIBsLi3PC4Z8AIfsXB8IhFDI+5FJ24jHqpFKJ+APZGRMdsEv7xIOReU5iYYGxONhZHNJWBbkPQp5IJ8vIByKo6EhhYp4pTzX5wNSmVpEoyHkC1mkkhlUxDtAXsW2YPkA284ik00gEPAjFAohkUgiHI4im7flPShXviv/p/yCgbD83GdZyOVteS9+6utrUVkVh+X3I5FIIBSJIplII+D3IxrVv/P+2XQSgYBPxhMOc55S8n3en/JKprMIBH2w8yl5TjAQRS5nI5cFQqGIM44kbJ8Ny5dHOMwxJxAOxWDblnOdvq+C+FLF6Ab2pc4YNxA1G4BGqAis2Y7gXKRSafmZznMefr9P5MF55XvGohXIZgvIZvIIRv3I5XSt5HJ52IUgAv4QcvkM/H4LPqicE40ZVFVVyZzAyiOb1e/YBR/yOQvxWA3q6hrkmRWVUdTVr4TPZyMaCyOX5ToPIJ3Kwhd0lFOpU0D2Fd8mD38gj1wuDZ9f5Z9JFxAJx5HLFRAKALlcTuQZ8EeRz/llPUZieaTTCbkH57UxUQu/PwgLIfh9QVm7sl/SBRm3ysUv78F5Nx8+Xz/lFWWhaHu4HU7uKWjLQbOejos2AUk7nGw/5cxszdnTwvHmktm6HDi2X/aPjRwsy5ZzjetSz0PIudLMwCsad2ZezAQ4L9WakftjnZs/RVbt+W6rhrxzHhT0HOf6y+dzCASCoj945nOt8twIBfXv3AfRKPdFBslkEhWVMWQyGYRCAfk3zzXun1SKuiKmesnsv/aMVTaky5iUsave0PPLAF/+tdSZbB7guoY/Kt5D/tFyFG06F0ufz3ODCoMyA3x+G4VCBpY/g2w2LbIMBWPIZqgrAqrngpQpdV4e8WhY5Eg5cR1yDcqZ7wuKvELRkMo0HEBjQxLBUMzlmG7nXnZ0ePOX5Zjd53orgKXZPivAEtmvD7hpxeFVnAvXqNra0zbtH/e5V06PtQ74CsaWKQvImsZJ+XNO+IlEqDNpQ2VlLi3aB/CLvUMzgD/necIzP5vNiZ2jn9Jxus7lsu/Z/Pziszj/1IVqMwXlrpZNPZNGPFapvw9yXdFmysO2bRQ4KN7fDukwiudXVv/ebM5d67/FmEr0iNzMZRe0tn/bdOyXfnF9ADo3B/dXQewsC9Sv3CcZREJ+WAigkA/Db0VlfgqFnNqBdhr+cAb5QgawKUfzTLcjrVTfus+X0n1STjbus6rEOdLs3GlDfzQ7n5wzqsWad8mwTWdjuf3n+pm5d3FPlAluNDuHW3NUtLLPm53ZvJF//R1D7dUV3nXwAPoGXQSlAD1TVAY2Dx47BL9zoGfSCcRiITTUrUVVRaUcSgS0IYLMrAIcGlAEpDQUCKBsAn8xEmikWQiG/PJ3OfwNcLD9oiyMUUGAThBE5WCUGu9HwEpDZM3KNWLE0UAjYIxF42K8GQBL5RcOB8VYJrjO2VnHQcAxEdyEkMtSYdoIBv1IZ9ciHo8gk8nD7wvL/6tXr8bGnTohmWwUcBoIWAJECdDj8QrU1SbQoXoj1NbWwefnuCxY/hSyuZQYU6FQTIBUojGHUDCq8giq8R4K+2S8lB+VZZY3RQGRUEDGyd/x/dLJlIw3n1PAmslxHHSE+OEPWFhbvxaxWAy2o7h9IDCl40MBfzgQVAeJZcn1lDt/x//FUUFd67MRCtiimP2+iAO6Y0inaAxmUVEZhxWwkUjWyZzRaCDoJSjkGBONKTH0Wn5cRlepAVtU6MagM0rfDdCblJuAHHknn6wvvg8NdBr7/HfIH5C5I8CNxyuRzNQLEOZ4/f4A/L6oAOlYPIKGhjr4LTqGdG03NjYiHPGLTHk/GjGFAp0inLssqqpqZO4ox1DYEjBP44WyoZOCRk0mrw6eomNBDOtA0cC2fDSGbDQm1qKyKorGxqQ4Q2Cr4yvg0+dy3XHN2AW+I/VOPVLpelTEq7BmzRp02qgayWQalh0RcdOQSqUSCPgjsn+4z3S/6BqhzNQR1uQUa5qnJuWnRqYxBtxK0RgdLkOveANjYPwIZkELsFuqiH9JAN1597IA3Vn3tjq86urXoqIiImsrk02JYU3nHeen+DHApuiI4rsqECt+/jcB9KJc7OJ6V2O1yegK+tVha9Yk95M4EAWgBGWvcU/wbBHHoQPEKUfu13g8jro67p24nPHcCzU1Nc4epBYxjo52KtL2AvSiESybw23BukCJ2yD/MY4Wc2+3g4BnR1PULpNNIl4RRC5PR7GOI5UkoIiKTuTZQ5CuzmwgRaet6GECdDpbQ0inHTBo2XJe0eGRziRRVVmDRFKdJM2ZUmY8ZaKipYa3jMg1545jsgXzyjhB2gLoRu68rmyEsJzhXrpPy7EA3UCg6YxpAujtXD+uyxQ7F2jylHGA6vN4LtPhzXVPxxPtILWL6KwKQfzbzjsHg4Gik5XXU+cRvDcH5+ZZpY5To4ebvyf1JW0X48Q1gNqy1NkdDYXVlkszoBFAKtXg2DzqKM7z5ajTGLCRD/VJBmBAh3Mq822e6eyBZmdYa+CyFXm3Ou/m+tbmf/3nj+PP5NKoqKhAY0ODgPOAPy7237KvvsT3y1fj6yVrsPy71fjss0+wctUP+OD9rzH8ynPRo9ffEOQ2K5j3L2fzuPaRcd4V90epXEqcYyJq91laoo9LnUJlHRmlzBtZaGXYsWUcZK2yIVqTv/PzZgC9FXBefDdzdpi5c+t+t0PKtb+M7uSf8iwPoP+Yld/e73gAvb2S+lmucwN0gvMmY8d2FIOdN0peI7NWgWCP24KguoB8ARKhNV5iKgQCBV5LICVRD79GCXkgGg9xPB5FKk2gmhMFQuOLSiSZ0Yg1ryfA8lmMlEIADKPo1RXVEm1nRECuTyZFqQWDGuFltJ3P5D1DIR8yhbQAWyrGZKpRFCaNQX4ymTSon3gPAU1kDhQ0MmHn1JBktIHgbs2aVWIsEiTxuQHLUVg+KsA0bGTg8+kBQ+WngJcKVsdPcO5nRDtPhwGjwfTUJhGKMQqSQyGnzhExuji2FN+fBmxAwGAkFhVARsVOxemjU8CykUg1yvukkzS8IijkVUn6oSCN78D34xyIXPJ5ifDDr0Aun03L3PH9CSjy4uj3oaIihobGesBfQMFmxCsk7yCyCtIpoZ549fC34u10DI9mS9cN0Jv9onwEnYwFkbdf1xPXDx0T/BkN+wDXR95CRUUN6uvrUbCyMqd0PvBdCcQp01S6QeQeDQdQW1uL6qqN4PNpVKCutl6ME3EEuIxNyp0frk3Kmv9nsmSHKNiXKD4VZQuATueDRig4tz5/QQA+ZUejKx7rgFTC1miFlRTDjZHWQoHrhWOi0deAKB1i9UkxIFIp/W4hH5B5bGhcjQ4dasRhkkplEAkrs4Frj3LSCK5GdQ1rRcXdPNJVBOjmd2ZOjKEk/y4XDTAXlkTA1vucWofBvd73+hFfKBsBLmPMt7jOYR7ZGVk33INcb7K2qqvlZ9y7xsmoB0NpVLYkGtve4ZcFLu398n/xulYBetMzeK5xvxKkm71LpyP/HQ7H5bzhuWUcsupY4hlqFaPAPLvpJAsEuUcIbngecU8n4Kez7ad8WnVQudZ9WWN4XUDBHYltY3Atnt987UWiIdTV1crZpXLMidOWsuPaUqCnZ5cwbOgYyvHMNMBLo+kSDbUziFfFUN9AJ3cY9Q21wgbTT1tRPOcy95w3ezUDzgxQbOt+rUXOzE0NIGkvIGst+l/O0F+fiH3pe7teupQx0Ew2urdpI5EpZ9Y3bQTqJtopAp5zATk7OI/iQA5YRT0tDmMxyVpxYjZzHK4boBs2ItlftG9ok9A2yWdssaUKBRuRSBg2ssjmEvD5aX/4kBXjhTrDDdBpg5BxaQB6KTBvzdHr1hmt7Qv3vJfqnXZs9LJshtI5a5rTQFAd5X6LNmIY895YiNNOGdak8ih/mw5x/Q4DAZf/vRf6D+2OXD6BQr4958C63tX9O/O+5k+348txWLn3ajO9XDqOEkDfbAjrsNdaFXEr3ynaPuWcM6UMI/fN20ijbcYYca+b1tJ92rE2vEvWWwIeQF9vkf03v9BE8TJ0LQM2BJuI91SjrgqUfQhaEfisMDLJPObNm4/5C97Eu+++i8WL/4PVq3VsBIMHHbQDdt99d+yx+5445JBDBGQQ7NKY+PLLL9HlkJPw+ZdzEI4AmWyjHPZCEeU55ID8WLQSmUxBQaNNkBTAt19/i7mvz8OMGTPw7bff4qOPfhAnAQ9R2mrbb98Ju+yyC3bbbTcc1rULttxmS6EXE0RXVkXEOAmF/AKakskEgsGIgBuyAQjOLSsoCstn+wUA0igidVqcEI6jgUA1l8kiHAkik0vJvcPhgNCghAlgMQoSFAAoHlab0Q1GejNKccurUyISCSCdJ425gLBQsnMS7WUk2AdSqAkwFWinsxnU1FSjtm6VAMS8lUMmk0A4xu9lYNmkikaRTGbF6x4NxYTZIHQ2HxkFlkatApY4NGzn30FGb0l/S6krn8BbafaankCAHo5w7Al5P+PEYexKvftuD2YZbzlv2gxQlBpMvKC1iDuN9zDq6xpljDR0NJVBQXM2U0DACsl6fPGFl3DxJcPx0CN3Yfc9dhZWQ2OiXhwPlH1WIlFR5EiLJf0z70djQ0bAMnH8smXL8Oabb+CZZ6Zg8YdLkUoB6RTQaSNgxx22xNFH/xnHHnssOnasETpzJEo6eRLkgjSn5nPPNEXBFEzXSnqI7CNfCKlkHmd164VNNtkUFw8bhM022xjV1Z2EkcBxkWWRzdeLUR4MVCCTJsinccBoPOeHyz3lUPPzCPhJcbfEWcLfv/baa/jnP6/Bdddfg/3220uu0zG6I2Nq0DUH6OswBovGgHv+Sg2K9T2b2jJu1vd+P+L6ssDbbRA467MskKexnZP0CdKO6UwiSOd5QicJf07HVnMHB9+5LeOkrfdoZZ+19bWf4/dl5dIkP7+ThsS1T7kwmqtOIgv19UnMff1NTJ78DObMeU/2HD+bbgocddQfccghh2L77XZEhw4dcNPNN2DZsqUYPeZBxCsiqKtbLUwrkxL1016tFFCYM6l0Hbif4toHZWmd6/puK/cp/tg4K8neoeM1JHqK52AgEBFApzT/CCwrL0wg/px6Kh6pEBDx/PPT8eADD+HdRd+iqgYYMOBc9OvfG8lsg0Tjo9GgMo2KmRZmLzdPMWpJ2ze/LxftchnpbQL5NiJx6z2hJaC7BcW61CHgdiCUvrMorZIRtHJNMYJc6mB27/EmthjtDkkptLMCiv1WXCjVBMP+ANltPtGzko4QpOOqdBxlHB9tRFpNKqAJdvCe/HsoFMVN192Oe+6coO9qAbvt3glTnpmAYKiAXD4ljvwmirszFtEnDCgY5sy6zvG2HDFtTXQbIL0FIC83T+5nNJdnJqtsz2g4JmlvtCXo6H97wTxce81NWPJ5VsvPSJoiUFFpoVfvs9Bn4OmIxtTx1fzjAtUtXq2cM9tc737PMgDdfTaU/fv66tJWnD6tTkdrAF0ZoC1YFMX7lLCPzM/bSsto5pQqs3db6J221pH3+x8jAQ+g/xip/Ve/04qHmYcw1MsreYI+5sf6kM0EcP+Ih/DslOfxySfLVY+Zc1siw+pl5IdeR349EgbOOus0/PnPxwooue6fN2DK5Ffx5dJFKPgbEAgRSGaEGhqPKCWUeceaExQRsPvvdxfjjtvvwew5H4he8AVJHysT3DPjcQyPLl12x9Chg7DPvp2RzTcgGMpJvngkyghNAA0NjGKGlTLfmMLvfnc4mFrEM4fvwvOXQWujwPgnDRs+ho6BS684HUOG9heDyUTnCfbfWfQe/vqXocqOtAk0gYymUotTIs2/+4BxE+/AIYccJDnvO2x/ePF6Pj8gDgGANn6aY7Ig0eEMWdWkV9nAY2Ovw2GHHYpUIoV3Fr2PU/52PpheRt0qY2U+mWv8/gDU4WHk5Dg3YhVAolG/c+hhe0r+5x577IZ9D9wXu+62I/L5jICRaMyPZKpO89c5AHcRlXVS29qKhJSPuDBaROYCHTV0IjB3VRwZ6SyikUrUrU5i+OVX47mpr4s8Hx17Mw49bH/JE6MxxMi0sjEsMXx8NlMbQlizuhG/2Wx7LPtqFUaMGIlRI8eJEu7QEbjp5qtx8CH7ypyOHTsBt94yFgxEV1Za6Nu3N3r36Ylo3Id0pkEcGKrBXYrKRXNXUK5pBgRvPiuIVNLGwP7D8PILb+myoi3nvD7ni+Og00A+zvzwZ/yIwUa5OzhPjOycrkmusyaDGxj+9/7o3bc7YCUBizmD7hx/pVa3av60FYmQwZQzRtobOVvfQ6y1kba1rsxzWvn++gL04nur44nrjM67+joyS0KoiLN2QZ2AKqZPkPnQVIBTHY2aX8w/TVSkjHHWqgFSKvNyh+D6yvYnXL8uQ8kqSApKfX0jqqs6yJ7lWcuo4utz5qF//8sgJB2KQujArjpMXObOHuDa51m8//4745HHRsHyZYr7G75yKTbr8z5tGdTue5WuIcOUMdEqdxGptpxXpQBfPOJNOb4OhZiOSepTUtpZo4IfgvZcnsywprEFg1FhEuXTFt5++12c8rfBzc8WCxh6wRm48JKhSKVrEYsHxIFpUsPalti6gE+Z3PviDVv7XmtR19b2c2vybMtZ1cb9fgrAk/PP7GNGld3nqwJ0Td/TKLQwGZiUwXo8ljrySamm05lpB0zLMkwvMy+yJ5p92gLozderBgIiosv4PK1bYAurLJkoYO/du6KxQfWPAaHTXngAnffcWeylpsc3pW0Vae7yqNb2z3/rvC65T2vU7lYdQqXya77uwlGtc9FY34DKig7ICpHRh2jYj9mvzcPpp1zYXElawBVXDsC5/U6V+kXchy1rWLSmF8vlqLsCHG3S1p13WZdubpHC08bOLlLu2z4B9IoSR1izGh7ue7RVj6MVwF92GOvrfGjvu3jXtSUBD6C3JaGf+/fF6GaJwSjKRiPHDQ1JFNJBfLj4c1x4/hVY8kWtOFYFRPiB3n3+gj8e9QfstddeAgipiBYuXIgPPvgQDz80Bku+TBTT+GhoaUQc+Oa7j9GY/R6BEAuj5CViG5AicxqRYjRxzeoEBg+6CLNnfSgRcqeuEA459Pc49rhjsP/+e2O77bcRBfTV0mVYvPgjPPH4eLw592Ox3eys4pkuh3bGdTdcia233RiZXC18/rQYhBWVm2HN6gYxVKjIPv7oM7zy8kyMGvEw1qxysJcU2aFhmUEwZEtBMgLuh0bfjoMP21OAK6PVWoxHlSAP/RU/rMHUZ1/C9dc9IIFnOizEeWEB5/Y+CWd0Oxmbb/0rzSuHH0uXfoXnpk3HE48/hWVLG0VGflLomcsaCiLHl7eAjX4VRLfuZ+DEk/6EzTbvJNS0RENCAOunnyzB+HGTMWHsJKxdzQh80wLyEaQyAi05zk31kQT0p6HAvsQZQftjs81i6N3nHBx+xMHYYstNJZ8+k6XMTK4zn7Eumlt7FnF5YMcoPSncfDdGHOj86NRxY6xevRYzXp2DYUP/LpFuzjGdGVOnj8bvdtka2Rwp4iz6xqiyphMIzd/P+2URi3TAN1+vRY+z+uOzT7+SdcVI05NjH8bOu26HqKQe5EVhP/7oBFx95T0iG97jD0fugxtuuhqdNqpAwUSnCYCbFZvSKLop3qYAWiP3dDhtu+X+RfCtOfMlMnLsdUbHcxkqKDNhLM5oI5tPgSxWMSiI1x1HDGnAypbI4bLhA9G3X3fAR5BISqJJeOSzXAC9rMJvKxLhzHkzBV86hyVFgJp5zQ2oac/aKDEMmn3lJwD0Ij3PvIsxrNwe+zK5gbzcAdemsJMp+qdFFkPiDGLhLuYpqgPHFFTi/CvDRj+lKQit5SKal3bG2AzctxFlaq+If8x15QC6az0xVYjMF8pFz/0Qnpv2EoYO+ac4kyqrgEGDe+Goo4/Ellv+Rtbu7Nlz8MiYJ/Dqy+83c2x2PWJPPPLoA/AFmFKUEjpujsii1XzJ9rzQOpxMLb5eYpwW57E1gL6ueWkNoDtAzzlPqFfCoQokGmw5A/lhbZV4heaRSxpTkDVUCkgls+hU/SvcduvduOXmR5rb0nRwHLADnhg/Rs5GniFkeAgQbEt+7QUERl7tce65ZdtqtNt9kQugN6N2l3NYtWfey1zTnnG3kJWL0l+mEw5TjtRBrMw8FrDlnInO9weRTChQ51qmI5fnBKeEjhlGcrl3mn9Kztg2IpGcY7IAJb0KfmFacN8xfXDWjPnocfowteVcTvsBg07HhRefpzpDHND80Bnl8ggV33VdQMtEVs2f7jOsdG7NHirVC+sA6CX1DOSObc1hibxyBdYGyKFjTQdxJIaDVfKu+SzTHiuw+aZ7F/cRiw7T9rvsiv44u8/JsPwsMuw+2x2veVlGQwk4L+oD5zs/asm2h/nh6Bixz8qwY1pdP+UG1IazpPQrZQM2petlfRzM7u+W6OgfJT/vS21JwAPobUno5/y9O3+EVTqLVL0mb3AykUHHDptiwtipGDr4eo3GOvt8y607YMTIm7HT77YTahYBLvOoCOrFsAiHJV984oTJGH75vXJEmKg3ldBH/1mIcEVWALPk0rEiL8PSdgDBQAwLF7yP7mcOQH2dA0IcIHPXiGtwwl//LMVMWOlaq2NrXjeVD0HQC8/PwLCLhiNRawtlmPRTAtGJkx7Brr/fDgW7UX6+prYeNR2qJPpNkM9c54A/hoVv/hsn/mWQHM4Cfkw0h/Y1gLFj78YBB+0J29coFHdGzgik+d6mYqrPYg5ZAE+NfwaXX3q7HvQWMOqBW3H4Hw5COFqA7SfCysHOKfiMRavx4eJPceLxPdFQ7+Q/sdI3n28BgRAwddoj2OF3W4O6O5WplwgUKVr1dXSEcPxxfPzB5zj+2O5ganswxLoBml9OEH7lVRfgtDNPluJlzOGm/Jjj+eGHH+Lrr7/CSy+9jGemLADJDFJA3VWH6YKLz0HPs8+UnGpG0/MFVkEvObhbKKhWDK12rG1GjKXQUYpy1TU6Z84beGDUv/D6rE+0vJHjVGBmwSNP3omDu3RGKGxLNIJGCY0kzi/TC8hUoKG7ZlUK3U7vjfffXaZMCQBDzu+JoRf0FYbDD6u/Q0VFFex8CKFgJU49sSfmv/lvp54AcPwJB+Pe+26VIoRSMMdQ/orFkDRK6q7gywr7HWo2ESbKVr/ZR4MPeaDn2cfjuL8che22205SQThOFod6953FOPG4/pK6oEV8QmKcc7RLlr0lBQ5ZEJFGHJ1nHy3+ArfcfBeWLlkp0ZBLLu2D8/r3cI3PWURFY8uHgqG+t0VJbTFX5QoxleaHlRpm7pxrt4Jtx0JozfhvC1ys69atAvSS9dpCNk30VZ5n7PxAxg9ZOFJ4MBx2zjM615xcTVOxuJj+YIrDkS7qNlLcAN0YVB3QdmkAACAASURBVOXk9gs1UJqdBTbsHPddDMkEi3BGMGvGPPQ69xIwiNixUxBjx4/B9jtsiVg8LDU2aCxXVlaL0/Tl6a/hskv/gSTrNQSAffbdA48/OQr+YAZ5u0HqfgiVqizYa2Xiy4K7NkBB6a3K6c3SOWwNLLQGRosOF+pew8Yhu4YAOgQUuKbINqBDh3nCWlNDnMFpno1B0UGNdQksXPBvnHry+TpqFopz6hT2H8AI+mCRW2NiDaqqK5zUpracXOUcDS4Hg3lQUU7rur40AucSbnv1xjojjWXOlXZdX05HlVtD6xP50y4eUh9A0sy02wz/TmVO24hnBRlia9euRijMNC4tjiiFTIsgjuMoea8WjrFywMfpIiIsDK3cTkaZz8dONgUMHDAMM15ciFxavxuriCKRbERlNfDBh/NQQAK2r7Rae3vObZcTwazrVtl1ziJt0QWmvTqhlEGzLsDX0hlXQF7q7axasRLxeLU4vGkDJhtrEY91xFa/OaBot0nAJAgMPb8P+gw8DbEKS/L1mz6tFckr57guKjT9S2t6rJzuaa9oSs/FkrNZf91K7niberMNBp183yXvcu8n42mlnWy555c9H9YH4P8Ywf3f/o4H0Dfk/LsNVNMuooR2SaPqmSkvYnC/6xWoOfs5EgUWvD0TVTVBiagyQskIc2VlpRRrk+rhLHLmCyDRmMb0F2dg8MAblc7rAL6vv3kPaXsF/AEWs7K0yniOlY+jeGfRhzinZ3+sWqHGmYk83/fgTTjyj13Eu2so9FRkBJjaTiwnhqCdj2DBW+/hjJN7OxRgUpw1ejx6zG04/A8HwEYaVjAnYIj3Uso2C8UFELQqMPK+x3DDdQ9AUq8tBYosLMd7TJ7yADrvtRN8IW3TxdZtpI3RiKKzgc4KgnW+y7w3FuHkEwfJTF922UD06t1DjExpnWMzvxrIpXOIx6ukQi8rdV867GqMH/tK0RkSDFvSkm6X3/8az70wCQikNRISIeMgCb/Q17Q6uYwfFTj1lO6YN/fDYjcTkWMOuGx4X/Tq110ry7MKOai8tbif6ArbwvLvVuHqq27AS9Pf03nnWUvx+YEdf7slbr/jRvxu520BH9/fqf7fqvFbavy0vw+05o/nUbu2HnPnvolxYyfirflLIMMmfslr3ry0/mPKwKT7sc9+O8PypSSKyQi6VMPP01CyEAkS7Bdw372jccdtjzVV0fUBr8+bIgyLZGotopVhdQr4YkgnfXj1xdfR/7xL5EUkTaAAXPvP89Gt58lN0Wl3FF1ozHQM5WUtSE5hiG3R8ijkg9hx+y6Ix4HJTz+ObbfbApaPbe8MaNPKzHRQnXbSsOIYfVI0KA/6KT5fOkc8+AV2Fyhw7VUil2Fxwhj+fsVVePTRabjksh7o1/8c1/jo/HKqAjttc8R0KIKLtqK3blvEMTpaUOrK5ai6DcySHs7lIrDtMQ5KrylrCLZxuJYC9KKh5DJCm13jMqoceqsPUfzwwyqcc87ZUqOgV69ecpZItwrpIMHvuAGLiVi6Kc3ua8oBdMeQWldKwYbUI+5nl8jLDxY+pOOUbYsiOPSQo7DkizrRAxdfMgh9+3UTBlU6w7aBuk95hsejHaWVGJ1Oxxx1ipy5h3TZA488NhK+QFIAejjiA7t8NssXbsth01b0tVwEruwad5xPTju0ogjWM4LXfNpKz0UfVq+qx9k9e+Ooo/6EgQMHIJtr1OrRwiBgHRDWnygIqCD4s7M+xGJVeP656bjrzhF4//3vUVkJ9O59Ji68aAgS0uWCbC8WeGXKgbsKd3mQV75IpHNt0alf4mRq9mJuYFQaCXc5oVrsP3NulIuel/ue+5xxg6J1RQ7dAK89TBS3jNx55+Zcax5RZ1Rci3XSSUz7gg7fuKTEsO7JKaf0wF13X4OuXQ+Tc5i1Xhhlpx1FnSEphs32fSmLo9RR0vy8MXVzOM/CJEux+G0Ua9c0YI9djlH9yfoFWeoGUsSkehweG3sLDumyt9N+1zH82nv+rGsPtAbU2tq3Zc+3loB7HUlbzh2ar/ECtK1dwK/2FVNw5N+ct1wQW21+oMjIYnqCVtbD8CsHonf/05HN14nd9N/5tOYka6v4Yal+KR2Ne3249qjbyej+Slvz0OL8dDNvzVjcjnlXt54WesLsn3VJsLUOGr9QB/V/ZzH8Yu7iAfQNORWsBu70gSSoM9U9Je8tnZMo9pRJL+D8IdcJyGUhE6ncDWDCpPux9767CL27yQtmlIc78sNKxtrjedrUFzBwwPXFM/TLpQuQ969BAWkE/WwvFYTfDkkE4NweA7CaFHPnVqSr9+5zJi79+/kooB7BiC0tQQI+p7poMf/LFOkKA4UoHhjxGG68/h7tZS4Fi2xUVvswYeIT2GnnbVDwkfqsBiLzwJR2lkE02BG1q3PocvCfsGYV6eZBPaSRkSjGueeehiuuHIK8b60AXUZFjRdUW5vRaZGVNl/vLvoIJxw/QAyl2XNeRoeOccDHIl8ZKdIlzokcPethp6hcGKNGPIIbrrsf7M5p0wiUFjt5dOm6Fx59/H4U/EmRPRWM1ApwlCergDNqH7DjOOvM3pg9c6GuMFH0mrt86eV90GdAT8BK6ThMiLzosWdImVGbKJ6b8ioGDbhSvh7wszAbPZ5AVXUE454ajR13+TX8QS1AplXOtXgRc8dFnxHRG8OrBRB0UaBboVppP1/gnrtHYNKkZ3DM0cfhL8efhC8+/wqDBg5HgRF+s9wEoN+H/Q7YFTa9//TOGkAqQMEvxf8a6tPYb58/opHMDDIk/MBW29Vg5uypKPgaJbeczhiuWbsQQUMdW+yF8ftdDmqipVtARbUfr85+HhttHBcZkPYfDGrPW9vWNnr8SMsc9pMH20hlJYq+2Ub74qExN+GIrgcLE6Rgcz61IKO2U7KxYP5inHzCxcqQlmr+KnvO4ZJlMwF/g9RuYMVmtmfLpCyEQ5VS2b1Hjx4CEJ948mGpNksqnvSB94XASD6NNFagzTL1IsA9mkUkyj+1KrnpSc30As4Bx25atnG9alV74cQU2yrSsBSapiw3/b0posMxrl3LVmQs/KhV56X3fMgvTi9xMgSD4uSig09aRTmy45/aAk8rIHM8dMhIFf1iboCh8DU3mEw/aMn/V7RcbOfFyBULNvJd6eSRIpZyDmkFcc0XZZVsPo9gm4UqWYeDRi6pokH48nH07zcI01+ahwsvOhN9z+ulBQGlYwXz0rXTBAt7SSXtgnayYHtCmWs/2yGqg4sORrZ2ZDFDXqeVznVcjHoJG4OGtHMtGT/aY3xDfspF9pqMqoDFApR5YaHMmjkPPc68BFwi1CdPT34Ce+67NSx/UlhILN4prQcD7NpQIZ0OwsEajH74cVz591twxJF74sGH7oZtJRGOaBErW84X1UtSODLLyuYFWV+cV2klFWXxTDJPWP+DPcM11UNkZ6sTTdcVGQ9qsGvtCM6RXsdCjXK9xdaF6kAzc6qdLQiU2cIxrPeTPaL6RrtAaLs57iMp0um0w7SddWlJuzT1XOu5o5HzgQPOx9Rn5+PiS3pqrZPMGqmwzUJv4lQtMDVLi8bxXariVULVJeuGeoPnsOlqItfbWZGbssooH1YZDwtDTFlv2o3AtJOkTuSZXpSJdCbQNptcl7w/K83TQS73Z60Scc5rGy9TmMzIhWBV9yRbtGreNVNB6ETluWV0R0NDg9MNQR3QcgaxaKnz4fdMnjb3JMdhKtnr+cuuKRyHPkvbnOWEFcV3Zj0THaPlOPbZ1lT3pAJqfQfOmfYkZ2tNPp/dT7iGyFqwxR5QR0dYCpIykMD1x3ON+p1nNmWiay2AXNYPv8VWrWn86U9/wrfLUpg45TbstfcecmZyHzB1jGuK8yKPbAGM289Q0IKvWnCO7V/ZFYR2xoQJk3DZRXeB+DKf09aidP4yN55R4qP/vB/uG3kLMoV6RKK6Z5ocQcoSlPQtp7aKtArlPslQH2mKn8xZcS+Zgmp0mOvvxc7M5RCLac93UxBR9YrqTb67KXInVe/JQJCCsaonitXp5T5svau62zxf92RTkVzNwTcdelLwsdAPbZciw0lZej5pIRfG1r85xImgO/aTBVw6vJ9E0BkkkjpJMi620A2IrLl3eD6Y9aT6Ss8GSXfw6VnBd+Be1BbD7EajRXFVDlo0WFMe2NJY5Ul1J2dNTvWgnCPFfUEHj15H1hLPLO4NjoNsDa4v6cYDrmU983iWGR2tc6rnEFswmloqqocYfFL9q/qddQuoj3h/MkK0rTGdrEy94TnHcfKsMMwyfk/1ujoKeK6YNEneQ/vR8wzX1siSFsj7ZvX5dNzyOhN00fbKbbF/NqRu/N//bA+gb8g5ZJEjp8UZ+4JzU2mxtAyq4h2wYP576HZ6H9TXMhLJyKx6vM7s8Rdcc91FCIap+BwKlKlmJbu3KS+QfaVJKWbUkgqqf78heH7aQokyffrlAsC/Fv6QjUR9SnJ+rHwIp57cAwvnf65ZM0LrU4r3vz+YjQ6bhIXam7O1R67Ss1hsyXDvufkNwAyjfnUOXQ87GqtXprVYG6MumQK23W5TTJj4OCo6+ISqxBY00nYtpPmh+XQAdj6G228dKdFWO69USskXtrP47W83x0uvTIIv3IhEcq0oPSp/Kg0t9KXReDodHvrXo7ju2ofRr9/pEsUgWMrm6uSgtAK8xucAdB4+fH7UBdBpzPGGfHq2DEBXo86SKmMmWhVsDtDl+1LWTgH68F7o04z6LCWaXCuxSX5hfxXGj30WFwz9u8gvHKEhxVY/BVR3DGLa9HH49eYd5CDl+/DAFCNN8t20IE2xtVebAL1lpEXATCjkeP8JuBU4L1zwLk7+a+8iYNbJIUC/VwG6pS33GB2gEaYpCrRGfJjxylz0P284sk59F0ak9txvOzz19L8EoDMlgO30xJtuxxAJVyOdtPCHI47B5/9ZXmSB0Gl03Q0X49QzT0DBpkMgLXOrxrdSCdnSrrqmUlolUcn4fSHMmvU6rv/nbXjxxZdg59Ngr/SCTQXa1Meeo20B0Ln/GOEgQP9mBuBjVT8CEoo/KOCcFeIJHufNm4eRI+/F6DEPiAOALA+Cb10jATGISXP0BcIKDFMNYmQzb99UiCaQpyGugQPNbedHmAlU8JLrTmp3BA2NdULP1/Z3rCqtBhyvUUUaRKdOnaSPNa/n3qAip1KuqqpEMsn9rxV02X/eFF2UNo0+9nxnEUZt36ggiTJe1+HZZOSZFo6mvRefz++LERxRw0BbDekeECBvFdDY2KAdE/IsYglEozExDrJZpzVRPoiR9zyKW28ZJb+/+trzcFb3U9RhRwONKTvCSLFl/QnAlsruzDkl6yaHvO3THG1pmaUtIqWgk08BeyLZUGzhxr1AOj1latguZk42nBpZN0DnlufZyHZSt948AvfdO0EZVDYw5tEH0PXI3eALsEMEHZ8EiWktmhWolLMwn+N+j6BH97PlmtGPjBTGVS7fKP8OhJSdQhnq/FkCRmhcch1JCyXHuaP0YTXgha3lgGSuh9VrVqCyMi7ntrRyE2YOwTaNd+MEUODm8+t5yXVOIMbvCygsKLDn9xobyQjQfF9+R9p1xljpXynPXAtcfxUOqGCnDAVxfmTJhLEqcdcdI3HH7aNFBw6/si+69zgVoUheUnAI5GQ90UiWPH+mlTHR3zgeCIJyCNORVCjI+MgwYkoLDXWuTXbqYLs1OpLpSODa4ncoRtOalK3sWONEDGYfdWfWeU9t6cg9yzVNR6EUT7UoN231qJRunsHa8o3Ob3Xoqc1Ap6ABdiYViKkiRWcW8ZkzR9ynkpMdisr8cV8oIFdQWBEn8Oac6hyQtkzaOM897mEDQqQ1bF73O+fJgAGeW0yxMOPh3NLxwLFzDRnnGtfUypUr5fxkFxay4ChfMuiEPm45lPXaVdJJxOQoC6hnd1OrArlMEGed2Qdvvvm+rA8C9F133UXOXs4rHSfS0lb2uYLUVlutFTd+eQq8rMeAghvKhkEXOmZP+Mvf8N6i5Tj1lGPx1Phpsicti90C/MIopI55+99T0OlXFUil67XopTgQNQ1QgK/jXFW2YLbYpUcZbQpQuQ5MBx8D1mkj1dTU6P4Jsj4MnRLabo7OT+N4NADfOFYNQOV8S5Q7oCDOgFJ+r6a6o+x93pfj5XXc8/yugExb2xKa8WUFBNtF+8k49AWH2lEXQHcCAQLQ+xYBejZjOS1NCzIWrm2uNzqrOS7Kn89T4KkgXZ1WBdF/bDesDiS1UWgLUg5iL0QI/uks1/eVfu2NrDuh17KOgOhAqyCOCd6L88R9ooER7ezDfcE5on6n86Shca3YOHReGQe7rA1xMup5J2BZHAD8Of8NSb0gs4PtiuU8sJiKqu0e1ZnNtsUM9KnDQs9EbVusrZBVx/I+7MBBJSCdm9hVwOeXIs2skcCxcm2wTbLKVHGGOuR4bmXkHFCnnsPe3HAK8P/rJ3sAfUNOL6O3fo0aBMSrx5ZmGoEOWnGc1e08vD7rfac4CNuyMC6UwkuvjMNOu24KG3pYNH3cEXT9OT2zPHyY/xwJV2DJkq9x8IEnycHy+dI34Q/VI5VtQMhfgUioA0aNGIOr/35vM+BFw+KU04/Fzbf+A3agQWnVfvbEzsOHKi24JPTinOMJ5d53QGYuhBuuuwMPP/S0HGqGXs+xXf73QTjnvJOEbs6IdzartEFpB9QIid58tHgpjjz8FDl0NCLMA0XfePyE+7DvgTuLF50HoR5UGhHXqBwLu9noetiR+GppHrNnT8SWW/1axkpapzyPkVUTQfcHYBdIU2cEXen1DKYKQFeNgS5dd3ci6EwjyIvvVz3AKntDJw3YlTirWx/MnvWOQ3F3IowC0Lujz4DuynxwqM4te2Wr/DIJyqMaQwZfhGcmvyzPkChxniAJ2H2fLfDUhMfUuMizqqnWBNA2aIzElOnPWlrtVlCMMUKaGxp0mJje61KoL8uokA+L3n4Pp5zYpzlA9wPjnnYD9Jy2LQvRKFE5+u0gxowei6uuuAehoB+5DPsDF3DYkTvjX6NvB4KMTLFqfl7qATD/lRWUfXYA55x9HubN+bcYWpr2ABxw8K4Y9/Ro5Ar1Ul1aWA30NDvMASpRroVAQA1HUdKO04AV3a0CPeAGoCvJwYCuBfM/xMknXCROBctH5w1RnkbRl3wzU/YB16tEkvOWRG/4rslEStsD0khir/t8WscgfdcZJeL6pMPMQoHGiY+GLuXANnxN4IFAh84ujU5p5EOjGaqQjVFNRxkjUkrjpzNFo7ruqLVGEQgE6BRkPQhV2rwfI+vccwqcdGxi1DjA3ERAzFrgeUVjhUa6idg3nUHNUTtFphGEhIA43pPj4v+8Bx0xyiDQiA7/ZxSb79epE429tTKX4uHPs/UeAVhEQMqUyS/gwkE3COWY2Ojiy7pLwTN2OYjFQ9LGkfPPjzhEMmSXsH93g8w5C8slUwTiGo3k2Ph808deQJWlEVAudAFgFpkQbPGXVYPHVR9iw6iSdQP0cCCCVDInEfS//uU0vPfuV8iQtGP7pQ7Hw4/eiLzNOhqswZGUvGjud+oLOpy417nvx40bLy0QyXxKJGulBgadssl0VnLW166tlTWvLBU6hOjY0TUmBbIsSwxfBQO6Bgy7gQZoIKh6kGCTn3isErW1DbJfolE6CyxZbxLhdQxRGrhmrShbRsGytLmMxmVtmSihAl6/rENGmSSSFrCQTaWd9plrlFWSYYGqEF556U0M7H+pFmK1qav6Ycj5vZFIrdIq7E7hrzB7o6eysodpPDfUsoOAOpVoxPK84bgUYAOZPEGDRj7ZfpRUBunTXaCRTBCpDj7uB41g5SXSRVlJZC/I3ym1XmoLJJ1Ifl7XNjtn1NfTGcniZnresHYIjW9NeaNzgZXFKYMsUg4TxkQUDXDiGSERW4clIxXPBVjl5Zk1NR0d47wg51pjA0E0nTPKJmBUNpNNSCCALEHDUlFZ0LEQlbmorqDztK4YsVMHi7JV6MBgZJdyJWCoqqoSgERZEOBTLtTlwpZAALFojdSB4TyHwvx9g1PfRJ1x1EVkZN1y07146MEp2rnDD4ydeDP2228fx0GlTCoTvZdc9J8A0OW8FucgbQt1IHz++RIccWg3bL1tDWa+MgOHdz0ay75aKW1081nahPwfuPm2i3DiqUdLQcFEQludGn1mIujUa+os9DnnN8QpLUXx/H7EYhXilJXAh9MelUwLzqEU06Qacgwqoxu4x8y+UedoE7vEONfEMRwNybiqqtjCV1kSPKe5VozNoNFy1SUExNQXPAPojOO8hyNxBehiC/EsU1aNZiYRoB/aLAedulcB+qnCPuR+UHaBRtCVnaPAk/8Wh1xBdRqZLhLAkbQSIBanI7HWSYPyIxatEPYLZcf9oXqWDK9MMTpP+5ydbGJRBoNSspc5QD6LHUP4b54NDLiJEzytCoLnGc8vsro6dqpGIsk0I02f4N7gGVpbW+tyQhunH/8MyrPoADB63fzJ9+IalVqTIIuQ618ZaBLtD9DpR6ee7imOVWxs6sFUQuTFs1IK8ProEKMjwTg2/Ehn6sURpIw5Bfs0gMgkM8GbDaP3/m881QPoG3KeGUHnfwX24eaBYEseTlXlxpgzYyFOPrEf/ATYOeZfc6PV4TdbVWP23Gmw/AQkNCBdVWCL+SlNOShUZIkEPV4xbTmStTF40AWYOnU+Pvp0JsLRNFLZBKpim6ChPoeD9v0DatfkUMjqBpeoIoCnJj2IXX+/DcIVpNTZqGtcqRs7E3cqUis9S4Gq6c9JR0MEc19fiNNOHlqsdB0JW0ilbGy8aQyvzHwa0Sp6ummw+ZBMaeVU5vLR2x3wV6Lb6b3w2sxFouiokJjLzr/3PPsEXHP9JcgVGsX4o+eSB6v0G2dv6lwBX375Nf5w+NnYc69NMXHiBG2v4mf3bOay56UfuQB00sUEhFGeBqD/q8giMDViunTdDY8+cZ9EehXYqYFsOTR1emCLFPdufTF7Jh0srjRNAehnoc+Abg7TwSkO2KzIkaHr+xENxpHLWvjs06U44vATtb2cHKZOwT8/MPJf/0TXww9GJEogmROqk/EcK4Aw4NvkBZawHQSglwHyBCU5jdASJJL5wOrrdMi8PuctnHFK/1YA+i5CgxVKuE1DgUCG3mAffIUA7r3nQdx20yMiN1EZNnDIYTth3MR/wQ4kZQ34/GzxxwieX6ooZ9M27r/vIdx6/cMqzwINkgB8oQwWvT9LWBh01PD9lSbr5Bw6tC46L5ro2BrFpuMqKMWDCI7pJdcoTHOAPhQoEBgH9X0EoNtY8s0ciaAbQGeiGjSuqTAZ5RFvtxizNaK41ZhWTzajZkKxs0mlTgqgbGgg8FHqK6Mg9LwzZUIjgwq6lbquoL5I7XMilh06dJKK+0JzDISLkUuxdSTqTk++Gh4mYqzRrgp5lkTPKzvK/mEEsrq62kkX0GdRSfNDcCFRb/Iz3akt5ix15dFx7s1+FANBjBaN0iloV489jUgabzT6KCuyQciooYwk2pkgdTMqxbq4jj5c/AmO+9PZEluVCsgsynfZ2eg3oCfyhZQToaCTQqPiavwwmqHUXoI8zkEgyMJESu+nLGjMmIgTX4c/F+M4wDM4gMZGNVjIUFD5/9Qq5j9VAZWP3JlDhy0r6TQK+ivwtxPPwBtzPpEUgHRCq9dfeW1/9BvQHdlcCskk340RG0aYnIKbPq3rESVlM8NWnElxBprioP4go4PqrCBQlRZJ0agASKW4ayTIRPPU2aGAjT/XuciK0yQSUeop1wMN5Yp4tex/Gu0mEs554LMJ5BlBNQ4yAls6BdQoJf02XaS9Kz2TYE8NbRqa6QxZJgGEA0EFCuGwOETDoSq88fo7OOmE84qpOywMesFFfdG775mIxUkjZ80UlXteHFraRpJ/hgPsukJ6uLa1Y9cOE4Wmsy5nZ8Tgp0NC7WWNJtOg59lD0J1KppFMcf/FnUrvZHlppDLAiLkUHAtL4UpxKonDgx0LLKTSjK6RbRIXUKqyY/6uRjD54RyaM4QXy9ykEw71WPcB9yyBBtcB9zrZPNTLnFcCbJ5jymBgy9I04vFKcVLyHTj/3//wHTbeuKOy2wLUsRxTFA0NpP/zvuoULogTTGWh7J96uTfTTAj0OWbOT4eaTrKHea7rfZyaCQXSellbhIwK/j1WBCKSLiRgRH9PPfLQg0/iqitGCHCXMQTZOeQu7Lf/3uJM0CABWWMK9poYMiW57y22bfl9KMEC6TpDNgf1Tgi33nIX7r3rKZw34BRcOuwi3HTjbbj/3vGy3uikIeMqXyhgs82DmPvWK9ITnTrdzImholPudOAYKjPlL+lWdOb66ZDkGcq0AjrdGBFVpwx1gRZtjYg9aJz4Gi02Ee6m/akOb10TupcVVErXnwDTENQhR8cR51aZI8qo4frh3NPZZM51gkPOs9DAs04EnQBd7BB1iAjFXQB61zIUdwPQNW3GjNlQ9/Usz8s+5DsafWsc0sIASZDhl5dIsjBqLDKn0sIW4pzxGka6af+ayDzlWFebEKcHGRv8kAFTV8/Usbg+s1HZAxoYoxO4Qs7ExoakMkKCFtbWrkBVtaYA0e4ywQQ6N+hcoSzNHBrniBmzcZCIqBwnvUTmQ3TgKxOV76NOsgqxHTV9Qh2UtOc0hY+2K2s1kfZPhx/PFVsc4HSE0RbgOc/3p/OWa5Lnp6YDsJ6JngFNNtVP1WPe98tJwAPoG3hdZPMZUTgZ9qriNvHHUciF0bf3+ZjxynxkksylDYsBSsNg6IU9xJMfriiIFy4AzRVt9nFR3Hlg01Cgt5hKgoptzuy56NP7H1i+8m3UNy5HOBpBLh3Ac1NnYVDfqxSU5tXbxn+Q0jd3/ovYaJM4fIw85xLIIyWRFR6i2jJKqyEr1dt8Agj5wiANabttD9YcH1KitM4bA4i474Grcczxh8m7UdkzJ0g84owoWfPPQwAAIABJREFUICo0pwnjn8WwC24B7QsRE/Uq6Zh54IOPp0s0nMqV4IO0aiom0vpJhb3s0ivw5JNzMWLERfjDkUcgXqFAiz1oebjSwGoG0AkuCg5Av/5hjaC7am506borHn1iBAr+Rjm8Cg6wVYCu0Xt66gNQBsTsGU1F4mTgzQC603arWbVYIzvK39Ke8HZQImDnD7kMT0+cWQTFEhwMANtstzGmPDNB5omBk3yBBQOVmt4EIFwGRmk6gpz25QG60l6VCslxMIJOJ8Y7b3+EU0/pS9Z/Uw56MYLeBNDpWGIEj4YbQaedszDq/jG48/bRSFO/Ov1ft9qmBjNmT4PN9ntIIMRcqhTpyIwOFxCP1GDEvf/CLdePBAMnjAym+Rc/8MrsJ7Ht9ptJb2ZDb2bUqMk5wXwrRl4U5NLQNJWXOR6NSiuNjUCYK4+fBW99gJPZScAmVY9rq6kF05Jv3hAPPpUaPdz5ghrppI/RM29yYnlP6U4gkSh1jCg1MSVKs4CwExmqFYcPI2CGdiagBCGhnTHiqbmdVJgm91xpZ9zTBAQm501aC4kRr7m2TblrvDfZCRp1EwpwQQ0c0yeYQEEcB1mNmmgesOY8msiSiSYTUNOYFZBetkowo69q8NP4EcPFYXQ00drVwCctUcEXI1gEdcxxZi5gSIybiooaiT4lGvJ4Z9FidDujD8gENfUP2PLuomHn4bz+Z4ujhmvBttUY5RyYqBBBJO9rWAGwGDFQhx7lwEgHDUwacDRUjJHP+aqsolHFnNd0MQdfTrK2Cvv8T+qYkgJRVp6Rk5AUvux33lBMf2G+dJYwcmPg+bDDd8edd92Kyioap3k5i5XeqdEuBZDKSJK0mYLW3RAD3IKAN6WzZ7W/c5KRMv2+yYFWRkbTWSIUd6cnNdc0HVM0BPkc/i+GPlNALAJnUrM1F5bzoCkra6RmA504oi8s5mMqLT6dyqFTJ7aCXC3rXHNTU3I9j7HVa35ARWVEKePJlNM+LSBFHufPew9n9+wn9SS4t/lhNPPSywbj3F5nIhhmRFsPLolspemw0BxycYz5ApJqxT3JtVZZWSV7p6FBWQqBsF/TaXyarxoNaQQ+EuY7JYQqLgaws09p0GecXCDux1iU67MggFsNe+7TnNQkqatfI44+ykhag/r13KAjMhqpcKWtBIUmSwprhs5Mn/YBZ0RNKbJaY0KjcNpGjveT86pgSaRx5co1qK6uknx8rQlAth6dLaZehTrZyLQgOOTZq3ndCvLlOl8QPtYKcdaUzLsT6SULgMwgzanWc4NrUQEoAZU6Z8hCozODe1UYCuL4gexfRiUlb9bPFA8fHnt0PK647M6mQrlCTybra5QA9FyOhU3TAkwE/hQ0V7j5p1zRsDLg3SkCRgYA5SURZqmTE8Jhhx6JH77PYNLkMdhl562x4odV2H/vvylAt0hD1nauJFA98/zD2HKrTWS9So0ZcdIoRZt6RB2lmspFJzIDMXQ4KguKTm5NdaJDyeRWq9JVxxB1q5Gp6CeL9Q20G5BGTpXyzzXO55t2qUa3GFaHFILN0WGpHXcYOBKGV7Yg+pBONcqzqiqONWtXyL4UPeasYRPgaIqgtwHQB7E4LGtnOLnm4sQmSG1yFHIfck2Rfi5pFk5NE65zOoC4jigb6s1YjOlpOenFTn1NoN2pU7X0WVfnvZ6F8Vi1ULwJaA0NXdZdVlNR6GyUfRqrREM9nQBOGkqOtTgich3tXNrutPtpd1E30qEhDnnKw2bwgTVj6oopJaZmgElt4F5iRJ0/Z40C1oNiwIlAmu9MNpAwP+2QgHSejTxXJC01xzFyb/qQyTZqJDwYF7o8bTtG6zUNLSvObl4jTBi/Orv5TM6rspk2OIXsf1K7/o8/ywPo/+Mib/5ApghT0WeIVkgBRhjfLluNLgedLJWyuXFp+Eh0mm2sHrsVB3fZS9qD8cCkgit+ylTvpHG70UYbCd1PowshobTutuvx+M/n0xEIFhBg/7NcDOf0HIhZLy+UFjxqsDPyVsBvtohj7vxX5UC0/UqjqaqulqgXAZTpSSzGjBvNknKY4sFUidNP7YnXZ38iuiFEZZFmPrqFg7rsisfGPSCgn5Q0HjYS4csw6l8hbbZYfXivzgdjxfeOl1X8BhZsy8Y/ru+Hc3ufKtV1pSCNRG0JIhlhyGOP3f8IVrx/9dWnUVUdd4w6jWSKd9sUC8opCCGQpEEoFPf1BeiSX+gAdKG4uwC6cWIQoF/RE30GnOlU9zaNzw3NvPn6INQX6nQwjhmvzsM5PbVFUjFl3Sla9tSkB7Dn3r+TYmehiBpt6ilVoN8EwEtbcbmr1DqRexPNZ8EaP/OPE6LEmb9NgM5Df9HbLKDWt+0IukNZoydB8iXTebw1/9847aShIHuQDghhagSAV2dNwlbbbCyV/bMFLRrItU8vNCN+I+59GHfd/Jg4Z3y2A9ADwPjJd2GffX9fdPJIxIqeC2gOl1KSCTq0CBEjMjTaRIFLIRdG0Mn+UOeDMXwFoJ/AVn8EG26AnocAdEv3FBUVab/0YrPQFpW75oz7tHCR0IXVOUanENMwGPGih7tgh/H99yvQaaNKMQb4c4IjUlK5b5jTLl59KDXeRL60+BE950qfZQSR1G8aG+EwafYapaYylciZxTaGjXJvftdEUZSVoi2IKKeJE6Zg/vz5eOutBfji04TYT9zSe++7OQ466CAcdtih2GOP3ytgY/tAtrkz0Y9iKyLnTJICYMx1JaCwMHnyZMyc+Rrmzl0M1mXj+VZVA+y5567o2vVQHHTw/th+h62Fas1x0mDWiCpzzwPSYWHas6/iwiHX6ricbliGTXLhsPNw8SUXCAVZ0l7CNJwY3YvKmadV/BntZa59I5555hm88NILmDv7K8QqgATbKoqzqvkefHzcLTjkkIPEqKLBUtOhwimuxQhbK1VyN5ReKanyGw5EhX1Ag/KBUY/gphse0jOYxZAYgbO0DRgB4chRt+GIIw+SfUQmCs95rldDe+bZRuNNouCO3iFAN44eLX5IQ96P+rpGPPvsNLw5bwHmzZuPld9rRzbOyV57bYdjjjkG+++/H7bddlsBRGvWrBRAQF0oURorhCVffoOVK+qx/LuV+OyzL4WVsnTpl/j000+wanUKgwafIZXVOa41q+swadIUTHr6WXz4/rcyhxU1wAknHIc//vFIHHzIvjJ3NGCjsYA6t1mgilHHQBzZtA8Tn3oOl15yg3yXZyy7NkjUz2Zhz8Ho3fscJ6dZ01VIUQ/FfLK2CAZ/+H4lPl78MTKZvDA8Vq1cg08++RQffLAYDY10IHVHn/7nSioOZUxZ5VI+vP/ex+KI+/STL7F0ydf4+utlWLHiB7z3/keorwfGP3U79t1vbwHvo0c/itmvvYH5by7EihU8u4DddtscRxx5CLp374aNN+kgoIprnWya5d+uwZjRj2PWrNfwxRcrhW2yxZZxdD38UPTq3R3b7rgVEgkyljTv3RSv4vI1oIBzTSd7p06boHZtI77+6lu8+upMzJz5KubO+VTWEPfjJhtb2GuvfXDEEUfg8MMPQ0VlVJhq1OkEdiaySPl8/NFn0jf+s/98IXJ699135YyaN+8dNDYCkybfj86dO8su+vbbb3HfiJGYNWsWvvkmI+fR1ltX4c/HHoPTTj8J22y7uQAUtknjvNJRz7Nf8pMDMeSzAemI8tijz8ra1wwgFrbTAMRz0ydjx99uIw4UAnQy7OiEM9HTJmVbqjudVL6yLdj0EJEih5K+yLoZEbw1/12ccuIQ7Lb7lpg0eTzCYTr7suh26gC8veATZFPKdovEyIbI4rTuf8Dtd9yA+ga2gdPUEM6RAHRxXPiEOUAHGe2eDxd/hrraRnz//Sp8tXQZli37Dp9//qk4qz79zw9S/6Zfv77CmFizuhaTnn4O06a+iA/fXyqyiFYAJ/7tGPzlL3/GPvvuKWuC7BbqJu5NglUWCNSiZYxeML87hMbGFFatrMX4cZPwzqL3sWjRYiSZDRkENt44gs6d98BRRx+Bo485QpwNdEJIOoukDprUSFO/qAzFvRgEclPclQWjziM678iSiElhYDqwxG52otxkljBVgEyhOFtKphlgUQYU7Qvq2XAo7pxvYQHbtXWrxOFPnUuHAp0shg7O4BTTPcSpFKazjAV6TdqAFkGsrKwRZ1QiwcKAZEZoGifvKY4t5EXPszYM51BqT/iVicCxLFjwNmbOnIWXXnoJn35ap2l9AHbf81fYZZed0bVrV/zxj3+QNU/bhk5tOj1k3/pYbJnO7A/Fjl7w1rtiR0yfPl0cJq/NWCTz/dnSV6VwXaIxi48+/AKjRj6MF198Q2z/Ll06Y9jFQ7BH512EpUqGlRRORF4AuinCt6FU3f+F53oAfYPOsk/aRak31JJWXXY2gNdnv40e3S5Q6qYYQgXxplKfjHvqDuy9z25g9jMjAoVmRRpaVhc1BTnk0Ge7qZQWExEapzyggFTaRiTQAXvsfgDW/qB5RLlMVpV2ENj/wF0w+tH7Eavwo5Y0XFKlnJwf7TPMg9qpHu3OZRaHA/NzfRg65BJMe3au056LwCUmh2WsKoeF/54lfXgJsgPBvDw3l1aqD/0W0UgNrrn6Fjz80ET9fhH0ZbHtb2vwwktPSfSHlCQp7oKgtOaaNWsO+p13JU4++XDceNO1cpDymTQW+P5SedfvVDp1CuYIldgAdHcOupShZxV35qDfpxF0Vv9mzrpQjzkwLcqlEfRKnHXGeZg98wOhSEuoW/oGF3DpcPbxJMXdqZImdygt0KbGgC0FiKJC9cym/dh+my4IBSHMilA4iqydFKPx+BOOxB13Xg/bapQ8dBoaWjxJCzf9WIBOzze951QcKeZa2oyAhBRknzxQsZkBNGUi6FSejN4ISLMt5NMFJBrzOOSgY1C31mk57LAphl06QNqSMeVhbf1yhCNa7ITR0/o1efTpNQSvz3hXHBasTl2w8vCFgEfH3o4DD9rL6QmvudlU0FpFWbsfMJojfYuFaqdRIUmJCGmhl+YAXYspLZj/AU7+KynuJVXcJQd9jjqsZN1zLzJfq1HWVygYlvxdRidG3DMGt97yhLRqEz+YVBl2WsUpA1XuT/Y2A2Xjn74Le+7ZGaNHj8H11zwsFX25xdwyLjpnnCVzxVVnonv3HsJoWbBgkTg/dFGyWKKr7gMV8pevybolOFFmRED2y2uvzcEll1yK5d8A8UrghhuuFBBF8DFu3DjcddcjYMosPwccsg3uvPNOVFdXIBRxFzhsAuam3H00Escdd9yBhx9+QkDa9jtW4bbbbsNOO+2Eb79djltvuRPPPTtXtgfn4Zxz/4RBg/tKDis99pwrRi3WrmnEXXfehwdGTRZ5iV+A54ufBhopw2QYON58JzJmfFPjxt8kzgWuQebIfvKfJTjt1G74fnkGf/7rXhg4sB+23HIbcW7MmTMXN910C777lnOrsnt6yijsvsfOSv8OQQwVdp3QKvQbmuK+bgWWz9iSa0+w8v3ytThg3+N0LRWrUztFRR0/3uFHdMbV11yGX/+mE+IVIaTSbLWg+ZzUHUJv9pHGnUDHjhuhIdmg0aUUI1ms/h7B2LHjce219yBZD+y0yya48sorcfjhh+O9997DPffcg2nT5iorCZzvYzFocH9svHEn2T80/glcb7n5Dtw3YrLDIFIAKAYq94tuOVxyeV/06n0OFixYgDNOd84i42Axa8Cx+Ydd0hvnX9gPtXU/yBzSSBbGRLgKjQ053HzjCDz2yCQBFcFQCFmnsr88ixRdcVY7cjNlFizgyQm3YL/998HCBYtw6kkXgJifKlmrLOv3yELiWhpyfg/0G9RLiruywjgdGgP6XIJXX/qoiQlCmjXVhEPB5v5/+unR2Hzz32DAgIFYuOATkZs4aZ2PqcHw680jeHj0A9hhhx1krb82aw4uunA4GurpvNNq/qI92aYyr/v88fH3Y9/9OkuUm7R7jZAq+BNGUYEMoAzisRp89+0KPPjAGDw48hlRV8cccwAuGz4Uv/rVxvjgg49w3T9vwqK3vpI5isaAq666AKed/jcBeKQA87whQ+fcc3pj9uzPhX2lbD1XypboUtLOR+Hggw/GyJEjcd1192jnAWfNEGBLmpcfiFcBd919o9RTyBcYnSRjiHqYdPIoVq1I4sLzr8CMl9927BraF4w8qwB9rCORy4IkJTGlLICERcp36Tevy9nSsg2mOfN4uDptM91FXl2tDnk+cW8wzYQ6acjgYXh20gL849oL0PPsbgBWi+55Yep89O9ztTjBmU5mMQ3PLqBmE2DhotfFYUbHKnUxHebKbjA1AiCtdMePexrXXPlQ0/7mXFN/aG1S+fmwy/qgf/9+eG32qzh/6DCs+cFGIORDLlMQJ7nQ/HnO+4ELL+ohLWk32rgG9fVrRYfyDCQbRYrZZfJSt4isxlEjH8KtN45xnS2AP+RDPqOTRply/+yy6xZii+2w4zbSpjHPg9yiA9GdGumU5HPnoJcF6ClN/wzGMOLeB3Dz9U/Is6SdLU07Pp/2D/U3mfMOE5Iphmefc6YGaRASUHrrLWOaWr667Bneb+z4u3BY1y6YPXs2Tv3bkOI7SlddR0cYfVvclJS3U79CzlpHz9NeIVFh6gsPYqeddhC7dTWdk1Is1nGqffcDLr10ON6Y84U867IreuO4447D5ptvjqlTp2LAgKv03n7gN78J4vY7bsE++3Z2GH4a2V6zugF7dj5G640YlqMhxYojjnoL+OyrOeKMojP0tFN6Ys0KvpBjPgSBaByY/tIEbPbrjnJukGFlWHlq966zUuy6lZP32zYl4AH0NkX0c17AiK9DseaOY0VhXxx33/kgbrlhNPxCuSWNtKD41wd8/e0bGuFgS4ZCFn7LCSMVh1kS/pFNpAWiNDdHo3D8M+sU6mHOdO2aPDrveiT8bJkiuku9y3zmoMGn4ZLhQ6T9lZ8KjfmsjE6yCrq0eTNtxpzN6gLpzEFnvs79I8bgzjseEiM/6I8imyONNS9VbWe9MQmbb7GJHNiJJKPyQfiFzkWqY4UAnS8++wZ/POJMOTxUiWnvzBxSePqZEdhz753EWy9R2iydHVXo22cgXnj+TTw9eZREWBmh117XelIbd4ZS3AlWVN4K0J9oXiROqFhZdDl8XQBdva1NAL0fZs9gDjoBH7+vOcxS5IQRdJ+DeMSoLGVCaCsMdrGgseWzIkL5P+iAI/H1kganCB8RGDVSDjvtvAVemD4R8JH2xeI8pmWRQ11v1i/XrBHD3XcDeLOQ1EGgOWbqSCBtTb3TAbz15vs47W8Dm0fQi1XcXTnozFViQR+p/OpHPBIXb+2Yh8fjn9c8UPy+nPM+YPLUsdht9+3hC6Yk4iVFphI5LHjzffQ+90KhNfukiiqNGFZFBp6ceBsOOHAvcUrQw6/FuxS98tkCRJlH5eTRaTVS/bCwCtea0MCllZm2NONHI+gXODR8pw+rA2SkzZpPATqNlcZEndDotCIsI/isZxBCwFeJLz9fjqcnTsPddz7kGBB0gJGORkVJDwKw/8G74IYbr8a2226tFGLbh2eeeQ43XHc7Vq1sRF5SO2jt86UdyzYADL+qO0746zHo1HFTJ+/NxjfLlmPggAvw3jtf6Uv6geNP2BeDBw/Ajr/d3qHKkx1BB19YnnP+4GvlOs7Dfff9Q1oQUSb0llOeo0Y+qPPlNCOo7kgj+hH8buftxcCi86oYaWK6hE1qsh+XDrscEyfNEKOE35n23ARsuumvZFg0SNgmZtDAIQLSafDwut/t1gFPPPE4OnasEeYQgdTChYtw2inDih0JxTHEFBvh7pn1rG0M6ZQwwIoG1KTJt2G33XaXwj7Lv63FgQccKQb+zrtsh0lTH5NK0KQEaiswrWbbr98gzH3tI7nPlKn/ws677CiOMDWUuZ6c9n3yMLOY3FTXn1NvtHLvFj3tfVJjweSZ8lw8u0c/zH39A+eMJw+J61Tz0TVNSWV3+d97oVefs+R96ShjfQTuRVbSZ5eReLwatazqzbZpTkFH5n1f848b8fgjz8s53WEjC1OnTcYmm2wkEWcpPJUt4LzzBuKVl98uAu4dd9wE4596ApVVUacLg6ZWvP/eR5j7+lu4b8RDqFvlzLFDCmIQf+CQvthq619jyKCriqCdzy2Ced3g4sTjlrl75NX487GHwxfg/LHfe1qcXx8u/hJ/PX5ws0BpOVDOqZZK7BQTHQZSm+U27Lvv3qKrPv9sKWa89BpGjXwEdWuaQLoJsF42/DwMuqA3GhIr5Pl0ZhTSYcx89U1MnvQ8pj4zQ24qziYpLudQsJ96GFf/YziWLPkOKSetIxy2kE4yN1SBB1M86J/63e+2wgsvTsVzzz2L/v2uKDoKSlkhIpcgUFkFTJ8xBRtvUiU6g33Ai63wnC4oBJb1axtxVvdeeP8dUiGAHX/7K7w4/TnpB09Qx3ldvnwFzux2Dr78tLa4QE8/6yjceNM1wpCjgGncMwo5a+breHHaq3h8zIsK0kvMlmenjseTTz6G8U9N06FT73PPcbtLy1Z1MvDLNZ0sjBv/CHbcaQuEo2TsMCpNansMI+97FDde/2jRnJHaJAKAKbcmG0cGbM4NZ/SfL50lUXSts2Hqt7gL8boj6K7giIvFIpTkANtwBrHih7XYf7+/iqNh9uxJ+NWmHREMstBmAFahA3bb+UDUraHzNIYcW+tJRxLgjhHDcfIpJ4izjPpKiyxq2pk6iLWmCtl/ixd/jHlvvI17734QdatpU+o8S7qXBVw2fDA23qQGF5x/jS5gBxcbW0/6skcUpHPf3HHrVTjm+COcPHgyHEMC0IXpwvxm1ODyS6/Bk08+r2ezAaZugOo6rnhPmmAvvDgRW263KawAdRnbpTnr3XF4aA56vKmKeysA3c6HpS4D9f3UZ5/HqJFjsPjdZbDolM8aBwrnMIuqTiGMevAudN5rJ1RVayoOOxclEwXMff1NcVjUrsqpvLJAt57Hi4Npt912ESfVS9NfweBBVza9ZwHY+fdb4KyzumHLLbfAgQce6BQXzKC+LimV+r9e8kPRGWnO1jN7Hod/XvcPsdPIeKTThWk51IXLvv4OxxxzugLrAjBg4Km46JILlL5uMVUsg6VLluGoI89qOq/8wN33XI0//fkP4ng0Aaj6urQE++66cyTeX/RZSbFDbigyARdh6Vef4rhjT0XdascxaIIuNINs4LuV7whDkMwSPlRT9bT4q0dx/3n1vAfQf175tnF3glwa3QTFbCsVQggx9D/vIkybMldbbxMI88DnZUHgk89nCJ0lyWq4QX7fHV5zNHrpU1vkhxpgxoMrL63VFrz5KU75W39YBaetmJNTzpTRoeefhaEXDhDaaDLDiGqQJF3tn+pUjKaNTLDUdOorMvCByiaAf903FjdePwIB6WVMAyQr78XDcOz4Edh3v90lf7q2QXMLCZK0irJfDZm8H0cf9Rcs+XQV0tT1BAAinjROP/NoXHfTRfCR9s+qL3YYK5ansfdeR2Lr7Wvw8qtTEY2zrRPbX7AgjaE/Oz2vWSGeEXQWsxHaVgSj7n0SN1zXVCROinUhgy5H7I5Hn7hXCoTZLYrEFQhHZax+iaD3xWtSJI7vw7kiGGMEvRfO688IetaRmbEOzMQVHPeBKn2lPsUkR/Lcswdh5qvvqpIQtzCtRiZfFvDJ528gFGmq5C6VXtkVwMk5K86Ny4Bgrr9WfHdyln1a4ZX0aBpdJgfZRJ75Zkw7WDD/Yyli2NTdjwu0gKcm3Y39DtgNeYkuF4RKLpWbWcGcOZ9pRjFjQi297NKrMfaxmWpEOMZRKAbcfMu1OPCgfdBpo2os/uA/ePKJp/Dk444B4BACioX3/MC8hROx6WYbCa2f0R+RplQL12JxTZqs/HbUHHTtMSpV3S2/9LVnFfeTTmAE3Un3kDZrauiYKu4F40Eum4dMA4HUMzVmbrrhLjz04ASNCnKdFhTQRWIFPDD6Ohxx5AFaMCuVQijCllDA2tVJnNWtPz5+b5kUH2TuqubC53FWzz/j+psvQjK1VlrfMUqTzio9mOkQ554zTGR7yeXd0bcfUypysPJafE+KzjTmBBgPHXK50sV9wOFH7ooxj45CMkO6Hmn1Zg3asv8+W0znkBZrJKX0+ZcnY/MtOyAcykrFV64bgohwYGNcdMGVmDDuWUinP+na0Au9+54hij5bcOYm58d3367GwQecomDCiaDt9NvNMf2l56Rdn8+fdfJ+tX5AKgFsv3WXJucOxcxK21cMRO9+p8NiHQPHqNZiidrSjsbY/Xc/gpuuHykP6tJ1b4x+9A6EIkrn1lY47C1toXZtCn894SR8tTSHiVPuRefOvxfwyOtMLh7Xm5x4TlEtOhy47pj/SuaAFlVqcgapFEpYTmVAtXuVmrWpLXdUkBo900JPxfuXdmaQmhK657TdnhYgXf7dGhx/7GnCXhEWAnOZnToBcl8Jt+k633qbGtx65z+x+x47obomgrW1q6WopqmQbnIQWWckn43gkouvxLgnXxDZsh7GkPP7ov/AHlIwEpbWFvFZMXy9dAUO2v/kpqgoI2u7bYMXpz+DZG4VguEmGdHBNn7cFAwbfHuxyKjsniBwxB8PwYsvzcGxJ+6Jc87ugb323Acrlq/AKy+/hksvvl3GIeQuaiIfUNUhhGnPj8c2220irULJrMlR3xUCCEghJZ7SMWy1RWene4czE07laNY30KrhXL88a+gvU5ZPwNJ0HFZBfn7aTImGSsBKukIowYwAvU+/M2D5UijQsW3TgaKdMZCP/z/2vgJcqrJd+56OnZRKKaCIGITSKaAYdHd3CohIg4CCSKd0lwqIgAoK0qgIYnfHJxKbndMz/3U/z1qzN4jfp+d4rvP//8Wc65wjsPfMmrXe933qDgwd8gR2v6xFuqnSzSu4v151HDp6EuMmdkebDi0Evv7pxz+ga+d+yEmnRZXsGY1FAAAgAElEQVRpL0cRqAjGjH8M85fMR73696J//wEoW7YsfvnxF8x+bhFe2XE0tyA2xLtGjemLAYM7IhTLkUaNlRM2ivtZHLDFvLh0MRsd2nbG519ckGvjkbB9N1Eld8BhUxcMajPweHxj/xEM6PuMLnPjrB42og+GDqc2hPJv1bfcjUjIgacmzse6NS8aZ4r223iBTZo3wO7dBzDyyQ5o2bY5bryhqBQm61ZvwLrVe68oLPkcatWugLXrlsLhpUZENixsLIvXukvOO1vMJfoC7Vr1v7JgsgLbdixD5ap3avMtjoIzpoPSfMxTxca1Woz0Qw4s88vm0XIx/k7pVjxzvXj9tQPo13sSGjetgmUr5ghs3eVWREoskoDpTy/AssVbZNJunhUMX42b1cH8hTPkHOQkWnj3AbrIcL2SSmUTpB2pO6JVErJi32tHMKDfOLlP0thg6uEAHmxYE6/vO46Hm9yDoY8NRtk77sH58xdw5K0jGDl8Vu7xJN8LSEqy48jx/UjORypkruBMIByCgxawG/di9KhZqHv/PejavS3uq3S3UAktNgfOnP4Ia1dsw27msoJoYONcnTDKVyyJHa9shMURQMzqNwp0K6yCYOTPKgf9Fqq4cw+ZIDLZi33Rf3BbRK1BsEBnMc5RjSAKLE4M6Dccr+89qxPxmAN28S3PQZ36lbBq7TwkpdhwOeuccsDD/Deee1YcPnwMfXqNlXv11JTH0KNXJ2n6C0UuCCxbugYzZ66Q9XNPhUIYP2kMKlWuIPtF9CqinOYnAGE7unXtjUMHT+sZx3hJZE0UuLtcUeza/YL02dkYpmikiKeGXfj4w2/QqUMfZGaEJR7fVCQVr73+AvLf4EbMkin3TfR4PAUxevQMbFy7W/JAEz22ftN81KpXSWKmxRpSITerF7//lomG9VrErY4VgUoRCOCr78+gV6/uOHL4Q3UBtmtzQl52oG69e/D8svnweHnBdF9RK18OIXjuiVDs9df/2B24XqD/j93a//zGMqwl59lmqFZS0CfqRveuA3D4jQ/i/q9SyMUnd4elUFRoNid/Kuzxh9cfCoZrTXeisFHYDW68ffxzKdDBIoABza4iTTzUnxjVCwOH9FFeYoTFFs/xkEz2afFsAJI0/TQnaSJ8xq4uxxdeLF+0Cc/OWGJMwIwDmIm1Bdj5ygqUr3i7TuNt5Naqz6JyH2mXFJAJ10sv7sbIobON4E/+Faf5OfAmAUdP7hARO95Pev5uWr8LkybOxfBRXTFwcA9Ybep3bXJGOZUWFUrDkiNKDroU6LxuF5Yt2vqXCnSBUssg24APMrTEC/QBOPzWB0bAoagNnxsDTE/0H9hFmgvXeHKahBv/Yha15BHxutq16Y4TRz/T5M+AzlscLNqC+PqHE3B5KPJEcRIDgUCCqbzMdXKlqAcLbm2E2FXtNEzuMn0wcwzhEk3+TDEggvelQH/7S7Rp2S8PnC5vgX4XIhb1rmWxKEmKTB5jEvx4728sWBgXzqdj9rOLsWH9DuSw6cLvbUDAJCIb2oNl7yqG8WOnolO7HvpDottgQyAcEYjju2deV9SFQNmVoyeC4eKZdtUdvmpfxJg4CIJCxdkshr+4JWbHqbc/Q+vmhLRpoSN7TcY3VHFXmzUp0K+ideSFRPK9yVXzuJNlXVar0gC//ZINUDDI6oaV/qvIxiv7nkfpO24Uzq+oWGf7BD3C33l2+kIsW7hVigfCN7lO3e4oGjWpg2fnPiHriOr67K5TFZ5JyZn3vkCbFv3wSJPKWPL8bMBKi5cAHBZy9CjaE5KEgDoCTOg4/c/x54imQ+curWAVNW+1PCMHnM/s+SXrMGfGekTDhA7yPkRRt0EVcTUAMhAKq12SzZqIJfM2Y+7slQgGKFKmKI/de9ehfMVSiMKHKM8dNkaCVjjtKejedTDe2P+uJmO8NRZCLAeh/6BOiESzkJKPgjQhVVS3JIm6ryRtQj/QZTh2XH/0GdgWFptf7Ot0YqdexuT0xSJeNHukEz79+Hu1wQGw5/XVKF/xNhHCEQgn7awCUaSmFMLBA8fQrt0IbH1xLqpWqxjn25MrzbUllj2iaqwCiHxx+k71ft7fvEVW7vn89wp01VGg0rIh5mcoyys3mt+BhbhOiExkkFJalCeuCAilX4iycsSO9059jG5dBiP7st5nFqjahzGTLXIuI4jw/a2EWPZAz16dpCFjsRv+9R637Jkom3gWFxYvWI9Zz66W+xCierg1iv1vbkfZewojEqPglIqi8RkQtTFk4Di8tvdY7sQ4HMHosYPQf2hHWR/ChRZRqoCsofJlGsenoHIvjaJ3yrMD0alra3g91BXIRKJHlYs3r38Zo0c9ZxQcJrYTWLFmJuo/WEUarGwyRRijKC5Fb2QW6BYXbilWPVcc1PgsKQoGdpO9xuSX6DNVd1aEiYIPeGDZ8ctPF1G3RmuZ9sYLdPA+skBvLxx0rn+TwsQz0m5NxZZNL2OswYFXUScVlmSRtnffWtx6+40ioimq3Dk2fHD6G7Ru2htOsRDUZpGgchBGvYfvwqo1Cw0KSIRVMRz2ZNSs8jB+/OFivCnK66tZ+x5sfnExIlbaktkQjobhcbmRlRmANZSAvn2G4ugRtbdksZeS6sKJU2+IJ3wkRI0Lh6LpwKIYqFDuAdFzENG4EJs9UWzaNh+16pQXLqvLRRuuILzuQti76yT69h4uuiKiVUnHAI8LvmAAe/etQvn7yiAzKw0eb7IUrr4MPyaOn46d2w5KQ4AFBRuZ1JnZ/8bLuKm4B25vDCEZGWuVKYUKHFqgtxyea/VqoLa27VyIytXKynPVgpoQeI0LGjdNdBCDigoW6iuq4J0/LdBVuZx7MScLaNemGz7//FfMmj0eTVvcL9csfvWCYnHj3K9ZqF2jkYKCLApDluaSAzh2crfkN1ErhfKIw9f8JUgLRcZ4IrfCqsjORuR3X/0L99dtAbuVAnKKjBHUQAyYOn0QuvfuhOycy7J2eS5kpWdj+4uvYvKE+QYPnjoVan+5fNUc1GtYTtAJ2dlKafEmJeHi+WzUqNwM3bt1wKjRw+B0RZCRdU40B3h2cL04LfkwsP8ovLb7hOSDdtqeihAwsGHLbNSoV/FPCnTeXu5FtVn7swKdMTEoyuQsdGNwWJ24eD4HD9RthYvnOf5i/sGVQN4I8PEXb8Lm8MGTRHppCHZwEEFtJjfeeec02rQcgQoVi2Hnyy8qgs+uYqkJnvyYPWsB5s5Zj959WmHchGHS0FLdgphoKrmdiYgGbSKC++wzy+ONMDM+peZjrrsNZcqWUOtVCiO7qc8QweXzPjz6cGuc+1V5Fh6XV2h7azcsQDh2EbDTYYOuB6RkuPHee9+idbNeYgGriVMUyakWHHn7NeQv6IY/QGs9OsAQJefBkyOewo6XDsg5JfuGSCAAS5fNxICBo2SrCHJChfHj6NkRT3TG0McGSP7G52YiN0zNGv75+ut/7g5cL9D/5+7tf3xnQSfF7Cwp4CC8mh2siAcd2vXC20coHGOTCbuNk1orLcGAH389oQrFtOIwJiPX/iAjKfkPV0EYPQ/CE8c+Qsd2QwR2KEWVFOCaoI0d1wu9+naTIk2ug8mhJNgxsJzXokknRTpF18l8nPsc9WDZovV4buYKY3qooCx6kPM7vbB9ESpXLacq3C6IFYRpW8UCnQUO/8yEodp9DyErgzWS2k/ZHBR0CWPGrCFo1aaxTKqTEgugQb3G+PijX3HsnR24sXCyJEVywHFCahSlMh0WuBwn6NoNtIjI3H8o0Dcu0Qk6eWKcwEiBrrggYgaYBNtiiSIS9x8L9Gs1V/jUjamjctgIk/PKdYnw3FsfwGZRdV49nMOg2PHX3x6D1e4TmLdMZxxUrzV+Jp5EXFkgEALLbqg5bfMFqe6rPqYqzsU1yGTUUBCPF+hfoQ190E1epkA8zAl6boEe575bVBGXasV8niF/RGyUKPa2d88bOHHyXRw4cADf/5Qmy6dCpZtw2223olWr1qhZoy7OnvkCzZp2AL+arjcVlqtSvSRe2rVJlFrZWGDQZdBgAJLC24TOmfsgXqBrYDOfP/feFQV61I5T73zyxwKdWY6V0LDDsgZkvV/hk5ubvEkCJ36+VGmll7MTr+09jIF9xhgTIE32rNYA5iwaixatH4TFGjAm6MmCashID6Be3UbIumx0tmWfaXJfoJANbx3bgYQkFRIUS7OINgPWr9uGOXMW4MDBvfAm2GRKL5Ywl3zCJ6WATO+eQ3DozQ+NvauFwNbtc1G9ZkXYnBakpV2UZoGp0Pvdt//CQ/U6x3UkxLXBRQTMIlSrRo62Fo0Xfs9G3RotkJ6mSbo0NmzAF18fR0KSVRITNoIE+ikCck7s2vkmRj4+RaGuxv/mK2DHx5+dRCiSKfBOJvZ6yHhRslj9+M9JAiQT9IHoM5AFEAv0XIoG4a480ziRKVmkVvz3XNQNCETw5Nhe6NS5tYgXmVPhrEyKCSXi4UaPYPyE0ahcpYI0hdjkE5VyiyPudy1b0OCEUkSNBRSfuWgdiK2YcSZe8f+vPpivbqBe+WdOLdTvV1WLTQVhtd8zYbjG2EvWo9pv0itarPViAfh8fiQm5JcG24/fX8TAAY/h47Pf6V4SnjUpLGxQUGTMjiAzbNYCdqBjl4eEm07Ek9XG6UlAmjaJQhtIQ726TZB+icgKhWcL2uvr9xC1ZMDp4gcEpYGU6C0g59iaVS9g/NjntFAkayMCJKUCZz85IkVcYqLauvF7elz5UaRA5ThfWe63DXjo0bqYv3QqEpLtyMpMVwoX4ctwIutyFOXuVosmEwXEePbkuL4YOKQrYpYsgfQT83Rlge7RAl38oY1nFJ+gd1M4Lq0so9oENJ8DC3xRpo/ZYLcmo2TRSlKg8CUwdCnQBxoFeu76ZHXJpjEpWWfe+wzNm/SVab9MPK0WRKIxzF84FY2b14XTHeLs1Div3YiFvCh9S02dfInbgirjcx/vO7QeZe+6Re6rTPipqB20Y/WylzBt6rwrpvS0kfvy+7fiBXpIVPRJw7Hjw1PfoLU5dTbuR9Ua92DzS8/D47WKVowKZVHTIgKnPUnOlf2vv6M0CiP8dOzaELPmTEJa+m9ITaX9ZFDoP2dOfYuWzXroDTLOdf7OjFlj0LZ9I1gcFBMjjJ4N+zBcVicOvnkSPTs/qc0dJxugOmLd+fIqVKxSClZ7QHIqrkU6NFy7QGeAUKTItp1LUbnqHZIjSIFOGDwt0QwBs79WoJvXb+xbI66LQFzYjozLIZS7+wG55s++OAGLzSdnIZsCorhuTUB2VhQtm3bEF5//okgCoQHRdQMYP2kg+g3oBthDiphyKQfdGqMzgUMa+qSaqGq4F9aoFzcXryiUIaeDezkse/LRRvdj3sKnYXPRv577OCQFWzQYkwlr9SqNrnB54DWMeKI3hj7eCVFkydnDM+1yZib27tmHA/vfworlK3Ep7aJ4mzNPoEq4w03YuU0QGN9/ew61qjWXqbEBOhIEzNDhnTFoRE+jQNezizassmfkyOQEvfY1Juj90H9wO0R5zkfscLqonp4jlJUE2hTmWLB14x6MHzvfaNDZtaEfCmDeovFo2fohyZOIgArRAs/hFaTfpo0v4omR87B6zTN44MG6yrcWH3TCzy0Y/eQEFCxwE8aNf1LWSjBKOmFAdKTyJd8gWhanTnyIjh0GGSQ5bTqZZ8CKlTNRv2ENuD0WXM5KE7G69PRM3FCoKGZMm4tFC7aqzouxFyZMHInefdmwzITNxfM2oAV3xAGvtzDKlC6PrDQKVuo5wX0/blI/dO3eGp4EizRTZC0gAauXbcWUSQuN1pLmEPyfu8sXRRgBjBs7CdWqVUdGRhZOnDiBZ599Bj//mIV1m2aIwCbPfFK7dIvSlk191a/brF0dx//ZP18v0P/Z+/m3381io1VMEA5O/2I2OK0J6NppAA4f+MCwOnNIwA7HAsIz+/DTA0hMtiMUpepjHoijzlSv8fnX+Ls8sEqBLEedeP/0l2jZvI8U6DarWnNIYmEBxk/ogz4DukmSxwmKThI1MbQKH8XkMNv1CiQ51uxEYU02rFiyETOeXq0JE6eWVHgm/9cJrNs4C3XqVpUpUCDsE0EiBhseAAyWCtNUbveYkVPw4ta3RI2e3tjiA+qO4tbbC+LIsX1Iv5wpyrmNHumDJk2rY9HzcxEMZYpavahoBg3LKFHwZDKjn5FboLPjTYg7J+hGF1Q6uLTp8KNO/Yq5EPc/FOisQxjczQK9b54CnYUuqyhO0PNA3IXDn/dlwFiNZ0k0g/CpY7yPtN8bhjf3nYoHHoE3kUjpAD778k0R9aAIGIt6FiWcjOdV2c9dI0YiIT7RapchkzpymII+mahyXQoKQvw22c0Pi+ifTtD/rECfZ0DctUCR6UCMNi+EkWugY+Hvy6JrgQ0eV7IgNoJM6m0OgVZTiIYwaJPrRIG8d05+hC7tDc67RAltCBCNMHh4L8NTm4WI+qDL1NZci1fcXvMf/kqBzgk6bdbyTNAZBS0RfP9rngJdrievTZ0BeTSmxGwk0SotPc2PBG9B3F/nEYH5ipVhhNPXKIqWSMSR43uQ7buA1NRkBEOcqtiwd+/rGDF8KiaNG4mxo2fB43bDl0PRIarGRjFqXGcMGdpXhfFiMTjcHlxOy0DrVh1QrVo1jB33hPLSQukyfU9wpSI7izy23/Bg/S6gnbMUEhYVCDr+7k4ULpoPOX4tNPliYSeZbNSlBQG77U420gyNimHtMHJkf7GPIi3ipRf3YuKYJSo2xJ912HDH3SWwb/8u5PipjAvYXeQyBuAQ0TE3Dr/1Hjq2Z6dei0VTEGrJsnFo1eZRgc/T+kmsvqzJKFGsJoIGH1fOqT+BuLPZRzE32hBFwk60b9kXZ898C7uNKs/GaMYCpOSDiMU1bfaouF4Q/kgrRm4fWjNmZl2QiQqn45LQ0vPZ0A/hOWx68Yp6tk+tM7VI15Qmzwzoyu3+B4i7+c9a2WjRp/Y2pmUcG0mCKhKbPHOtmcRBE9Gh+16t8SzCAaavNfUfeI66HKky9Vm3ei0WLVqCtIsqGhS/VNJq7NRIoZWkTt/mzBuHVu0aCzQ3McmpfMvsKDZt3IHJE5ZIMSDwbDvFAIth/5u7pFhi3OAaEIRHSGGg7759Fu3b95ffoSQEwwmPm/Xbnkbd+6vJRFjpSJwauXBb8dpxWDOvKxyJYsLkEeg9sB38oXRYLRSXcwpknJoVtlgCmjVpjw/OfiP3QX8njPadH8LMWZMRjqrSv8VO9IA5QbfBaslToMdFSui8MUAn6Ba1ASRFQ9AiNsN+yZ1goCZ0wlWyaPV4on3tAp1LIgy70GuUVnX61CdoJbaOBiTWCK3bXlyCCpVKqbicjVNSPlcPwn4nbi1aS2hjYpWoARfNWj6IJSufxqXLv8g6lHsYigokedG8dZg7e5k0zvQea4z/8bfjCENtDKyEh/uCSE4qhL5dH8fuV47qNRlT7mGP98WwUT2QkXkeSV61kRO6m90pCIRFC1bi2ekr9OcZ8ggwiAKnz5J3napFDZEHtmS8c+ILtG7RJz7R5zTX5/dh60tLUKfefcjypatNl9in2RHM8SHgs6D8HQ/D43Yhx8/pqZ5ds+dMRst2DeAPpsHqMOk5eSfoH6Fdy2HGBN0o0C0s0JehcrW8BTpRcMYEPa6vYexLmaCbL1LR8ryu0HnRGEWIPa0hZ85YiNWrdqJDh2aYOm2SNE2zci6K1Z3weGNOuF0peGHLyxj22ESBRPPFx8r9VLhoCt46/Cpoqx2OZAvSkPHRwXVANCAdfcTmziKQba8zP4oULi98b0E+ONRRY+z4Ieg/qAtygqQSEj2nCnJEGPBcbdigNb747EeD4kHkHNCmXSPMmj8GoUi60XAOwpOQpBBni06YaaeakZ4lZy0bidrAsiOQHUZqcmGULXMvsrNiqiFAhJQV6DugDUaOG4gYUSkmYlAK9LwQd933aoGqAyNq+LBAJ20mQkg/hSUdelbQ1YjUrUC2FfXqNkbaRZ53Zi4A3FqmIA689QrC0SxpjlAsVl1G7MJB/+yzz7F//764FaLYnjLrsbtFHZ92puR4MxbwTGE+53B4kJkexMULWWjRuD3O/ZYTP6u497k2e/fpgNHjRgh9JzvnkjY6rVZDYwmoXrkOzv2qFyp7MgKsXbdIxA+pdRO1+OV5k17E8zszK4z+/R7DsUOn4+KGog1xZyrePLgboXCWOqGEgKDfhvWrXsK0pxbLdYmbCQ9bWxRFb3Zg775XkJpKsT91OOF9vnz5EhYsnItevbuhUKH8QsVgXmkW5TwzzebklQHt+p/+yTtwvUD/J+/mf+W9rAoxdtoJq2L8dWPUyKewbdMB4QeysxoW0ipVO4BDx7fi5hIFYXXqRJMHi/yDcJHzFuPmf18tbmImjCpwYrcov/v339JRpVLj+ORW7JeMwDpoSDuMmTBc7It4sMghIurJIdiEvGpCKqmsbby/yd0izDJK0bV1mDl9vXb7Ley8MbQxOwP2vbkGd5QtKYVEdiBTEi0W0uzWqvetevAy8Hz9+U949KHuBr9Iw6M30YEcXwB7XluLcuXuxvTp07FixXbMnTcGjZo9nAf+qQkvDxZRdA9R5E4/g8IxourJ7yM+6Fv+Q4HuExSDiPgJ6tnwFr2iQOcE/X0D4n51gd5FbbpMxIHcVJPrlgtxz1ugE6LY+NE2OHvmu/jUhEk7JyDkN3317UFpInBSSu9j3i9ZH3/Gj2Z7Q4pZMxmhskDQ8JHWhE98rP8bBTptxoL0/I6F5LooJCUdawrO2RwI+oMSQInF4DMmfDgzMw12N4taereGRcV/9owlmDdnveoyxJxwUFU+lIXXD6xF6bLF1QtZJh7qz2xOt/TvzCm3pJ/GLjULdIVaXzFBJ6+PEHeZoP9ZgX7UmKAb++sqbqI55WZRTNgvEz7SFHKyYlixfD2enaY8aJuFCAZt3MxbNBpt2j0iaACbPVmaK3Xq1EHTpk0xfOhQNHywCb79MiO3kLICiSnAO4SbugwoOcW1PvoEzZsPwMGDG1D85sLybxR/kqIzg5YvXqxb8wKmTl4aLyJIx2MdTlkD2c5XaSEJ/M0QrtEDwLiVMaBGnVJ48YV1YotGq5s+vYbg0BtfwmG3CO+ZEFhyFgV8YPAh42hqQyJBuHpGQWJOVLmux03ojm7d2+tZFOGZx+TFi1tvrn9FEiQF+rih6DOwg8HxVY9kFujmFNtmScTiueuleNCCgyrVqlbN6YQITuV3YMiQQejZq7s0iYJR2vOQl8t/D6oStdgeJsltIFqFkzomqYTSa1OMTU82dVRLIy5ccBV6QxqchtZHPHRctVel8cJJb5ST+2x5htwXVFHnxCog6oHmBD0vmkNjAtc/p910F+B7ud20XaOfdop8DybttPaaNGmqiOIJIIT0RGlgmg+ZDVk2MazYtXsrypQthkAow4hb+dCxXR8cO0I7H6J9CAmmgjLi2gPmd+Mz5DuyYBBhMf5/FnFGg4hI3aGPt0H/Ab3kbDDFJe22RJS4qZosOqddBSf5RsNH9sXgEV0Rs/rks0k5cNqc0gBg8dqtS38cOfye4ctMNE0M9z9QEWvXL5ZpoM0eVqFl6hQIxN2uHHRzgp63QB9HugXP7LwFunLF2YjxOHnOMU65EPDZUPbW2oZvOBvD15qgy+qReKPrxIGTx8+iY9sRUsQ4xGVBp+FbX1iAmvdXgM0eEt/yrKwseMjrCntRqmhtuB1Uf+bzVUj9yCf7od/QNjKhlXvicMv3y8mOYf2qXZgyWSfoZtHDffbdLycQimVok8/llgI9EnKhbMn74wWt+fMULwO50EYIl+NVj17jrDUgtGbvmQW0C9i0eSaqVqugdAuXS/QIjh3+EF07D5V4LuwcmYoD6zfPQ/Wa5WAh3zUaEhgxXy7q9YSdKFWkjnwHwzxGitjhI3pi6OPdEIllIUZdmbiaO9vm5KB/8CcF+nJUrlpWOMFKrWCTnWK6XHKmAKb53cz9rM8vLjWb9/zP03SjvgCbYXXrNMQvP18UCkD8/DTPURZNtIT0mxa02jRX2oLRgLMBL+1YgfKVyiiSIkZxOT5wu6DkeB1EJEm/jvo8YTduublSblPLqS4XLNAHDe0OX4gWKryvasnltFETwIXuXYbh0IF348cRP6Jeg8pYunIa7M6gnh8+H/yMy15y53MkT+P3JDon/XKOPFtO0MWL3pskDbMunXrj6OGP47QkNiCq1bwT619YKvv37xXoA9B/UFspXMl1VwFaFVt2cTRP7++gDYsWrhBleRdV6kP0tdcCf8HiidL0FZG2KGOKBT/9+Dvq1OqEOXMfR4eObZCVfVG0lqTZEIogwZsk34dvwDzGbIixKZWR7oPXkw89uw/AwTeY72mjUlBI4TBq170XGzev0Kl7mE3fiFgQpl/OEmrDe+9+gk5tH1PHB6vGzPgaMZ1Y8lK9TeE/g9UUF4pk0zwCfPz5a9IAUrSVW+7FmuVb8QxzDukB6DDB7gpj92urcFf50iqqaFdUqpkjk2oqMVKoXxwEKcLEamUzhPXK/90OJvFF/P/wf1wv0P+XH144qhMOp4Pc6RjCfgtWr9qCZ55aLeIvhKdEYhGFuSOADVsZuO6WTiotsDjZ/WOBfo1CPV68m1gyLdAttAmjkIbNhbvvrIpMQmmliDZsZSzAw49Uwcq1C+ELXJIJuhQ9FrUnYWCkqrZyHv9YoHMKSAGrpybMwOrlr+qc3zwkKGxkB7757ogER5stJuI5IvZlUY9PHroMCJzm0SrIDi8efbgVPqJSp8VqdI2Dkvh37dYKU6ZOROnby8uE78z7ByRRZDIoQmV2pwQTdkBV1dvkCKqy6xUFOifozyzL5bnmFYkTiPs1CnShTZsicQkGxN0o0KUDrMIcOkFnspdXJC536srT3awr+R1lCmGlF7Ybd95RHdmKzpRrc7gYoEKoWayaM98AACAASURBVKcsXn5lCzKzLsp969ChC04e//mPoIo8j98MAmZBxDe8/8EyWL9hJZxOBzIyKT5GukNeiDsFhNx/nKAbufwLO66coHOyzMM9KztdpvIsOvn86T/OF6GUTCxCEQqgBOGmT3iMmgtheWZeT6LYsrVo3BnffHVep6Zc8RY77qlwK7bvWYVwNEMKF05xVNnW5B8ba1UyyCsLc7NQV6qGyUEnxUHhW38s0BXOKhsDMXz/a54C/RqFV26zhRMG9WWnFzWf4e/n0tG0SSv8/osPFOnj+3GdVq1eFpu2Pi9TjZjFjbPvf4w2rQbgwKH1uL30Ldj+0isYNmg2PG7aD7KRojz9mc+NQYdOLaQJEo5aMGbMGPE2XrR4nkz7uN5NuDUnDOQotmreDaff+0ySQnNizUD/3U/HpVOu4lkMxCw4mfwY9iqhKBISOeW6rJMQu4G+iPq10LG5cDNhiQZtU3jY0Qhq1a2ILVvXItt3EQULFsDFy5fFa5acF04FMtO55+2SMLKgZgGakOhCMHxZYJNcyPx5FpTRcAJuKVxLLNOCAV8eDjoL9HZXiMTxrOKeZwFjsyQg81JEGh0XL/i1MJRGoU0aQyxiTbLjTUWSsfT5Bbir/G1CDwiELhkqtooWYpNDJukxTjaUh0weI1FQWZk+DBwwFG+9+eWV0F1Zh7lFTLxJ8W9ikGm3xR8hZzUkRTXFnu7B888vhsWhll26l82Eid9J1zsTUBb05IWKAB6nXlb6FrNRxuvlBIjFsAuvvroPzzw1C99/mxHnYBMuLpcthQqh7g9j0pSR0sjIzs6GJZqMMqVryb7kWcUjzu6KSoxav3GZFMHiQsL7HOOkl8/DKkKn5OuzgciiluuENAaHl80IXqdafElzK+xCqaLVJCbwA7gPGXfGThiGPoPaIRjNQCxCLq4TIQqDWd2wxZLQuVMfnDimtozCJ7bEULPuPdi4eZkU6OKLLAk6bRv/rEDXxvfoKwp0QtzVhlSaIDw/hP+rKDhqJNxavMp/hrhLM0RVvvl93z/9Kdq2HGJAjFVjxmqPYduLi3Fv1TKyDzJzMpEvtQACoSAskQQp0CUWGFQEKrlPmDwU/Ya0RWb2b4JW4nOn+BYn1s8v3IK5s5eL2FRuFQb88K9jCEZ1QkrGk8PqxtkzX6JVo35Gc9GLACEXpAmMHYRufRtLAwBhIiPCgs5QpBGbgURKkUvu0emwRS3CuFfEcs6wvCQy6sP3v0ezxn3i601oZrYY1m1+DvUaVEdWDh1JrGKNJpo4sTAsMS/K3FJPECAmB51n18gnemHIiK6i0k8kFv2dWXgoxP2/W6Dzfv3RVk0abHEE4R/56HZrCl7dewAD+qn4mIn2UeX7XMSJWuoyHurUnDHS66WDTUgaFE4P0Kx5Q8xb8jR8gYuwEKLNNRhza2FuICjYCCbFKZBtQamS1eBy0CZPDx0iMAcP7YlBQ3rC7tZzQ5u3IVijRCTa0av74zh04JRM9tls5ateg/uwfstcRGKZ8rO8rpiF56UPVmhexcYzkZikT/H5ByNBnDv3Gw4ffAubN2/DF59RldKwSuRtigF161fC6s1zEaNl7d+aoOcW6ISX8pzgi7ofHidt6ILwepJE3LBOjUeQfhlwu+zw+7TRWOq2Qnh9/07RUGATlgU6eePPP79O1OVvKlxAtI1kT9nsUqQztqWkpIgGCvMSIgbEztcflfv99NTZWLtmG3zZSvNhp4wonxuLJOH1fS8jKcUOt8cKfzhbECRcm3zmbmcBzJ+3HDOnrdTtaAgrss+wecsKEU+2O2PwB32yN9n8EHtgq12pTqRvsViOKNzck0S74hxxXCK1SVAyMTdWLt0kBTqN5SIR/l8rYtag7Htf6JLqGAg9k+vOi4yMDCQmUahWaVXUvWFTwrT2M8VHrz38+V8uqv4/+vjrBfr/8sNkMGRQsorcLH0jYzK5a996hMGDY6uawh/sZOVg+KieGDS0G+xOnyobkwQqyVheiPu/gbXn/b4xnWSzeHA7vOjXZyj27DKEmkQZllDjKEqUvAFHTu5BFDnK+zE70wLPM+0xmDwZMF9pBmgBRo4UC4KmjTrg9Knv1DYspEkNC4Hqdcpg566NApsUOBGFe4wCXflgCqVhEskYRMX5jeu3Y9KE+dJ1F6E4CvbYY2LTNu3pSXh85ER06/EAnp4+EcFIjoqpUKXcqkU/iwDhu7M7L/Q1wihZoDtyJ+h/KNBVCEdU3P9ygW5C3E0+tAnRokgc4ZIh4UDqOONKqGp88CvXp02Uzz79Fo807KVJfp5HzMDbvWdrjB3/uNjCMCkaPGg4Xtt7OrcgMJ/7VQW6wA+NySWbGpVrlMLqNcuEJ5yaymCrUwUNZBGFuEddOHXyK7Rp1S/eoTcnqlcX6OwGc9LH4ocHvcCCYRcoGosieroy6LCI5bPhn9kcYDDwehMQ8Mdw+VIAFcs31iQuwmmDerAuXPwMmrWph1AkQ8WNwrQOU+qFKoyaxXreRZ+3UKd9oWopEG4uazJeoFPF/RO0bvGYwWM1YNdxkTijQP+z88NAQ4gFWzb5/B5BDqRdykFyEoPyUsyauVqAMfIy/J137FqCypXvQ8ziQu/evWF3RDB33rPwuIHLaTmoW7M50i5wwskOOXlnURS/pQAOH31VntG/zl1AtWpNsXPXAtxepqQUOzfeeCPIjeYkwO1wwu+LoWfXETh6+KwhNpg7Ef/+5+OIUXGbFmwyjaEKPeHBfm1yRCz6fKLZcm5l5fiRL18++HOypIDiXi9WpLIohFMQiM+biSSTsQ2blsvUgkroSakpyM7OFIikcleTJUngupP9bqfQTTa8CRbk+DLkM1mc82dd9oK4pUgNgM1FUV1WMSXloJsicbpB5NqZWNA+yJ4AW8yDX34+j/79++KD9/9lUG7UOtIkHSttRM+1paueRr0GVeBwqTiYnBGSmCm6hGcY1w/PaKJ+RLDKlYjOnXrg+LHP1UosD68+vlxM1PtfiD9M5tkMMa25+SsNH6qJJUvnwurOFiTOFdWWfnPjr9QWh8Uk7ZGUQ0q1Z0UQuTyajFFMKjkpP/718+94fskarF75ssGH5JmuTSRqDCSkAB9+fAKhyGUpiP05NpQudT8o5hsJMQn1CqWoRu07sXnrStmbAi8PMZ7YROyTDT86avBaCA9lY+bixUsoUDAVOcGLQnFS4SblHbMhWKZkDeU0i0K8ageMGNULvQe2Rf5CXmSkpylCwOEGC79o0IEe3Qbj0MGzuWegBWKTuW7DEoSjbPxERO37zwv0XHE5hbhT2FMVkkXFXRrIJlVIm4bkQ7udqSh2Y5V4sm2KRP1BJE7qOcLq9bz74OznaNlksAEvdsFB3YGoD7to81fuZkGYJaakIi0tTZaU05aM24rXUE0IvqgjwEny4z0xcHgH4dmaCTTFsyIhJxbO2YhZM1fqtJ3NFE4/o2H8/PtJmaDzO/kCQSR6UnDgjXfQrd3jRlxXzDUTdYr59R3aQsQbmTco9DdFigE21goVKiRNdTOhT0hQFBW1YngeMs6zmUr0yplTX6NNq4GwCRycglmKFNy5d4GqxLs8Uphn++il7kaU9mMxL0oVoSWsBRxwmN99wsRB6NmvjahYs4EimgRRNhdNkbg/m6AT4k6R2qs46NLUyWshmbdA56caCJgrCnRzw3OtUk03AePHPo2NG17F4iXPoFHjhobgoxHAbapRkpzAYoj7IoC3T55Ct87D4ueG5ixRJOez48CR3UhOtYnzBAs9fgYbbRF27mT4YZWBCCJO3FK8Wu7ZY6yPCZMHo3ffTohQPyXGmKAq4gmuZEEmtW/TF8ePUpfECEtUyK9TEes2zxHxPT5jnhtcaLL+2TCLAB53fkEevrp3Pw4dOoT9B1/Hud/YDL0bLVu0FU2Ud9/5RM4UEcCLAvUeqIqVG2chZsv8kwLdpSru14K4D2pvDEnYgPCLCCifd8ivlKZLly4LSmj1yi14aqKBFDNzH07RFz2F1m2bIDvnghSkVavUQefOXfHYsP6GpZgWpcFARIZD58+fF40bOgxJ0cvGZdQFpy0Rb+w/iu7duE+Mk9K0eowBGzcvRM3a98LujsLnT5ech+9DFIygG6nPtHQjZs9YKdRSiZeS6ALbdy5HufK3w+MldZT3Xp+VNNs9FE/OgddtNLO9qRJ/KK6YnOKFP5BpNGc5OHOIBtTM6atF64rnI5tWEQTw/a9vwe4Jw+/X4Yb8fUSboOLuIxa1ik4wP1tFFK9Fp/0Lwez6j/ytO3C9QP9bt+uf/2EmwjyBQkFNnuxw4vdzmahUvoXRVXbAaadSJaOwD/UbVsaqtXMRs2ZIwObE7C91sf5UzdrgYAdj2PXya3h8+GxJ7Rj0CdcUCJQD+Oq7t2F3BhCx+A1PU4qQkV9sQoivhH6Z0xwW1FZLAm4rWVU4qcqXMyDIiGLq9CHo2r2VFMwSuKOchLjksDETbH4GxY48bsL6bLhwPhtVKzeKC2pYrRQkCUmRnpLPibS0AHa/tgj3lLsdYRCmo9NL8mN5+BC6xANM1OiFR2qTYv9PC3Q5eFUsrU79e1S1mjZiwkE3IO5GxWwTrjgTAk7Q8xboRswTDpVZoFOkyEyujKaG8ZzMAp3wNbc7UbzkN214CePHLtBfMKYmcvctwJsHX0CJUkXgFIVpoH27rnjn7a8UrZC3GLh6gm4ILpnnbe0GpbF+wwopggmp1UPZKNARAb8fYVn/sUAXkUFyw+gvnS0cdLUkYtPFakyO1dabMGQmtwKfIgxa7NjCMgkjXG/j+p2YOH5enOPKJPSmwkl459Qh+MKXkJCofGb+vnrZx7T4kML/StX6KyHuLNDDOtUI6zr40wKdTXGju837/f0v/6ZAz0NV4N7mPqEoEtcQldlZrPz006+4v2Z70R+ycv2JIA1Qu045rF27Cj/8/DPq12+BLdvmoFbtyggGLsuUc9WKbZg6aZU0OMj3FPqLNYIFiybjkUb1sGnLNixZugQnTh6QhhX3rxaodrnHbJBxit+x7UCcOPYBomGTO6/ThdfeXImyd5UQNXhJwEREi0q1Ybmf9JZlokDhL/FrF7I/nye7J2wkeVCiWDXj7NJ/s9vZ2Qc+/fyUFPaKHKEKMRsiakUWDhJqzsLYsHcT6k5Uft4h/EkV02IRn5Npx203E+LKAp3riVNaTlT7oc/A1qribhSphHXS8oy/z2aPy0ZevXKy167ZhIXz1iLjcm6SbyrDm0k/GyfrtzwrCtTiusAGkVOt3uScCucYzUOdXnsE8eFH9+69cPzwN7kBI+/kPG8YucZ+zPvPpgCe+XcChQ1wnVTA5q1rEAKhqtcq0HPfxaR7iIWWVQtzvqQ4Y3OTha3LJRNxp5WCSQnY/9pxDB82BjkZnNrrRQokPAbsfm0ZKt5XRptpjhTcXKSm0TzjFIZ3MICUglGc/fCYxAxCmt2uZEFYccrFhobYbYnuBZFjFDBMEC2NUCxbJldC7ZHmsU6kSxSuoorkFD4Q6DEwbuJA9BvSATmBS6IpoBSOLLGkTPQURIumnXCcjhempoEFqPfgvQJxp20Rxd64664s0BNxS7GqGr6u4KD3Q/+BXYXWQrSXyUGnBWhOjg+JHhZYdKlguzcRJYrWUGE2cYcwIe6Giru4DOh6sYrYqdo4nnr3Q7RuNtRQZeeX5OEQxvadS1C5+j2yN3i9ghRgMxIJKFmYjSoDUs7HZCUtZCB6DmgBi02tMWTCyMaaPQVLF2yWSRqVwE0oLc/Tr388jCiV7R1W+AMheF0pePftj9G68UDYrWycmV3hGB5tWgsLlk2S9ye3nfBfFi38/nwGVNNnkWRqiAiVzMLGnlPQQTzviaZio/7t45+ifdsh0s+PxYj0sAp8euv251Ctenn4g1HhoIcJc48G4aR6uSURxQrWkzXHR8RpI5fF6DF90W9wRynQXR6ifDiZVRsyVXG/RoEuInGLDYi7qZuSR8Vd0Cnmd/93BTqRJgbVRARyVYX8999yULNGc2k4vXd6HwoUTJSGg9ulZxLzHWquRENmc4BoykSUv7sKLvxuIBkNC0zGqflLpqBJs/oIx6jSzaa0McQIkZ/skfXHqa7XlR/FilQyt4poAPAPo8f2Rb8BXUUQ0OnSwkv2YUipA727j8TRI6e1GWa8Gj5cTSDupA7IPg1FEaWwodUptmZff/Udtm7Zgc2bXkJGuv5SufuKiJjafRUqSvHcqWNPEbdVipqe27Xr3oe12+Zco0DnpV7DZs1Y38JBNwr0cCwijfycbN4/CxLceo7Rr533goKlle9rJo9G2JhGvlSkWCpOnDwIq8OHHTtewrChc3HipGoksFHDe8Ock2cW45PqcXANqvAKm4bUq/jhm/No2rgNLl9m0a5IFnn00H04YFB34YMHIllISvbK3mAhTKQZzz6qsq9b+wKmjl8sy0xyWTZeLMD0Z0eic9cWEmOoC2FSTETzIaqiu4yfEhOzw0jwJsveYVxmTsSmmPL57Vg8bzVmP7dO8lyOSERc1BbGdz8fRNSWpcM4Q/RNkKlGI0AoL3Q2CQYVTSmaKGqxxr+/Xqjnjdb//H9fL9D/+Xv6t97R5M4waDEBZr7NYmzqU/OwYe1rkohHZVLEzR8W3vPps6+hcLEEgZlyAiAHQlShnNwwAgE0pocqBkP4uKE6Iu/DYEmrJYXNSJfMxk5sAu65oxYuX+TkmxvbKV1vQuvWbJiHuvXvk8KUiSq5NbxeBmYmTjqlDorojfDFRfjEgVDAiQ/e/wptW/dWbp3DjRAPPguQv6ADR0+8CqebnCtWDmHwwDWt0ES8xKbQGkJVpRse1esc8+QUuT/atTRgmJT4tgDFS3pw5NjePHZLuRB8/QUmeTypaB2hPskMNOzEOmzUYfdIIjNj+nK5t7SAMYW0GjxUEUuWPYfEJBv8YfUi5akcCtL+JglZl3OkcxsJOtCtS18cP/aR2qaI4q9yM4c/3h2PDe8rQiNUspdChD6yMTYnaBdmF19TBhiKzLDTyunUQw0b4+sv1SLHzemVX61D6jWohDXrlmjDxhindGjfFSePfReH7F4Bp/2TooB8R/KJN2xcmQtD5EHstIkNFRNrr0t51B++/yNaNusrkchUG+Zn7NyzFPeUL6lUCIlW5hQqj1UNMQsCCyc/k1ZYyvvTAMTuLaevHgT9hJ570aBeU/zw7QWBOaqNGrBxyxzUub+yKJCaaI1/v/GupZIdRUysdag7oHQJi5CcaXtow3vvfoo2LYcK1UT4a0ZwJ2Lh0y8Pwu2NSEDkvjNtr9hgUNSHQsLN9atIDxZF1HxQEaKnJs/EplV7lVLCZpGBlnx512ZseXEjTpx8C8dPHNRpNZO+mBVpl/yoVrkJ/Jlcl4mS7NLJoEhxL44cewN3l6uOKVNHonWbJiKsRmiz+Ko7KN5DBAQTwCR07TgUB984FZ/A8PnSquWlXQtQuepdgmRhASbJhINnBAXaKHag54nLrUgXm1Pf3+P0inggn9ctxSrDTmoGreSYDlDB3wp88/1JKdgIQQ0JjDkEp6iTR+B25tNGQsxv2MPoGULvX1PckZ/PPUHP4JLFahoTdC3QWWQ8OaYXevZvIZaKrEkInWYzRCexIbCYioZUrJDIBK4zojNe2LYLCxesEHcIM7uiMjDVzHm0FLvZjUNH9sDh4jONyrSBU1I5d2M8y4wHx7+4WtE/Tn/ISyI0V6rVUC0298nVK/gqIYB4kzVXXyRqzWuv9scdYCZYbGCVvvURnDm7VZAxar/mkPNPEADUM+E+lIavS6aUp099hg5tektDQJY+BY9cFPWcI0KQIpIUc6DkzXUkbtltyYZ9HeEFIaFL2Jy0r6NAHyHPCaA6vlAjbDqh0aKWOgUJ8PuzRF2a8YtnusWiE1ByY8uUrCkNOiksDdVuKlt37d0CnkQLfPT1AoTzyviJiBedOvSWAp2FNsMft3D1WmWxZdsqUXHndcUMn3jRxLB6ROCtBCeP3Kv0SQ9H4fJQcbqXcHf5e0zgI6LLoXaD0tiVzyBVjHBfC26VBpLeN4EzR7WApN84178/5FcEhlDMePbFcPb9T9Gq6SCJk2xORqT5FsXOV5agXMXbpeHmCyrc1puQgEBODLcWqyN7TeK+0YgdP2kQevRvrvvAyAWi4tPswdoVOzFl8iK9MNNvPRbBd78cAew+db2ghkLEKgV6x5bDxZqFCb0k9pYoqte6Gy/tXoZA6KKxzzkZVzgt7wnXhcRSVs5s7FD800edAI/qg4g9HdXVXTJBb9V8QK79KtEwFuCV1xej7J0lYHN4ZP9THYXUJ7slLJSHW4s+rEWXhl95jRzVB4+N5DPKkfxEXCbiPuEWnHnvU7RrORSgFatA51TFffuexbi30u06JJB8KCwNJV4zaRBXFuhX2qyxQBIhW7pEIAp/IAveBB0wsBG6e9cBDBk0HZ26NMCMGU8jEqMFKm0fvcJpdrid8juczPKMoqsKm6mzZizE80tejqNGzEr7/gYVsWLVPFhdQYP6oxoKTrq9kMZnU5qNNerBzcXVLlCg5UbsGjuhr0DcM30XRCROFP7tDoT9tEtMQI8uw3Hi+PsI+plD6n2tUas8NmxdIAU6p/U8Nxn3yLteOGeFuPPIcmLcdgIdOz2KsROfEKQL4zxzp769H8PBN05LLFXh2Cjq3F8Jy9ZPhyshBKtF3TEYRxgHSV1KSiyIIjfUku8gUiXG+iYShQU67Uk54uA5wmY144jmWYwj1K5JQjAngonjn8XG9fu1fyLI0JhQLV7asQb3VrkDXbp2xI2FbsbsOc+JfokOb0zKitGkBvncNmn6sLim6wIRKY0fbotPPv4hnt+Zz6lm7bLYtGWVuBDQhYQUDzaoZN1J0e8UvQ7GKNqXzpy22rBMc8rEOhLxYcKkQejTv52sGYr8EXUidLDMTEGWCHorpva1zFmJEuXAT3VLhL+lVo0R5aBPe2q5gRhTfRQ293/41yGELWqvyPVH4VHJF5zcz2oV+kd6YN44c32S/seo+8/9zfUC/Z+7l//ld2JQNAtqdqQZHI4fPY22rYYZnXzlSWpHPYpRY3qj38CO4ksZMMR/BJrmIx/TAo+HvsXKveKLxTghNYTy8BBXf1WFVDN5YFFI3+to2InVyzdi7qwNCErzPXe61q7To5g9b7IoeRL2RXVj9Sknr9ZmKAxzQq58b5k0OZJgs6Rg3OgZWL9mu3YHmX1YonB5gaHDeqBv/y6SLIufJL08DRKOKa6kMHc9UBk4nTJVdeCdtz9Em5ZDDA0VFvf8rrT3AKY98zjad3pUJks6l8z1BdZM0yjQCTAXtVcLQpwaeBKFy8UCdOOaXXjm6cUSpJigUrQnGougYuVS2P3qVoFxhmJscBBXqBxmFtYMSBTl0Al6bxw7+nF8EkPHJQIDxozri959usDmIJeRfHhdOuo7rcrPfB9ac1HojRyiV3a9hiGDJsYTK+XOMisEtr+8DBUqlpXnYrVpg4SFCUXJqCgtWQi/s9xbo1ClP/1VLxZ6KorFe+3LtXMS+LVykThpZjH11pvvo0un4fFJE8X2qPK+bcd81KhVAVEmUsLvNG2grvRpNgt0dqXN5o5MvMM60WLyRhue1189hj49R2oBbdfCt3O3Rpg5e7w8A5lE/aXXtQp0NoQ0GFGsTYsBioBF4XUn4dDBt9GpvXqEch0w+Mvw0Qr8+K/j8PkvwZ3gjXeVpblgBEzlr+n+08BHv1VO01T8KTEhGWff/xyP1u9p0p5FuJCJUaMmD+HAkX2Y8exYNGpSXyxOrDH9XXbDp02Zi9XLdiESJr2Fz0ZhoS3b1MKbbx3Dwbd2IX/BBIHi8n4JzDukjSiKaGVmBLFg7lqsXL4FYT953yyiKTYYQddejTBu/AjKq8V9cImmyM5Jl+SMqvMM4hRVE7eAMJMruyBuKGjJCXrzJp3w1We/wkf/XXmFRXxu/ca50kyiUr0nidO0gIj6UE2dIkOKyAmLenpyYiGjMReWpCgpkfw/nxTbDls+gRCzoIpQB4O2X7EIxozrib6DW8HliUmCHgiEVWQzTLsiFtxhuOxuVRQPpsHhICyd51QC/vXrRby88zUsW7oeF34nNNgYBhu185GTW1C0eH75zsq15fWzIMljKfmX1mHe7phpK5TLGb/2W+QW5Pq8c9d87n9dvb5NiL9SFVgwlCnzEFatmoDadWoKP5EUAyZ0FD3y++hvHEOCTOGAgI9Q2ST06zUcbx14W9a9CLpF6eW7DFWr340cX6asq04d+uKD0z8jHOSZQiRERCZTK9Y8g7r0ObawQcQ1w2au6oDwOTPRZKySAi4nJEVKIExvYbX+lEJDmmYJKFWsiiBNxMKNe9HGorkH+g/tBJuTvHO9r9kZ2cIJZYFOx4v9r58WRWyh6FqA+g9WxMbNy5Ht+11VrA3fa0Lj09OzpfFS8pbqQtFgwSF7km4JY3vi8Sf6Iz3zN7EXY4Euk2E4lOftU9s5EdxypKD4jTXiEzWzsBgxsjtGPtkHoUiWcKQ5eeZ5KurkwSCOHn4XvbqNlWM6HGLTm5lBBNt3LsC9VejTrdGR+zgt/TLyJRXGzTdVZ0ogz5hQ8myfD0+O7Y/ufZvBm6j0MOYEpCaRY7xo7gYsWbRGmhwizmlMJVmgx2zakPMHA7BbqT4ewz2lG8Zh0qaeBJuJ757dhXwFCPPltM4jSb1M1cin53RPoOU6lSOKhRD4tLR0aWDIRC7kl735zslP0bb1AOlxETFB6yl+h5d2zUelKnchYkz2AiG/PAsW6Gw03Fq0PhCxIxShWBltQcMYM24A+g7qIFRANhi5jvgdlRbjwdsnzqJti2ECjedn8e6y4bR640zUuf9emXTyjCUyhtN9nSheLRJ3ZYHOfEcGHFYWiAGxahR7Kwe54QnibX32zG9YvXYaatepIuiLlJREnDt3ATfeUBhZvhyNK2HaIboRCYZlGvrbL5dRr04Xmb5tmwAAIABJREFULSpFA0K9JHnvT76zG4WKJEqDX5prlqi4YQhqzMlGVxhuewpKlqgmTS3JxWiVHgMeG95NIO4JKUTPqDaJYKrsiVJwtmvdDyePf5iLOgHw4ENVsXLdcyKWKdNptxcZWQEsWrAKS+e9GD8rmYJVr3EHtr6wFhERU4zBYaHgr1X0eI4d+VApP2x/W4Ba99+LrS8vhy90XhCkhH6HA3q+JibQjcSHO257OI6cS82XiMvpWRg7YRB69W0hHHLuCH4FDkFMSDbPNj77zIxseF3J+PrLn9Hwgc6CuCSqhesyFI6gdp17MXr8EDRv0QNbty4WgWGihFicMy+WBopddRRkQBRTpwiBiMc4JJqGLRv2qLiheXDbgNK3FxR0U5Gi+eALZYi9L9eGDiCIPPBIk97lUt2cN984ij5dJxh0QY3pbK6Vq1ACr+zdiEDoMjwJDmnGM4YlJ6cg2xcwzkl2T/meRKTwOXu1oU0KiSFASeeOtSu24dln1iDB4xQXF1nb1ih++OUYwpZ0g1LokefLfS7DwqieEfq6WsPnqpj0l2Lf9R/6u3fgeoH+d+/YP/zzOjXVZI/FiYcbI0KIbwyTJ03HxnVv6vDTmMRw4piaz4FDR3fL5NnhVq9nESlyKIeL72NOJ7SDrp1sVWBkR1MPGrG2iWRJIWWJkYNYEFlpIbRq0Rln3/sRXo8bPh8hqFGk5HPg8NHX4U2mWJEFPn+mJLgxsfaIyQSYk1aSMPnZLEjS04Li31yn1qPITGfy4hTeC4+zIsXdePX17UjNxwOFBbOq0rOg1gm62RzglbPrzs/QBJsFM/1WaVf13TdpcoAz8YsILh94+72XUehGl/KmWUBLkWjajRmFqky9tFvPXyJXnoGcIiMsMuY9twqzZ62Kn7zKwgQ4QV+zfhECwQw43BTACsJOWHmEjYkgXOR/kRdmS0b7tj1w5PCHkiAKoMBIhp4c0xf9B/aAzR5E1OaDz68cagZoPmce4hRtYZHNadavP1/Eww81Q3ZWxJgiuREicsEeRseujTBt+hhJLpKS9cBnYGGTx+8jzNtjFHGqah0/aAVmxnUWQUICvclZgAdlgkWuFAVCLl++LEmkojvs8AdyhILhcqbineNfoHWrPmAuzSLHxSQ1nIMXti9GtRr3INOXIQmj+LCL7R6fu9kgyJ2gM8ByjSZ6mFgEJQAlJqYiHIgKPK161UelYLDb2VzKQfl7b8OqtfNQqIhHngEbRH+J4vGHfWtM8O1U3ybPlToQtGlSSBttAN8//RlaNO0f96Q1URBcY9/9dEw4eUywuH9k0iz4cYURS1kqBZxyDKWoDbHbT+EihXVzDQ/s9QRe2XVEmjRqQeOQyYjNE8Op0/uQmMQ/RwVKar6+//Z3NKjTWW3a2CkjjYPCvRHgyfHdMHhIP2mo5OSQBsOERNcek2eK89GX9+wZ2uQN0CESlfpFxj6Korck4PjJA4hZo4LGIL87FM5GSqpXEm9OJITfz+0koodMppKReTkLLmeKqGBPnvgcli/ZpmAVaZxxHwIdOz+Cqc88CZvDD3eiDZcJ1YlGZZpEWDXXAdcgE36iJ2S641BvZ947iuEQlmuJJeK2EnUQM+D5MlWNhDByVBeMGN0DWdnnYbE74PUkCwwxm5Z+4inMBJCTmkzkK+AWriEnGEyWrBba10Xx0w8XMP3peTjwxtvq6U2OO2GwLy3AfZXuEv48VelZoJtwvysaX38aH66d0GijKu8r75+N3/nD5Dz351Vj8FoFvv4u15sUv64k3FKsBurUK41169YI9YFCRbzn3N+0oeR5npVOv3k3YmGqoSdhycK1mDZ1ibwXkSNcYyffeRlFixUUDRTGkWlTZmHZot3yGX6fUnUs9gDadWiImXPGIhLNVscRighyWkdf4TATzWRFXdmdCAaU8kCfbybXoYBaVLG0DPrtuP0W9a83p6U8SidMHiQFelrGOSQnUbSPih6ceLkEwdSxfS8cP/q5nL9iCxSLoU79CjKBdHm43oMIyNRNbciSk/MjOzOCW0vURnKCCxkZCh1gnBw3cRA6dmmGhEQq44cRCOt0muub8Y7Yf7GrDMcQ9Dtw2y11VQk/yr8HKMg9cfIQdO/VHFH4YHdpUS7PP6bUjfdOfYSWTR6T4ogYHsLjWVitWP00HniohhRktK+SdRyJIZBtQ5kS9WUP6wRb49+YcYPRb2g7mfYrkk0pRWy4rFiyFdOmLNIzgWLsLpf4Q/+e9j4yfOekCZuQlCgilGyatWrUFV98/qvwY/1+w3o1BixYNh6PNKoLu43QdkV/SWFkU+VrUzDOnKTzeasFl3KWlWtrxScf/ojmTXsak3hjvVuBrdvnoWate6UA43dwe10SfyIB8m4LoHih2jINpZqqCW6aMGmIFOjRWLZAgHX9q1tIICeATz/+Hk0f6W9QAqhuG5b4v3HbfNSpV0FiFAcVPCfFz14QiXkL9DyNfmNPRoIBFChQAL///ruomrMIU1VzK069exatmg9D/gLABx++LY0ZpysiE3Oe/6I5FGMxySmnIiOoEcLcz+1Ilfzmqy/Ow2E30USk/AB9+7fGE08OhifBbBT5xAKDMYYxjHmDJepB8aJVZM9Ig8oA+UyeMhQ9+7RDGNmiK6JwayeCvihcjhR06TgYRw69J/kMJ+B8XjVrVcTGFxbCH0gTgTg2on47l4bqlVvT9U/OTkFF8pzcPh8V771DRIyJuqIDrNdTAB3a0unhEz0qeZawmK9dAcvWzhGPb9MFx2FxyfdIu3QByYk3ouiNauspXu7cRFYipQZiwBBOlrm+tcHPnJnniRmPGfe4ztiI8bhS8eTjE7Fp/T5FFBjTfjbaytxVDBlZvwtvXnJMaVooPU8b20q/MdFkjBfUcHl192EMGTQpjvyQuE+UDoDX96/HrWVuFqRpDCoIx+GSUMwsTpw88R6WLF6OVatXIBRlYwu4u/QjBm1RBTPDoRz5rifeeRGE47u81GJhjOWkPASnO1Gog7yPglSMMSbZke33KXWMujpsQNm8gkYiB3360yvkM3gvRdvDCnz57SF4khVVZmqVmHFNUWdsuv55fIk/0D+Ne9f/4b9zB64X6P+du/cP/K5ZoLMw4UYT6DL5qhYbLqdlo1mTjvjpe2Oik2eq82jjali5eqFwwpk0cnouB7ThGc7ESexf3AqJEZVVpvJB2l15sG3bNhQtdhMqVysvE6WgPyy+yw6LFx9/9BW6deqHSxcJe8rl3nbp2gjjJ4+SCYLAA2MUpQjJwchAzAKFfpzswrGTS1XPOc8uw8L5m+JJpNUeRkIS8OKO1bjz7lIGp8e0CYoJNDW3QNduJ+2bOGmlbQXVaJnMuZzJIgAyeeJi5RYZ9+ahR6th05Zl8AcvauHL7EgS2Dxc2zyK9uT2+HIIbXdLZ5gFjKhePr8NT0+dr7B0Hry0XbHGULXmHdi0ZYUktIRXc/LvD/rF/oeq0jmEcFpccFiS0KF9T5w49pGqZBsBkklu+45NMX3GFJni2d0RgY/z+fAZsplARd8kj/pVZ2WE0b1bP3x49pvc5JRRIAaUq1Aa67csRHIqCzVOzykk4hevzpxseouy8DJ8rAQ1YAr6GYgMCoBxchzjAc37HgEhs8KJE6syE8JpQSBIrq0NiZ4kKZzfe+drdO6gnr1x2zxbGFtemI+K992OgjcVEDEjNmXkc+NcPsUjmoVJ2GxQ+Vm8sogl3NWD9EuZeGzoEzj81llpyLAgTEh045U9W3BbmZuQ6f8XPF4GZkJEry5y/uLGFDilBuIYu+J0JjDsRhhpjxw6ha6dRun6Yi5o0BRYc/7wy7uSsLi8boWFGomk+AFTddigjkjyLgJIOuFgIs4AyD1CKsR7xz9G2zaDFWUhcES7NKsGDG+HYSP6yNSC700Ope6FoBROI4Y8hR0v7ZfJoClqxlh68MhWFC5SIG67xiRMqQa6QSJM/lxJyM6K4qEHm+P7r/mMVBtAim4b8NysJ9GkeRPVDbCzZRYUz2OuUTs8BkRQg/q7p09h8+bNmDd7rnC8ExMKiI/uQw3aKi3EKKokl7YDBw5twS0lC8EfTkdKaoJA7rOzArKfmYhHokq74RRp48aNKFAwCS1btpBrZwNS0D9hD4rdUF2E5EJC32EhFMGQxzph6Miu8DCZ8atvMuF9JnePidbNRWpg3/5VuL1McWlimM1NfnEm1Yh6hePaplV3vH3yTJzvvHPPMtxbqawUSeY6MEUsc1fbVevw6nX5B7SHadOUFwVyrbV8FdQ9z/KOSnJ2dQKllo98iZ8znAJHLVyoovzdizuWolLl8qLCzDjBJozwdS2kGjhlCuzPCcNhS8TiRauwYP4qUDiYr7vLFcGbB/cg7fJvYhXEZ/brLxdRo3I72HheEAnhpPNDjjRbDx3ZjFK3FRYeOuMEBekEsWLYk/Fc1KIuguXLn8ftd5ZE7do1Bf3DM5vnE6f5d5WuDYfdC59YHSncfvS4/ujZrz1srhAiXGxMkqOEeDpFJK5Pr6E4+KaKxJlCW1Vr3IldezaL80M4wiRY9yrPI567PPtvpoe5UHc09rG5NXBoB0yc/ITYL3ENeJMSFSHEGXeEE1r6rzMZ98gaurlwNXkPogI40eT5QWhuj96tpLEXpgiTg0QaQvZJZ7LhzHufoC19us2zQA5K4JU9S3FX+VJinZSWQe6xG7A44bLlQ/EbqhhFgrEorMCo0YPRd7CKpQlfnYgdj1ecElYvfxFzZi1FIJA79uO+/Or7o4jZmdzb4AvkwO0kXN+LPdsPYOCAp2RI4HKqIjjPv+KlknHk2D7YbSGJzyLcF8xRaDtRdUIZUF0J7s927dtgwoRxKFOmbDwec4J+8vhHaNOyt9xrbcTapUG5YetiQWkQIUWUWrZP40+Sxw2/zyI2aw4bxSpV0IrF0eNP9EPfgRTHCyAhOUHsKsXClpZlviDOnvkCbVsM14KV9buhZbBh20LUvr+C+FOL4KU/KGeLTFBZnwj6zETiGba25h6MqJ6OqXJt5hpE0Y1+cgJ2vXwUDRtWw/yFz6r1VSxLoPSiSxJgPPAgxKqbqt/hsIgccr/mZEaxeOFqLFm0QUVczZcNKFDIjjfefBWp+TzS0KLbRYhuFmATJSh7JxZy4Y4y1aTpawi8y/d9YnRvDHmsF3JCaSK6x58XeqPVhYDfip7dhuHQwXcNoUKNedVqlMOmF5bA7lT4GN1WNm/dgYljlmrPn3kEJ8+0x9s0B5Wq3C15jYh9Wjh08KB9G9JNPo2/r8sJVKp6F7bsWG34oDP/jQlHmnFSnUqsuK3E/TpBN5e3iBQOxYDBHUQPQgQliXrMpkOABTYRE2bTKGIgvbiurDj3ywXUqt5W9mReyiIRiKvWTkXd+2tIvOMZyDyP6vk6RVb3Fi16ifQJ45uvfkaHdr2RQeeRmDZPODjjez01ZRg6d20t7hrMx5S+yO+m1n3Ma7p26Y7ixUtg0aL5SMznEP/4yeNm4YWt+xGlwGWYTT1atAXRuetDeHr6WISi/K60HNbmPv3fubejYb8OrpwJOH/+Inr3642dO7fLmpVz3EeahxvLF6/HzBkrjCl97lnx6/kzyKY7k+wFDhS40o0zTRCNJjXrGo3jvErFfzHluv5jf+8OXC/Q/979+sd/mocBu3TCXzMswCSpp1e3w4tPPv4azZr0EoE1HtQi4GYUDF26N8KkaaNFzZPJD5N+Efxxu2X6yb9jkFLuC3m+Fvz6629YuXK5BJ+Zz01HJOZHIOhHkjdFk3SoyNnbx9/DwAHDcPECAzOnwzq9WLp8Ouo3qI3EZIdM6Oh3yeSb4j0iOBIMCZzNnxPCnt37MLD/VImDbsLGIkGEIjHMWzgWLds0FI6sdKuNAkdzTcPTXdTCdfrKLjYLdHboaWfDCTOTaU47yt9jdB75a1Fg09aFqFrjbgTDaciXLxk+sfMyE9jcRoBGZ3aWeZB7xVbLlxOUSQotlPr1HImDB95RWKc043U6Wr/hfdi0ZSXSMy7AneCQAiYzO0OSU8LcGJAIbfNlxdCjG314z4iaNbvOYl0SDuOWkgWx8+VtyJc/EXAEpPuscGgV0uH7XDiXhk8+/kKU9bOyYooSMD2kaX1SrwrmLZiBpHwW2FwUmgEys9Jy9QXE/oNCNAbnPu63bEyxBaFgEdE3dqYF/kwv4UCWJI5is5GQLEmyQBvZCrdE4c8KIjXlRrx78ks0b9JNAx5hysILDWPPvrWocG9pZGSnw+Wm4jU/hxkyM3wzyeF8SF9MVDnB//1cmkD6U5PyScE2bcpUrFmzR+F9MaBEyQJYuGgu7q5QRtRbo8hQWsR/s0AnPlQ47xZOvyxwGsUCfdZXLNuIKZOWyvSIBSCvxcYpdCSAX859gCgyZZLGBoQ0p+Q+6SREYKVMdsm9dGlRq/oQJmedP2NDxGdB184DcPzol5KIRkWZHTh2ajuKFicvmxznqFA7TD4pJyTnf8tElUrNcrF1FqBth/qYNX+qFNSqvq8ceML1uMb45wR3suwd7vEDbxxDr25jDB0H4+ciMZQuUwCbX9iIG27ML8gMri2iZjIzs2GNcNpNWLINp8+8g0GPDcHGjStQ4uabJUFUiyAbFsxZjgXztyh/kMW5aEnE0LxVPSxdNgeZvvOyd3SC7hErPZ5b0RjvlwsvvbgLy5Ytw6uv7ZJzQ+Gmar1HX+HSJRuoerXh58zvWaRYPhw+sUcpGob4Ge9DckqiwrktNpQsVgd16t6ODRtXS6LMCQcLVML52NBi84PQ3ndOfogunQdK0pWYDJx8+4BAhjnR53lrukuYE11dzXkFO40z5981jwRZYopQmaHlWlx1E0B5LTrH1cJVfJ9c2D3PEt5blyM/SpWsJPfrpsIJ2L1nhzRygv5s2fdct/INCP+k768nGVkZAYwY/iReeeWY+jQHgTkLx6JxkwflPnD/UX2KCfCsmcuwZNELf0gA2UheumyuJLCkzchUKkKrJqVb8VkTDfT66/uxaNECbNuxXlSTOQlkI5Y0BQoy3XUbp7WEHquAktdrw4DBvTBoeHdEBUKvDhCJnmRBBbFBWrtWQ3z79QVjj1jlO9SofR9Wr10oZ4hSoIgGUUQPhaY87lTcfpty6hlvTX2Nojcn48Tbb0kDiXZ/aRk833gu+EXwjHFJfMvB94nh7tsfEFg/G6ZseIbCMYwaPQCDH+sKmyMoEHcRnOL5502Rqenxo2fQucOIOKRck2XghZeex31VS8tEzuXVaVws5kbIZyALBAXD/aH0hx69OmD8lKHyOdLsyskRZBgb5ovmrses556Hx0NqCWMpkQUhvPv+XhQsrMJlNgd1KrjfffBYU9GieTucOf1T/LpkodiAiVMHo1sXQsqDwsvn/ZBzToA1/O6qhfPEE8NRsFAKxk8YKwU89xnPMIrW7X/9OPr0ylUsZxzift+1dy3KVyyNqFX3hyeBAltZsEZiIqJbt1pLOcd4f0jR8Pl9mDJ1FHr0bSnOAZygE+nC66GDReEbCmPfa0fQofVIsdzi2qIyOtdSu85NMe2ZJ+F0U/wqZGh2eCUO8oyQKjTubZ4X2QdRsWeuRU0OrmWiVTjh57Ns27q/3KrxEx4TYTYfhT7t1NMJSTEIGyHjWXC4nHA5CP13Iis9R6D/FDnctfNN9O45SvKa+KDECJyDh3bDk2OGIRhVsUOCt1TPgXE/Bed+Tce9FR7U+EmkhIcDmyAmTBqGXn3bw+IIymCAE2F1D4oKpax2jUb48fvf5VnzPOYebfBgNazeMBeBECkK2tBfvXYTpk1aKc0hNgQCgSxJkV7cuVDE/SiKxrXHyXxq8k1o3aIHjh35QOK+aJoEo2jQsBKWrp4Liz0kLkVihRkj5caDWJSinsDtpeoiFqHIr8Zg5hhdurfChMlDYHOo4CSfmVxr0CcFujayiWpjTk0EUQBuRwL69R2MN19/XxrH1EqiA8DtdxbCK3u2wptIgVJFw8XviegTcXLvlxjO/NCXAxH//fD9H4z9YBUEZTgcQvOWDTB/4QwEIjmCZszKypD34vCN3Hoqy/fvMwDvvvst2ratj6nPTELUpjn7bz+lo+ED7SBSGqTUsWlOaIgF2PfGRpS79zbhxpv6UTl+Fups8HGg4ZK8vkOHdnhsxDA8/MgDhiYOUTMeoS5MmzQXa1bp+WyKwfFh/PDLaRnykT4SjYZwOf0C8udPlXupEU3Rt7kQdx0Y5O6H/+Jw5B+vpP7/fMPrBfr/9nPlFM+wAmECKWJT5H+K6FpIBEO++uJndOrQD2kXaD9kiOQYe6ZR06oYO2E0ihQpokrnHh4MmbJpJVWLqpgbYYxnz57F8OHDUbt2bcyaNRPp6ZeRmOKSQ5iQXhaRFCdLTc2PrIwsfPXld+jcsS8unDdqKyMHnTLtcXTp2hZ2t0VgUjk+H5x2j3LfA0Hpyr7y8i6MemJuPEDw0ElOsWHthuUoV7EULDYKozBJUOi9ClpYwImQKKMbwngCi3RowklYpvp/q6APuWijR/0f9r4DzLKqynrd9FLFro7Q3STJQRQUUEBRRAXDiIOCophFUBAVxTiIg44y5jDqjGHwx4AjoIIBlCBJkJxBMk1Dd9Op4ks3/N/a+5z3br16VV2pA3Dv99VXVe/duE+4Z+299tpn4Nxf/Vk8xXPnF3DDTVcgyIem9BaZh2mPt40ic5JR8QuWr6DdK8OkXPYKFfDO2x/E2485EU+tUtUojcAxL8cTQHbhH3+M5+69G0JUZKHK/Lierm4MDVUQ1yhK1Ym7brsfb/iXtwsNmaCF3kypZ1qgFzTCrrsvxefP+DR22m1HmRAtFfrGG2/Evff+E3/8/Z9w4z+MCrQNgEK95+95zzvxoQ8eL3leInbnM3rEhcWI0AjpUJDcdSO8phOq5v436LgWoIuIj9L7RZQrIN2SkUpP6oaSVaGiRDkB7XO650gk5kc//A3O+vJ34YkYGIErnUAVfPr09+Od736TLCQVlBqVmnEAOl229PL2dC8QivG6pwbwuc99Dn+86BqJihAAveSlu+KrX/8a+vp6RDlfFk3y7GR4TJPibiOM7HcEynXWBy/IQp06AN0dvdj3+QfhyeUUc1L1Ye0MfGHVccYXT8E73vUmJJ7meUuNXoJhlpQyFF46W4Ssakp9qXiiAnh6/uXFHRRw+aX/wLFHn6YvZp+if/vjf87+mkQILNWO/Z6pKVKRgPcQuTjubcfjmqvvE4cdbSUL+QN2FdBAgRwVXWM0gTnqCirpQKrXNLG6kOvBpz7+BZzz/y5q5JoxCsL23PN52+Psn/0Ic+YWpTQa0wm6unoQV+lVd/GPf9yIEz94Mr72rc/jpS89CIGXKFWapbP8IlY9uV7u747bVqQS9BTDHnvca/Gls04X8RuiICvmJvOAU8Uvf/lLfOXLP8JFF/0SO+y4WCjpUuc+ZAkdKtYmOOF9n8af/3hdkz1jHGhHHvVKnHTy+7H9js/B6jWrcN555+KRR+/HGV/4nETStl/8EmnGM8/8KN523JsR5EJZ+BCkMZ2DrKVCvgdXX3kj3nL0B+V+Tzn1XTj1Ex9EpUr9DXXI2LZsvj7sQqU1oj3RAibtMJwIoPO7VmVHC9atiI+9jl086f6MnjAqXC0H2OU5++lnHrDr7kuExfPcPVleSoEUHUCce/N5zuOs6nERPvzh0xvVC56/z7a44KJzBWSQCsoIPMXV6FhbvWpIKOV33f6EAtKaMjLYN5na8MUvfUGiycPDWl+X9ExLpTznnF/g61/7EX73+7OFGsoFMampIsbk5nH+eX/CR078gizUpTQmxxBVoA/ZF2f/4vsC0At5T2oUFwICfgf33f0ojnj12wUQ6LuEJUMjeLkIt9x2FTq7PYTxoOT00klOx3Kp2CsOv/e++yT86cIbGu8uKXMn4/IAnH76Z7F0m8VYs64fv/jlz/DEivvx72d+XinyXT3ixPr9by/FKR8806Rp6ZxL/YxDXr4ffvy/X0filOHl1N5MqRkaLKOnexHeesy7cM2VWrddmQW6SP/Up0/C8R96C8J4SJSXCTriuIQb/n4n3nb0+0F2McEI3/MCRpfMwZ8uPRfFki7Gu7q6UB4eFhrs+9/1MfzlkmtT3UkZO1/5+sfxpre8Xpyq5eow4kgdi1HZw9133Y/j3v4+DIpCN3UbQniUowiB73znTLzhyMNlLLP2Mp3zw0MjkkZTrUT48pe/jLvuvhW/v+j/xBklQmCFLgHnFGj80pnfxM/O/rVEtfmOZPk8Osw+/inWun67OJ9JlabDjSCtp9SLn/7kF/jMqV/Xd6oRN6ST6YAX740f/+zr6Ox25T1NNhOfn8wZahPwmnvuciAGB1Q1LVdgegud9FV86vQTcfRbXo/u7i6hq3/nO9/FnnvugaOPeYPRrDFh3FEON60Dn8uzTKNW4WFqxj13PYa3HP0+rFvDyjTAkqXzcOFFv8GCRT0YKa8TVhTXDYPlfpnPamEdcaglJItBJ3JBNypDiTiI/+NLPxTnE8cTn4Vjlzn97JNnffV0/MtRrxSALvKpUSLBhsGBCv526fX4wPGfMNFnF74IQlZF8O0Xv/oxYjq5k6q880UFfbCChx54Eke86u1wpBqHOpS5UWvg0it/g65uOvHJAHNw0y2346g3fhDUyBTWAJ3IReD9x78Vp3z0eHkvMqc8qfs47//+iI995AtG8M6klgE45NAX4n9/+QOJDr/k4JfguuuuRGVY08HKI0PCxHr9EcfLOOKaj0694ZEBbLvDfPzx4l8IE5PsMTpfuT4hWGeZMdE+ENE+ZWAy7YSv+/vuexCvffXxYhMpouCQdfEunHDycSh2kIURmXQoR1IEVfRQbcBnpiPilJM/g/N/c5lWEJI1pGoA7LTLUpz/25+jb0GXpE7JOz7Hdy3XtTncfvNdOO2007B82UoMjwCf/OR78JGPnYjhylNSu3xofQ2XX3otTvzAGWInsvYk1YXcojAjAAAgAElEQVQO4i4f/3vOf2Hv5+0ufVE0D4KilsuMYtx555345CdPw2GvPBQnfOj90jdoEwY+KiMU0AQOP/Rf8eTydaKzJGmwkeo1/eXSC7Bku4XSH5m2qqyoqqm0UBImwagAVwOc2/fRJKtIbW6c9TS9fgbQN3PDsayT5OBJmRFDbWH+iaN1PLm2Lub7cOftj+I/vvgtXP7X6xRQCJiytZmBt7ztcBxxxBFYsnRr7LDDdkJV4UC8/Y5bceedd+BXv/oFHnigH5/+zHtw3HHHiYJ7V1enRH/5Yhd6YhRJmQrmulDEg1FR0nm+etb3cMmfb1MamlHqfPGBe+F1Rx6BA170fGyz3baoVxI8+uhy3HnrXbjgggtwzVW3GXqQTjQHHrgPvvil07FoSZ/k/7n5subQOBTZ0pwZoYJTwIW5tZyUBRhzoUc150Ryt0glFCqcV0Kt6uCqv92I97zr4/KiPeGDb8UnPnmS5KAJSKeIj+SE6wtEPeG2fggnV60vye/zQQf+ed9DuORPFwutbHCdxJcbwiOkr0vdeS/GnLnAKR89AXs9b3fsuvv26KS3VMSJuvDgPx/Bb359Ic79xQVYt4ZROfViaj6yg0g88qp2mqaeCThj6SEq+PK3VU62k3Sni1cffig+dPJ7sfXi+fB95s/FkiM0xNykAu2lSe58Z9Cxw+8EII+imBsviwD0WBZi8uK3kXLEIijIMjBCFY0IOvmyU1XyRx58GH+46DJ89cvn6AJWWPNKmXe8OkpdwAkfOhpHHf1G9PXNkZxTDXPaXD6d0JsUd1VsZr3YKy7/O07/zBewcuVaWaRygfmZz52Atx57FPwcqaIjohrOl6bkewm9Udtvg9s4YnJUQ161ajXmdC+UBeX6NetxzTXX4uyfnINbb1kulDtbblAdaFzRV0Dm/odOPgqvPOJQ7Lzzc9DT22VAh6YRcLGkYFrrs1uanFV1Z3+s1arwkhg5vw8vO/hYPPzgkwII/3jxOXjObguEqsk+IwKSoea7aq5dL1ateBIPPbgcrz38RDHvXntvh79c+nsMVlYKRVTKqhn6LiMDHA9sv7DC/lhoOJ1I7T/j9LPw/87+YyMNQ5gsDrBw0Xx87vRTZeE7d35J+telF1+JK/92Hc477w/45je/hENf9TIZUw7LMYpyf6xllgpzMNBfl9zDe+9eJkJBPlXVQzpWgJcetg+Oe8db8MpXvERKbw0P1nHNtVfh57/4iSyQf/jDH2GHHXaQCD4deaQeUjyO52d07qZ/PIw3H3UiijlXHDvsQ8yhpg6CdEcrjO6yFu1/4uCX7C/zzHZbHSz2YpT99NNPwzvf8yaJ2ouKvRHUZNWED5/0Cfz2/Gvx3H22xX99/ztYsLBHSsuRCUKBM9pSoo0crBPmkfOsrbnkrYA7FTWfTF+WIZyKpo+iuNvouWXK5CUC7bu92HbrPY0cMqT/cui84x2vwmtfezj22WdfcZSsX9OPG2+8Fb+94A+46MIrxJZcp++511L89H//Gwu2niMOmwikMpM6RQYYBS07sWb1kOhu3HvPkxrxM6lHBBUHv2RfHPu2N+HVhx8mTt3BwX5cffVVOO+886XG8Ne+9g3stNMOqCcjssBkVPm22+7EXy65FF/9j18aKq3OJRJZZhs4wGuOPBDHn/hOPHev3cUBunrlatx046347CfPRP96zqcmnUcqgmjVhu12mIP/+Mq/Yb8DnovYZQqIpDJLeSo6Z8ieePMbP9SIGNta4da5Ia0nam3Aby74Dvbca2fk/QDLli3HRRf+Gd//3s8xtI73SCe5qmFLSUIHOOL1L5Ax1Tu3V1kEI2U8+siT+N53zsZvz7vc0K/tPWs/yRcSnHLqe3DEaw/B4m0XYs2adbjxhntx6kc+i+qw6LSlFtEOSp0uttlxDj756Q+LM57v0Xvvuhtf+fLXcdXl92jVCEf1CRjlZhnEEDFO+9w7cNhhr8BOu26HwYE1ArYLXgnr1g7jwfsfw5FveKeUFwyCkim1qrPuMW99Dd757qOx+x47SeRt1co1IrD5gx/8D/baay988Uv/hp45FBFl+So6JoF77npYUtTO/7/LR/ueEl+U+plq9fHT3o3DjngJtt9+G2EuPfzwMlx28WX4wun/DSFvRDwnRW41ysm++oY37Yf3vO9Y7LrHzhpZL5O2HwjDgWk0//Nfv8YZp3+jwapwyUwiyvSUomz9YN1zgL/85ULMX9htnHItAN2UyXMilhZkWLKMNWvW4Kq/3Ywzz/gW1qzkXKhiiGz33fbYBqd+/CQcetjBMn5IF2cFF1EsD8lwKWg6WOjj6quux5//cBl+dvbvmwEO4+ilw9WQ/8RpdNJHj8Xb3n40ujtLwkR6/HH2wUvw5TN/pMQ13oMI4vEdTGAHHHrYC3DaZ0/BNtsuknfE8HAZl158Oc44/asYWM/+pCwBqbYgjJca9txnHk775Mk46KCXyPvQ9fM46l+PxT+uudfMf8pG4Nrj9DNOwvtPfDfuuOMOXPTbP+O73/mFBFY6OuagPMx0RabPOCh0AFf8/U+46E/n4YEH7sbnP/95YfStWLECF5z/G3z3279EZZiOoAAuclytyBqOkfNFi4v41GdPxv7774ttt1sikV+mQFCjQajfktqjZcCEnRiHwqw57q0fwM03PQwu5Wi/G2++FIu368a6/mXCgmBfEcE5z+ryVNHV3SHA/fe/+ws+ctLXzXTOCY5rnhhdXUVccOGvsXCrHhRKHB8+nnjiCTyx/CncfNNdOP+83+OeOx4ZxXY7/d9OwNvf9SbkOyIMlQfR3dGD8kiE355/CT7+sa+KSCXZpaLn4MTonevh/R94B974r6/HokUL5OZvu+0OXPKnS/DrX/8axxzzZnz0Yychcph2afQ8Qk3T+/KXvo3HHlyDkUH2YdvJQ8EPWy3uxGdO/4SA/223YyrSCGq1EXHUyfuNO2lvML+tA9iqx6VV3je4Cst2mKIFMoA+RYPN9u7M2abnNMh3yKKPwJlKoEND/SK6RlEueqNzfi9qFRfn/eYi/OLn5+Lmm+5uLEIFqNucKnuDEjow/zjAMcceiA996ENYvHgr+ZCTCKlvLN8gNB5G0Z1Eyh5RXVnqhRdLcBPWlUxwx63349vf/gGuuPwmOV4Apq0uZNeXjTza5nUPPmh3vPd978OLX7Q/OroLorzNF5Sb15qSXqIeWQXorH6pVD3JXWPJERMBJCWMHnEpo1OrS3SXObwE6a849NV46MEhXPSHn+C5z9sFCfgSMB7tyJaXs9QcA9CNSJrjMc86ge/msN2SlzbphZx/zTtZNOu0+owRlWsCgF+f/2W8cP99pCzX36+9Accc9Ul9eHkGFd5XgS6t1cqNL0lGliTCxNviuem0tmz8BNhmmx4BKLvtthv22WdvvPJVL9fSGZJrzgNovxj1iFQ0LphUwV9LFGkeOyf4RgRbALJZ1Ddy8mMEnoqBaakfR+qySqmNMhX6KTrDVIYR9YYnCbZf+jKQnFFlKqjpX1ZwiGw53o99vocfu1zZEQ3niNb+lene/L7r3vtwy8134n9++DM8+mBZnEDFInDiB9+Lt7/jTejuzomYD88hOWowJXxyer+TAue84DgAvVKtord3HmrlSJgNJ7z/BFx26T+beaDmPSSLbIlqmTazWRMO62+/FW899hil5iU2uqr1QhmR5CKHY4wiR1xEaFk5VRn2mP87DPzpwhtx0gc/i0VbF/H36y+TvNpafUgcEcIicXgOlmbRorhcxBJQvOsdJ+P66+7BWWedjsNf83LkOyiaRIEnFYDiArWrO49aOKg5jj61IQwVVXQGOPYdXHX5TfjIRz6FwQGC+5SCuSENCM2S80yNjIad8aUvnYklS5ZIWUSK2HlSspCpGva6NYncBk4PvvnN/xYKtCwYbT15C6Lt3GH60okfegM++METRfyPC2xGh6hwTJsVS1w01FApR+jtXoKzf/prnPrRLyrzwAhyyRgVqq/+fOO7n8G/HvV6oS8yhWGn7Q7RtBUOBxc48OCd8a53v03GF6MKjz32GL7ylf/EHy68Ey8/dHec9dWvYsHCecJKIIgni4aRKPZFtofmh24gSm7n5PEqDjRA+SQcTXZySZ9zDEC3EzEnMeaAsiJCN7bZei89yjJyWi5n5znJsTeq59z9w6cch3e+6+3Sj3Il5hoPwWV6QqLCn6xZwcgnHZEE6l896zv42n/+ZNT7x7a7nRvkNlzgve89AieddBK6urqlCkS+5KsjBj522vEVsg+JU4KBLOg34EHIOZqpg4ceuUrp3ce9C3+7/CEVQbN6oCb9yfYJcYBGzGF/M44/8T1yXToapBxfjZHcEn53wSU4+SQjAmX6kgVGOokD3/zWGXjt6w9BqSPAyOAwdtrpsAYdme8LXl9saZgxjdRylqO88BvYc889ccett+ONb/hYU2vJ7MQSbxIdNjWwjQ8Ujz1xDd5yzLG45m9mwU+HuenPo7qh8Yt+/JNvwz77PA9vP/ZU7fO8d/o07fra6toYO/Lrh5f/jZnxAg64rpjTOw+D/cwvB0479d9x0YV/bYDExrxobGrTsHq6GSX8BN7ylmPEcVsL16OzKyfvkptuvA1vPkrV6vkj6RPGIZ3zgVoqaPeSQ7fHT3/6I7heDtsvOVhNb96rkoJg5mPR5TSl9JRq/R/Ye++9xOmk86fqUcT1Dnz2M2fg3F9eqKmCRrjVYzCS1/WAnl7gnHN+ir2eu5tha/ELG3Y1g8bWsY85R/FdXscxxxyDq69ca1h+TRsTCHJNw98fO/VYnPzhE4yTiw5mF/lCB8KaCmGe/ZOf4Yv//lOdK804pE3pe7frLRkTdo5T3zk+/ZljcfzxJ2DbpQc1nXDGTo0KoSZlQjqBzzFzuTiAjz76GNx4/Qp9fmOTdJtQh5T3zrXKZz97LN7znvex/o+wjY57y/G4i+DTziuOaU+zzOooAR8++SRsu83OOP59J8FhMCAxJQG5NHOBzj7ggvN/gl133RnXXHkNjjn6NC1NyHEfmkoKFJ9k6cy8YZCaYw85ZHv89/98X+ZlvofKNarhk45O2ntJbKoztM5Vt9x4F/7ldSfKXPLmN78OX/nav6EerUeQr4sYKqPOVD2n0CTBOp3dpN6TXbX1okN0XdcITOjcI+1BjYYOVr9IYWBLWNQCQw0bcW765KeOwwdOeA/cXA21qCrilqIYH/q46Ya78aUzv4Ubrr9b57yU9lTD+Ww+W7jAwfe/T02R58l7knObaov4+Na3voOvn/V7vW6qrr04qJn2ZucWM7/d/9BfZS4slYzgpOnjegJlPmg7p0UyprAGs++s7PekLZAB9EmbamPvmPJQNQaBLs514DKvRvOlOencefvtuPa6f+CqK6/F8uXL8fADw82XZg54/vMXY5dddsL+B7wQ++//Qmy11SLN8WG+nUTLTYTelD1r+3QJy5qoIEXAuo31CI888giuvfZa/P26a/Doo4/irtsGmhXgAmCnnXqw66674oUvfCEOOuhAbLfNEqPdHZuSWLYOuRFeEYX1dluLKMWYiJFOGvSSfu9738PFF1+C3/3ut41yGJo3xJdz2nuQAmqtVLXGJGQoW4YCb6clqUcvOaNWMMaey87CdhKzOfQawpPj5DfZAe0iaU2K2Pg9zEyIDYr6ZHKAWhf7rfmr5slGgfZW+4wHGLT+8WhwbEu5aZ6Y3bjII+2ejieCUuYEM8eUUVZSW794xrno7AFe+IJdseOOO+LFL34xDjroIInG+iyTQ4HASZdSm8kYtYjbnEP6B3NTybJIv54MRY/lthxlFYzZzLH8XFSUG5v1aNi20L4j9Z6jHA455OU45ZSTceQbXyfVAYwYfMvpU22SuLjg/ItwJl/mN1yhZVUYCZIoo+bEW32HRps0wJyeh8dIlYfQwxMrVuOGf9yMyy67EtdfdwNWLGf+u17+kFfsgp132QFHH300tt9+W3HwaclGqlprioo9n6Y2KC1QKPWRI9GEq6+6Dpdc8hfcfPNtGCJd1gUoc0Dq9GuOeJ2U/1q8eLER1rE2UnV53exvk3ed5MS58+tzz8eN19+ARx4RDi6Wbt+Bl770pXjnO9+GXXbdCRWGYQzbZPttDlI5CQvgeIDKP8jilAuc/fZfgmOPPRaHH364Ediz48/26/RYsnZs5omrKJ9R1xWHo/Yg2sqOGatToGX5bD/Sc/F467C0fcD2M2EVGTaLfDYuuDf9JCGVWoWcdtn5JfjBD87Eoa94GR5//HHcdNONeOihh3HTTTfhjjse1jrwBAYBsN++2+DgQ16KI498A3p6ukRZX5V+tY9p7qf2bVEvjxJJwSA9ng6ef/7zQdx26x347W9/i3vvfQBrmSYFoGcusNdeO+JVr3oVXvWqV2JOX1eqXa0zz87Btusb9ewUQnbZx2Q+tvNvehwa+oSol7tSyUPnXxmRDWcfxy8ZLUI1JzW+Xpe0k64uCnSWcddd9+L/fnUurv77tVj2mK5w584DXvOaw/DWtx6LXXbZ0ThN0ypepo2NA3jsvD96fhRtGLACi1XgVsQo5TqJ8CPz3hwnRcl6QVzmkjeIGCndkYY3RnqWod3b9xHdIDnp/81KKnQs6nvOMtjYtqzP7eeoZxDi7rvvwWWXXYabb7oVV//tn9pILrB0Wxd77LmbjJvDX/0aiZZLvXMBAFqpRe/CoCuKi0ndbxXiEhDLOtVsL/54pH0b5G67Ai8kDKzmuoHP3ewPKTFUUwfavnfoLC2VukSU64pLr8Af//wXXH3VTRhcr6bZfa95+NejjsSrX/0qLFmytSkdG2vZOHGqajpccy5qWaNYQ5CdZtq/ma+bAjXWYW33T/9ujOf0+mEUPGqZD1Njxtqo8f5prj8a9yzXtnNqyzwmx42OiMrbTsaZLZNqGpu/6NRHAT87+xz8/Oc/x4MPrheQX+wEDjhgVxx66KF49atfjfnzF4jD+IorrsTZZ5+NKy+/U7pt73zgiNcciPe+713YZZddRC+JDmOZJ4WlwnHriTOgOX5NXxJPAtvdlnG148raWZ9DKrIwhbHMd1UOxUInXvGKV+Luu9bi6mt+gyVL5yN2mbaUFgJMrwVabWTK7KXXj+k5aMw61VK5Gh1YSqaqnDyrFmm/0veDL8GiAoWdB8r4x/U34eI/Xow77r4Lt9/yhDojI2DXPXqw//4HyPx5wIteYLwq7dajvKapXtRoV12/NNpV3qm2D7W+Z5v3POav1nXjBLtmX03fAhlAn77tNsmRdrEn+YGmTJrNFxR6mlcUyirpvwpIE6GZERRxIDIvjzl/jJ7xZSe1pqO6LK75AtWFX+viprlA4qTBhYvS73M6iURGOVXoU8wLpHAN6y7qPrw+j+nu7hQa79gFditYnL4preCFlGSS+rpKLbYqwdM/c3bkbFhAFNKFGVKVCLOlezMvkqIpVBQng0RV7CmY4qDUURAKrILMdqJZs3FnMztHc1zqeWy+PxefUoXAhLNsLfTmok6WHo2L2zrF8iqVsj4EC1ouUc878fNTK4A2JcCQOsSBMh60zIqCvyawTS2u0pQ1oeFS0I8RatYkZ/TGV6pgrCkPc+b0CI2ws7NDNDKYk69tmwaj+lg2t1jSU1xGInSRRCejlDSTRRh/+IC6OFJQquI+kr7julKehv+PvzmiRVGtaAknzjvWBuXyiPQpOursfGlz8m1uJUW8eB90fBJ4WmCsAFhDSYz8jrZf+7tpOmq07rRtO9pHgbRNOVDhKil91XBsaH9onCPlkLDzvp6v2W/SgF3vyIKFtINQzyn1laUUppbSYbvSUWYFjDh/M7fb0vbpNJA8TkmTokI300rIrKqZ6g7aL22lB02rUcaIjANmxBr9CSkZFFI7xWqi6HuMx5AhIboiY/LrZzY2p3I020Bo0IbKSbtYlXn2e85TdCYyVYfzlzolKL5IWnVVapNPpn+Md0+2VBvbQhhjsQq3qRNdHQhmVJnf9n/b3mkH4FSeXPfleNe5S4E52177nI4HBdgcmyw/qbomMiIEVGvwQJhcrMFdoOAoqxw44tBZs+YpaWMdDG3e+QZANR16Oi6sc1H7oAXEbRyhk3hc3hfnRDsH2HGpzgcKwFLcNSfPTaEvWT9Qc0BE95Sl1gToOkeN3mZvLTOJx9nCdqFOBOcWO6ab84Kdn+w7rXW+0vmCtq2KyCIFjmlbO8baOr7HPD3L0RoKtqTxGcpMijoqtcFzVMYnuqUQcBXvf//x8n795a/OUXAuUvSba9O5U/u8fXfTkVQSRxKFA7XPuSbQoeUdGaTjeGuIGG6u28+uu1EtkAH0jWre2Tm5jbakF5r8mxMP6TiMqktNVfPO5mKT3zOXnAsMvmQlH9tJNK9dPMKq/ig5Lu024yHUeupcwDbBQnOypZdSveG6qOZkSHEwfWFbeu5o/l7Ly3qyOZfjmFIXMZ4o1q9cuVKeV8puCC27uEGAMzstlJ1lPAtYwKQgUhVWuSDmC4n9l7liBEj8TgGCUgm5QCSwGBtB2TJsPR5A5yKbi0q7kJWF/5gIcPMZJL/VgFCNIunYsTWiNwTQmwDQliQMJWeOzo5yZciAhxRzY1QEXe3cjPCqt13TIjQCz43tQmo+20bBG8Ee61e3lBwaBSJ1MtJ8d13YM3eRwIa/2S/kHAGFsFTYR0osGWBio7P6/OMtgl2h6/P8qrbL8pQsx6Z/S/mrvObScS5kHyOLiPOe1IyW+yNHVOckXbQTnKvGAeczbZuJFuFNJoJt1dFtpgswOj9oT0YM1ajaXjYCbI+xC1cLzMUOKXCTtod9L+gJbcTcAjfrJGCZKxUkY04xQSef3ToptA01gmnHGuu/S9tLiSuNuOg7QBeyapsmKJecZpdpF+ogpriStIPUk+aYVvvZz2Vepr5HYGywCcv1tC782actE8SWQtT+ru2l7011HInDybBS+MxMQVObTB+kaXoXq3cUGpoh1snBsTaWRZNq5wnmlcnOks33OuceFbtkW6uDSoXqdA5Qh4zRDZPcZo5lIQ8TMDB9pqDjmo4L1gRXsG7upBWgm/e+6nqoU0KAipyX/a+poTHZZ2m3n51f7VjRecf0zyAv2hUyZxtNE7kXcUAyoKG1BTOAPl4LuKIfwtx3rWCiTCD+rc4d7UNpcG4dsfKZQ2c0xZApChmb4FEkY86uO200vf0dNLVsRoHzVF+j80XSIUvdosL++LIVOPzwY/HNb/w7Xv8vh6NcHzCVNGbSy6Z/rBWQ5RlEVK6ufY8AXZzaRhyR7zg6Mex8zX1FuHYUs2H695EduWVaIAPoW2a7NO7KTlB28a4vTV1wWdVOLha4yJA6wZIrawFPJGCIk6BEl019w1GT5HjPb16gNprFSJPdbLREX6i6wFUvOCXXNPplF3Z6zDjUbjlwPBr15BpGHBGmNi6p0/YlYZ9xNMV4cufM9po9C7BP2DJ/wtrIMVpnwZTXyIfWF1ROoopWMd0Cptm7m9k7UytAtxRmKk9r/9fxIqUC7TZqQd2kRhOs2Mg3HUw8N2vIE0huCKDb8a6CgBp9Z01rLqwrVJCyiZ5jKGmWTs2c9VAAk6UDyjiWyhIm+ssUtlDnFxW9YmkmjbQ1y7DYh7QRZAVfPCeBGoEp6XsagNTv5HtP543RANWWqVNQMNGmNbT1XpTho2BK2wACyGkj6wRhH1TQQUDJusEaYedxMlM15jAF6HYhOf48Zeev9vfZBB7a70VUztB8rX1HtbGUfNOIlM6pCgzlmEY9e7WIgolUBHUUPZZ7qONC7aKlEwmO+Rn7l0ar6uJ4UYeZjj/r3Gg6fPUeLDC315YrGKDOtrX/s825P22u7Kq6gM+0w0eUqOXemCM/s3fAdEc1bce5RsRJDcjUKLH2O+v8Fao2+26swMHuq6yDmUWwJU3L8aQkG0GpZaQQqNq+2JYBM0s2awSoKcFFgE4Gi6F0q12bjAcb5eOnjOBp+6rTVSPVKuyqc4VG3G35PnW6pqLgiY0cal9pMHGMMKsF6M1j1FHUJHuPTvUZrw/YNrRjjL/FyWLScKzIKPuCpG9w3qCYoDiW1FmRAfTxR5iwcIzDT0VRRzuzLLPRrlnZT2yb2BJmtLkFntaRz/+5rrOfj3cHomUzhmLeTIWiQF6p2I3+/mGUil34xMc/jWuuuQ5XXH6lOGK0Ao6p0DLdiWQGx8m8KmwNvWfr3CDryK6XuM63rCcGLYT9RLHkWINuM3EQzuDWs0M3gQUygL4JjDyTS3DCkoVTauKzCy55eUQ231PVK7nZSJJV4VQqpS5SdSFrI5kVXXRP8LJPg3kLfpsAXCPnXGDwhWyvYRc5uvixUaK0FVLqdTNcaNgXr10o0iHBSa+vr68BcmZi/+zYmVnAetKtR5xtY1+6IrLFOu2mz1qnDvuoUmNtlHZm97Axjh4NKE2+IGlqFM0SwKfR6KYGgi52ZUuJryjFOpQxa6PmNsrLsTkxxZtjvWJouKpCLmWoYpa4oUDciESnm3mQxhIpUTER3jNg284DItDoqVPPgl0bSRbgFdUa6TSkbnNrLqQVbFsGARdwBBvMbVRnBYGzLt656fyhYD0NjPidBc0baj/tKwoy7Tm1HJdxVIJRPZZ4GhZWBiN8XJjz/ARf1vnZiBBLjrrOW/pcVqWn5U5axdna3Ggz4kiVeUZldS7XVIix+hvWjhb4NezaEoFUUKPR/ubWQn82c6v2R1eenYtezpGq0ktmFdX3lTlg53e70KY9ZF61+Z4N+ypgtw4GHc/NhbkF47qP11DStotPuyjt7OgWocOJRfY21Poz+Z6UbjLPHFkMc9wxqm9TO5rOIb1HqxVg7Wnp3zO5AwvQueAm2OV8aPsG7T/m/TllQcGJ704W+AbgsC/ZNBDb/xr3YJ1XJqVFUlQcnR/Yr2kr68DhvK2Mg+aaZPQcofek/WAsQNe5R9MqGvOnBWLp33KWiZ079n3D32xj/pZAhoAia2vHpG1qdpQAACAASURBVJsYYU8YantUU6DeyEFPU9ynz5qYWX/Zso5uBGbMfGBZUPZzO6fb+cKOHTvn2r6ja9lmcKcVuI731E2AbplGlq6uaWYsCco0K/5+7NEn8LKXvQ1nnfVRvOlNb0IQuKglLDy++Sju7FuN1FSj6SJOQBEXVmBOsG7nWsvqaY6fLas/ZHczuxbIAPrs2nPWz2YXCRYU24nPfq5RqmY0zi7oGtQgR1+6uuDlfuqxsy+oDUUv7ERpJwhdGDZ/2oGI5gJmND3TvJZHLyhnCNB5LaX3q0e+ubjUSNSo6NSst052wslYgP3PRoOt88hGoRgB1bSIZp9imxFgpVkjk7nOptynNeKreaNa2k5yrqFU5nYgbJTYmRG+og0IniwNe968eeJg2lAEgVGr9evXYu7c+SpyVasJOK/VKxgYYM1dQxEfh2Iq84KhLPNvLgyUzqxsGIJqjjGbgkAAY9k6qpDbnHvU/qMj6HTCkEJKip7QZE1ZPv2fpY80r9dSiO3cxHuyzp2J2pVRL2EHpQCjgnWNihJ8WOdCoZCXkl7MV7cUbin1KAwjOjcVkDeeXQBEa85py/8NkD56wd4E2ro/mUajAbo6SW1QsengsE+rANjOa9a2dmHWOP8oed4UYDHzKscd28s6eO1v6pI8+eRylDoIDPXsaRq3Rj/H0usJ4uy17eKbbZleeIv6t1QIoDKxaiPowrJJgRWHQb7TiGmNJxQ68xGdtmvru4A+mCimQ1fTSsRZ5NpceqZKaKRV6g4b2q7tWzyXjXBN/y51TBCQs6Yx58ImE0FTyzgP6kRi+tcYgD4TjQ5laFgHvjppNI3FAnSrNdFYTxi9Aau5YdtWAZYyDPQdrI7XcVPojNHSFHd5TNYEaFDcOY9uSER24ue3cwjbUc+r52sAwhRTwfPIqmFKEvPR6TRl9YjxctAzgC6zvaRhWMakYSCZdzm/t3Nzet5Kj0mKMnKOSlPaOXew36h2xsQMFVsNRkUI03oQKmSrGiUxOkrd+MAHTsQVV1yPSy65QErAsqxaCOPAnv4gntmRZlzbfppm8HBNUCnXRjGPrE0tw6c5Lmd2G9nRW6YFMoC+ZbZL465EdK1abUSI7EJBXmZGFZsRkPREaBdXFqDahZ793AJ2oXqZqNZYMzRfQBY8WW++jXbZxWPaWWCBfDofaUITzxCgWw++vCwMLZHUTQt2tvDmfcbfnqUTWvYG+4xlgNiIhl04WWBo25K/7YJqSzNUO4AuTBLfiKJBc+oVoLcuIkeLMnIMcvwygkfb8If5Zumx3vb5WRPccwWUM+LEyDCj8ENDAyZVoGpEuKza9VjmStqJJePaVWCoP3TqaR6uBSo2Z9uO8/YOiKZeBSOCBOEUu2kCdLar5upT+dvOZWknpFBtjfDjuG0vOdJKr206KpuOOYnONGqW14VRwEUfxeSs45Hl6hjF4H3QIcFj7Fxqc1WnNH+ZBZdNbWhSltsDdMnPNnRfNURz3m0+k4JGa6fmYreNA7QFwEkE0AA968xkfuP6/rWGbcGSlMp0StNMrX2ajoYmcLWLSH5He7H/Kd1Z84fT0TIL0ITlUFdwb68TBEU4ScnomGyGEe5EUo6ToLTp8NBInigdN+juTRFDsb0oL5vc7HQKy5QfYSxAtw4sjg0VLmwVRxutMbAhB/uEtyQMkdgI3fH9qSr9aYo7nRR2LNr5LB0QsH1SAYbOE+r8H93W491Hc19l17QC9PGrFKTm1AnWELYv2jnNvmPYHyU6GRmWn6wftO1VuNBqUNRbIujTE6ubctd4mhzA94VlQdm2bKSGGDFK2xf4vXXkWUeoCiOqU9c6fgnY+S60TLrxTdGag27mQ/YHqTLDH+oM5HHJxX/F8cefhne/97U4/fOfRr7gYt26pxAUbJ3vzWNwrt353HZOtHOOpmKpM8l+lg60NQC9sNOy7ZlqgQygb+Etaxep6ZeevWWhq+eb4kj2cxvZsBRVu2iSidMIonABqYuS8ShiulC052pMFK6JMJmIVXrRmAbn/JsvwDEe9DEUtZk1gOYxaQTdTmQE58xHt+I/M7tCdvRMLMA+ahfxlv7Gl6/tH+ybNsJnX8hpanWTZjqTu5j9Y9PROI30q/J5GqDLYn7cxaPSpmWhQsGpFJ29CZCbOeBtn8DRPFmhaudU8JFKxBRGYwRdVIi52GyUvWup1mAUk1vZC5babXMyFVTpQso6E2x+cTrCkbaJ/TufV0EwGyluCGDFlt6ui3JuljFhgamdT8ZtPQswTF6psjNU/LIRDWapPpPHTQcGF0QW0BOEqVCdLhzT1x9zzXEpts095X4NHbw9QCe7gmr5Kqypz2eON+dvjaQ3/x8L0Ntqe7QAdPYrUdhmn6jVmoJoPkselqVvSC6m2VrZWOmIjoAdahVQUCvSiLt1Isl7wjhD0v0gPT/L56nxkM91yQJahUY3zpZ2pLVegVUOWOeYNH8LQvlsmlKmufgWqFs2hjgajPOI/UwB9XQ3C9A1F191JPSdqwBd88LbV2EwAHUmDm4RRjTVAUT7QCPHLPGo/U4/S79brWK/PrGuEdKONAvW+LkNCKT7Az9vnSd0/rEicZoixFQQWfM07NvimLAm38DzW4Cuc3GaPahRWgr9NVP3lLklzxSTUUEmiEn9MOWwxjpMptv2z5DjjJAkbWsdmmkHZ6uT2b5rbD/gepTrNToNuVmGHf9WevdE9HML0NlmKWo755MkJwCdIoA33HAT3vve92L9ugTXXn8+tl48FzGUOVU3KXabszU4bxbyJXlnk0HDNb21JcdKOo2EtmWKkmWKzshBtzkfOrv2pCyQAfRJmWkL3mnK9QjTYisTPVcLhWtDtagnvVBoFXvZgm2b3drGt8B4/WrS/Wnj32L6Cq0RGRsdaKW4k9Ksi1wDPuzzbGgcTfNxLJgVBXLSuxOqU4+Mqj88ppziqBzq5oJ7vJJIemvtHHppto2NvquSLxdgGjVpqjXL4kxAuxRInuYTN1bo4wAY42AUh6JG4xkp5cLb0vCb+bepWxi337UTqWpDc22Zjy3w0FrXFIrLpZ49/ei0w2Sicxui1o5un3R/VZCigIN2oAOnUZ960uNtovfHeEJ5yspQ2ruqc/PvYqELSczUgpn2gal3IXWCAWE0Ik6thqMpJeSoQLKdwOlsaagwjYBCqwHoyLIAnfawNmr2iabwlT6tcXbMeD4haFVWAAGpOLYM2BlborGNnWdp/m6KxOl8YQG6AhD+tEstGad82xS6QxPAW4aI6auiy6Gl16xzRuug2zx1w6KY9LiZwk1lu07aAqS406nF+uZDQxW4Th6B1yE55/fe+0+cc87P8fNzLpAu9Pp/eTG+8a0vSWlP0tvpmEuk828ekcrRD5mtiyfd6M+iHTOA/nRv7EkD9KlOQrMN0CeO1D/dmyG7/2laYJYWeNO8+pQP2zgA3YqQTfV38/ZnBtDt4iAF0gUDpOaAMbmv7Y+xZaNsjuqGAbp9BgtQpwLWLFBKz1WjVdVJwWwA9FhVmRWg60J8jDNizGJtQ/PmOPOkOY8CdM0znhigT7YrzgSgW3VqC9CZt2lA+gYXqePZYbS92ykK2zEzGqDroppl8poAbKr9f/r7a+m/GGFU2cIAutEsaCg7t/ZxY2/LOpAxOn07iMtN9Fu0T5BRIsKDptTlhArRjfmhjYjiBvvT6P4+PkC3FN42AH3M9adqB42qqyOmHUBXho2wGIRtYIURNR2mlREy2RGc7Td7FvBIja/U4bklfPfbP8a3v/lzRPTBpnxo+SJQrQF/ufR/sceeOyGMylI/XNgeFOCYYl+dvbuX0TfO6TY0z8/uXWRn2zItkAH0LbNdZuGuNrSgspcYbyIY5/MJxKbGegTbPUb6vniNbCKahcZ++p5i0v2p5REn7ZiaXdNMG6CPuY10tNSKrU31dxqg27rU04mgp8F2C0hvXKJ1PpkKQGfU1Kg1m5xdKw6lp2997tlqM+bXThKgj3FA2Htofe7W+apdhLVZPnJyAH0mc+B487ytX21V9bW/SU660HdNXfNx6+hO9v2Rbqv287nNXR4F0COgWCwZgG4XqlPt/9PfXx1IrEgwSYDOW2znTJzR4r5dBH0KAL0BzqdrB227SQH0dvN0O4C+QQfXeCwLfW4yTUZH0FtzbNvpeUz/+Vsp8MqsaFa2yAD6hubiDTkwN3T8DOY+arCQYu/kkfPn4LCXH4k7blsGxL6kYuUKLsKoChK1jj/hdfjoqR9EscSUBpYE1PJwidGS2NBdbrzvN6P9Nt5DZWeeJQtkAH2WDLnlnWZDA791Ud76BBsLoKcXvhlA3/L6zSa+o2c8QG9DzxxFZZ7BAkWX17qwNarok6O4p3OBJ+vBn9x+oyLooshM4TBTMimle9HMLx/v+Tc0f02un9rFtq333aS4t0TQJwXQxwHn7cDbeBF0r2Byz/l87RgAk3uu5l5TBOhCZTZiWJbi3tZJuiH7t/t+GgCdq+cZgdyp2kv3FyDmMm+W+ecTUdy5d6rdpztftb3NGVLc5ZyaKz79TbVbmhF0CuaRWUG2RSr/fZMA9LRInOagNynu9gnTAH3m48fOV2JJE03XdAxVs28AdPYZV6PmUm4vi6CbBtnQPLGhnjmDvmsAer0Ww03mYOcdD0Yoouw+cnkC8GF5Pe6970L88twfo1DkeFN1+HK5KnnfIfv6Zt02o/0263NnF5+MBTKAPhkrbcn7TDuSuCGAPsmH3tzXn+RtZrs9XSwwOSA4tuzQpnm+qUfQJ3oB28jPzO+9SXHXnNLxc9AnKy61ocixuec2OdcahfKMIrMB6A4j6Fb0TvPUtYZ36wJtYsA51lKtedujF/CTBuj2xOMC9fSVx4map3eZMUCf6cJNb6bZX00E3eQaawSd1F2CsXAaIHk8gD420mzF5ayQohX/akbQZ+dZpzKKbKR0/Ai6EU9rnHQGQGLcG5stgD6VJ2/dl/nuCjqV4t4GoE8lz32D46f9eG9S3G2ZtTRA5z1vnD7SPoKeAfTJ96iZtssMxpUTwxeB0Byuu/YOHPXGUyB4O0Vvf/HBO+N73/8q5vQVUKtTjK6IMIzgewURp/PzmQr65Ns623NTWyAD6Jva4rN9vWkD5Fm6kc19/Vl6jOw0W4oFNgRo2wPDTXX34wN0CqG58D2WWfOk7vX4VRLSi5KZLnD0yScE6ATBo3JVmxTs9nnm7RbEE0QRBQnqc2hESsG51sdmLVpG0A3F3SyemhH01gjgbAJ02kXLRymtu5YSidtQDvrkAWjbvjcpgC4WGycCOjv9Qvtr81kbInENgE6Vfy31NuNtFOW5eTZqJUpUMtJKB/zh31s+QE+JxMnjzABMtDWuBeg+8vnS1EXidMTNsNlUkE7qfVMkLmIOuo2gG3X/zQLQtZ+MX2Ztho9tDt8wQKdYnNohi6C3s/lM542Zjak4DCUt4oc/+AnO+vK5Mhx6eoAXH/hCHPGaV+LNRx+JgYG1UlYtyDlSvo1OKFs1oSoh98282fm39fdmvq3s8pvfAhlA3/xtMLM7mMrLs92VZrow29zXn5n1sqO3GAvYF/0EwKidovJM++8Un3/mAL1dBGkqwmjpG25SPG1ONwGYRCjTKu4NgJ46tqEqn64TlY6ut4mgtwVgoyPykwLoiSkxJiXJxgMY49gk3d4Np4Msn9u25IQA3eW1x4nAt+tXEz3/OHPrmBz0URT3yQCsDfWNiQEa+4NGi1UQrwnQlcIr5YlmOoc3nr095Vj7hJbMaqq4p0XiNl6ZtfGG94ZV3NPlwCYCETMBGOMBdNpJy6xNqOI+xblrvN1nBaC3FZFMX9HaabIRdFX7b0TO287zdo7a0BgZ31BSB97WtG9Lcc8A+ix1s41wGhdeQqYFnb8R6mFNykmybGuxWJQyeqSy25K7dLCxjB5TW/i3lNv0Nm8d9NGO81aRw0mYbBOvfyZxR9kus2iBDKDPojE3y6lmuria6QDf3NffLEbPLjr7FmgFhDYFI52K0YZaPNP+O8UHmR2Ke2sEfboLzGb0dRRAZ53qOG6WWWsF6I3SRenIegrkjllst9o9DQrbAXSqlgctEXSt+SyV52YC0G178R4nUpGW/Wx5L0bQqdpry6wpfVnLrLVxUMihLf1x1DzXRrV6sgB9TJk12xdY03eso4Gaevqx2tyR0nSQfY3eHhI+i2kSPUfTXWEj6ObkJLirHZiHbiKlzchwbNwcid099VR63ThFNU4cayMep/nKbiPKzL/4PeujO6z6bsqsufBbyqzFthRh42rtnQ6uefa0qa0NpjiMjdOipcxao421TRS4NZ9x7DVmAs6lFU2ZtdYI+qYG6Jp6MjaCbnLQJ/OOn1DDIW2n2QLo6fE53fmTjJ92AJ3CkvHoHPSGintWZm2qY23j7e8CoQJs12NqVyw09nze1k93kAtKqFRqIgrH+Z593AqHinL/5i6zNorZlgH0jddXnp5nzgD607PdsrvOLPAMt0A7gL75H3n6AH2yda6n+owWTNg64xHcUQCd36eipO3A91TTVNIL9hYgaxW7bR66llkzKu4iEkc72Bz0dhHsyT7/eIvy0eCufQ56CqALEjOgYbLOnjQVsfV2x9hjvDJrJifcVZEiL/bhxi5cKTum4JumCp0IEdG3mwh4Zt1fgnQ/8eT7yIlRjyM4Metp83MHSRTDFxuro8bzHbi+gyhhhesQEaNHUU2P86z6fwQw2s4FLH8nVEdmooInkJvtFicuEkJwligj/Zi17aU5I3iowktINyWo480zxSNA7AYsageGzxnlClzS6UMEcJELigiTEhJJh9D7TUw+NEW4xC4NZgSfm6JhadDMf2PE1jsx2a5jReJExZ0icVpySftBUxdhNEC3J58pKE/f5JZAcbcq7hMA9CnYdeyuk9O60XkhLRK3IYr77MynNv2ifZk1isQxgp4us5YB9Bl1h1k/2OaQp/RMxsznaWdOS6rWZOf8Wb/v1AkzivvGtO7T+twZQH9aN19285kFMgtsSgvMDKDzTmeaM9r6tJME6BaINhYkXNiMRzudvkWb9lHQ5bkmJ98NJEqnda+bqvMzt0e7sktNMCW5z4nWPx8bQW/NMZ7Gc7dGF8cAdHWcOPARBAF8RtApkEdnBcGlq0A0iDy4AtI9OIkvODR2YkS+AnQCVvYcj0H/xIU5DMgrFZrXILxhlNmJEjix5hbzR9TKkwhhXEedAD2po16vohaFyiJwHbgG5HoSUQR86geYSLfrUF/BBxyP2tWIYiCKYgH8jsd+RIBegePU4fJ4AfJ5xATp8JAIXbvGeDECOiSSeBRAj3j+REkLCor1efjMCtB1gb3xAbpVdFZmida5bhWRamGTzGiBvyUB9AlE4toOi4mYBVMfR+PXQW9NfZpovE/nurbPpeqgS2nGWLQrqPCvqSBNp57tm1kd9KnbOzsis0BmgclbIAPok7dVtmdmgcwCz3ILZAB94g6QAfTR1PiEke4JAHpkkLYXB/BiC9IVFBKgw4sQuQSsoQaPG74H0sYZ5daSaQr4+Yknf8cJHSQe3EAdMQQbWhqKtYMjAR1xVAPiChw3VnI6afOxEtV5LsbPG+1J4O8qtZ6gntF1K/ymkWeyNCK9RymdlpP4t6QzCOCpw0Eo7A6egyKKuVwJYeRpBL0R1TbnNU4Hmx/Mx7b0/XQPnE70XMGW1rseHUHPAHpbFfcMoGcA/Vn+3s8eP7PA5rBABtA3h9Wza2YWyCzwtLRABtAzgD7KAjOMoEdkbRN8MnqeePBipXJLQJsRdtQ1/5wg11xLYuVUyicNnfTbOFFwTvRLFM2otkMNAAchwTt5vKzdzLrWhr4eh3UgqSKOygLQ4fiIHAJzjXiTph4xd5wReB4bxUjiCG5ch+ck8BwVfKMjQHLNHToQSDfX/H1XIs8OPKMiHycVNZvHODrvr4B8rsjbgSeMAvO145uKBJqzbiPqipB0J+bc66bR+ulsGUBvWm1SddDHGDmLoGcR9OmMvOyYzAKZBSZrgQygT9ZS2X6ZBTILPOstkAH0DKDPHkAnxDR53ATlgj5diYw7hL0CrAnQU0JW8i0Bripci9J1nCBKGCWPkTBX3aq2E8IakEtArRHvBHEUNXJrE6mDTkeA1kwXuruhtktedsJaw/w4gk8cTncCgTqj8iAVv2CeIWo4EEQaLqHCMvcQUrwI0jGGH3tF1Nw8IqcT+aCAXFKXWsak5jN6L/R9o96tKuYKxAn+JSXDsY4K/U5z8qcO0jOAngF0GW6mBOCoHPSM4v6sf89nBsgssCVYIAPoW0IrZPeQWSCzwNPCAhlAzwD6bAF0ya0WsTfVPlcQqqJrBOgEuB7BuYj1q8JvQsjreCZyreJt6frcFH3zPCPCJ+c14FXyyAOJitfrEWp1il/F8HIE5ArO46guqtaey+tSL6AOsBSRUycUh0NnAfNxGwCdEfeSocQzeq6526SikwnAfHTfCeV3KNnvLiKviCoKiLwe5P0iSh7z0gnQmdeeIA6bDoY0QLcgXSjtLBdn7JIB9JlrWmQRdBWcsxUPNCUjy0F/WryQs5vMLPAMtkAG0J/BjZs9WmaBzAKza4EMoGcAfbYAOsGlqra7CN1Ycs1jU6OXAJ2RZ6qyUxhOETwBMaGyh5DUckbFTd17omwKtlFdnb8jx0cNDvqHaijXQgwTa0cuarGL4XIdwyNlVOtVFAs+CvkA+YD3EsF3InQWAnR35FDMOci7pLXX4CY1JGEZkLz1moJ3UuC9vCn3ZqPcWuJNno0UfFLc3Uhy4Emhj50CQqeI2O1CLuhAZy5A3lP2QK1WQ1SrG/Mq2BfHQYra3qT5626eTQeY4jDPIuhZBD2LoE9x0GS7ZxbILLBJLZAB9E1q7uximQUyCzydLZAB9AygzyZADyJVfgu9BKGrZdMkOiz51cxNTzQaTSo8PAHe/GH9XkbHqQwfI0EtBEaqdQyUYwxWIgyUIwzUIjy1fgT9IzX0j1QFnIeRg5FaHYPDI6hVyigVA3SVigLS3TiU6HlPZxHzezrQ05lHb9FDKUjQVXDRmXdQCGJRYpfc8rgq0XSKv2kOuonmUlAuYU695o1T0z1O6lKizXXyoIa743QgF3SiVOpAPqCgXIJKpYJ6tSxgXlXlSaNvqqYry8CUoGMePu3TLBE/pWklA+gZQM8A+pSGTLZzZoHMApvYAhlA38QGzy6XWSCzwNPXAhlAzwD6TAG6HC+R3wRFgu0kQZV1yZMIXj4nBdXqlSp8N0BHvoQoBOohddJduPkCkC+iksQo12PU6jFGagnW9Ffw2Mp+PPLkejy+agArB+oYqGrOd0gxN9LjGyrwLPvG6Dbp7KqOLuJugqdJ9WXuOanpdXT4CbbZqhfbLujF1vM6sXheScB60Qd6CjFKzggKXhWDQ+uEHp/L5UXAznOLqFRr8my5wIdPdkBYR1QN4dRdzOmci945WyH2OgS485rV2jDKI4N8ehGui1iTnYrxPin7LPFGoG/+Vt08zYmfxpYB9AygZwB9GgMnOySzQGaBTWaBDKBvMlNnF8oskFng6W6BDKBnAH02AbrL6LhEwyP5cXxVL0/CBIV8J6Kag8TLw8t1YqgeYzBKkO+Zg4GwjrvvfxQr1o1g2Yp1eGLVAIZrLqpJCUM1H0N1HzUnjxCkwts89FBo8w5q8AjCpRCais1paTV+QrCs0WtGxgtegiLzxJMyuoMYC3sLWNBXwtbze7HN/A5sOyfBvC7mr1eEAp/Ua6hXa/C9vOTHO5rgLpR4JwqRS3x05YroLvYhKM5B7JSk2rnrxqiHFQwNr0OtPgLXi+B6FMfT3GDaJDTl2RyXCvauCuBJmH7qID0D6BlAzwD60/1tnN1/ZoFntgUygP7Mbt/s6TILZBaYRQtkAD0D6LMF0EXgLSHdm/T1KgIPCAJHFNZDEWcriEp6JQxQ6FmEyO/C/avX4c6Hl+HBJ1bi8TVDWDUMPNVfweBICHgluEEnIuQBrwgvKCIScTkpmgaXkWmHmel1eKScU9UdOaHOa3671j63G8Gvy3rptRGE1SEEqKFEmrsP9HYVsaA3wE6LfOy4uISl87owt9NHPq4iLg+JwJ3RpddIuAjeeSj6BfSU5qCU7wOSPODyHh04XoIYFQwOrcVwZQieH8EPVACPNdulPjf3Y3TeI33eRZgB9Gk5J1pHcCYSl4nEzeIrMjtVZoHMArNkgQygz5Ihs9NkFsgs8My3QAbQM4A+WwA9ZnmwpCCibklckZJqVG1nrjVrjNciF15xLkKvE4+sHMEdj6zC/Sv6cf+yp/DY6rWoSMmyEpJ8J3w/hzj2EUcsfcZa4gF1100dcUNpl5rqNorOnHEGt/Na75wRaYcRdYIVPY6xdZZasyXWXC9BEoWoVIcQ1qrwkzIWdlaxdF6A5yzuxW5L5mHHhd3oKzgIogqckHXWayBH3w9cFPMlFINOdBT6kHO75V4pMscScYyU1+MahivrUa2NIHJIj6+jHlZFlT5g1NwY3mM+PqPy/Mki6DOedDOAngH0GXei7ASZBTILzLoFMoA+6ybNTphZILPAM9UCGUDPAPpsAvQkLiDIFxHVK6iHFEiLJQ8939mLobqH1SMOlq2t4JqbH8QN9yzDUJRH6HeimjDcXkToeXA9VYJnKTbHceFTLT2GRJ3h+nK7AsYpsGb+Tj+DVC6j6BuBMkukOfybvw0kdpX+zhzwSLwHDsIYiOsjyLll+FE/urwqtp2bxz47LMSui3uxdXcOc4oE6iNAVJFc91KxEx2leSj4fXDQJcx0EXkz91WLqijXy6jzd3UI/UMDKA/3o7OrhK6ODgQ+lebrLO4ut09QL2XXprFlFPem0TKAngH0aQyh7JDMApkFNrIFMoC+kQ2cnT6zQGaBZ44FMoCeAfTZAuiW4u57BYkUu7k8vKCAupfDYBjg/hXrcftDq3H9nQ/h0dUVeB0LUUUelRrgBNxXo8+1kCXPTFg+JwAAIABJREFUIgQss0awWw8luizAy9WIuAB0yTVnhF0zzLm5kpOutcsVqGtGulVIJ8CnSjzp5ZWQefJArliAH+RRr1dZHA1OOAQvHEJQW49FpQS7LpmD522/FfbacSH6gjryKANxBcUgh+7OBch7fYiTopqR13MTifZXwjoqzGGPqTI/gNXrVmN4cD16ezrQ19uDfI6q9qFhGiTwPM1DtwJ3U5llMoCeAXTpfuzz4ojK6qBPZfxk+2YWyCyw8S2QAfSNb+PsCpkFMgs8QyyQAfQMoM8WQGcNc5/AOXZQj12Ueheigg4B43cvH8Df73wMD6yu4LG1FUS5LuQ6+1Cpap3wfM5HjYroni/K5q5HoOtKvnc1VPVzlmBTwTfdSGM3f0nOOUugsa64VEMTtKKCcW5D7t0V8EIQzHNzIyj3fV/AcbVale99L0EhAGrD6+DUhjCnkGCH+Z3YY7u52HlBATtsVUJfngJxIeZ2z0PJ60UU5uFKubgYUULddqBcqWGoQjX7GPUoRLk6gkp5SErBdRR95DzmtVfhM4feDVVALtZ68FPdMoCeAfQMoE911GT7ZxbILLApLZAB9E1p7examQUyC7RYwIIGfmxqHts9nJb/GwCj5RTcb7zvxrU3ryt83XF+tz9wLEBnFIbRF0dADNWrPS9Q8CFAx6AHA4hGn3Wq9NwWe6ROJkJjch9UvyYLOEa1OiIgjAW69LcFYQLXzNHjn3M6XbVpH0/Am+fSHlTpVrBIQMWNVGwFj1O1QetdtaKz9PmY2+wgTmqSSx1FISJSpA09WiNnM3z+MXbV+2MUmsDRiR3J8fYQSHTc91jzW23PtvIQwnF9VFGC17EAD6+Ocd1dj+OWh9fjhnufQFjsA4rdcIICqlEsNcJpT7YnnylwA/lf2js0gDlHe7uoR6rUzjrkjuSZa2kyGy1n96wjEsq6A1LhVc1d+ixF40h7dxzUajXkfB++7yKsEfw7CAJfRdocT0B7kGMR9xoYb0d9GFH/GvTkKnjhLotwyL7bY+etS+hw6pjf2YNOvwNOvYgg8MT6lShBpR5hqFLFwEhFekRQzCHnMX29KmruXhJKtN4jQHdq8JO62IK2ywD6dEZq85iM4p5F0GfWg7KjMwtkFtgYFsgA+sawanbOzAKZBSZhAY3YNTcu1w1gEuDTCt5SYMwAckIK3a8VqKXPmwam9moKzBOi2RagLnWgzaYgjttYIEdwwnRYAZoJy2V5IF2ZAJ0AVEHO2PAeI3+KEuNREU790D5zG+DY6rCQ3fU5xwfoBDaxAejGTlN2ZkyiKc0uzzaAnjiGLJ74KrAmbRpJWTGWTQu8nKiUx/UAxVIPktgVwF7q7JBIdzWM4OS7EPo9uOfxAVxyw8O44Z9P4alqEXGuB16hS/pIvTIA13UQFPKIHQflxEOtHiLnRMgRYLvMOde6434+JwC9Uq02ot+OlDavI4CrCutxJPsI6Hcd+H5Bel4tigT0+jn2YQL3WJxNVGQPQ5ZCixEEOYncV+sR4Oek/rkAZ9fUViewl5JqZdTWP46dtiripftui313WYylc3owJ9eJAHkUmNeeAAODdaxYPwjkcsiVipKL78UKxgMfqAwPSdS+WAikNjsBOqvFx1EVuVJe7EhnhUbFnYaA3ES9NougN62TAfQMoE9+hs/2zCyQWWBTWSAD6JvK0tl1MgtkFmixwDQBegpgKkBv3VrAeQrItu5J4Su7NcG4/YQRSytI5VAiq0ENZkxU6b8mEjwOQB/tgOB5U/dLcGfyH9XBMDr6O+axJgvQWVc7CU0EPQ3QLYpuY59Z6pvPRoBO03mxD9dE5KWmeVIX6nbgEbb78FEA4gCeX0Ti5SSfuw4XvXMXY2UlxE33LMPN96/BrY8P4/F+B1FxPiK3IMCYNcudsAxRUXc04hznO5EvdaC8bjU8ELTGQpeXsmgE4r6LUiGnQnFxInnpbhwj73vIU7Et1jz1chTDC3IIckVxHNQJ2FmQLQoxXK4YmrwDj0Dcy6EakpHgAj5LpDGSTmZEhDAqIwprEs3P+3kkPE9lBJ25GuoDy7DTwgD77bEU+z5nW+yx7baYQ+dWBIRVYP1QGUP1BF6xCLo1EFfRmWMt+EGE5SEMDawTgD537hzkcx4cKt5HI6IQH+RyqMdRI+feUvEttT9N8U938QygZwBdXgtZDvoszfzZaTILZBaYbQtkAH22LZqdL7NAZoEpWGA6FPdWgNkK0ic4Z8udpRfwrQCddaDt9xqZ43UUSEuEnH/F/Fx/CE4sxZ0AfhTFPXVdPY9uTZq1pdrbb6YGotORQ6YLK0AvAwydkuI+Zsso7jOluKvYmivEcE/E1dTBwkJmoaOK5wTYPhx0ejlQyy1X6IKTK6G/EsHt6EWc78Ptj67A7y+9Afc9WUY/ejAYlZDrmodqPYYTxygEPpKoinq9BjcI4OTzqEQO6vU68p4HL6nBC6vIsbRZZRBJZQBb9XRi5+23RW9nEX29vVi0YB56urqQy7N2GlCr1VGNQ6wZ7EciZd48DJdrGBquolypY13/MFavXYvHnliJwUodkZuD19GNKCii5viAMEUceJH2sTqfmQ8v5dA8OFEsZdbm95ZQ6V+B2sDjWNzj4Q0H74dX7rc3FgYuvFqM8kiI/qEaQj+AV8hjcGREctrndAUoD6zGyPqVWL92JYIcsPXWCzB3TrfUjI8J0mU0eogiK/CVRdCnMPE2ds0i6FkEfTr9Jjsms0BmgY1rgQygb1z7ZmfPLJBZYFYs0ApYW0F4K8C1F52YKj46gj32RuNYqbN2SwN2fh5FsYB0EdciNdjLwRM1bc/Q3lPCXKOo9IbiPm4CbTuA3kLxT6UBjAHozEmuDRuAbm1gf6eZC6m0gllop2dTBD1hOTOjYZCjurjIoBOouiCZnK4RP3HghDWUGN2GBz/fDafQg6GkgHquDzc98CSuvfNRXHf3oxhhbfD8PIzEARy/IJTyYuAjqoeSb005NwVTCcI4QqmYx9pVK1Bwge4AeM6CXuy57VZY3NuBxT1FbLd1H3qKQCEHyeeWfG+KoPNemN9NYbYIiESoDqjWgJEKUKsDwyPAusFhDFbrWLbyKTyyci1WDAxj5cAwBsIYLiP4+QBBxJz+GFEuj8Sn4yBBrRbCSzx0BC7C4QEUnDLyyRB2WtiJIw95IQ7cZSsUajHC8ghq9QTVMEHsBvCDHKrMYxcmQA1rVy7DSP8qDA88hcCNsHBRH+bM74Kfc7U2ehDAM1oPti46GS8TOd3SjjGmmoRRDWFYFYo8a8TrpikhMu4TLVPX3NIpOO1SZ6YyiCjql0gKQT5fkrlDCTuqZ6HsndaUFzsv2LlgphoOKi5IFgT1Gci4SJjvb1I1xtdomF0Hn00FcqjVQKeTp2kaTW2R1uduzMhTMfiYfbMI+ozMlx2cWSCzwEa0QAbQN6Jxs1NnFsgssAELjCsENxEgb3POMSJsLaB01HVaae0qFteOFmvzWicH0F34fg6ea3LQU+fkQpMReauebaO3Y3LU00rbctGxefd6L8YhYUC6FV1jdF4i6Bagc4HfAB72KcbJ+5+FzvrsA+gEcDFyCUuOhUioMe4EqDkFRIkLaqcRxHrVYeRyOXi5HsSFuVhTL+GeJ4bx5xsfxI33r8BgkodT7EMlCeB6RWld2pLgXPpgkBMQmfeAvAvUR9YhhxDzugrYbqv52G5BH3bZeh72XNqB+R1AIYTkeHsGczLoDQPK2dvLCdA/UMNILYKkkrPf+h7Z8JqEwZx2HlIE1g0BT6yv48Enn8R9jy3H42v7sb5SRbVOdgCp8S5iqsn7PouuoR6Rlu+j6DpIBtfBrazBAbsvwate9FzsubQbPQFQXjuEtWtWoWtOFwodJRGiY58t5emYqGHNqpV4avkyRJVBRLVBOElFlNyL3SUEpRzcXIB8Po8Cfwc5+VvE88yWdqS169YZxb1plQygZxH0WZj6s1NkFsgsMMsWyAD6LBs0O11mgcwCk7RAAzSnRN7GANR2keR0JNiuyLVsVHNrjRprxHrs1qSx63cbqNmUyn9vRq1tBJ0q7oygMz+dKu5aPzq9NaLx5l5G0epHibe1RIzGCLtZgK6CdgrQNXo4luKefm5z3oZDI4ugT7K3jtlNIugE1KAae1VI3pHD//IC0JF4oo1e8l1E1QHkggK8znkYTLpwz/Iq/nz9g/jHwwN4fADonr8ItcTD0EgNnZ2dkiMeh5FE0Snali+VENbK8GsVFFFFIR7Gwu4AL3r+7thzx22w4+IAXQA6ARQSIBeCFc8lT1zCsozIukBVwvpALQHW95eF1l4PAc8P4PoawWV0nvXP4bsos6a67wN5B5UEeGowwrJVq3Hvw4/ggUdWYu2gA0q21ahaz/JrxQ64fh5hNUR9cAB9Th17LJ2L17z4udhv9yLIsH/oofV44IGHUa4OYp99dsXirfswtG4N+tesQjEXIKrUsHrVKgysXwc3jJD3SZcfQRTXkPDvwEPoevACH8XARW9PN+bOnSt2awXpWQ76hnt3BtAzgL7hXpLtkVkgs8CmtkAG0De1xbPrZRbILGCwsAWOrQC9VTyOu7cD3/y8lUI+kXHHAnQerVRWrfncjJjr/8zzHb01HQYWXAsV1eSgU8GdglaWGkvAkI7MWyouzynRZkbV7Tahuno7lXqW8uLxWu7KnlsBeg3VasU4JdLOCmPbDKCn8v+nOyCZda4RdKACx1URwcgJECdFJIkHN9Ec8rBegVfohNO1GP98soK//ONhXHvfaiyvdKKW60VHqQvlWhVJVEeB4m71qrRnqaMH/esHJULsR1V45TXodsrYZ4eFeN3LDsDSeXnMKQAl41piEbci/5ZuEQp1nWJ1HoEvgJEwhudrtvzgSF3KmoVRAscLBIiH9Uio9DD9KVfMo04KOmnXjMA7wFAFWPbEWtz/+Brc+cQAlq0fxurBfgXopZL0xahWRVAdxnYdPo551Uvxoj07ECTA6gHgyutux99uvhfFrgAv328X7LvHUgSVQax69J+IRwYQVquoV2rSPlE9Rkc+EGG4eq0sDgfWSS8L3Z/0fRcL5vdhq622QldXV4ManonETb5PZwA9A+iT7y3ZnpkFMgtsKgtkAH1TWTq7TmaBzAJjLZCOagtATQNuu/sEdPUxEffWS7SJwKeAsKhsSzkp5pDrD/9nPjk3Aduypc7TKG1mSjqBZbWMSBzFrkS5W0XiCPDT+bE2R1ZAvaN1rcffNpxfGjci8byeUbOWOughqrURAx7bieilc0jbMQum11mfTRR37RNqxxhVyfdXZw/1B3JgyJo9IXZc1NhnSn2olRbj8psfxW8uuQWr690o5xfBLXajMjKMqF6RvHJVRa8JJT4KycIIkYvriIbWYLdFvXjlAXth7+0XYteFHrXhzV2w1FkEP0pAkXZXovtaIo2K8b4fyH3WYsj3pLI/tbYfw1GCiIrqLuntjkTP2edZMpB9l08XhoT2rtS0dz0fQWDKo0XALY9WcP299+Oehx9FGTHqrOleGUEpcLC0pxNHHfpi7LdbF7od4MFlVdz6wHL89cY7ccsjq7Bw0TzssXUerzt4b2w3x8fAsnswtPIxxCODcg/5fEEYBUUB6BGcJJRa7ATolSiC63no6sph/vx5WLhwIUqlkqQBaB61jp2xlRm0X2cU9+b4zgB6BtCnN9tnR2UWyCywMS2QAfSNad3s3JkFMgtMaIE0BVXBndeIghHEciFNQSiCBSqTFwoKYLgQVzqrAglGLikaRWDNBbrgX8dB4DM31Zd9bb43QYvS0x1EtbooWo+MjKBSqchnPE+lXMOaNWvk3lW0SAEOr8XvqozyhVUBEvy+kC+hUCjIsbr4V7DPyCeBlkRABfjofRaLRd0/50rObQO4J6GWxhIQQcGtGgIWg+a1WZPKOA1oK37n51iHOpF7oE14f0GONnMxUh5Ckqjd1Omgoktau92yBTQCP1vbswug08fiIHEdRG4M1kRnSzF67Rnx/FyxEwOVGGW/C7XORbj6zpU476+3YcVAAK97CWpuB4JiJ0aG1kvtdJ952w5LgmsUPXASUWWfF8R40Z7PwWEv2APbLwB6PKDTEbY6U8sVkCZ1JKyr7iTIBQGqUSjjgekWBOsehQsZHee4SoAVa9ZjMPFRpiMhF4DF1Gth3Yw5F2GtDtdJEJBO7nBc0RGlY8H1XEQe4HYBj68Hbr7/Kdx0zz9xx733wveAfXd/Dl5zyIuw41Z59PrAzfcN4tpb78Mtj6/DowM1xN3zUa+NoGtkNXabF+AVz98O2/dGKD95H5zKOgQ5TyL5NeqVuT4KvoeoXpNnrNWrcHwf2223HXr6etHX1yfdl2PYji/+n2artPbvDKBnAF37iHXi2EoAymrifEwnZxjq/GnnY44t6VewzripVduYrXk2O09mgcwCz3wLZAD9md/G2RNmFthiLWABnS6ACBo1oq2RMI0ictFNhWEF7AqSo6iOXK6AOGbEkMBcRd6iSKPa/CygKnS1jrAeSy4vF2NSe9kAeF5zcN0wyuUy+vv7sXbtWgwNDcv5BweHBaA3AKeUc4pEoZr7E8zzPMS8AtALJYngiRCYp04G/u7s7EKxWEBXVzc6Ozvkd1dXJ7q7e1AqFVEsUexKafF8Nj67HxDEm3P4tAVp9olQjLlZQC9OBkY/49jkvTsSeRUcThpwZVDAWsLCXxagM6IraevKFKCzYza3ZxtAZ3k10r5DGl2I4BSMAwL21dhBNfRQDXowXFiEO1ZWcfGNj+GWB9djKOyAV5grqRHC2khCad+EncBV50lcLaM+sBLb9xXwsr13xEue+xxsPzcniu2MnJO+7jMirofApZMAdF6F4pSKhMhOOruDekiHViDAPOA4SxKsWNOPIa+EYZZEI6XdgYjSMUqdD3ypp+4JV16dDnTsSJSdKvJRgjABOrtKWFdOsK4KPPzkKvzj1puR8x0c+MK98NzdFqMUAMuejPHXa27HbQ+vwhN1HwNuB+LOLrDuXLjycWydr+LgnfuwxyIXXfUnEUTr4cRV1OhsKnagTlYAWDe9jpybIJ8L0NHRgcVLl6DIMVfkPBCLw0r1Hxz539ZEb9e/M4CeAfQMoM/mzJ+dK7NAZoHZtkAG0Gfbotn5MgtkFpiCBUbnflvhNYJSAmACV4JzgmP+zaizjR6TRs7EWqWxasQ68AsC3Pk/gfnISBVr16zHqlWrsW5tP556ajVWrFiBdev6JQoeVjVawvNLqSU4ArJ5PIE4P1MKvKJjS6FleSQeR3Btwa8VqLLRcIngB3kBzBrJZPSF4Iv5s4ymAz29HZg7tw8LFixA75xuzJvXhyVLtsbCRQsEhNTrVQHktIFQ2BlXTCJ5Vj8XoFJTOq+lqTLKzvP6AcF3HeXKsKnbboAgqc8GoOsCNQPoU+isY3alEJvUPaeDSMqDxQjiCAUpz+dhfdlB3L0Eq7AQv/v7A7j0lscx4PQicXu1HF91REA925I8hohy666DamUIXrkfW5ciHPq85+D1++2KneblBZizJ3JfMs+LZNSTQBLX4VHi3YmQRBVQm5DR8CDHnHDepa/nD0UvTgD36v4q+kMXldiRscXyZolE1yPxZDFvnjnekpUuQ8xB6LlC2adIm897Ha7BSXy4hRzKNWDZiifhBS523XUhAhdYMQhccd39+NsN92D5YIR6oRf1fAdqzINPEgT1OnLl1dh5Toi9tvaxU28dfbky4toAYpY/Y6qIw7SRAGG1BjeOMKe3G0u3WoQl2y5FNayLI4JzhbJt1JFm54vx2jYD6BlAzwD6TGa+7NjMApkFNrYFMoC+sS2cnT+zQGaBcS1AIS2NehnqoMkdbeRTm5xwXUxphJ2bBc2FgNRxAmpI1HvFk6uwfPkTAsiHBitYv24Aw8MjGB4uo1ohnT3EyIj+LbRgUpSFWq+/GSW0ObjWQWCvZfPTbV4rf1s6un1ApUaqmrr9Pp0Ha2m3cm0nFvp6Rwcj6VomipFzRth7ertELGzRogVYtNVCAe1z585BR2dR6PJ0YFRqSrGvE0wJK4BODBee76BWK2NoeL0KlzGG2hDAcxt12zOATtQ5A3q/E8Nln2E/cHIa+aYjKa4jx/C242Mw6sCgvwA3LY8FoN+zIoHTsRCxU6BIOpyR9UJjd3N5VJnG4XpIohBhpR+LOzwc+rzt8Lr9d8Pufa4A9hKp6B7p64FEzQOybyOOnRoc1l+TiDdV2AmsWSrNR53R59STMtbP71atBcoxUGdCOlMn2EfiREAw4+9IIvik+7ImNvUSXCq2A3VGqH0fOT+AM1xFyQ0Q1kIE+Rx6e31m4wv9/cEVdVxz6324/o4H8fj6EHW/A3G+EwgKqCQ1YX8EPHZoFeY5a7Hz3AT7bFPELlsV0ZtP0Jl3ZUz3Dw6jUlFH1JzObixeuADzenvg5ynIF0v/t2kewraJogarJJ1Ck56EMoCeAfQMoGcLk8wCmQW2ZAtkAH1Lbp3s3jILPMMtYAE6gZIurJt0bC62lUbuwwFzwBkhCySvnJR1Au21T60VlWvS01evXivR8eWPP4lVq57CyDDp3pIVbFTaNX9WALgB+q4B5pYOS1EubvzfUscVVLcvv9YKAFop+8w3TytKtwrGCUAkAEr0+RkxZ7RcIuS+i56ebixYOE9Uqvv6egWkM9reN3cOcoUAPT09KHQUxMFBRgDzJX3S4uOqEYljEq+mBuimtpAiXOJEyHLQpz3ETA164tvEyYvyOUGtQ4o5HU5uEfXCItz9ZB2/ufJB3LasjLC4FCNJHvVahFzgIIjLErlmnnU9CpVKXhvAVp0BDnvB7jhkr6XYe76DTo4P1j4vUq/d1xrk1D8IyXE3JQQTpnLUkNDh5RdRIZhmzfP/z957P1lyX1een/T5XPnq6mrvGx5ggzAEQJAUKXozGokjaTRS7Ei7+8vsKOaH/Wn/gY3Y+WkiJmJjZ3ZnNBxKIy+KHiQI771vdAONRntXXe659Llx7/e9quoGIBAE0ACIfIxmFary5Xt585uv8txz7jkK1GEphsWOcZUTozcB7XGMSus9yVd3wDWj7FgS0ybfZ7IX4wVR6ty5Q1qK2ZxqOXAdAdIedj/W5sHEiMtyCSeWSh7ef4ifPvI8r51ZwmtM44SjpIWlIwFxLnPkHq4fUCYdaul5Jpwu12wI2bdzkj0zTbZMj1DEEb1On24nUhZ/pNlicmyMwHWI4g65KAZUoTIc2RjOEpuG21s9KoBeAfQKoP/Kn3zVE6sKVBW4BBWoAPolKHL1ElUFqgq8VQVWb6wFnA/l2sMb7hX3aNsjjnLayz3a7T7nzp5XEH7s9WMcO3ZMQbmA+VqtoSZseV6olFuk6MKwi0u7sOMGfAtAF9mvMIQiiTWA2MhjjXR9ONM+/LoWoK8F3ENTOMO+rzLnQ9Zc3drf5GG2NbL9oZO7MN+ynyEbLk8TkJ6kkc7XynbCnk9NTbF16xZmZtexecsss5vX689kWwXcVq4AvSiMYdywCaCvWQxUCKU5fh2dfjcs8kXH9rGaQVdmWVzWBaCLD4IPsu6kzmIc542QBLPc+eQR/sfPX2IhHaU1u5eFjjEZ9D2b0JV56YE8WxpBSZcGEbdftY3f/+q17KiBXxQ0igRHEbNYsAuiF8Z+MIguGeTCIsu8uUjBNfQNTi7npK7DXKdkvp9x5ORZjpw4TZRmBLU6zXpNmwRh4FHzA5qNOmP1Ok3PoeHDSAiW0uEyfD4wynIddU+XpkRcpGRFl1YzYLJmMs77/YKlKGMuLXjmyBnuevYgr5xaJvNaWG6TJJVowIJSjBA9C9sPcawCPxdJ/zk2NRKu3TzGdVvGuGzDKFONkJYoRiQuThpYMjpglzqLLtdtmqdYrihPTCNMnecHaQzy/dpc9LVLtQLoFUCvAHp1V1JVoKrAh7kCFUD/MJ+d6r1VFfg1r8Awv9sYwBk3cgGqxsxNQKxFlspMbs6pk3O88PwBDr16hIX5ZXq9CIkRT2Nx2zUs36qc3MyNG/M1YxylhlnKhhugoz+zMgW/Zl58le0eNghEEj98DGfNh3L4tYDA3OwNpMLq1m6e9VYAfe32q/s3UvTh89SpXgGcAfma4DV4/3JcXmBj2RnrNkypo/WuXTvZuWsrE5MjiMG9ALpUGVCRvwu7Kg2QQYRcaWphJPDvQub9MQboIvsWhzZpBtkyhy2guZCZdJvCC0jDcQ6cTrnj4Vd5+MUF0mA9fmM9UVZQyLnQRDZbmWhH2Oi8T5Ascs3mSX779k9wy+4mLcHHcZ/AcvB9V3PB5eFI/J8AXQoScuK0xPZCPZNLJRybyzlw/AzPv3qUQyfPsRil9OV1bYegFlLaJjEh7gqgdSnzgkboMjM+yobpcbbPrmPbhjHjFu+ZWfciSSnTROwFcQWki+Dd6TA62qLmNckTmF/sE5fQs2zmM4uHDxzj/hde49DZBMJJXE/y4UvcMsXxLZb6fWXwA6fEThYZp8NlMwHXb2pw1YYWW8cDJkfq2syyHJvSFZPIhJKUQr5aoqyxB74R6LU8bLZVAP2X++NRxaxVMWu/3EqptqoqUFXgUlagAuiXstrVa1UV+MhXwLhVG/ruzYDd2/x+be65zr26mvVs5OTiaC6z2GJ+JnFmGUeOHOfVV17n9cPHOX9+kcW5Nr1uRJFJ9Jq4VRv2TFzbFdiKhFvRrwBQY4wm8VACfDXTvChMLJu8tjCYYm7V7+vry++HTPhaBn8IvNfOkg9nzcVQbmj+JoB6lUEujbFWYb4KqFkL9A3gNuyp3iDL+8oKA35kzhh7JUN9yNIbN3dRUhvpf7/fxgmg3gqp1QJazbrK4CVf+vK9O7n88j3qEq/jA0Wm8vmVeXtx7R5MKQvQG9bs3S7PNzDojpwbceJ3lb0fKhEkhs7U9e2z3v/p93Tx6MHa/ZmmTVEmA+OwTMcHTO2HzZBfvTkhAF3YWzUSLESjIRJ3mfl2ycMpsgzeAAAgAElEQVQxkvp6vnffS/ziideZ67co3AmSzMEL6mAXmk8uueSy7up2idOfY6Rc4nc+s4/f/dwegrigaUPNk7lqkaNLqoGLJ8PreUauNu7+CmMudoDHlwteOHySlw6f5uDRM8x3M84u9bHrTclu0+i1QhQWeYrn1igzSQvwyZMYq0xp+R5NH6ZGamycGmXv1i3smB1nyyT4okjpdLHzhFBGRfycesOiGdRp9zOWlmKV9cvrzPciapMhr5+H793zGA+/cJyivg63MUkviimzPn4g+euQFYXOr5N2qaVLbGmWXDfjceV6n031nF2bJghCUbiIGR/0oi5+4BL6Nfo9MVEULwcxknNWmm1qLjkweHyz9VMx6KtVqQB6BdDf7ed+9fyqAlUF3vsKVAD9va9ptceqAh+dClwEmM18sjzeKt/1QgAuN8ECUofybpGTq/Q0lVgnA56iqKeO5MIGx3GkN9MCGqNuROD61LwGtbCF6zeUJX/10BFOnDzHgVcOc27uPOfPLzE3N0cW59T9kFoQEtgCjC0KK9M2gcRTGadqiZWSoVxhJlePQZh2ccuWn1oKTMVPy8x/X/AYHH9pDZ67Ug+z1SocNM8rNA9XQPhF9ZK8cXX1Nopk+br2Ie9lGMulEWqlHIuNLc/T9y1ZaRKjZvarTx+8V31lfc0C6UtkeUySROSpyNozmo2QLRtm2TA7w8zMFHt372TT5vVMrptQxnxZMretgiRP1O1dHiYn3sTQmRt2Y4B38Qz9cB5Z38IgS94cl6nHMB9Y1AvC0Eqz5Y0A3Sgdfh0AepLLzL+jEnDJCqf0yK0mbcY5ETX52wcOct9zR3GbsxTUKQqbWmuE8+0lHDFZszzGGw3mjx1i3OrwL7+0j2/csotNgUSp5YSD9IBeNyeomxl3iVOTsya+DEkCkQ1tF37x0nHuffZlDp46z5HTSzRGZikKn9IOKVxPnebTMiPT5kSJI2srNVGA3eU2vmPhJF2cPKKME8oiY+PGjezcuI7LNo1z42WTbG5B++wcnmMzPTUmMhc1qRM1SzcSSX2DzApIJUkgQNfnswfPc+djL7L/xCIdd4x+aYzc6vXQNKEcR13hPcdS0zypw+6Rgtv3TjPFPJsmPbZuHtfEg26caMRb4NeJogRXP2PeeZOnAuirn0YVQK8A+kfnhqV6p1UFPj4VqAD6x+dcV0daVeCNFXhHAP2NoH2YVa4QbTC7PWSShQ0XdtoYrpnINOMwbiTlI40RPDtkebHD/PkOZ88scPDlI7x2+DgnTp7l6PFTNJojKwAy8H084ZglBSobGMoJNlKjMwHoEnUlwFZA7iA0fM0RC3Q3IHvoab1WCXDhscm+ho+1HK2JhV4F9QagD7dYfc7w+WsBvTx3uIU2BwagexVerIJz83xzTKtNhDWGbuKqrQbehj0UwCUZ6JKBrceXF2RpzOT4BJs3rueKK/ewdccmmqMBk+vGGZscoR91SFMTJScAXc6PnBsTZycAKLrIaOtitnltzd4GoFu+gv6hb9evA0CX05fmCZ4vyovUJABYdXJ7jPl8iieP9PnRM8d54XgXrz5NmtuUWU69NcKixN+JtjstabkW9aTNZbN1/vnte/nUngkmJWAsj/EsiUmDNDPj5zK6IOsvlWhAXHoxnI3hzmf3c+/+g+yfWyZymtSaUywvJoRuQ2PWxIFdgHmGNHaMesC2SjyZn88LojilJsqNuE2r5hP35dyLoZuNT8re2RE+sX2KT2we5Yrt04wGjjYJkl6q23a7XXIZJalPaiMgFhN4yVy3IcpL7nv2FX7++IucykLs5qRmm0sMnDghiOw+sWWGX9zjOoxaPXbUMm7ZOc6st8DsSMHm2Toz68YpZN+irLdDjVF0HBlBqQD6u/nTVgH0CqC/m/VTPbeqQFWB96cCFUB/f+pa7bWqwEejAm8J0N/s7b8RoA9N3QwbWqiB01qALm7VjUaLTqenbJk4sNu2zNOaG+x+lPPy/ld56YWXOfDiK5w8eUZlwr4bYNmOiTFzTMa5stGi9S0sjWcSIJmVMssr2c06YW5SpgYctPle+WllsUuBriKtViA/hNny/RCorx7zynMlY1yOawColYVfgweG+1OsvYZtl+fIQyTrQ/bevMfV9yo8aCYSf0OWD5QAF35v3pFh/Q37b56/MmZQSp2MNF/AuigJ1OxOnLajWIFYGvdpNkOm102wdecmrr3ucnbu3s7oWA1HzlcRKxgPQ9lXSb/fVfWDcYQXF/zB4wI1wcVrYehGP4h0GzLotowsmPnsCwH66sz+u7tQPjiJu7xvaYp4gXgXSG64MLujxIxxJhrhHx96hfsPtZlLa9gieU8khq0gqNfo5ok+x5eZ9aU5dk23+MZtV/P5a6fYoux5giuRbVbN4E8hu3NNblP9h0jjOyUc6cKdT7zA9+59hK5bp2ePstArmV63CatwNCxdYtPKUtz8Rd5u8swF7Qs4DqyUqCOjEiFT09N0luZ1LSWaK24TZzmS3sbyeSbcmG/ccg3f/Nw+pkLo9zKV3cs6k2g4yw0o/AZJ6ajsXldpEjM6HfDCkYh/vOdxnj/dJQ/GSASLSzSbrHvbIRUHfHFiT7o0yx4bnS7Xb2mxo5UwFfSYnrDZtmWG1tg4/SijyI2vhKWvVAH0d3MNVQC9AujvZv1Uz60qUFXg/alABdDfn7pWe60q8NGowDsC6GsPyQA0kzss7GGh7LiwYALQ5Z88PFciwBySuKBRH8MV3Wtps7jY4aGHH2P/gUOcOn2OqN1nebFNFmfUgpo+V4Dm0EVd+GI1SBPGT/LQByZvJv3MgFanXANk9ftVYKmGXJZkQzsXgfS3kvIbWbpKtgfyeAX++r1I0qVPICBWZMdrpPRi9zWoqYJpYSoHgFr/ewAm7FKOSKS9vr6noWRd2xzy/EH29KCtgGyvsubSCOANSJfZdZe8sLHEXM+T7yGR/yvNLLtsp+cjFWlwxMhojZGRus6pf/KGa9iyYzN79+4kzWLabZObLpJ5kVELwSvxb0OFgAA2M9svL35RTNvgmFdm0C8A6L5xzV9h0Fdz59/9RfLBAnRpYhincDHkKwlq07TTJkeWAr57x1M8eyYnDqbBa5BnNo7UzrGJRapOwogHyyde45YrdvKvv34b184IOIcg7xM64pkwyENzVEmu0vFI2GkHXp4rueOFg9zz/MscPdehCMcp/XFyKyQvHM1olzxzp0iwJCd9sB4lDk7WnkNOo4zJ+kusn13Htdddx4nTp3j86Wfw6iNYjkvUj2mFLsn5U+ydGeX3vnQ7N10xQVhAt5MjJoqiopFrz3YFaAdkskZ0vAFdd17D52wPHnrpOHc/d5jDZ9tqohc2GqooUAYd04Qr04h60WOqWObyaYfrNoaMWIs0gz67d2xk46ZZjahLYpPOIGZxFUB/d1dRBdArgP7uVlD17KoCVQXejwpUAP39qGq1z6oCH9UKXAzY3+o4BqB0mFUugFIlqmvl3zocLtJpiVKq43sNjh45w/6XXuH1w8d46pnnmV9sk6Q5o/UmnjiT257Oxva6bWUYjVmbYf2EUS8FNYrBmcxsD93NhZlWlbsB6oblHjif6/u/kGETJt08hrPeqwBbGcbhbwWgC6Aa7HcI0Ff/28YqhGEezImvsPQlhSPz4wPZt8jR1wBu3b38TlBWIQyp5Lwb2b20EITpNP+9KsnXxoDW3LxBuzCqAGl+iJe3usZLTnVWEqcyQmDM84pMgIyrWdsS1yZS+F6/TZHH7Ny9g8nZKT5xwyfYLd9PtXQmvddfxHZyXM84ZpusdPNa2p7QIgngNvP3RoJvttFyDcC5zqDbvs6hrwL04b5E7i5NnLdukPxyl9AHC9CtgXJESpLjU6vPcHzB5qUz8Hf3vsQrixZJbRrsmkrNZbWoYV+R4zoxQbbICD3++W03861bd7DeBT+NCewS13YhEzt+c4xikCaZ5r0SugX8zS8Ocsf+1zi00MWvTxLlArkDwtYY7V6PMk/w3RynTHGlkYAwzp6Cc2kKWUVOzeoS5F2u3b2Jr37lek6dzfm//+t/xxqZIc4sfNehaC9w5YZRvnbr9dxy9RRNC5aXZKRlqJbJsTJpAhRYXqDAXubExSDRtnIF32kYcPh8yY8efp7H9h9WIF8fGR0oZBwSDTMXxj+mXsY04gV2jsINO0YYtxcIrSW2bZpgx7at2hCRZAf1TVA9QcWg/3LXyptvVQH0CqC/m/VTPbeqQFWB96cCFUB/f+pa7bWqwEezAr8sQB8cnZiKCUAzJmOFsrUKCCXfO5eb6IDAb3Li2BwvvXiIp596UaPSuh0xobIYHR/TTGiD8ywc28a1LRzLIgg8er0OtsitsRTUZIVELbnq2q6vKQ7tb1LpCwH6QBYuTYTh7PcQoJeuMuprH2ai3dz2m30P5eoD0H/BPsQYzEjmdUsF6ZCLCZpVGkmxmtiJ/NzsS8C6vmJpYxeuGsTJwzDzRsa+xo/esPYDxnwIaIcAXVhz2Vak1uLSLjfbUjepjfQvJNdd5Ovy34YJL9QJvMgzdcMW0Bc2fK659kpuvGkfW7etZ2KyhedDr7+M7ayCb3MkRh69AqytCyXGFwB05H34eq7UxX0YcTdwUTdM/EcXoOs7F5d+OS6rILcb+I2N7D8e8eCBRe7ff5bjSUDktNTdXFzefVsiBDOyIiVwIqK5V/nsdbv546/8BldNgJdktJxSei1a5ywucEOPQq4t26YDzOfw4us5//Evvs8pt8lZ2capUW+MkOYW/TSR/gm2Z2EVEQ4pXlkip9KS9S77FYAu/gVlhzEn4oufvIxvfn4v7QL+4//3U44u5Cx0Is0g3zozym999kau3hYw4sKJExFPPfsCk5OTrFs3xfR4Cwl4S6IutjVUvci1bymDntsuVivkTA/ueuYEDz7/Kuc6MaUTmlQBz1OAriqXvKBuZQS98+rgvm9bk43NiEa5yOSIxbYtGxkfNd4Vmriwpjn0Tj5wK5O41WpVAL0C6O/k2qm2rSpQVeDSVKAC6JemztWrVBX4aFRgBaD/kqxUbuTKQ0AorLaYwwkrrHPnCZw8cY7HH32W5587yNJiT2XZIk81DG+qZlUCJH3H1xoJoBQTOGFYwzDE9R0s1yMvCpJiIGrVyC7FIUMEPADCwx+sMXlTWfhgRn44w60Z0jaZJYziRQBdmGnhpQeAYcjQDefKh/PoAsqE4BzCd4WvwjKvMN0CyQbge6A4GM62G6l8BnZsWHMF6faAJTdSctMekJ+ZY1qZfR8w+jq3nksmtjCjA9M8WwzfxFw7UyZd6oft4orTflnS6XRwPfEA8FlaWsKXvO4soV73abYCNZO75dYbWD87Sa3uYDsDYzpdF2+c1ZfIrrU/XwXonjLpFwJ0I5k3dRrk0X/EAbqsX137WCRWDaexlacOLfP9hw+x/0zKcjBFt/SxNdKsVKDsiRQ861Kz+8Rzr/KHX7mV/+lz1zIldelFNGoibR94JxQ2jjj1Fzmp7TAH7D8R8ZP79/PTx14iGZvBqo+q2Zxch+LJkIsJXN0jySJdxyJzD8TKIS/FBF69CsT8TcYZit4Sm8ds/uQbn+HmvVN6ldz71En+7uePMLfUZ/P6Kb72+dv51JXSYICT5+H+hx7nsWdeYGxsjNtv+CTXXr6ZiTr0FyJl5aXBJuBZPgeSqE/p+WROQM+B/acKfvbIczz72gksv0EqLLvvS6K68YYoS2o2eN0FZsKUPRNwxaYa484iQbnM7NQoWzduZLQ1SiLy+Aqgv+u/KxVArwD6u15E1Q6qClQVeM8rUAH097yk1Q6rCnyEK/COALqKmRVci4RZwKRmmfshvV7C6VPnePqp53n6qRc4dfK8mmjJHK4YxMl2AsI9YZMt6PcjfC/E8XyS2JiTiWFZlsiMaaGgQiXdtos9yAmXZoBVrArWDY410m8TUTb478HP154VBd8ivRVGc8CgK4wX0Kuz1pbJaE7N6651dR/uR35e2IYRNwDagGk1g5PvKQjl/ep8vJkf16+DGXZLYIndw7IEnhjZujCc8lzZaq3pnAL2lXMzZOON7F3n/0US7cp/pySSl24VuJ7Jkw9qNfpxvDIrX+SpAnepnWRIaya4zDZHHcYnRmiNBOzYuZU//KPfFy2AmfO1pGEyyBAfdArkefmakQY5hgsBujuIWRMGXYzUBJQP1AEaiyeNiTUmdL/SZfPBSdzlLGVJrEBUFN39sobV3MZjB5f47k+f5Wg3IB9fTyd38fyQJErwspJGPSDPOkZe3j/FH3zxVr590x5GUgjzWM9bluTKnMtDgGhKRuYFnMjgzqeO8Fc/epwF6vT9OnZYU/At14p4u5euRS6RZdK4kSi9sqCWlThyLaURRZFTOEZ+Hi3PsWfDOP/H//p7bBqTjARY6MH/+R/+O/NLPf71H/0BV13RJMlgsQ8PP3eCH955N1EuqpScr37m09z2iV3MNKC3GNF0IXRtdXYX4KfJANIYinP8sSZzOfzVT57j7ideorVuI+1+giP1k88RMXAsLWoS99ZbZjrImPE73Lx3gvW1DkXnNJNNlz07djAzPauJA3K8JsXhnT0qBn21XhVArwD6O7t6qq2rClQVuBQVqAD6pahy9RpVBT6kFRDG1wCnQTa4bZg4gaTyc5GfN5vNFWd2ceSWG2NhaGXeuVVvKSsn+xkbnSTPLY4dPcmTTzzLPXffT6cTEUcZsThbKYB3jSO7JTJ1wX2pgoJSTMTUp9x8tQfRZSL5FoadPCMvUizXUdfsQqTbaYIrTOCgtsN5dQPZRcYrHLWjplUSSZXo7O3gayEO6jI3LwSzheMH2G5A6Yfg1bC9BoUvGdKBcVp35HtfZ2xtmanW2XgZPM6wi0JBspVnguh1jpYixRWgnMZYWSSW6mqAhbh3C0hKU/Kij2WLeVei8XGBZenRl1mmpluBYxhFiagTgzsxghMjLjkudWxXh3kzTlDmOWnW14aJStjFJTvNzOy3NDYGzQNpEGhNB8Z1ok4QqbuwwLV6qJn13d4S4+NjbNu+iSuvvIwbbrqWDRtmsJ2Mbm9Zxw5qdU8j3coBCJPRBlkTrkjapfky8B8wOei/PgDdyPKNN4GRuA8i6vyAftlgPpvk3udO8w8Pv07bm2KZkGyQWOBK8oBEg5Hg+wVl5yw37Z7hD37zFq4Zd5myJKbNzFboqwySAqWUy2lM6gU8cPg8f/mzR3n6tSXs8fXEvk1S5IQy7y/rO871GnFDX5sHRD2K7jKtPOWGK/Zy3WU7abU8xH8u6i3iljHTzYCrdmxU+boc02In55XXjmH7NbZsmcGuw+EF+Mmjh7nv+VdYSk1eYNZdYkPd5Uuf+gRf/vR2rC4U3S4NV2bXXY1Y9IJAm0Sl45F5IVkd7nriHD9++FkWM1vE9zoOogBdzB8dV1UGfpYQZkusD7rcvHeSbaMpfnqWupUwMdJk04YtrF+/nuXOkuldrUQdmg+D4Xl6q4/dCqBXAH2lobjm751pVspnrnymiwFiqmkW8tDfDZQ/ah4qz7sg2eJD+ke+eltVBaoKfCQrUAH0j+Rpq950VYH3qgJDefdqLre5cRkAwAEQTdMBqy2AN8t0plj+BbavsWn9Xkq3E3Hk9VM8+cQzHHj5MKdOncX36sqqCgAUWbWCSYkEEzAr7Ld8FZG3NAr0q8x0WytO5eJ6LSygGr8NbpzSIlGA7HjCyloaB6U3SyrxlWSpkqSwSCTHWVzS7ZBcALfXwAob2EEDx2+C52B5roJeAQYqo3cCCtdX1+1SALtXUxm8vK/C9QxIl201QA2d67ULMcQqJJwdu0gVnMtXT7Kx0z521legTtZX4y4B8CKNLvI+RdKjzPoUcQ8EUKU93CzGLQW6SE60+OMZMzaVMBe5OrULAPc1vkxo/KHxmjRVBi768u5k7nsgshdWXhoJXlngSl63zE5bGbGVYXuGhZfGizzkPImRmYD1sfGGur1ffsUedu3eotL3NOtpM8DzHKIkG9zMGh8CjXVL5f061GtNRZmrM+i/XhJ3bZ5kJjfe8QSgNznTG+POZ0/z06dOsuxP07F8XTfSwPAtT5luu5B88gyrN8fXbrqC37n9KnbVYTSX5olKLLQJIxeB9KbUHK6EMzn8/UMv8OPHDnCy7ZHXxyhCiSqMqInXg+2T9gT8+5RFRhF3GHFLrt62kWs2z3LV9vVsmYYRmXoAun1pCJTUXYvWQMgga1r+daMMP3RZjkpePHqW+18+zRNHz3NoqaSv1zxYaZdxIm64bBtfue061tWhluW4SQ938Lkhbu6JhLiLgaEbktctHn5xgZ88+iJHF3okcm3KOpVel/yf7eBKAkGeEiRLrAu67NveYvdkTqNYoFZ0GauHbN64hfUbZrW5VAH0d/e3oGLQKwb93a2g6tlVBaoKvB8VqAD6+1HVap9VBT4yFbgQoAt7YFhbwwqLfFfyy0XqrTf+pQFgwpQq8C5cPC9QV/ahAdzh146SpTaN+siKOZiZUxcQLUZymUazyesMY9eE6TYMuqENxR1bWGQBkgJ2hUX3RLpbFAhA1/0FobLERTlgyjXn3NN5V8ljLpUFb5ALGPdbELaw/RGcWhMvlN/ViQU0yJCvOEiL3F1RkXwvP7N05l32P0gwN9nLK2zdqgu8qaI0NYQLNMZqIgH2NI8tFfcrlYo7AqZl/j3PcIsMJ+lQJj2yfpu0t4gVtbHTNk7Sxsk62FGPMulgpzGeVRK6AnjNPLq+jrDz6nbvKrOfF5JhLSZ10nDw1VRPfdWl1kWBnxd4heRvi+lYRuKV4JumicRXyXGKP4CwR0kSESc9krTDnr07ufW2T3LFlbtYNzOO55v8+H4Sq5eAusgry2QaBLIfk3k/ZNA/+iZxa1naIUMrzvgC0OVYI3uMQ3OhgvN7X16k608TO6K+sM04hzDo0tDJU3wrxo3O8z9/8zf4yr51bARqokSREQBx3JcGkPgbSB/Llf+G587H/Kcf3Mujr52lqG0gknMe2MpUh05IzQ2Juz1qnkPWX6TlpNx67U5uu3oX12yuM+WBiObFNsBzYHGxpw2AVqNOKGPvsqZs0/xRWX1ZMtfu88CzL/PTJ17lpTM9usE0nsy9uwFZfxk/WWTP7Difu+EartkyyjrJiOv3tfEmnxHCjuvnhWtr1rlVd3nhWMQdTx7giYPHibVxJoBfVC5yrYl5HToKEOQdJp1lrtjgcdWMxYSzjJss0PRdNm3YyoaNGymsVCXub3Zu/qmP4IpBX61OBdArgP6RuV2p3mhVgY9RBSqA/jE62dWhVhV4YwXeikE3IF3Ah1BUMmcurKiAOGFKG40RBe1Zv+CVg4e5794HeeGFl+n3Elynjm15WJa3kptt4pAG88eSsS0g05Y4Jvmpa+ZP10gGRYotAF3guidKQgG40jiQgXXHRaZtI5mfdkMy20jXU9sjc2tY4RhWc4wyHCUYWadAvQzqlG6DQhhNia8SVtMN6FjCkLt6g29coc3Xocx/OOeu4HNl3nrVhV2Y/zeazA3VCKVGxun4gBi7WRKdZQC+/EwAc5AlBMK0D6TvVi4Mep8yWoT+ItnyHGV3Eau3iJf1qAnoL3Iskc6nMa4tbKytrvdpLgBHgJ0w/R59cZCzPG18yHtX2XwuTQ8B6JnOzscupJbxEBA5uoCpYTOm2aqTJD3mF87RaAZqIrdt+0Y+89lPsWv3durNQGslxmRJEutMuTR05NzKetEGjBP8EzFr73x2+I3r94ObQdeWTGH8AKSpkbiTPH8cfvjocZ46ntP1JkhdW9esXktYuAJAswSv6NHIl/i3v/s1Pre3qQZxYaa2hap8EG8EOTIRmMiY/rKYt72ywH/+8X28PBcRjG0kzkWTbhlFC442b4oowi9j/GyZa3dO8wdf/TQ7pmAcqMtKEAf5RIztPJaXugqIR0da0qNRDwNRoERJTGbbLMc5Z5e7HDg2x1OHTvDisXmOLguD3gB/RM+3k3fZOBpy69U7ufWKrWwbAy/OyeOYTB3aQz123xZVS47bqHF8Ge585gg/fPgZItmPeE8MouTyUkZuwM3BL7pM2G12jed8YovHTNDD7s4R2DmzM5vYtHkzfs1ZmUF/O1n72rVTAfQKoEsFVLBSSdyrG6OqAlUFPoQVqAD6h/CkVG+pqsClqsAQmK6A0qER2WC2zrDcPkUuMmgTi1Wr1bAtn3Nn53nxmZd58IHH2P/SAb3ZqddGlBXPMwEOMj9uwK8w8+aGyAB1ZepF0i435GrsNjR1061UOi4g3RNmW4yy8pwkt0hsAdY+sW3TLxzwA5ywidcax2uMU8q/cJQ8GCX3GwrYceSfR2E76no+vJEXoB7ZjgL8oc/U6k2+4fOFXZInqZxdWHH5J4ydHKzGVQlbvRo7NozcWjl/Okdu5vtLzWcf/qZQubOTZeYYZTthr0Xiq+5jEWXcweouUst6+P15WD5HOX+CYmkO+st4WUzLA1/Av86AK++KI5J1xyKWGXHPIxfPu8HLSlNAGx8DN3U1xNN8c6nLMOPcbCwATA5fwFNJxsLiOcbGWjqbLpL3r3zti9Qbvioa4qSvry+zzcMGhJk/vzgH3ezbbDNoZLyrxX7pAfraOXQ1NcykkeVTBOt47JWIf3z4GAcWApbtFplTKEDXFIFCGGwfW2TxRYdpN+bf/e5XuXmbx1gONdlAYutsE4Mmq84TkYQNR/rww8de5e+fPMjxdoHTmKCwQorExpXGShbh2jleGWNH59nasvj2b97IZ66dZVKu2rxN3bGx8Qdu6Q7nF/va4Go0LHzpe4m0Pi9Y6HbJvDrLKbQzi+UopR2lnJxv8+Khk7xwdI7TfZdCGkFZnxGv4Lods3z5pmu4cr2Nm8ikRqQ+CZZXN9F+FKRZjNdssFTA3S/O8d2f3E/XH1Mli+cMlDviPzFg0YO8z5i1zNZWzCe3+WxuZlidM9h5wuTYOrZu30ZrLFwxKrDi+Q4AACAASURBVKwA+q92IVUMesWg/2orp3pWVYGqAu9nBSqA/n5Wt9p3VYEPeQXWAnQFTkOTuAFAFyZU5d25Ra3WIAzqtNtdXnzxJZ545Bn2P3+YM2fmVOLbarUoCkvN44whnAC/wXz4gG0UNm340BtqYaB18NXI381DOOnBHHrhKlMuc+CpX6dnh/SEFa6P4Y1O6oy4XR8laI7iNgWct8i8JrGau3nEhTCYQwdxAwI0ekqAqWMP8pcNa37hQ0C4EbZrXQb55GLCNnRhV9G6mAYNTOnU7f2i/VgaaG2OSfan5mIasG7276hJn6UyepXSO2Zm27GkSZEQ5Cl1YmpZB7e/iCUgvXOevL1k5PDREmW3TZl0Eajii6FR3sd2chEJKGsp70tAunwVp3g9noHrvDD8Q6NAVQsMIvOUGRcjwDxVubsfuMY3gELBeLNZ59ZPf4qrrtnN7su3Mz09Qae7TLu9qGtIjOpEIWHy6mVW3oxHDMszXHerrYNf9UK5tAB9LTgX4z4vqBHHKY7IzRubuPv5Rf7+/tc4kU6yaNXVfV0nJuTw8hLPCnDzHLfssKUB/+7bX2DfBotWAYGdaRNH2jna+Cks6rZHBDxzMuWv732KB48tcjZ1wQlxvSZZZBzi+9kyDn3qTozXO8Ptl2/hj791C7MuTLoFtqwJjRjwSApROLjMLXbw602CQPLZwXWg1+mw0O6SuC2WJEOwHiiDL8mJsnTOLcNLJ3Iee/UMB46cYXHpvK7Dy2ZH+Refv4XrtoQ4UUEeJ9jStND1JYx4Qp7GBCMtIhfue7nNf/7Hu+j4Y6TCoNuSyCCZAK6a3WkrIY8YKRbZ3Iy4aUfI5laKHy2QR20a4Rjbd+5gev0YOdnA6HIY3fdG07iLV1fFoK9WpALoFUD/VT99q+dVFagq8P5VoALo719tqz1XFfhIV0AAlUCLUkC3zK2KJLzT59lnnueBBx7ixWdfphFMUyp4r60cqwDzKEqMrNfxFfQJLjcsvaOMnwHvwtjFOss8BLEGpBvwKgZnIsGNy4AsbFG0Zohr40TBCOXoOsKJ9VitSVJb+DmHzLJJS/FEt0kLm6y08GtiUmdu3IfgWNjM4Sx5URin9EEmm7qlDx+6/WC4eph9LqZsehwym26J5H4Ys2aS1tfc9hpYPmhIaMNBgbkB6gpQBY97gRq/lfnAlE+2UYdwAXOS8y6APsEpM2VIBUg5Vk4S9ym7S2QLZ2DpHE5vkTBeJuwvYEVz1PIedb8kTfvmfYjUXvcqknyJchtahMsog3EkFiLf+A8YQ0DNsRb3ecmmlqi2fl+N5OR7yapv9xa45rqd3Hzb9ey7/loajRpFmWAJ2FJJgrC7wqBfBNBFhj+MWbuoau/8grm0AH3t2lBnfZn7jhP1YXBbW/jxo6f4m3teYd7bzDJ1UitRgC4jCEUqsYI1Behh2WP3lMef/vanuXoK6rm49qcKNuUKyFVdAiEBUWHz+JGI7/z8EZ48l7Bk1/U6smwZMagpQx+XXWzaNO0uo3mbf/WZm/jtT21nLIOmLGlxFlShhzinm2bNci+iXg/1DGRiEhhFdJfa+toyJtIrPRYzSDRmEKIMegWc7cPjRxZ59uARFs/PQ7/N1vGQb3/hFm7Y2qQmB5Dm2mxKRAXjgJVEZEmf1tgYkWfxwCs9/tP37qQdTBDLZ4Q0MkTeImvTchWgu3mfejLP1mbEzTtDtoxk1LO2zr7bVsiuXbvYsHl6BaCvbf5d7OpeAfS3vrIqgF4B9Hf+uVs9o6pAVYH3uwIVQH+/K1ztv6rAh7oCq4BUWd7hLLbM1pYWnlvD80KNSVtcaPPsU89z1y/u4eTJM/heA9eqYxViUIYyrr4YYpW5ArjmyKjJ2VZQaKm8XPO9B4BdJNGBZppnaqhmZtSNZFwMpRIrIHHqZP4IRWud/rPHNmCPTWHVhXlr0C4DEkFAwkArE+8oyNaMcgXlQ3Zc5PYmt30tmy0ybG1ESANhRXptwPNagL7qlD6YVdf6mMxpaTBoZrnMxw/2YThq48ItDwHnphGwRkEgOEaE5GWJ59j4roStFeTiel3IvLqYhOWDcQD5Ua5z+iJhV4VCIcx6DzfuUC7PkZ0/hrVwDLd3jjCaJ8ja1MnUEV7fTWkAeqne8FIzibMTWbU572vBp85Wy5y86yuLrk/XxsGgsZIl+IFNN1lgenacT+67lltv/xS7dmwlynpE3Q6O7+I7non9kqg6kS4PHOjlPIgCwTzezSz6pQXoq8y/LDkT3xenKYFfwx3Zyj88cJS/uvsgvdpu2gSUdqqyfwFBiTDthDhFSqOIuHwm5E9/61Yun4Igiam7GbkoIOQawhtcMy49HJ4+nvFffvoIz5ztE3kt4+if29hek36aUNriR9ClSYcZJ+J/+2e/yWd2julsuyOS804Xr+ZD6NGVBAHboRN3tdkixosip+93enTbHU1esPwRllKbZdvi9FLJqfPnOXrqNK+dOsWZpZhlGuS2NHAkrSBmU9Pnq7dcy/Vbx5mqGSO6OM4pbUfn28uoT550GR2bIPJsHjzU5//9/l0s+uMK0DWaUA0WTaKCrE0niwijc2xrZdy8I2DrSMYIYqbYJstcdu/ezZYdsxSlGE5KM8z4VFxo5PjmH74Vg75alwqgVwD9Q32LUr25qgIf0wpUAP1jeuKrw/51qcCbm7wZ3GN+NwSpwxvX4c2pgLxU5sTFNE1N2GTm2DDKAiiHM8Rl4XHq5Bw//9k9PP3EC/R6MWlS4nvCmpt8JsPPSjiUmd0WICkARkGMsNRC3ymTuurSrmA8NQ7nvmvmr6MsZykp6ftNspFZynXbKBSUz6qsPVfg4qrhlkSoRU5AIu9/CPX0XmvgqX4RdluZ/15h7Fe3HcRPD/ZyMeh7q7VigKVKxwUgvMnTVmfO33wfa5+zdluzqzef0TaKA1tl947kcBfCsKcEZRcvWaRcOkF+7nWs+ePU+ufxeovUi5jQMc2LYZydgHBh5p2BSkCVEgPXd2k2KGgXtlvGHgajAaIckBEBbU4IxHYsbB/SJGLfJ6/jK1/5PBs3ryfwbaIkwvccJGtdMsC7/R6hXyMIQ7qdjlqGl4Omxmp1hmD9rebT1zaU5FnvP0AfNi+G8vYhSM+KEj+s048SzfmuT13Gn/38Jb7zw2fwN9xIYtUh71GWGZYnDSTbEMt5zpRd8OV9e/idmzeyawS8pE/oy3qUDkapLvyyvjuZRc+1eOhQwr//b/9Ar7GOzG2yvLyM64bUGhPEeU6U9mkGGX66wM5R+Dff+izXb6gznolrfwrS9AlC1bH381RHHqQRFqU2jmtxfmFJ0xpMWkKNKHdwmjUeOXCOH973GAulxUJaUtoB3X6GbZn4RAHF0iha1/C46bKtfP4Tu9g4CkmvIPRsMk0fLGg6GWUeG8l7q8HDh1P+y4/v43QZ0sshsERmbxFnoqgRJb6v6zqM2sw6bW7Z5nPFBhc/OkepMX8+0+vWs2vXJoLQNJuk+2MaSyWe52rD0Cg53vhQBYJVkuUJWRab5AGZ/x9ed8Omlej7L3hcGEf57nKwjfmmKAaCoK5qEyO4sfRz2CgCLr4ehut/uO7fTXPLHFgF0CuA/lZ/4aqfVxWoKvDBVaAC6B9c7atXrirwHlTgzQC6csEDoDr8vciKV43a5IZUgLsf1EgSiUQyN4Vyky43uPWgjuf69Pspzz7zEvf84kFOnZgn6uckSU7oNZQdV+CtDLLMjStPvnJTqbPZjji1m1lzYVLlntMAAQcvkHgll14UkcrNvzDtfo2yMYk9tYVichOd1jSpgJLGGIVT0+fbMsurjus2fXnOGln6e1DQj8wu9BZdWEPhPwVY2SluGePGS1jtMwSdc3gLJ7HlX3sOL+vjClgUACQRXjLfLqcvl9lfAeRmpEA8BJSpdxxl9xXS69oRQC/yfDOCoA/P0SxqAWri9H7FFXu57dM3s2fvdlojNdP0cYyLuTDxEskmD3GL94OALDMz8quPjxJAzwn8Bn2J+rNdwqm9/PdfHODPfvQc3vp9ZNRxisgwvK7I1kviTAzZSta7Fl+6biffvmUjO+rgpgmBK4hXYg1KSolnswPawJI4uB/s8u//7G/pB+uw6qOaphAENR3lEJM6MfKTc9+yulw5U+OPv3Iz18y4jJfCxQtAF9dFh9zyScysBb08pxvL86EjSQF2ge+4OEFAP7HwRgN+/tQp/uauB1m0aizLWITToMwKgtI0yRIxpysTBeg37t3Cb1y3i43jFnlfhPKiMnA0K74lC6eUiXyHolHjsSMpf3HnI5zIHTqJOLZbeI5FksdGieJ7WGlCGHfY6PW4eavH1esdvOQ0ZRqR5D7TUzPs2LGJel06G+ZRlGYe3XUdBd0VQH/7j7MKoFcA/e1XSbVFVYGqApe6AhVAv9QVr16vqsB7WoG3YNAHLPLAnkpfccgEyozxMOdcZmfle8PYGPAscl2RJgs4f+LxZ3nwgUd56vHnCIMWzcYEaVIQ+g3zvKEsXaTka9hrE6umt8zGbE3mUAevIeOwAtwlCiyxXPqlOKk3KOvj2KOzOOMbsMZnKZrjdG2fzK+ROj6p4hczF2+X5pUNI/zxfGh0WiEJ2dK1MA0W+edK/FUWE2RdnUvP506SzR2lWDyJ3Z3Hzzv4dopfyDaRzrkP1Q7acBFIPmAQVd6+BpBbwoCqzH3V/K/dXqJWD+j12spm7r1sF1dffTmf+exttFoNgtAjjvvkg9n2FSZ6oNZ4M+XB259RoyL4YBn0XOXgovqQ5pI3vYe/vPc1vvPT5yjHryK1mriFDDEIYy3jCTax5HtTMuNZfO7KLfz+7dvY0UDd/OtC1gqTK6MZriPDCURYCtAfPNTlP/z5D5ijReGPaqSe60uDI9MGWK1WJ+suM+ZlXL1xlD/60ie5fBombXGHF/M5+Z9LVEiiguFl57sl7bikn6SipcFxSxyVzvh0Uwd/0uOOx+f585/cR8drETsBOIFMiWOlmTLeWRzhlBGzTZebr9jKZ6/aysYxCW4vTCPOCchF0q/Nh0THUfKwxuNHYv767sc4nXm00wIns9QYMZfPDZH4O5YC9GbaY4PfV4B+5ToLNz6lLvhx5jE5tY4tW9YzOtpYHc2pAPrbXzoXbVEB9Aqgv+NFUz2hqkBVgfe9AhVAf99LXL1AVYH3swIXAfSLXmro0G1AkZk1HkaeyaaSeS2GYJp/nRU06iNqeHXiyClefvkV7rrzAY4cOY5rhdTCFqUA/9IlS3JlQ83suLCDrrKuAtlVoqoO6DnkicrX5fVTYXstD9sPlUmTCKeeU6McmSKc2Iw7uQVrdANpbZy+UyOS/HVBEwIEJOhL1b82peMj+ePyMCZqH0+IrgDdWH4Zp/3BgIGcc3Fn98lpSl5ddwG7cw5rUYD6YYrl09jJEl60SDPv0xB2U9aCSoJFVSFIsVSDuDW5cGZWX+bIRQ2BYcKFhZeGjwD0KOqrTFi8BUZGG3z961/mkzdcz+bNG5VJ7/aEDy503Xi+S7fX07X3zgH6Wvn7xSB97Vow612M64RNFRd6AYumWTXMun/7qLe3krjLPiVmTVhsWZfOxHa+9+hJvnvHi8SNXUQ0FHBbMpAt58F1VH3i5zmTbslN26f4wy9cze4J8NOclrgCisRdALplo60Xy2EReOp4xP/z97/g9Y6jOeSJnAeJ5stiVTq4boO406ZJws7JGn/yzVvZtwXGgKBMNbVAmgjxoK8hX86cz/QalDi0Vs2lLGM954Xr0ykCrDGHHzx0jr+84wGycIJSmnLiru66ZL0OniQN2DZW3GHzqMvnP7GbWy7bxExdVBkGoEsMYpmX+I5ZF4XrkdV8HjnQ5s9/9iDnrTr90lWAbowTTbNJ+nB2HjOS99gcxNy8xWX3ZIkbnVFJfZy5jE9OsmF2iqmpCaP2UJn6wGxxkD1fMehv/7enAugVQH/7VVJtUVWgqsClrkAF0C91xavXqyrwvldgdU53NUbNAOkLAbo4dpsZSAHnAsCbtVFeO3SEu37xAC+9eIDTp+bpdWMmxqaxbUfN4mQ2XYC9AkRxMlcg4SpclNlZeehss8yWC/grcnUqTwqLyHJJnZDCDen7o2Tjm7AnNuBPbIbWOuJgjMitGxf2otT9GHm1JHFD7njkOnfuqRTYzxM84z738XtYYu6VD4zvzDC8yTKXE+2Zc43IkTMaTkyQLitITxeOks6fopg/wbgYyeV9MQPAKmLDvgvbiwHetitz6yb4rpTceX01CcIaZKcXmQJu2TZJI2q1kDSN6fWXmZlZx+d+4zPcdtvNbN6ySbeJop7KkIPAI05jMzd8wZm7eMZ2+Mu3kr5/sADddsUTQQC6Szm6hTuemeN/3LmfeXsjES0zu2+b8DTHF4CeKUAft3MjRf/qzVw+Y1HPS5rCGg8aXnK0SSFstssy8OzJHt/50QM8ezpi2WphhyPKNJf9ZXXbzwpHo838LGHKS/mTf/Y5Pn+lxyjg5ym+VeDI9ZsbDwIF6AsZXXkeJaM1myjumqZMvUHbDlko4YcPHufHDz5HEU5g+c1Bg8UlT9ry8jq2nXcW2DPl883bruOGHRM0yhhPTOzKktw261CSCOIsxa01KJsW9zy3xJ99/06WvRFyp6Emi3KZiwWCfp4I31/GjJURW8KImzZ77BzPcfqnVbKfJA4j42NMrxtndnZG16A0mIYAfdXz8M0bMNUM+upFVwH0CqB//P54VkdcVeDDX4EKoH/4z1H1DqsKvIMKXGyiNXzqwKl7YKQkM8MCzgVsCWMeBk3CsMHJo2f4wffv4MEHHiNN0J+LrFwYc515VaY9o16vE8exziertN0SoCIO4eb1XStXZlscnGU7iVsqgyYdK6RHgDu2jmBmO/H4RtLGDNRGiVz5XY3YcpWlFSho56mCRhFWy017Ks0BxyWyXYo8o16ICdbHE6AL85yI87VlaSSbkLS2jgAIE+mpg3Yi2eV5hu/mNJyUusjb4yWK5TmK+ZM4549TLp5RoCe/D8uIMpEYq0Jd2oWVlBl/BeiaT20YdKcw5nHDWDY55+o1J0DQsXWNnJ8/w6ZNG/jCb36O22+/jc1bNij0Ekm8MNliHidtl0JY0zeMZLyV+dsaky59zgcL0MVx3JI1KcC3uYG7X17ir+8+yMlkml7ZWokTTIvUZMmL63mRMmpnbBux+Te/9VmuXG/TKKEmhyyNElW5uGSlmC1CB5tXzvX5y7ue5IGD5zmbhdCcpJCUBRljCHydbRd1urDOYdrmW7ddw7c/t5lNEmUuM9l5rFFvZSEVF98Gj/luSjszxoy+JaA3QhaS3RpnAXjueMx9T7/OUwdPkbujWE6oLLgfSCpDX8930sso2+e5ekOT3//CTVw1W8PutdUcUEZZUp1tERO3VJt0XqtJWYdfPHleAXrbHwW/iS3mj2Lwpg72pa67wEoZp8e2esqNW3y2tVLs3hl8KyFJLZqjI4yPj7J162Z831fGXpshA3M1o3yoAPrb/fGoAHoF0N9ujVS/rypQVeDSV6AC6Je+5tUrVhV47yrwBnBzMUBfzRgfStsFVKlJnMyjijmTV8O2PE6eOMcD9z3B/fc9wvz5No3GKL4Tqlu0xKaJjFSeKzfpYSg365nKUQW8mYfMhgs8HJrGGdTWz0sSp0bemCRpTJM3pvEnN+FNb2bJHyOyQ3LHIXM8ktIilfgv+ScAXeLGtAOAAhYBpZlrkQ2yncX9WYDpx/EhTtz9gWlbIHnTeYEnzu6lMOeeOqyntkWa6YAAtpVTQ4B6gV+kOP0lirPHFahnC6fwowVq6QJ+0sazEnzPUtCjGeo6UmDOr06hK6FdqAt7P46UxfV9l16vZwzrPI9Od0lB35atm9i371qu/+S17Nm7c7BdBzcQIDrIkX8zgD78mbrWX8Sgr6z7Dxqg29iurwC9qK/noVd6/O19r3C4N0KnbGG7obqdZ1lKPfTJklhj7xrEzLgxf/ovvsC+zTVGLMk8F7FJYta941GURiGRWR7He/C9h57nJ0+f4HDHUsl5nMOIZ3wg5PqRh1UkOrqwZ9znj758Kzdub7DOhVBizLLUGLDJyEhpMd9JWcwcNYkrxcvAtijDQJMRTic2P39iP0/tP8XZtvgbNCjt0IB4X4C0zNaLB4KPEy1xw9Yx/uUXbmT3uE26NK/rIU4yCkei5uS9SSPGxhavAgvuevI4f3XHvfTCKQhbFLnkvhfq3r7yGVNGTNk9drQyrt8QsLmZYPfO4jspSVrSbDZpjjbZuXOnfh5pw1DMD9XJ3fhqVAD97T8ZK4BeAfS3XyXVFlUFqgpc6gpUAP1SV7x6vaoC72UFhpFhK3FAA7A8iB1SEDWIxFqJWVMW1JituUiWccGZ0/Pcd+9D3HfPo+rU3myME0XCtflmLtn36UdddYuu10P9XuzAhamVh8nIltlzkb6L+twEriW4pH6Tntsiqk3grttBfcMurJEZnT+Xf91cssALnamVOV1h9uWG3SpNfvYwe7sQEGHlWI4AhAEqz4SduzgK6b0s8Id3XwLQU81rL/AG8V2+mHWr6Z+rRluZgGtXSEwxAcwookjlx5JMJUxuS1zdO3P0z7xO7/gB/M5pxq2YsOiTRx1VQKzNSBcnQQXnGstXYkmcVWHi+XTmWCTVvqwZcdKWiL2Uc+fOUqt7XH/9dXzjm1/hqqsvVxl8YaUUpXy9mEEfsOcfEYAuChRhdIv6Oh57rc/f3X+AV9tNlstRSrtm0gnylGatRpb2leV20x6j5TL/++99mRt2jDLhQl0BtnEhl/Nn6gqZ5XI2gx89epDvP3aYQ21bkw2iDBpeSRJF2IFHXghLnuFEyxTzx/hXX/4Mv33LFWxrQlPi7pMEW8zaxC09yziz1GU5FT+HwVhKLSRxHU53U450Mr5/9yMceG0OvDFCZxTb80gkQ90pKIKCRPwlLJ962uOW7RP87hf2sbUB8eKCAvRePx34TQzOpzjTezbnIrjnyVf4wf2P63EUYVNjG8Xszg1DNbBIkx61vMs6r8+OZsq+jTU2NXLK7hlCp9D3UW+0qLfq7NmzZwWgS2ScSagQJYc0FN9cXVNJ3Fc/1yqAXgH0D+9fueqdVRX4+FagAugf33NfHfmvQQWGbulD0y658RxmAguw6ve7CpRczzh8R/0E1/VVrt5p95ke38ATjz/H9/7h+xw7ehpKjzyzCbw6SSw3uUPwK1StgGIz52kYzYJcGXgP1zFyaI3NKoXhDkjtQCXtWX0KZ3IbwYadMLGFvjdC1wrEN9rI43V8WoStaD6zAhp8fS/mn42jMW4SzybBajEOfW0ApDTNth/DR2GLBDrT2V2VnGudhOVeTVEvxSNAamubjGc171OVg/gEmOirOhkjZR97+SzJiVdJT7+O0z6HEy3Q9KDmyBmR+K/cqCPEYK0oVT4vcWBr3ftXTsOgcSTbJmkPzxOwHnP11Vfx9W98mX37riMVs6+kLRyxyuZFkeF5vq6nJDHGboYF1RbQ4Oull7i/2dIaOtEL6yxjH+LfkAWTPPl6j589fYInT+ScS5u44TglHnE/IvBsXKlLHuGR4HXP8G9/6/N8cd8GpuWEJDGh62CrsZ34CZRaM9urq+T8pbMZ/9d3fswrSxb+up2cWerh2qUqEiSezJZgtwDKuI0ft9kQ2nz5huu49cpdXLYOvUqGeoNekrDYi0io04klz97FbTospvD0a+d44IWDHDh6hjgNqNfGQaTwvRi/UQPfZiFp64hC2umxa6rFN2/ay6d2TtIUyb3E/iFqioiwOaI58WIGqNqAusupDvzgnqd4+MVD9MV8rtbQmHZRaSSaDFHS8BzK9hkm7QWu3zbKvg11wuQ8ftYmsDOVwUvTSYzihEHX/ScivxezO5G5m9GPikF/+w/GCqBXAP3tV0m1RVWBqgKXugIVQL/UFa9er6rAe1mBNQy6goYhm6xuxrnevMuNaqe7jO+FKlsXkC5mX6MjUzzx8HPcffd9vPjCAY1Pc5wAS1hzMW0SWKaZaAOAtALQhZUSSq4wMnnNzPbkllmN4HqFReo2SIMJGNsA4xuxJrdSNGfouU16dkhsByqp9WSGepCdLkBvBaCXsj8D0oegUhzLXU0+72MTG4beqn9sAbo2SqyBK7kauLlY+nWNs78lzvnDpsrwVA5ntwUUZThWQb1ICKI27tI5gqVzFHNHSc4epp73CIuu6CxwpTkjmd6yzlQq7ZJLxr18vyJRX13cMlKh8/Eilc8ilpcXGR1rcNNNN3LLrTdz5dWX4fnQjdsqSzZmc5KXboD50OBwFZxrK+eiq+f9l7i/HUAXg0XPrWHVpjh4Lufnz5zgrpfmmWeMMphCxOupGLi5ogUxAN2VtRzN8Uef/yRfuWEn22oQFDm+dE8kvSAz8+eu5qfbLBQ2JyP4i7te4s5nDjOX1slro1hBYBplWR/fEcPAlDLu4ZcJQZ4yU/O5asdmbrxsN3u3NVhXN6sjKqCfQpILQw9xCacW4dlDx3niwCFen18ikWuwDHBLD8+S+flBZr048AvcdkqVs996xTa+dfMV7J0O8HpLyDuSsRmxP5ARCDGUFLNB8ZbIQzh4MucH9zzC/pNz9JwGRdDUCEXRp4sxpAD0pl1id04x7S5z485xrpgJ8KPzBGkX35VEhxQv8BWgb9++faWp44mvgbjgq1Pim60X89OKQV9d1RVArwD6e3lLUu2rqkBVgfemAhVAf2/qWO2lqsAHUoGhUdcQmIvTtgIoBdOFAnRxzRZQLiA68Js6nyyJRL1uxl999+958P5HFRSEYV0N4cKwSRylJgJLDZeM+ZcB5cLEGvZcfqbOy6VFYTsUIlkvXXpWSN6axZrYhD2+Tb+WrXV07ZBuLqDaVXAnDzV4GzQZhnFbKpYvDeAcUuzD2DbLSpHQNXGIV0Avs9YrgPQDOQUf3ItK/TWATs+01kzYWp0SF4BimSEDSzPpBw0VaJe8uwAAIABJREFUmVgeRG4V6sAf6+8DbII8oyn/0i7W3BGikwdxFo/hd8/iJ4vKXLqOGUdQGGU52BdnpK0F6paJ8BPVRRT3sG1L89CF5bz88r389rd/i917tuHXXTWOE0BuZpf7Rj4vcX2rdtwrcXIXFvytzOQMOHsvYtb+KYBuxApiPW7h1ddxNqlx1/Mn+dsHXmHRWUfqTVJadfK0UCM/yToo8hjLzvDSRW7fs4Fvf+Y6PrE+GGhBNEsQNSR3bBwBwaBu613b4vFj8F9/cB+Pv3KCkQ276bkecZHhpBEN36aIO1hFriaO/V6PqNNhJPTZuWGay7dvYvPMJJPNOvUaeA6cOLVEL0mZ70Ycm1vk4Mk5js0vqgljUB/RMZMyKai7PmWWq2rCq4XE5KTRElNByTduu44vXDXLiKyx7pK0ibDtUEGwHIvMhetKdF16Ljz0/Bzfv+cRFlNX591zL1SALp8hou0QZYc4wfvxGTb6bW7cPcmucQendx5fZuzFnC6LqbdqTExNsXnzZl1nosAQibtRN7yV638F0C9ezxVArwD6B/dHrHrlqgJVBd6qAhVAr9ZGVYGPcgXeYgbd5P8WCnbEQCnPStK0VIAeBi1ef+009937ME89+gzHjp5iampa49aiKKFeb6rh0nBm3ZRnCNAvNOySWK9MxLWOmEvJTHmLvLEOb2Yn3sx2+sEUWThG4reILJmTtXQ2Wm7cddZW3ubwGAbnwaSqGRb4jZ70FzOoH88M9NWmiSma5MIXkgovIwEKc0QqnGtMnQBw44EvCgXjxq659SIVLvsKZlzbxy0gLEpaZUIYncdZOA5zh2D+KOXCMby8S+hqupcy58J0h6shbwNgZPwIhmMWnucoKJdtm626mqXNz88pgLzl0zfxta9/kauuuZLlziLLy8vqyp3nKVkea3PojUZfa1fExeBcjvy9z0H/pwC6qAcciSmMM7z6JH1vkvv2n+G/3fEUC84UPWea3GriFOKAL+BT5u4TpDni5m1mnYg//vqn+dKV04xIwyqViDK52sQd3lYwr278tmhHLE6X8J0f7ufHDzxN1pqmG46RiYIl6VL3HLKoKzYB1FvjdMWQzguIex2stKfmdCO+y/qJcabGxjW+UGLvFpYWObfUo1tYZH5I7oppo2ec5BNdKYSupyZz8rkiHgO9uE/WnefT1+7gyzdfxWVTNna3h6dxfbay7+pxUWTakBEAnnm+iW574BA/fvBJrOYkue2Tez5JIQ03R6McvTwjyDu08nm2NbrcsGuCzQ2wo0W8QppENv24w+hYi+mZGWZnZ1cAujYDBs0dA9QrF/e3+/NWAfQKoL/dGql+X1WgqsClr0AF0C99zatXrCrwnlXg4hl0ZU+VdTSy5jRN1O1YssxtK6TZmOT4sXPc+bP7eeD+R0m6mcrUBTAJ2BZQJOZKwkatSoyHAP3Ct11aNpHI2W3PZJf7Y+Rjs3jTO3Cmt1O2xAiuTq/0iYRxdTwF5MLoK4oQsChxYAMYrrnqOoMqzHCpLLB8v8qsa0q3mloJyJTjc4tUgejH9aHRdgLolBU3LQ0F52rWJ4Zupo4KXS2b3LLIJTZNjcHE2b2v87ri4m/bPlYmDu8ymRxTT9uEvVNYC8eITr9KNn8CP+0QSt3l1SRySyz8dP9vJj03DLaMWgjDKU0fkSAPZeyWU/LFL32OL33tN5mentS1Kuu5LFM8X0zn4jc5rRdL2i/e5NICdAHRru2R9hKccISiNs1jh87z3bue52i/TseaIrVGcK0AW0UNcl1mJGSa852fO8b/8q3P8nu3b2dGBk/iHoHMoTuBXiJ5FmELK2z7LOcWkQP3v7zMP971KE8eOkM2tQWr1sRO+nh2oddtlBQQ1MlkTMUVtUzC/8/eezDJcZ3Zgid9Zdn23Wh4gAJET0pDWUqUqCfpaczO242NNRG7ES/2j+2LeH6fzIwMR2ZEUSMNKYlO9BYEQXjXpmyae/NunO9mdheaoAFAQJSYFdFsNroqs+rLm9l5vnO+czydAHkqx6rX6ohaRmLJdCZNvEmuJLPc0EWdvgLC9dvrge+48Fwjrw0cA80mQJZipRfh7x/+Kzxw2yxmOfow3kQjjFEUPjJjzSWRJ6LikcQBx8fxIfDDXz+Hf3nhDUQzy3L+M/ucOhCe7fS88LMEcdbHfNDH0TmFe/Y2sRTkCNQEji7oI4lxMsDswixWV1cxPz8v64tNoCoHnWqNGqB/uKtiDdBrgP7hVkr9rLoCdQVuZQVqgH4rq13vq67AR1wBAehbedAWoG2z3XYGPU1zhEGMTnseb715Dj//2a/xx2dew/rFPkI/Euk7b9YJzBuNUIAUfybzdWXE+HacGvekHE/Adxq0kDVmZN6czLm7uB9Zc0GM4BInRFrQ7Z1z6pKBJFJZsndk9xJjGV1HXOAJKG1Em8iyK1m9ZK0TshM0UMYdync+PENzrE8qQLdO/GKrJSC9UjlYZYIAdZrHWXQu9SJQIkC3PxZoUEKdWJaWx4MO+kZzcEAjNBP03FRmf4tLJzA59Ya4gzfSPlpQiIyCT1a1VFdUcvRtWXohAI8/swFEhpxAqpo13xxsYH6hi698/UF885vfwMFDezEYbmA87qPVZlLAoJTIbysqtmzOrnB4nz6pbi1Atwy6iyLj3HwTaC3h+dN9/PS5s3jynSHW9BzSoo3Qa4oMXtYqAWaRwncUxmffwb/70t34f755P+6cgYwZRJzpdzzkqpBovGqWv5870IGP0wnwq98fw3/7+eNYixaQek0Bzr5nR03SwpUvJ2gIaKWKgsdZwLXKkCuDtGATTqMdBgh8PpfnlhF3dM7UU03jE9wTOMvIDJl0DV9nUIMNLDUjfPGeo/jaA7fhwBwQDMnSJ/CDJsbKReE3xIHezQt4dI53HVzKgSff3sDPn3oVr1wYwG/NSswj96EZt2cc+G4J0NM17GumuHsVODwHzLopIiiZg2eSxDgbYXFxVuTtvV5Pri0SryYNHgNPUguu1jiya6WeQd8+Z2qAXgP0j/i2pN5cXYG6Ah9BBWqA/hEUsd5EXYE/fQVcYcDtY3tWnBLjIedQO/NIJgb/8P1f4NF/fgI6DxG4DQRky3SBjDfXvo+wEWwD9JAmUeUmqyaAmNDZ/WROhKHfE6mtP7cb3sJeqJndSOJZMX/iHGteWLkzQQahePUOGZ9GMEHXZv6G0V2Utlv2l1iGoLyQG/etjyVqeB8ejelKgMbn0Kn8k/hgLZ2yOKwBDd8sSLdsudSddTKe5MpPNzyslwANuRvQGdUS7HYQ7Bth2WW+Xys0fAexGaMxuQzv8jvA2dfhXz6JeHQJDT2EW1BCb53dt9aeACCCTAvQ+RWFccloWuAkCg0PAsiXVxfx1Ye+jK8//BUsr8xBqQS6SARsSVNHGgD289jvO43wptn7WwvQpfyFgaeZ6R7BbS7gzXWNp05n+OHvj+Fc0sHEdBH5LSbTwaMDvu9iUCTwCL5HQxzqAv/+obvx15/dg3l+QtasGvFwLEin6VlmPEw8HwmA45cMvv/ok3jq5ATHL49EmSCRd34Ip9HCOJezCi6j0IocERsCHufBA0yMhzHjEb0Q+WiCkE0GsYRgQ0fb89BhFKMHzXOUb9zVMGqChk6x3Ahw34Hd+PK9R3FwyUOPavb+JdlO4bbQT22eOq8dTQ8Sted6Ho6vj/Gjp17D746dw4bbhfGb8LQ1dCvobVBwLj5AkI4QJ2s4PGvwhUMNLAVDNCl5D1wkY0bFOUjUBEsri9i/d48ohGykGpsJyrL+Pg0u6eR+9WtDDdBrgC7XSVnrNUD/JP79rD9zXYGPewVqgP5xP0L1+6sr8L4VePeU9pbc2CkkeqjdmsFkrPDsMy/jZz9+DG+8eQbNsCdZy0wZF/aaMVhGWbDruihyjYAmcapkpw3jtMj/BSIxLxAICB/Ei3AX96G36xD8hd0YeC2sZR6SIIQft7dkp46ilF4hcD1h7HkTnWQKLm28QcBtYb8F5wSYxpqfEaBLDJv9HYE8pcKME9uOZftkLpEKoLsEJmWU2hZMZg05x0wwK9FrFqBb8ziqExjPRnY9lN9Rwqy0Rk6ARnDjB8g0kwAMIrdADym6qo/o8nHkp16HPv8WvNEFdNwMAVUM3G7pyE9JeyW4p/LB8cgGk0Sl6Z9BSGOzyQhxHCEzOQaTEWZ7LXzj2w/j3/3Pf4tuL8bltbNot2NpHG09PoYAnSb2hcoROuxvWIB+eujijWET/+GRp3Fy3MK46CAM2iiY881GVeBjkGfCMLd8F+r8Mfyvnz+Cf/+dv8L+GHCVjbFjNF2hFTwueDLZboCRdqA9qkmAP7w5xCNPH8cTL70F7YdIPQ8D7SHqzWGU2XO/GwZoOgomGcLkKZwoRO5FGBoPheuj5ccyW85mjCkyhFRSsAfCeXSesx4baco6to/WMevmeODIQXz1rk/j6N6WWBIGRQ7dX0MnjqHdBgYZ4MYhRinQjoEsU2JH/8qZy/ivv3wKL5wfwp3fi1T7iMSvQKOQ/PJcYubCdITW5BJuX/Dw4NEZdIo1BNkmOo0Qo+FYHOEzOtTvWsKB/bvRasd2bbGhp3UN0K/xclgz6DVAv8YlUz+9rkBdgVtQgRqg34Ii17uoK3AjFbCmR5Z7rr7bKKFS4ixz4zSByxE3I2HMW1FHbozjRhem8PHEvz6LR37yC7zz9hmEYRtxZJ2lCXiFO/M0lEupqRCCcDUNrVy4nEn2A2HXc9fHQDkYGB9FOIOkvQjsuweNlcMyBzspfGg/RubSWdqxN/dTLvAyFz0NxEWaXUG5ipe37+cKHnTKC6zK8K7q+cnkzrdX07RNGtUE0w9K38WEb0u3MFXZLXNBOypQzfzLM8iekz0lC89jpHJ0Qg9NPYEzuIC2mUCtn8X5l36HVX0ecbomrG/sMR8gF6aVNuRkyA1ZWga0OQzfsvPqfmHQKHJRVWxSudFsQOWMzQrw93//N/jOX/8beD6juRQG4z7oT9ZqtWR9J6lGFDbhOqEAULLLV5oM3hoG3daJTS0HgefAL8ZybiYqwMRfwmV3L/7fHz2FP76TYLOI4Te7IvPOktQa33H2WgMh8777F3D7fIi/+/yd+M4Dq5h1gaYIEOjTwHOfTu6FMMxw2dCyFg6pA7x0Hvjp48/h8edex2bhYdNtIvVbaHR7yJWCaxQ8ncHViTTI+B4MpeteBPZUpOlVuCJrl0g8vwFVaAG6YRhITn2nGUCN19Asxvj87Yfw8AN3Y/9sQ+Trjsj7MzGHi6OGOPxP8gxOFCMXc3t6TwBn13L88ok/4slj57HhtuV9cm20+HudIuH79A1CkyJKNnCwUeCe5QZun/fQQR+eHkiOPJt6bCD1RyMcOfIpHDi4Kg0nq/T58FcDa4DJplQGpdKykWhVJVsJFbzmVrGVWyfWdKrF9OjF9VzhXTFbZHMhiprwvVCOK89GrhF77dzpRl81ZKsz/8N/5vd6hzVArwH69aze+jV1BeoK3NwK1AD95ta33npdgRuqwDQgvwJ8URpuGEsVC3CxNkta5nsZkRZ6DbSaZM4LvPLSW3j8N0/hxRdexWiUIPAJlsiSFYgItiV/vIByKSm3t4Re4cMlkOLMt+gAA0kg30SIYdCGO7MbZukA1PJRODMrMATlHIdnbBJTnjnL7NqMdAI+UZo6NIGzn6JSnk4D9BsqVP3i66pAUTZ+aCYnsWSl2zvZd00wR+f9rGQ26QifbAoj62R9ZGdeQ+PsHxENz4ixV9PkaJoMjhpbLwEy55yldjnLHMisfEAZs8ll1poheYzeymgESDDiFDh4+CC+851v4v7P3oGo4SI3jFxTAuYpY9aFC0NXMSo62LgqzRC3P/ytBeh0Hgejv5wEvusiUx7G7jz6/n78/KmT+MWzp3GqbxB055kcLgC90YhhlCtqEjbRmn6Bjh7iMwcW8H99569wdB5oKSD2C+g0kTw0w3ERkeQ6CBxXmOvM0HgNeP6Mwk9/+xSefP0kziUuhk4sTuyF75ejJdwEPSBoNscaAolSAkq5rcj1peFBkE4PAjbjJB7PZEjHm3DUEG0/w137V/C1++/A0T2LaFOez6aK37AyYc0mIY0QFHIer9DHRBkEvRBrI+CFY2v46W+exttrCdzeEjY4T+/4aPBQ0rXfY7OigJf10UrX8KkOcP9qC4c7Dpp6AOgxApG25/DCCEmS4vCR27Bn71IJ0K8NqNYAffuMqQF6DdCv649H/aK6AnUFbmoFaoB+U8tbb7yuwI1V4P0BOiOPrBEUZcUEMQJ0jC8AnXPnL794DI/85Jd46fk3kCZ00w6EsSH76HucTeb7o7u3zSoWqbTkazOz2Qigpmd3rn0MTIRRNAss7EZj923A4n6MonmosCuAXGkCgEoCT0lu5Si/ffNcMfbbAP1aeK8bq2X96ndXYBqgW/m7HSmYBuhsAPkOEDpanLQjxrC5GnG+geSd5+GuvQ1z6TQayTq6RYKGobM+l5WL1LgS2cUuDQl5l4whf09tOBsCcShMr8yl60wc5e+59w787f/01zh0eA/iTgjH1RiPB5KR7ocRxqOJOM4LE00a+grlwK0D6NJo8nguJYh8msQBufaQoIMsXMWblz18/7GX8czxTZjWIhKngZTGbHFTgHoramA4GGOmEyMbXsKMl+B//8Zf4Vuf3Yf9IdAyGdw0F28AE8RihZixeUbvAEDOOTq76wB464LG06+9jcdfPo4Xj5/HxIsR9uaQI0BmKvbdB0PJteF57sr7DT0XeZrI8aAfBSXubNIkw00MNi5iZbGLw3uWcdfhPbj9wDIOLQItuq73C+hkgnbUkkYJnfe9UpJPBt71AyTGQ2PWw8snDX7ymyfxzBsnMfGacOl27zSQKC255ZTXewGvWQrOeA0zZgP3LAe4b7WNFS9BpMcoMh5zR+bhgzCUY37bbYcwvzwrM+zX+qgBeg3QpUldz6Bf66lTP7+uQF2BW1SBGqDfokLXu6krcL0VeG+Ju82itlnRVv4urFgQIw7auHhhA//889/i0V/+KwYbE7TbPXhuIM8jQGeecUFwL2x6sGXGRkAk0mG6p3MO2W9iYproowMzvw/x/jvgL+/FOOphjBgp2TfNmCQPDnON7ZuxOc40vLI24mUzYNvYTP71E2rwdr1r4aN+HY/ZVqwd2ehSVGsj2VwoGf63HgF0HvBNhqBIwKPcCTT80WUUF48jOfkqcPFt9JINdH0N3zgyz07GVto9Do+/ZejtjbEF0uXStQ7cxiBXqcxef+aBe/HwN76C/Yf3YHa2g+GoLwAtiEIB6EEQ2XEPGphd8bi1AJ21YRxcGNhzkH0HhRjKn8XIX8YjTxzDL54+gQtpGyqeR+GE8IIQOh2L/4OW9AQHLuenRxdx+64m/reHP4dvfnoBM0ahSaWB0jBBCwUN18rjw3BCzmwziC4Tw0UXmxp47o01PPvmKbx25jJePnEWud/CWDsovAb8RlPi2/Jy7MQh459PRPruCZtOqT5HEFIsdDvYvTKL3Uuz+PThvTi8x0GDYGYChIYNAi0Gb6HjQeUpcuRiMElDOMrQg7CFjNFwBvjN86fx/V89jjRsA1Ebm6MJ5nqLGE9SGJ9jAgUCxtXpCfzkEva2cnx2bwNH5n20800Zh9DKrs2MLvdRiLjl4fDhA2h1O1tHv1pT2ykC73221AB9uzY1g14z6B/135V6e3UF6grceAVqgH7jNay3UFfgplbg/QA6gU01rygzpAENkwK4RYh/euRR/OZffoe3jp1EqzGDRmTneH2fwNzGqtEYjiZihaFo1gIxggXPJVdXgFxo4jQxDhehevvgr94Ob+UwJs0ehgWNpmLkAuI8YeYVDcsYrUX2XAD6TgBl5+bFkXsqRu2mFrDe+PtUwLqkyww6c9HFpM8662sy4JSkhw3baNE0Q2Nsl4ZXpPL/7dBFMF5HcfZVpCdeRnTpBDpmggZZVWZ4CwK3bHnFdAtEL0E/5c0E2dXYBdfwcLSJZjvCV776JXz5wQdwx51HoSi3LllUiQAMGQl3Neb0FgN0OtXTZLGcGWabypG5+xCmuQvPvZPgH3/zGp58cwzd2QOnMYeUZnFQKFSCKAwxHo8RtdrQyRDO8Dz+zX2H8H9+9U58bqWDDkdX0hSF8eEyBo+Kes6Ni3O+EjO+zBgw+pwgnICdoPiFtzZE9n5paLCWFRimRiT2bLhoZd+vH3pQjkG73RK3d18rND0HsVNg38ocPnPXURzYG8NldHthWXsnV/AKrgNPDN3YwONFI9cZNLQdkPAiuFGMTQX84fU1/PLJF/DcyfNor+wR9r7fH2K21UFGmT3j3ajO0AXcZB0z6OPTyz7u2x1hV5zBm6wjZh+Gow3GkRi4IHYxP9vEocP74IcN65OwFTdhl/oHgfQaoNcA3TYKaxf3+s9jXYG6Ah/PCtQA/eN5XOp3VVfgihvNnTegFeMYkbXSurzp9tFq9tDfnODcqcv4T//xv+PUyQtIkwKdVg+FdiVCjVJhsmaSkSyO0LzNt27qdAQXptPJJAZtggDrpoFs9iDah+6Dt3IHBmEPQxNCeSE4g8sbZ5lZhYM8sy7KHM0t85p2HMnKeKnMa5e4r2ubH62XxkdZgfcH6IoO7yUYlig+x0FIJ/LCun4T6PU8g87kAvTpN5CffBnBxllE+UCivQJxjq+YeS159mJU5nKtcXxYIUsnaDU75agG/7FAmqdYXp7H1x9+EF9+8POYW5pFlo2tEz0d0z3meDMebmeKwS0E6GxkGJrZeSg4IyJKFJqd+eKAj8YcLqsu/ukPb+OR353BGhZQREuSUR41fOTZGK1WA6PRCAha9NyHGpBB1vi39+7F//2te7AMICYYl9l7wPUBJd5hCoFnkKZjYZR1YQT4u0ETTKbfNMDlMXCuX+DM5RHePnsBJ89dwtrahphISgSZ72Fu1y705mbR8IC5VhOH96xgvhUJQ95reYgDIB1l4iTf4nVDG6g0E2QjzZxCizElVQSTLJXs9ajTwsgBjp0Dfvjrp/H7V4/DdBatkeRkgkYYQmcTWQdgioNTIEgzRNkG9rRy3Lu7iSMLBdrow5lsIPKYNhBJ9BxVGfQm2L06g337VqHoR2AHKq541AD9w18jaga9ZtA//Gqpn1lXoK7ArapADdBvVaXr/dQVuI4KfNAMOgE6GUWaPDHmyXcCvPzSMTzxr8/gicefhlEewjCG+GvnuWBmyQwG59atQzRvcDmTauO4rLMzH6njY+A1MWovAbvvQHTgbuTdPdjMQ+TGgxfG4vhsc4cZ6eWKdJ7vmcBfF2pLwmy3WCahizGdval2Zaq2BujXsTQ+kpfslLhvMeilJ4Hi2ALd+AkeCYgNXf2plrDHnf8Wey5m3QyN0SUUZ19HdvIVhBun0FQbiE0KT+L77NsVbDllGsjsbK4ZMujWS8FBGNLzIJP1c/jwfjz0tQdx9z1H0Wo34IWORH4VzF+nAaFs+Aov+6m6WGfywmS2iaWVSLD54Lq359a1zy9v7YDsOWX/BOQp4+MIYFPQK42MfxG0oJrLePKNPn765Hm8eDrDpp6DCjpwwwjK5PDDXJy7VR7RQg9RYRDrTexujfG/PHQ3Prt/Bp+aa6PNnapCjOj4kRWZ5MCDKnJ4HCPgOIHY7jlI0lxc1KliGQEY58Aw4ZcWczXWm9eCrDBIvAhhoyEgOPZd9BoemgG9AqiYyJAlY3iOa8dhigKTcSr56FHUkM/O4yC/U1oAdBHGGDvAmxdT/O6VE/jDqydwfqAQzy4hUWXsYxwjzUYyTO+4PjxaCKabmHcT3L4Y4I7lECvxGJHuA8kIPgtKgF4aGjZbAfbvW8Lq6grGCa8fV4uafH8WvWbQt0+TGqDXAP0j+WNSb6SuQF2Bj7QCNUD/SMtZb6yuwEdfgfeVuBslPllx3IHvxRhuTPDYrx7HP/7gp0gmGqHfRCNqilu0uL4HvoAqYa2CwP7/lCSUAE0bhmX5GLttjOI5OHuOwjt4J7LeKvpoYaIDOPAlzzzfyh3mRC3kxp/zpAFBVk7B7TQAIkAnY8upZzLu9PWuGfSPfsV8+C0SoHMtUDnB+XA7I17OicO1zuE8sq49bnTpJrgRoEh9qEuTsRQtt8AsZ8/7ZzB861ngzEtoJRfQ1SOENDvb+Zbo8k9pexDIppk8YEc0rHSdc8mcsVY6xVe+8kU89LUvYc/eZTS7DbhegTxP5LWMqfpTAXSaKRaOdZfPxgbtRiyO96D6hOs6DOF2lvHWpQK/fXENv3r2HE6PWiiaK0gM5eoOcr0pAFflMVQKNPwAbU8hWzuO21dD/M0XbsdX7z6MvbEMYKPle/SMg1aZZeopWecsuGdN33ShLWAHMBiPETaaMk3CQZNq2IQVIws/KYB+DoxTIA6BwAEmgzEcrRFx3l1laDQaW003gumcLL0fwHN9YczD2IfKCdQdhHEDqQu8cU7jsRdew6//+ApSr4OwM49JQvm7K2c+GyVhkxGMVsVDpUUz38DuWOPePS0cnvXQdQYI9Qg6n9gmi0MW3RMjuk67iYP7V7GyawmbA7Ygrv54Pxa9Bug1QGcFaon7h/9bUT+zrkBdgVtbgRqg39p613urK3DNFdgJ0K1rsp315g0045FUYjDTW8K//Pr3+C//+X8gnfDuIxBWm8DKfufjyhxf3nQrlcHQnMtzEUZNDHMPA9NB2lpGeOBueHuPYthZwDpCYQULBNApmcNQwt2qh8yvl9t3BA5szx3LcwwBupXCW4DO59cA/ZoXxEf4gqsDdLuD0satdPcvWWqqLHbsn+uQLGs7MMDwPFrZRbT7J3D+xd+gl6+hmQ9ljpgAsFB27RLga2OE0Ra/AhmV4O9sNJ/LhAEPWF+/jNXdy/j8F+7Hp28/jAMHd2NmtikS8X6/LzPInmfXEptDZJLJCNrZ95vLoBOga+aU00BPhXCLUoHC6ANGpHkO1iY53PYKLoyb+Nl40StrAAAgAElEQVTvTuA3L1zE0FtBFi1imBYII8vu5znTFQJpULgqhZOuo2UGmA/G+Nbnbsc3P38PDnYdNEsHd48z7JSbIxB3fD60tqpxfnT+ExUIJJ9ZCyUqA9t+qdzgL/dTDFKeqRxspzEk87dJbLNZY+AU1oRSLCZKTwn2Q9g8kfF/fnbPwyjNEIQdFAHw5hmFn//+WTz55kmYZheZE4MqDMax8UWGpnd0gXc0wsCBm6Uye77SSHHv3i5uXwrR1QP4WR9N3yBnE6ARINMZ0jzDTLeD/fv3Y2FuTlQQhP3X86gB+nbVaga9ZtCv5xyqX1NXoK7Aza1ADdBvbn3rrdcV+MgqsBOoE9RMJqmYvzWjtpjB/fiHv8DTT70oruyeG8JzOFte5Y5P3cyWRmAcFudtrs+YJMdFZjz0TQNpax/ypUNwdt0Js7QPo7CDIV/uBwKiiqxk4Am6yIyVOecC0ks2FjJfXkG9ckaXwJxSWGHSK0BfS9w/skVyDRuy7vpVTr2dKd5m0asjV8FxjkCUBn/lkZNvBHESz0Z1BsnjPmK9jm5yHsO3/gj/8lsIBufR1hN0fQceY9dyq+bga2gsJkBvB0AnaCdwGE+GCAIHh2/bh68+9EXsP7CK2fkW5uZ64viud0jcORNenSfir8BG1k2SuBOg276Xg0B58DTHPFhPRgwqKJfOaj4mJsRG2sCJyx5++C9v4uljY4SLn0Y/Z00VXN9BweFyh8oUDy7Bcp6ggQTF4BzuPrwL3/j8nfjCHQtYCYCAUW1QCBlllrgwHsdWpJwCw/mWtuC4zuwvZYCdsJ72dBAzubV+iiFpdGbKl/0XOzag5bjyukB2n/+mtLZqG7qth9TAOyKRp0+FGznIHOCNU8ATLxzDM6+/jbODHEF3VsB5rrREOhLwix7DoxggQ+gC/mQTHQzxqQUfd67G2B3TuX6EgNJ9aQQUCCIPqZ5AFSmWFhexb98+9Fqz1riQDnbXMSJTA/QaoMtfptok7hr+YtRPrStQV+BWVqAG6Ley2vW+6gpcZwXsjbNlHwXYCoDxkQxztNszcBDiB9/7iWSea+XCQyRZ0dXDppldyZ5TuqwcAoMCMbFC4WAzMxjHCyj23AOzejvS2cNQrQWJasp1YU3lDOd5tdyo8wZ8WmJs9yOJ6hTS2t1Ph54LfODOLEC/npvr6yxh/bIdFbgaQLdwc7uRs52CVwF1DqdPGXNxVplNmkLBD5gCQHf3CbrFCO7mSSRvPw9z/k20hhewGBjQc1snmV03zPcW0ze7pqv1TbAuLDqZX6WQpiO0OzEe+Ny9uPOuIzh0eC/anRCdXgdZOWJhfQ/IwlNCra0M3y9j/m4SQJf3zPfPbPLCF4DO6nEanPPZ2lUImiFGSQ7ttuHEe/Gz35/A9x99BevOMlQwB1N48KIAqQfkUNJwCDjzrQGf8m+joCbrWJkL8OBnjuDhzxzCkR4wAyCgyaPLzyzktHznf+RYuEx34M/cEBlyvkkPGXxxfSBA3xgAk2EiTQF7LOwCEca8vF6oLBdTSeaVM68+1ZnAYTYVlBsiaAc4t8Ec9gRPvvImXnjrPNYTA+XFCCivNw5Sel+wWUHdDNl9x0BlGRomRZRtYm8HuHtPE4fnfTTVOiKdIGAjQSlRUjiBQZYPxE9u/969WFleReC3S4B+fR4WNUDfvhjUDHrNoNd/HOsK1BX4+FWgBugfv2NSv6O6AlsVqGLU7E2UlbVXDCEBeOjGyFIHr71yHN/77g/xystvYnZmCYHXQJZaia84XwvLeaUclDA6c325sWdsUlK4GKIBs3IQ3qG/QrJwCON4GanTRp5bVk3u9Ql4jHWrpjyW2yFzOA24LUDfnmeeuh3cjlkTaFOz53/K5V4Zb00fh8oksALqFj+XKgnbcdnSPggypFyd5msu3fspd2cSeI5OMUJ+6lXkp15BdPE4eqqPVpHCVUpmiiWajLZmUwC9AuoC0mVt2VEJrrlmM8IXvnQ/vvzg5xCEBsu7lgSUb0mwpYllWVd5x2VP4WYx6FIJyWF34UnDyRot0qle8zNxRr3guQKEcRducxeOr3n4p9++iV/98RQSbwFeMIfM8zHxNBI5r2g256OhAji5QRSEyMYDpGoNi20XnzuyC1+77zDu3z2HpQYQ2pQzK2UXLwmB2BaYiyEeLe8tp24cX2ITCWn5tT4oBKCz0bflrk91DF9CiTtnv5W2CokSuGuHigcXYSuGH1vW/PEX3sDzx07g5MYYoyKCE3YAKnccRjdClA7sA3I2n3aDZMYZHddBisVgjCPLDRxdbmA+TBBlA7g6BTTXhiPNBR4/44yxMNfD/v170e3ModCll4XEQV77NaQG6DVAt9eaOmbtT/n3p953XYG6Au9dgRqg16ujrsDHuAIVGL8ag+55EQK0cfytM/jB93+MPz77kkjbw6CFyG8iSRIbf/YugE5TMBfacWHcCEkBZCbAyG1A93ahdfhumN23Yz2cQeLPINWhJeJoDeeRxVfQvMUXNGAd4Dl/WzGy00C9yjrfAn0l2Kucl6/91vpjfLD+TN/alcdt6sZd7l7Z3NkWQdjfWuTLSWWJ2/LZPNLiKM74NAJEZqV3fSPO7ubMm3BOvwxv4yQakzW0kCHySbtzgrhq7NjGk23qTDH0hpFklHIPMRhu4M67PiVS99s+tR9h7GFmpgs/CgWoy7x0OYMugJIz2ATwN4lBl3fJ/gTnsonNqzSE0m2cTHE2HtlYQ7eBwu+gaO/DK6cG+NFjz+O5t9aRuiuYuA1kkYfCZ+68gk8ne7LaOUcCfAQNxqilGPXPo1kMcde+eXz9niP4zMHd2DMbohMCjTJu3qV5HEdW5DgI+igN/viv7pZZHLUtlLiPaPHuMFWBrL9tAFIBwFEEXnPiuIlUKSjtwJBlDxxMNF87wIVBgmdeOYfnjp3E+eEYaLTgBB0UbigqHtdh88+IW72kqTEATo3gFQoNrTAX5TgyZ3B0JcZ8pBGmG2h7hUTvpXkBN7AeFzQKjGNg355d2LO6SxoK9OJz/RCmtDG81lOvBug1QK8B+rWeNfXz6wrUFbiVFagB+q2sdr2vugLXWIHKibhizgUeua44WHtujMvnR/jD757DP/zgEQwHKbqdeaQJ3dsbNo9chlFpEVWx5yW7KHPgLhw3wtB42HRbSNqLCHYfQXTwDmSdXVhXAXKnBWVshJrvuELG0ZrKmFzYT4rpTRnRJuLoLSLdLRl7C/KuBOjTIO8aC1I//SOtwLaGwR47cWwvH3bN2HGFbal79dtSni4YkGZhLlKVg3HgMk/OOWkPmHEyBJvn4Jx7E/npV+CsvY2OGaLn54DOUJTMs8w9y6NapxakE+Q5LvO+JwK0W+0Qd9z5KfzN334LuU6wtLyAZqcps9IVQJemFAcsVCYNqpsF0D0DROWCzwRPG6iyfGTUA7LbuZWI98cp3HgWbncX+irGSycu4wf//AyObzawloUwcRNBq4NMKeS5QgjmxDtw/Qay3ObHizf7pI9ID7F/toFPrczgS/cdwZ75NvYtN9B1ABlqKTRCQ5DOc5NH0Lq6V80wMZAzBmuDES4PFbRHptuOKogQpgTnjuMjmWQIm21hwCcG6KfAuY0xXjn+Nl49cQ6n1hJsJoAXNeAEoUSt0VmeufBB1IBW1gMgCjmDPgFo/mZydCIXe7ou7lzW2Nc1iFQCZ7SJdmALmCgtLvji5o8cS/NdHNq3V0zi0pwNA8AL6Ydh59qv9VED9Bqg1wD9Ws+a+vl1BeoK3MoK1AD9Vla73lddgWuswDRzPs2mkxl0nQaefPwVPPboE3jt1bfgOhECrwlT2JtcAfciT7WxatORZ2TQrSQ3wNBtYqO9jHz1U/D23Q41swsJmsKq07Hd0A1esrDtTK/japGqkqGk87MFdTbjnM+RGx+xlq5k9dbp2pqQ2YeYacnzrv3m+hpLWD/9PSogvRtZH1Q/bAP0rSaLHE17VMUKsDxU9vf2+JKT5bp0wwYmuUJhOPvtA5licjU6MGjR9Kt/HunpV5Cfeh7NyRnMOesIihSFiUtn/ysbSLKeCFAdX4A31y83O0n62LW6gG9+6yHs2rOMbq+Jdq+Ndru9NYNuwZf1SriZOeh+ATQKu46ToEDKj102o3ymrBFjwkfgBhiKm/sMdKOH3GdSAvDEq+fx2OubeOnkBKOxg0ZrDsYJkCnObPOcZT0NVMHGGFUxkQD+fNyHV4zRDjRW51vYv9TF/UcP4O7Di1htQeb8IxlbsY7t5ZkouQn8/0Ac2nOsDca4kDpI3VAaLFQ/SN1E+uva+fgQyApgbQgcPzfGq6fO4di5izi1toH1SQbtt+B7ERqUois27nii2/g3JwqRqwKmUGj6Hnw9QZj10Q4LLM3FuG0pwMH2JnrYRKw0glwJe87RhJzz8mLCZxBFAQ7s2YM9K8syZkO3fscPtpuB13GG1wC9Bug1QL+OE6d+SV2BugK3rAI1QL9lpa53VFfg2itQmcJtAW4BLjaOqlABfvT9X+LnP/2NMG3CePVzzHRnkKapxC/JHK64qVfMuQVXFnr5yIsAo8YsNhcOwT1wF5w9t2OICJOMBFZD5mc5S1r4zDx3UOQ2uikUY+isvKHfBujbQWuWjdtm7q1LuHwOi+BLIP+XB9C3AW7VjrCfm+72H4fHtglYdXy4FmgOZpstVwfoV3/nrlHImb0dNZBmNr+82Yjh5Nq6kSuFjm8QFyNkZ17H5K2nEK0dw4K+gKZO4Dtkd62LuHgZlPJwO0MtdmSy3hvNGJPJCJN0iOWVORw4sIpvf/sbcINCAPrsXE8iB7kVNo4q0zhx+uZIhs4lf1tm5SV+zQgzX9qwX9dhIYMe5kbeex5CADpnzyVGThn4BOiFJ0AXlGP7EfxWV3wfxlmBor2KHz1zCr/4/TEce3sdYTwPL+pBuQ60y9lvhVRR3t0BigjZRMM1HlrNBhyTIRltwOghPDXGrpkY9xzag6N7l7Brtos9izNYmbXnWjkdL+w6uXJ+57+tDSfYALPLS+ULAb3EqEEk5LSdOHN+gjMXN3H28gDnBwneubiGU+ub0H6IztwC1voTNMIGIr42TRB4jkSvTUqJOk38mP/WcQ0aeoRYb2Kh7WDfShtHd7cwU5yDO76EbhAicjyMRwMxhguaDQzSCRzfQa/Xw5FDh7A4O4PxcARVaERxQ9QG1bjFtR7AdwH0cl3Y7djGom1wbitK3msf2woiXtxsM4t9R6tGkKn7smFZbVvbhiWbnLk1Q4yiJnwvtPF1VE/Qn0F+qK4Z08qSravoe6oHqmut7LFKSJy6HE33RWuTuNok7lrPn/r5dQXqCtz8CtQA/ebXuN5DXYEPUYFt1ps3+AQ6wkyW94eUDYvMvaBbdYhWs4Mf/+PP8aPv/RqjoUKj10M6TtFrdJCOxmLExJtb4/NGO0NAN2Rj4GmaarlINEFFEyOazM3tE1M4Z/cd2EAPY+0KCHco23UL5K4D5TDn2YNPt+qC8J52U4VImqdl0dOO7hYIfjxA6Yc4ANf1lKoBUUmDrUy4uiO+8uZ+2h39veoy/ZypPsbWe7tihGDqHe80dtv5YbYcugl4eWzf87DY2DWBAHLsKLW++pMrSXT1nkQhsUMpkRmukxzdBmQePbr4FtTbL8J553Ws+CmCYh06T1AELXhRE7kyEsMWOAahx5VlJEowaLWQZpld08gRBS6+/rUvY/+hVczN97CwOIP5+RkB43RvpwM4M8VzXc5VE6AX/EpEUUKG2jYD2Gn6YBB2tcUhva/SQM3OoG+DIVsLF/RUk+07PrwwgusFMJ4v2e2ZN4tLmMdrZ0b4/iO/xevvXIbTXULqNpB7AVKlZc5aHO15UMQun+DNSvhRMKqsQJ6OoLMUPlUGroOZdhMH963iwJ7dmOm00GuEmG1BjkE3sPPqRQqM0hSDwsWkCDDOFCYJXdoNRonCWn+MjcEYJ89fxHqfUvgBcprRxRGcwIfxHGgGn5sGfK8Bt8iRZxMonYiSwWeeO83nNBCYDGE+ktGGA7PAkZUYy50CYbGJlpuLKRzn9TkWQVm+63tIs4m0FFf37MLKygq6nbY0+GgaSEWFYvxaUEncr/3UFYDuGhmDUBzNeC+APr3prXVim0YWbhsEUYxcu8iyDH7INathchr+eQjDOUwyByaMMRiPMGasXNND03clZs5hMoZzvQDdnmwWyPOabdMPoPl3guNHPJeZJ2DEb4R/TKzjfyGRdwTmnmubAZLMUeRy3tBjhI0GO3byXjnz1TlzfTn077o+lRcdB4GsH/6N4/vaPjenUiSuePGN/X2pTeKu/dypX1FXoK7AralADdBvTZ3rvdQV+IAKVDcgVpAqjGI5l8ubpkajiTThPGsTnhvhwoVL+Ifv/hRPP/4qlPIR9dqYTCZouQFMxrRjR8BM7ljzroA3O9rAp1zdDzBQBgO/gaS7C1g9Cnfvfcg6ezE0HZk5D3hj52TIfC1ztRQsO7zh1D583uCJORPfp2VfP7GPKWf8bXn/u5k3AcRbs/hXVmzbpG1bZWARMm+uy1l+AXlTN8M7QOW1AvSdx+u9ALsAw6nH9POEOebNvUNTOCuF90pX8WrkQfuMHcsQegpx3kdr4zScU28BJ95Aa3wWM+YivGIE5bWg3RCFpi+CQcRVpQg6IbPtXtySuWTGe4l0vUhx9MghfOWhL2JxaQauV2B+oYuZWcZv2Zx1AjiCJDE+0wQgqQXoTrYN0A1B5vUB9OoYXYkXdm7LGqU58EX673mBAA9OlCu3iYk3i03VwEvHz+Oxp17F829fxsTrwm0voZ8V8PxIotfYeOAx5isFUAkxTa+JEqsXhdSJj5AA2XMYoghXc947wFwzwmwzxFy7iU7Dnt+ZVhjmBcbKYDzJMJgo9EcJRomWRIfC5bXCl7qrAvACZqDTbI7AloqEAg2/DYcmkbwaGFq65Ra8Uv3AGLgiR6jHmA8L7Jt1sb+rsRilmAsTtBsOQDl/OY4gmedBIECX17z5+VksLCxgYXEOcRyLAaBNslByTCuvgeu59nx4gF6dq1XTzRac60seLv0XAuiCJoW5vS7S84PdTTY/nXkM0gAD7eLS2kUY3ce+5S7mmi58zt2LIunGALptFvAYlICWo0dcc2L8Z134DX0hPF+OVQXQ+fZrgF67uF/P+VO/pq5AXYGbX4EaoN/8Gtd7qCvwnhUQQ62pfPNqfra87Zbfceay1emivzlGtzOLonDx2988gR9895+weS6F7zXhN0M7u6oLBI4nLu1u4CORm1mFyHVglIFHtyc/QF8bbAQxsPtuhAfuhV64Deumi4mO4fkNBExlpvu1p5GTZDRWGOuTXZfINiYpl7PmNwJw/gLWxrYk/AooO/XDDnn/FCulefxLY66dMXiWk61s3K4eSVfF2+1kua+E1VNC2R1y1w+yANgJ0KsPVUl4c2ICxnIRNFOsLq7mFihIhFsQismXMRO0kaCdrMO/dAo48zbyky9jXp9DbMYye62I6zSjxXwB5nk6ESUHuHa9EIpyaYkMK6DzCZpNH9/45tfF2Z2MeNTwsHvPiqhOOLdM0CJjGTsB+kfEoH9YgC6AqAToZPUFkBaMYvNgAlYlxKTo4LljF/DoU2/g5ZMDbKgm3PYiEidEbhwByDKH7xoB1yyDJUtt/jsfBLXioO86yLMEyWiIVhQicJmtzi8g8oCQ9RV3dA0TeFJ3zdlu42KSKkwyRqmF8KMmMiWe7gJCuR9eryp1jwOa2WkUJhfVCJsOMstOgFhk8IsEQd5HL0xxoBfg0HKMpShDpPqIMUGr4UMrehZYgz9pOIShjDJwX0eO3IZWq4V2pylgnE2B6lpp1UVTIxHXeB3ZlrgnH55BlwteBdAtcOfnlWaBceCYXKQJBUcUwg4ybw6X8jmcGwIXhyk2+5cwG2W4bXcbqzHHI0YweX4DAN2uAQvQK98F+guwIWTVV7ZZxTEMMug0XLR/byrT0Rqg1wD9Gk+d+ul1BeoK3KIK1AD9FhW63k1dgatVYBqgb83fVgCOjKvrQuUFokYb43GKuNHD+XOX8JMf/wyP/vRf0AkWRWKqPCWMuc5yhH4kIJ5y2kzAiUKTN/G6gCoc5JyB9QOMe0twDn0W/p57kMQrWEt8KNNA4EfwQIftHIWnbRwbp1cN5e28FVQwLm9EDVyRud4AA/lnviyuDs7th7oaq70FiCkhpRiWIG3KOf2KcpAx38GcW9n59rarHPNrBei2ufJ+UvfqM+yE+vbfK4BOaTcjulyOVEwBdMq7xT3c5ReNziZo+xotPUQ0vAR3/QIGbzyL7sZr6Ki+BZmmkLl1gnLPcUR+LGyxY0Gk7LeUJruORpqOsWf/Lnzr21/H/gOrmCQDzM61MTvbk/i1NM0F2G4D9GmJezljLFFxN7B+p1UNUtQrt2VKBp8AnewwfR3EuI4j9nSB8ENMFJCYWADdsXMJfvr4S3jq9QtQzUUMiwipG8kMu+N7Ip8uVA7f0QgCzrKTtbbJDpSJWyNGC858Rs9luZXhK7LeykbmlSMYwviy7NIE8eGHBOGBSNlJgHMUxua6l10YGuLZJ8v+fLeAUWO5TlRz07L/IkVgRmg7E8zFGXb3HOyb8TDfKKQZExC4S0OH75H1sCoHO5YQIAg8dLtdHDp0SMYVRMoOXcqv7TWxMs/cvmZe24XkugB6ZawpDLr1HmBjolAZIpnvZ5MihQ5ijLwuLuQdnE7n8M6GwuVhgtBNsbdXYP+Mg11+ijYy6DyVtX69M+jTxqGy/MrRKI9KCx5bTTPPUnnDg80GCldICdJrgF4D9Gs7c+pn1xWoK3CrKlAD9FtV6Xo/dQWuWoGd4MDeTPGGlDdWNL6ajFMw87zVnMFomOHXjz2BXz/2ON56/QQWO3tE7jrWQ8StWECN54ZIaT7kMabIgdEaLc9KbceqwMQNobozMLuPINt7P/K5g0jcLgYZb+siiVNDkcArXZQFQFIKXAFJJ4fyUmukVARwi1Jn+wk8wmKstjWzbY/cTmC+c658q0wliJ3O/b5C/D4F0KtZZ+uxXRpMTbmvV9ucNocSQFs+f3q70lTYASy3XveBYPVKwK7lhdZUi94EMtVduHDINBpP3Lyp5MiLFI2gQGQmiNQIYTpAduIl+MefQnN0DhEyNAMHrk5E9lyicTGQI1CsJM2ckyXIDEMfuUowGG3g4W88hIe/8SDSbChM+q7VRczNzVhgwvSBikEvjeJEguxah/cbAudS4B0zuNcC0CnpdlyEUYzNiUbYnEfq9fDsG2fxxEvv4Kk3z2LTtLFZhMi8FvyoJWkKWZKKWSNHAWQe3BWOm2gMRiv58hjFSIRWGe2x1yMdGUrsqdqwTKo9dpZRldhEIVodKEPAnMP3ed7b6DwysyKyL7ZnsLeV3oWw6Z5KEagBZvwx5qIJDi2FWOkBs3EBNx/A5DQGhDQmqLTw3UCYczZoqBQiON+1axeWl5fR6bTseICYF24DdDujbEH99T6uGaBPzZ9bIGwBOptPJucAEAE6i+cg9Vs4q1p4Y8PDWb2IC2MXo2yCxY6DI7MF9sQJFs0QLZ2g0Dlc9/oBOpuuleqKjbJqPIrxl3Kd4D+VYLxqcJHhZ3OIn4Hy+noGvTaJu97zqH5dXYG6AjevAjVAv3m1rbdcV+BDVGCHkRjNkgScW4Aex02MhjRRCrG4sIrXXn0b/+2/fg+vvXocOnXRi+bkBneUbqLVia2BEjlu7QNuIDfBZFEYg6QLF0PtYhK14azsRnDwHmzOHcEgXETqNKBMCI83djQQMgk8t7wBNr5lygUQMvooh/KtiZP3CQbo1ez4tKna+4Lz8ib/irFuyQG3kFtu/K9OWAsLWnqsW8Akc6UuFMFrZUo3xaxXC+9qAN1uwOZeV4/rBegCCkrnasuiW3M027TxRGJO1o778l0FF6mA8UAnaGycgnn99/AvvIkg3cBsqBEVE6h0LGvLDxpIyICX7u6RH0CrTNY4WVX+pj/awP4DuyQXfWl5Flk+xMxsRxh0AXhk8K8G0OniPlW3D3GiXv0pHwDQwQZDKXHneyYwleMshm/8cAbNRgs55+vDFlLtY+I2cGpD4ZHfPo2ziY8Tl1OcHQDaa8KJuiJr56w+wSACz2a9k4HOUjhGI/DZIDHCnlcAm+tLmnWlo7js38JteETMsIBcrh7lz1TeCDNffnKOU4g7Pny5rhDEu0EoknZflUZwSDEf5djTM1hpKyx0NBruBJGbwqhE2GbuNQxiRFGMgvPt4rFhlQWcNT94cD/m5uasqR9l+BVIl6aBNQG0sng2cqoQuWv7Lg0H5tbrBEqnNsqvjBOszo8r1sd7AHSevoaNFu3DdQLkToi1IsSxYYg3Nh1cLOaQ+y0U+VDqcdd8gb1xink1hJMMbFThdQJ02xuzx9FxbYNFGgZswHCNFAa+40tDi4kD0rwRiQNTAmyToQboNYN+3de++oV1BeoK3NQK1AD9ppa33nhdgfevgM0Ln5YaWzaykioK21V4CPwmCh3gV798Aj/58T9jsD62uecu43k8ASZBRFmwgiLA9sp8ac5qGoIjD0PlYOS1Uczthrt6G7x9d+JScxV9tGz4Ell2GQTO4QmYKucsKW3X5IjIFmtozwJ0i/M+uQz6NEC/QnpOZcFVnfNKEG4rtx2RVJnBTS2Vygl+a7sleCD3ZSOaaADFn8L3Beg7gfr2LqwR4Qc+PoBRt5uw0VJbsXp0L5fXeXDE+M02HjgP6/sFXCeHURPMFwNEJ15E+vZzwPrbmPMStMwITs7mDzXaITLjSmOJpmei7BCW2DpTEzxqk8H1DL7y1S/gC1/8jDDoBhl6Mx3s3r0LylhDsWrGmaDTRmhZE60bfnwIgF6ZxBGgU0LOhwXI1riRD3Evd12kuRKmXAVNvHLyAo5fGOHFkxt4/fQA63mE1GljogMU5Gw5v56zYVay4cKck52mBJz7sJ/dxsoxUsEeLSlSCaUAACAASURBVF5ztmTu3J9rZ8erY1ix6nJkJTnCsrA09/ZF2m4/g/zOo0t7jqYeoeckWG0o7O25WO0BMxFzzQcoijEcY2Mf2ZCQGDo/QBTahiJ/7nQ6Mms+MzODxcXFrZlz+3u9ZQhHlp3CAEaSiZqCDcXpUZBqJOQDvsu8vLi4p1DaNn2uB6CzD8VxIqgQxutigBgnBgZv9F1cUE0MTEsUJGF2Cfu7CncvFFgJEvTUGEjovcCT+fpM4tgkoZpB/l5w7MhRMv/OsZKscJFnBpEbIvACXiUEoIN+AXR+55cM19h1V7u423VZxS+KoqRQ0rSi+aFcsctrhqgn8BEpcG74AlRvoK5AXYG/1ArUAP0v9cjWn+vPowLVzbXIRwsrWxVmjzcMEOf2Xm8ejaiDN18/iX/8h5/juWdfBZSHnPE9xkWr1YQpEoFraU42qEAjJuh2haGS7TkB1nJgGC/B330H3N13QC0eRN+fwdD4MgtK2WiWJXKz53vcP3OXeRMYwCtCkEEjQC+EQadJHGeG7Wz6J/XxLha6BGxXuJ0LT8kjWsHZKdWE5HBdjTmv0HPVJKlc4EvwX4ISZtm/H4P+fgD96vvdcSTfB6BbObt9vigryq8tyb6xwINrWNaipoSZa1EjSYdYigy6F9/G6PUnkZ19FTPFGmadoZiLVfP58GLkypqigQCfQNYxkrnueY5ECGb5BHfffTv+9u++jbjlYjTeRK/XxsFDe2EIWArmoNOErMpBr262LXN8Q48PAOgC3sTnjrPV2wBdACJngqXpwCaaQaGZj01G1afYHCZs4c3Tl/Ha6Q28dmYT52k2NvJxrp9hnAUwURcmbMsYAeXsfsRmiME4Gcs+w0aEXFkzR3tNsaoJy4JbNjzwfJnVZx0ldsurpO+CG+W9kWW1zZGinHGnSZ9CocZwigm6ocZiaLDadgScr7SB2JkA+Ujy2ulZQXaXnSX6C/jElGR0ue0gFAO6CpgvLS1InZIksQ0YiT+zIw18v/x3ed9BIM1IieK6jkclCyd7zu1YNl5Wsv1W5aBX274qg15IwkVufOiiCxUs4HLRxKsXMxwb+ciiGSTag1eM0UpO4c4lD3cvAp18Ha2Mc/pAxvVzAwDdLRU4xkmkxorxd16ASe4izRyEXgOxF6DBBpfOUBQTOf8qgC5qlxqgl39va4B+HadS/ZK6AnUFblIFaoB+kwpbb7auwIeqQAnQt2aMKVEsXd3ZxY/CFpKJQq+1IMz5d/+/n8AUobDndL62oM/Y3POSU+V+ra8vwVwB1/cxMh7Wixhq+Q60j3weavF2rIlNUQhFBo03zCJ7pkRSoXAIznkj7QkId7lPxj0RUDrWJE6aCGIed303yR+qPn8OT5q+medIwQ5X/pwS2HLuVxhA34I1ketWDZrS6IuvnZb1VjfPW3OmjLIqmy6UNmeZBWDcngCaaVOoLWC2XcRK8l4BkTxPRV5cpQUQNFYmXNwnHbunH1WUHP+NsllfM84L0C7NBC1Ip3xWQHrFohd0/ierbtUhYFCXU6BRTLDHyaBPv4rxW0/DWTuGebePSI0t+KJzt+EaZ4ODe7bNCTtBawEbIwQZAtjuxLj3vjvwwOfuRbMVIFcTdHstzMzPoCXeDAqTyVjYV1tTezNeRRle9zL7EDPo0ww6pdmVi3sVbW7xoCPNDhuWVWadO544q6+NMrxx8hLeuTzGhdTB5QlwYTPHOxc3kbixyKq3DflCMXXUNOgTlti30vbS9dxibqtCsKC9lMqX8nV5L1b7IDJ5jrnobCI55zLyojIYnSIKPcy3HCw1UgHk800PbT9Hx52g4Wk4KkGWTiQPXWBvUbL7vHbkEzGhpGO7G3XRnZmVmfPZ2Vl5LkE4FURc0++aM/9AxcI1HEle70qFwfarrlzvlRnd9u+nnONdg1GeInMjeI29ODsK8fqag5NJhHOqAac5i5Dz/JtncKg5xJ0LBfaGfcxijEhpRK6PfpJQDoA4bos5pwwdlKoq68pfqTyq9zWVB84Zfh57jiL4OZJsAqfRQOb40EEPv3/6ZYwGKQ7vO4A7Du4D0qGMGgwHlxG2wtKDoAbo2w3xGqBfw9lTP7WuQF2Bm1yBGqDf5ALXm68r8H4VuNJgzLJb0zE4Dpk3v4FL5zbx/e8+gt//7jkEXhsOYhBtWDBkEIi7eiWt5g9Wos6b6hweNhFi0FiB2XMv/P0PIOkdxrBoWL6ozOcmOC9cBc15xpIC9goCdM4xlkCcYJT5ysiFjSN4ek8X8k/AoZ82gBN37vKAVtFHUTNGmqYCVgXwahpx2Zti5j1XAMS6YtMMzcYikckkQCGg58+c9xXmk9nU1RqRbGwjM8QEXFlu2fgwjLaY0J0AZydAt7JN+774XLK3VYNB2NQdMvidAD3UBHIE6EYAekFAxy8BGVbq7pXgk4BeAAdBvFMgNDlmdYZwcBr5qRehT7+AeHwGXScBOWTO9mqOXpQP61Bu17jI6QWgW2my5wNHjh7Al778ABYX51AgQRyH6M52RTrNz5mmiShU5F0IYLVg9YYeNwjQJata5OiMRmQtOd9tzb040891kRcGFzeGuDBIcLqf4dxmgo1xgYvjAueHGdLCxyQrhK3NaMznRtBOA4UbyZnKEYFq/dkPTwv5UpkRWA8EOxNvzeIkz96IPR98Jwd0goAmfhEQhwahV6AZe5iLDA51DdrOGJHDuDCywglcuUbYhyLFzNYK15aj5bWMIuP2gkaEmbllzC4simu7lRXbfHPbbLIZ6e9+8Kq1syl4bTPo1ey6PU+nHx+kqChHkkpzyIlOkfsdJN4yTmyGONYPcEa1cLlowI9jeBrwh6dxpDvGXQsKq+EGunoEP6VGwoHi8TUQgN6g2iTNMR5P5Pxl4+yDALrrhoB4BWTIVAonaiLxYky8Hn7x6z/g2Wdexv1334tvP/g5hHqIlpfCKUYys54XOVyHteY5r0WtwKaAoaRbxqwq2f/VzpCq/h9Urw93dlW58g5snJ/nhVYdsUO5YNtH048bG1Ph4a8B+oc7RvWz6grUFbi1FagB+q2td723ugJX3l5M3W8ISyrST5vdzO+BE6LZ7OKxR5/A97/3E6xdHKIR9gATMYQXKW+g6aCtGcFkpaOOCGQzkTKGfoCNnJnnXeilT8E58Dlhz0fhKpIigG84x2lvxMhqKgFYFjQQMNCRmxJ2snHVTa3cvJcO0LzBvLFbpD/vBVGpFqomhf1OpUE1Z2zBYOCRFaXMW8kNIZlzwk9NRrxkc105/hYkyVYI+CVr2UMhIJ21oj6Yr+VzbSxZQBM2mgNqC+xFIs0s5BLIX+2Gtmos0FBMfAvEfMuXLzYFmJHN/688EqptTEv6uTbIoIsBlWMEmNv1A9Abzsa4EaC7CBhhXgJPyuH5XK6jKEvRwwjR+nH0jz0Fc/YVzLgTdHy6YydTTLx9B9X7lv5R6UbNpgaVAMsrC/jCFz+LT99+G6KGi8JkaHWb6M20JBedxotVOgLBh5Vz/+kAuv1AVAOwVmTBfQHqlJU7BF1FjjjwRN6fpCmGicL5jTHOrg0wTBwMlAftt7GZFtjop7jYT7A20hik9ncE7oXfhC64XtgUsqoDcXxn+bwCWVGBMVOaiRGUA4GrEToanhkjdFK0IoXZtofZjoduy0ccOuh6Ch01gZ+P4ZbZ8sy8Z7OH61jAn8Pcd08aSFaubuD6Bp12jJnZtpjBcf6ca208Hstro8g2mDhuc1UJezVzfsXCvj6AfvUGwPsB0u3f8cjljkEW9LCWzeD1S8A7eQvr6GKTaRgE2OMEzfQybp/XuH1eYdm9jKYawJ9M5DgHzQ4ymrmRPTcu+v2hAPRms1kqCt6fQRdJSEG1EyXuBkUYI/N7uKw6+O8/ehSP/eYpPHDfZ/B//N3DmIs0ZoMUDXcMrYZyzrh+owboWyNlNYP+5/3XuH73dQX+sipQA/S/rONZf5o/swoQFNtHZRZnGSd5GBehF4nZz3/+T9/Fr3/1O0R+B64TS+wZ5ceGWcQScWWNmyyIYcYw3ZIJ2Hxcyl2M2rvhH7wXZt/9GDX3YuDMQCNAQOkq7PzlNkAvt1OCK3GAJstaNhMItGLxzTHIJQf7z6zoH9XbpfJAELS1W5oG5xXzY5suWvy5OH/rFBmckqWUV1HGLSZVZCAJ5Dlj7QiDSqCe082fDLXji49A4bBZQi8AzjBz9pgcaSVhtsxjmimZ26YR17sBSMmclrO2nOfeykQu46skCaAE6KWH2VbFrpi5J0AnO14y4/ydBeh2NncboAOBpszdssJ8HteSSNa1woyTo52eR/bO8xgffxbx5CJmvRSBzoTVtYx52QgqDfgEqLNOZCA1AXqOMPJw9OhhfPWhL2N19wI2Ni+j0fbR7bbQ6cbwJcmAANKudwv+bpABvAEGXd4EFRMyi05pum/XEQG6nJdKostIcmsym4WLUaJxeWOE9X6Ky/0xRpmH1LhIlYvUBEgQYaxc9FNHTCHXhwlSZZATIGs7PsEoRnpTyLUn4DoCfMeD77nS7Gn4DuLQQ+QqzLQCND02CjI0Q41WoBD6BIQpvDxDnOdwCMhdjtJwXRZQhmoMztVzpj0Qdl6pUt3RjNHuddCbn8X8XBeRZ1U+VTOpUnJUIx3virHbee7e4HjN9QJ0UbXwShv4yPxZvL0R4dWLChfcHoZ+D2MTIqC8fzzEDEa4a9HBwV6K2eICWrqPMMvsCFEUQxVAnhcYDsYC0Hnezs/Po9frvS+DzrXC13Km3ysSaVgpr4WxP4uTwxD/4Xu/wPOvncShfXvxN199AHfu62JPp4Cv1uGogY148yLm6tUMehk7V5vEfVR/HOvt1BWoK3CjFagB+o1WsH59XYEbqUA5cz4N0GUO2CG48oh48Nprb+K//Mf/gRPHz6HVnEOWGuvqXlDaax1mYULQ+dtK1ksGHUBehNh0O0iXjiI4fD/ylU9j0+thUkTw3AiuyYTJFKNmAicCq2oOlTd/zDwGkNm3Ir8na9rMLSOaeZZt/0Q+rgLQJRd9q9lC/MNIrAzIMpH3hq6BS9MygiRGY+nSc4DZ3wTvbKqImVbl+O4iyTlOEMGPO/CipugjNHwOCosjup2ltly+fJc4LWv4NW0gJ6B0StIrq4WxXGKkZp3O6QhuWy+wr9+hj2AmefVwJe/csTPL5XZlBl2Aul0rVcSTXwL0atuyzthYMh5CPcZMsYFo8xQmx56BPvcaumoDPY5psHbWjlDy0OVRjllUkv80twZnZAQZsfbtf/sN3Hff3VhbPw8n0IibvrC1cdyw8vpSOn0rXNyNsaZrDnwZWZieQbcfRYLpbC45I/PKRplVwSjJhI/CQBjogEDKiZAmChvrY5y/cBmTJEOmC6SK5mA+Co/O9x6GmZIvzXxxVSAtMhkHIDjPVSbfuVYct8mJd2FRCfRoGtfwCdI9aQw0RIVjrIS9IKhM4BWpgDuTKUQBxwdKAzq6xvOYyVg7u0qFNE4q9r7V7WFuaQntuQUEcQNRSPfzIQwZeOa2S3QewapVBVXxce97bblBgP7B162r+2uIZwM86KiFvung1YvAGxsGm8E8Jn4LueMh5Fcyxryf4o4lD7vjCVr5eXQxQoMNDtfFJDWYiKyds+Fj5LlGt9vD0tISWi3mwFcNpHfPoPMcnWiNMPAQlZFzudfBuunghbMF/utPf4cTl0ZohD7uO7SIv3vwLnxmfwdq84TI3UU5VQP0WuL+wSdB/Yy6AnUF/gQVqAH6n6Do9S7rClRAQ7y0CG7EyIlmbW45FxjI91F/jJ//7FH8/J8ehcpdRGEXyUSLqzthmFPQsZnC3UgADMER58h5c88p0kkeQnX2Qu2+F87+uzCc2Y0+n0vjrinHZjK+ltm0pl9+KUn2GYvkAJOgELY8Z6ySdtFO6U4MZP72vPon8ahWkmsC4mlwLmDYIRgvEBBQqgSOmsDVKdw8Q+Q76LZCNH0f3VaEXitGwGYHwQnlzXytS9acRmEOlPGRaBeXhhOsbY4xyTSUHyChlJzAzwslXo9fQUhH/gBJyi5KlbNuj85OgM79ePTtFydrHnQrg9Yyj+6W8VvbR3YaoFsk79oYv8I2bES+LmvQsuQCQmlmVf6+im5WLkGpbQI4kxFmMMZcsYHinRcxPPYMGhsnMe/n8FkvFMjJLpfrW5h38peyfUcAKOd1k2SMwmg8+OAX8NWHHoTraaR6KN/JoNPZ3fPLtISPIgO9bBZcse53AMb3B+ilIVhpLLjNFvOcs1FwZPyjIITOGDfG0YgAgRvJ/4/6IwxGIwwGA6xtbGKYJNYDwQ9gCNY5fuKAbhG2zWIlHDYvm+ZohlFc/IXNypYUCWNTH4TLdwrkkzGIoz02DERKbb0taMYva1O7cL1AmjRKJSK3lsaHGLDRTBLozvQwMzuHzswsmq2OvD+qQnw2/dJ+eSytq3zlz1DV4t0z4juuMjcI0D9w+++add/efw46tffw/7P33s923PeV4OncfdO7776EnEmQBEESDBaDKFGkkmWv12vL9tTYnqqprS3/slu1f83W1taUyzMjy7KHkmwrWJZGVqACSTGDBEESIMID8HK6sXNvnc+3+wUEAniPlAmw24ZAPNzQ/emA7/mc8zlnKnDwxnSKycBFzx2FrysjQDeNUAkGmLAi3DXuYNzpoBLOomb04WY020uxuNxDmyqHgBFobFI4AtAp/afMXWIBZbsSoPP+IkB3LB0eR2USHak9ggsdCz98cwE/fu0MprrMjg+xp5HhL37vMXzhnh3IumdghkviMZAYdsmglxL3T+I/3eUxlxX42FegBOgf+1NU7uBtWwFZLCt5J2ExF/NEyVwe0yyHDPrk2Qv45rP/hLfeeAcVbwgaHMSRJgy6sJbxipSHAJ3z4GS6CZIIYBLNhh/WYW27B8m+hzEYO4hlbxg9ruFlIU3ZuqHk0+IGpmTaBFqcGbYTzppTspygZ6cITEqXOXdsop4D9Mj4pAN0dXUS34iIl/PhGtOFyZqSIU7gMrc57ENPB/C0GJ4JjDXr2D9axZ2jLrY3TIw2gaojpLhAguL3PtXYJtCLgdkl4NxMHxdnFzG32MFcqGEyqWA2oOO1I8A8iFIBTGRq+4MAmnmtCDxpKYgFG9l8AnK6atPUjuCN7xVDO6IoiVHbeBcWKgEy4WzU8HpRRoUKmNMkTnzHci+Dwvis+FloKGUG5fxmFKEBH620A3vuXfTeewnGzDtopl144pHA685U7uTCoscyliEGa6lSC3DfaboXBAMcPLQPTz75BO64cx964TLCqCvO7sPDDbieKfFs4gdAM6wtArwrJNg3AdCV0Z2qr56o66UAyjL7T8kynwymJWMLcUyjNZq0mai56jzFaYput4/FxUUsLy+j1xusGgtKRjgbIdL/K3LQdUR5M4bHb8izR2XYcx6foJo/V8wtUyRMaETT/JCEBm/swiivA9UEiqWJY9CvQgIllJ+F7hgwbQveUA3DoyNotoak0UBJf+jTFT6Tc0ZWn/tWjFlIc8DMm0SSTX69bSsJEmuRaldeBx/8udzPSHMwsIfx3rKG12ZSzBsj6Hoj8DMdrpGhEvXR6Lexw45weNzGhDeAmy6gog2QDlZk5n5hoYeALnGg14CFarWOVmtE5vJV2sC1GXQB6FkMyzRQZTMkMaF7E3h7OsbXfnoSx6cjzPhUSaTY5gb4X5+4C7//yG4MJQvQ+/OwtAQxM+1LiXsZs3a926z8+7ICZQV+6xUoAfpvveTlF5YVyCtAtpHzyWQqBZZxoNuQWVOVLW7gtZfexDef/UdMX1xEvTYsuec0kkrJXKWM6uEilg7aloDnhC7suUFXoFXRwRjcPceg7XsYvcZ2LBk2Is4ugxJXGnup2derAXSLjsqUPhsJ+mTQDbLoNPzS4UVk0HWZOV5z+l5L+l5zWVYLzA0Ms0ibVeazABwBNfmvwgV9XZD4GjjMza2ucF6+1hV1bcff9cz3Zq/H9bF2nPqnlJd8tDCBWiYGfGl/BWbYgRN2MF63cdfeHTiwawy7thvY3wLGADTWAfJ1lVgF/qwgw9QGqZKNhykwNZfh3ZkufnJmEa+fn0eY6agNj6EbphjEGsxKFZpOAMSLgdFdArPzQ1UMJ/fPSyLEgw5MLUFrZATV0RH0oxQzK330fYLggoHPP0FKqvKwufF64GbTrZoxYcKirwH0wnW5eL00MqhsFnY3FRaRGc1uSsOxDpyVSQRnX4N2/g0MBQsYQqDqSEiu83pTc+Nmphh0sQDQC9fvRBzz6/UqHnv8YTz1uSfQH6yg4y+IadwII9dqDiwarxmGqAa2vG1hBl1GSrJcscKGDp36V12llaSf6gnDcsRvgvssee5xKGMJ4nLPMReqEDQDoR+g3W5jeXER7eUVDGhEJjefSg3QaHUvTHeMkMPLKZUakZofF126UhdwJ9aulNzdX+bJaWAnSB4E//wzZ9slaSCJRR7PkQ4C73qrifrwEGwqQxxTPpvHZ8pYSCLPFZlPN3mN5iqi/GRcEa32gSdpawBd5PnXNJ1bS9VYvwvF3HpoVDCwx/D6TIRXZ4C2tx2DyrCw2g0TqMQ9VLpL2G5nuHO8iolKhJq2CBcd+MuXsLywgKXFLly3BtOwxCOgVm1i586dqNVqcv7UxMl6nwS21ZQRJZ/zoTjt6/D4b0Csw67vxivnO/h//uk3ODvwcGmQoVJxsd0L8eihYfzBw7txaDiB1puBq9PkjudGJTdw9IN+GKWLuzLqZLMqjiPVyBPTziKakfGiqsG95Qbflh9A5QeUFSgrcLtWoATot+uZLY/rY1EB5dC9ESiuz8lmjjMXY1EYYtAPUKnUOHaKkeY43nn7LL757Hfx/ulJhFxry0LblIWczAfHtHlTzttk0lIxlgoQapnILOfSKsx9n4K150H4rf3om3UEnJ1kxrBpijO4mnstFrlr+0lWVDh1uoqLZDmXLgsjqiTLIsvP52ZZbPkkNhxEF6A+07EM9ANfMttjw5SGgKGl8LK+GBtFSYhOjzOtBppD4zB0WxamhqVDp8M4YpiWhTDmognCHmZk+aJIZlaFeRNTtcL8LMckau+vWNqyVbAxL55i3rXjXu0LrGsQCMa5ytVEfpNzuaalI854nBF02xNpatzvQxsswurOYv+wift3NnDs4A4c2u6h5ipjpzqAKmuUf/aVZ2FtaS7lzn8pbhPoATjdBd68mOCFE6dw4uIsllIHabUlOchhRikx89FtOIYuzCWtrSilj2IfVtyDs3wJ9+4Zxb37d+LwkSHEDeB7z/v4yeunYdTGYKamxOyJumKduZuaeQVCRv3RrVvSA9TMedGwWV+zosKrntS5rJRnmM0MXss1U4MTLSG+9DacC2+hMn8aze4salok/ao+Z6gtWzGsg1Dm9DXbFEaY8VSM6ur1eiJ1f+DYEfzRn/wB4qSHOO0iSX14FRvbto0KGCWIlJl75mB90HY9hn0LAF2uKx5DXpQNV2s+ciLz6Ve99tRPeSwCnKmZieNVL4GgP5A8ccrfeT+xLt2Bypcv3qdGx/nnvIlGJ0PZNhrnFTJw9TtnF1QcmjzbTA2u62CoXpeZaV77dMznvcm/I4u+/jNVY4wGcsVPN45gfCwe2ut24mpJCGsAvYb5rInj88CJZQ9tZxsC20OUAlUjgp348JIY5qCDlqnh0HgV+5oRjMFFdGfeRm9pGmmQoGpXoBmOxCM2h8fQbDalhspjgfYVwWr8HAf8Iwo/aOpn2dKw8un6rpuw7AYGqOPHxy/gb37yBi6GNYSVljRymlkHD+5r4D88eSeO7rCRrpyFmQXQtCp6vi8jIvRoaHcWxT2f5zQUb4C8GB9m/vxVTnIZs/Zxu/LL/SkrUFbg37sCJUD/9z4D5fd/IitQLHqZXSvmUWT0KE8mm5EaaNbG8NJvjuPrX/s2ZqYX4VoN+H4or+UvLqLETC5TebFksQwthmskCLMEbXiYt8eQHXwM2q77ETZ2IjRcJYtlPJdB8LZVdzfFGhfgTRiyLMoBOkFdKkBUWD/dQqRbiC1HnLudwTRc9OF5Gg7sOYC5eR/nzs2hNjSOVDfBfGHNzk3KOKtKmi3JJDaOi/skpgOxMuAqNrX4LxzwNzYP5DWS914AdAITSkitPEpMgZKbA+hkrwiKYtlnKoB5/jinm/aW0cj6OLq9gvt21HFsTxOHRiy0bFGsi1LY0SAS881AFJ7HQNPRToHZADi7kuH1yQW8fH4eZ5YC+GYTVm0c7Y4vLto1x4YeBwj7C9BSH8NDLg5tG8aeSoq7tw3h7r02DAt4fhp49tcn8PpUCHtoB6zEhiEAXUXH0YOAEVp2GkutVMze5lhMuXo0zlZniFINrqXDzvrQFs/Cu/gWrAtvobV0UeqoWanIeUNGwTEj2WcMGDO/6SBuyr3hed46mfsefOGLn8HwaBWGFSGMetCNDCMjw6hWPXheVRmlCUAvbBGvhhyuc2xbBOhX5nnf3ONQ5blzll0Z/WkE/MyHJ0seKpUMnw3MgCdQHwx6Iq3mf/PvVd71mpN/AbyLnxUNADZFlMkdRwSMPKsc4ozvuJRmV6X+bHyoqD/VPOBzasP2EQO9m6ve5l/NGvtGFbNZCyfmdby5XEHPGUdkOQgToKrHMFMfrqEjGQxQTTOMVzXs5Bx6PAOtcxbZYB56mMCzWDMTrlPDcGtU3Nul+cgYRqY7GJr8+8CNzxg+C5XxHls6dME3YWsOIr2CC20NP3z1LL5//CIuhh5CZ1ju00baxv3bPfzZk3fiwX0VGN1z0iANGMnX81GpuqjXydr3EIQ9WBafZwTwygDweqMcm6+kemcJ0LdawfL9ZQXKCtxuFSgB+u12RsvjuaUqQAadi2KPmbkZF7ScKfRgwsO//uCn+Naz/4J+L0JraBs6nZ4sgLkQ7nbbyhFaDJ50hNFAmFHPNdCPEixqHgbDB6AdeAzJxF0YuC0EuuJqxQDMcBRQvxo9O7kGGwAAIABJREFUd8MVLAB6wQSuAXSRzRMCpzQeIyA1EJJxdyrKDbo9iZbp484dNTz9mX24eAn43g/fQqgPIa000TdMMaXjfCunu7OQBmsZXBpMkcnlGIA4plMqr3ZYuZKvASoVzbW2j2qRqWavCzBOSfrG7cYKUsjuCYjCWLH5JlGJ34U2WMa4m+C+nUN47I5tuGsbsK+i2HLyiSoojaJtyps3A8/VHnNxTmk9IdAygEsB8MKZGL98exLvTXXQ5UyqVUEchWg6OpoO0DQCjNVNHNw1insPjmC8rvapYgCTA+D7b8zgV2cWcCFuIMgqsOn2n5HlVfnmATPXhfXlWAZHFeINxnM3fOnICVBDARInl+mitnC0AWqDeXizJxG98zLqC+dRi9swrRQBM7Z1gj8dZqgAei+O4VY8AeiF6zeB91CzggcfuhcPPHQP6kM2ur0lRHFfwPn4+KjM+rKCCZ0DLgeN6w/iI2bQtwrQxScgB+gE1QR6ilFXjTE1x0wArlz6OaNPgN7tdmUcQEmaCQSVlL34vQDorCl/8blT/Pd6sE6mlQoSBcr1XBqcG8SJeuiy++k2Aeis70CvYBYjeHNBx8nlqgD02HQQ5QBdSwOR/Wd04osj1DIfrWwJQ1hCLZmHl3ZhpbEY7qn58ypGR8dRrw+tPtt4TkyTxqFKZSKZ51RNyD3I5IdAvCeolontMbz8/jK+/dwJvDFvYAENhHpNPr8azeNwS8OfPXkHnrhzBI4/DSPqY26ljeV2F9Wah9HREWk2EqALLtfWGdR9xOetBOg39eQsX1xWoKzAJ6ACJUD/BJzk8hA/HhVYL3cvcn4FIiSJkpwnXFRrqFWHMHtpCf/wjX8WFj1LbTSqTXS7/ipDRRkv2VpKwiWTN/LFodrzbKxEGRa1BvQ9R6HtfxR+cw/6eg0hE7PJtDGKy6TEN+e/bwyTXrWIEuPFuXiOcpIx50GIqVge18V5WcuSWdWQjQGHC0Yf5tJ5HGwBTx/dgU/f20Q7AH703CJ+/fYFtPUa/OoIelQIuLY4S1tRAIOLWYkYg0jKCRQlzkkAr9rWpLN5TFkO0tU+FYewdsD6FSqCGyuGjHaTqSQDT0aZc82UhHbmMWL08alDE/jKI2PYWwfGdMDj90ccSaBJnJpRVxvh8eYYaB43r59OGGOgeYgtYDoCXj0V4YUTZ3Dq4qw4nNdqFezfNoJ9E00c2NbEvnENI56S2Of8GDoAnnvXx7MvnsS7HQNRfScCOLATU0zgxHRQzxCYQCyNERoZQph0g3KATW6argA6XerpR0dvhOGsg/rSGQzefgGV2TNwBguwLULpCDGz4qk8iDJYuoFOGMKrVqSxJec/j1vT9BiH7tiDZ774JMYnhtHpzcP3u5KVvn37hAB0zqLf6gC9eKasMd5qNpzb+lEaGe0QMzb1vBHX/jTK49Zkkl9AvBjK5b9LM0saIjTV42cqpYGMbfPeoyR+HXBb/31qXre4utZdHB8x0NvkZXjTb+Ox9gjQtRG8JQDdQ9+dQGZ44BSBx2z3NKBBghoRShNYSQ/1aAmtjNnoK6ihDycdiOrI0U0MNxvYNjYuYwJqBprRB2ywqHPGcQRTYxQeTflSZGmILAoA04avV2EO7ce/vXUJf/O9FzEVtTCwWghSBxUrhe3P4GAjwp89eRifO7IT1WAeWdTB5MwMFpaWBKBPTIxLMyCKB7K//PdEKZRKBp0XSDmDftO3SfmGsgJlBbZQgRKgb6F45VvLCtxMBa4G0MmgE8AmEeNw6JpcRa06jBd//TL++3/9B7RXAnFu11IaRGXi1k1pKmWPXL9Rqi7OyVkkCznTcbGYGliyx1G543eQ7j6GoLod3YQGW4YwL7FIk215v8Qp3bDp2tWPVuLFuFbPGLWlADrd4YXNThRAJyCIk1TinzzNh92ZxKN7qviPn70TB4foyw2cmwe+84szOD7j43zqomNVAa8mC0QPCWyyRzJDqyPi/ivv+1y6vnFuNp+IV0BFQDoBukLo6zG5Ap80/bnWsV37DJN99xND3KkpF81WpjFu9vHIvmF8/p7teGwPUCE7rTyCocWxzIJrYkrFQdIM0Clyv5bT+tp3F1L+9X4G3GemZAXi5k23b0k2xqIPnJvqYXpxEYZpo9qoYny0Ji7xNQtoCGBg7DobQ/QjNPBOD/jOSyv4wdszmEo96LUxke3T/I3Xh047Kj1CZHBcQTm165kByTenmmELGwFMDBq9AUYywLA2QLM/jfD067AuvQOtfQmeHkDnOEHGVyZwYghAJ4NuOWw25R4EGiPjQlGU7N4zgae/8Bns2bsdYdRRM7VGhlarKU0Lej9cE6BfjzkvjvffWeJeXA9r4FjFlRUAvdhNBboV2BIZO1UpIo/PwCYJTd/4u9yzlL3zpOS/87XShMt/3/D3uTx+7ftVKkURl0ZGdsN2mwH0aa0lDPo7KxX4zjgyoyJj/RW5xyMx5EzpEcKGRuKjFnXQyLoYTnuoxytws2XYyQA128C2kSHsGhuRHPrCK0ASEfLns4wWiEmfMtojYBS5u1WF7zQQ2TvwTy+9h699/yX0zO2IzWGJXawYMZxwGvsJ0D9zD546uhveYAHZoI1z05OYX1wUifvY2Cg8zwET3qOI3hrFmSsBegnQt/CAL99aVqCswKYqUAL0TZWtfFNZgQ+nApxBd92KAHSCJs+twTKr+OdvfQ/f+LtvC1hPExORn4iknQCdElVKdcU9maw4mWsjE6l1bNroWENo1/ehdvhRxGN3oW8PoxclkotMGXbMXG26tzNOjYv0LQJ0VqJgp8nsCECHmu3WkhCmyNQVo8d9dtFFoz+FL9+3Df/7Z/dghG7gJIgM4OVzwM/em8Uvzy/jYmxiYNeRapawzi4dwsNQ2DuYjkRQsSkhi6fLjK2uzqQrkK4c5RXbLm7y1zCBW39cVzvbBOiDIEXFNuGEbXjBPB7dP4zff2Qbjo4BLQBuEsHWuI9kzVV8lEgl0oh0bw7Qrw9wLwfo/DMz6wv4UxxDQWZzZD9g9JkNhDzOHJSTfebsuyhYc3f4yT7wgxM9/OjEHM6EVYTekEjOlQmhYutSPUamJUiMCBmBcm4WqKVWbiK3uftBrhu5JjncnkJLItSzHkaiZVizZ5CcP4549n14aR+eHiJNfdhUVFD6q+nibi/3gKbc8wkICVz6gw7GJ1o49tBRHLn3TnhVDUHYl4g2xzUxNFTHyMjILQ/Qr6z6Rl8JNZeulAUFOBcGPWEtY3FwV8wg66dM4HhPKcmx8nRY/2eqdtZ+rswq15oAqgFQgHXVALhsD28TgM6jIoOuALqGt1dcBPY4MrMmt3ZVmh0JIt1EKKMhgJZkqCR91NI+GlFfAHoVy3DTDpq2jv0TTexsVeEw5o6yeEM1U2VcyLCVC3+qrnFbZ4xdBVFmI9BdLCYmTi9F+Ofn3sJzb1xC6u1ErHmiPvKMEF40hcNjGv7kqSN4/M4dMNpziPvLuDR7SRh017NlBp0JCI5riDFdCdBLF/fNPdXLd5UVKCvwYVSgBOgfRhXLzygrcJMVKAAXJcoSZZXSCMgFlYxcmz37d/+M73/vRxgd2Y4wyGDQKVsnwFPxUJxD5zypWkcncB0T/SBAz3ARDe1Gv3UY3h2PoFfbBd+qYxAQ2GqwTUNMjCIaxmWMW0u2BtDzBbeYFomTt1rUx5olRkacUeYikSCdIHHQW0FD97FdX8afPn4H/uCuGobJhZPR1XW0M+CNaeDHpxfxs1MzmM+q6MOFZXlSgzRUxkW6xDMlVzDfBVBfM3tbi3lbH/W2EaCvi4rLmdPLc7+vdnrVGjyDHnQxovVwz7iD3z22G0/uA4ZF/h2KfNXQaWanIWHGvaaM7WR+WzLKrw/Or9ocoHt9poERylQfC/xiA4N52rm8mDypGHXJ3Con3tfy1UMqNixdZtdfuJjg2Zem8fKFPgZOC5npwoj7wvbrbLRQscD9FlTPme2QIU85q6r+frObELUGr0nF/OqU+8YDtNDFsD+P3qnX4E+eQCVeQU0PoUcd2FkEO5c8RLqBWJQlatSA94br2uj1O6jWbOzaswNPfPoR7Ng5JpFrNL5Kswijoy1MTIwh/aD58xs5qI8Bg77eKFFJ1deSI5IkXnV653UhNUrCfNacMndqMJQqpQDe639XMXtrQL14XdEQYb2LcZ1iFn69tP2akWlF3W5UqXAj5+K3+BoeY9+oYi5r4fiihrdWTJlBz4yGjLLU+GTiPcqseJ3z6qoj5vBZHQ5QiwJUko4A9GrWxjbPwKGJOvY0bJhRFwj7ck0HmYGEc+2UzjMJg8/uKBEVlR+amBtYmO9mWI5TvHdpEa+8N4M5n+8ZkYg+GanReqhjFvfu9PDVz92HB3aPIFy8iKC7hEVG8rXbsB16DRjSuGoO14RBLyXuJUD/Ld5S5VeVFSgrcHk/+/3ZH2x+gLAsZ1mBsgIfWIH1i+X1TFOxqLZdC4NBIECI7PnSYg/dToB/+uZ38fOfPS8AfdAPUa82lJxRnMKVg69ycidQi1Hh7PkgQteoIZs4DH/8COy9x9BxxxAYLsIgEDarAOihGMbpIhfeNIO+Ck44C22K+ZrEbHFOPAfodHFPwwEsuj0bQL+ziFE7wqHKAP/5C0fwYAtoJgFcI6+D52EJwCuLwF//4CWcD10sJ1Wk1hBSzUYcU5KrTKmoGJAZzXUAsQDoRi7nFaCe5xyLOlTYc8Wic1MM+uYAOpnlumUgmDuPfZUQX3pgL750tIldDmDGAeom2UcCGH6XGlEQBlJTUnQVBFckhd/cjcTrR7GjpEfXJM3yc5mXVICXs//8ncoJ4TfJamoawiSDb2g42QN+cHwZ3331ImZiB42RcRgsWm9JzleUWgh1F5HmIqEigteLDBfE8nlk97YC0IX1NnQEUSau/JIfH3UxoocY0QZYPvkiemeOoxEsYkjrwYp6cDJmoycq9g0WgiSF4zirs9VkAbu9tsi3G8NVfOnLT+POw/ux0p6TeDmaxW3bNi6/sq25JF7X3TrLioZM4YJuq1nw1Q7Q5psbvGIKEzj+t2Ku1zLFFVBeDbZTkYRMGMgj0lTedZwz5Aq8F9dN8fv6nxXXnGLG1TOI13MxL71x5l01xhRzf5XtFgHoHxSzFpiMWRvGmwsp3lyx0bFHEBt1ZLEGDuYUAJ0qjwEZdAPi52BGAbwoRiUL4GQdVLMOtld03LWtjj11HcZgGczV5DXdT3SkdhWRWUGQOfATHSudPiYnJ3H+0gpOXuzh/FxH4h17MdDPXFiNMXRiHWEQw9FjeNkyhrGIY/tr+KPP3Y8j22poz55D0F3Gykobve5AjP44BtFsNkR5UgB01WApJe48neUM+s39G1W+uqxAWYGtVaBk0LdWv/LdZQWuC9CLF6yfHy5+xhl0YcYzmsQZsMwKfvLjX+OH3/8x2u2ezJ8TiSi37zzSLJ/7FDlpqhhDSnrhNdA2W2jX96Bx5Bl0G7vRMRuINJucNvRMmakloEM63dAVw/1hAHTmnBcAncwuJ4WFQdfI/kOYZCSByL3DmdP486fvxVcfrmMfIItZGo3JQl/TBThOJcCpDvCdF0/j+XdmsJTWYTa2I9RcxCmlnwRlNJ+LkemGvJdgQOb5RYYQScQbAeVGkK6c3RXY5B7y7wnQFZC4PBNeQD2BSw5Ksjz/m4tnIw5h+m1EM6fwp0/chT/+9HbsNTlzniINfVSYtS1z8nl8W94ooIFekb7NMc/Nh90xc4lSeYIwQ+pA+Ew+lD9RP81TrZXflGQ0c8nN/35rLsS/nujgB6+fR8esSRTe0vxFjLc83LV3GyZ2bMd0O8Y7k/OYHwCGW5NaUhHBD2D+ODPWt9Th1VRkFDS2ipTDvplGqKa+uLdX+tPonX4Dg7OvY1TzRX2hBx04zHKXc89RByWzXgOVSQ5EE+hmhqc+9wQefuQBBGEXcdoDhQtk0QnQmyPN1fu3AGPrGemr3bMbbvh/Zwb9yofPxquJoEvVRZ0lFd2l4rtoBCZO3atu3Tf5MBf2uwDgl3tAXOezbhGA/kFHEegeuvoY3uuaeHkuxkxWg9HYjjTRoPcGcC0bacYGl4aQIyb0WMibghzRMJIYlh7DiXqoZ33cvbOFw+NVNA16bmgIsgQLnQEuLvZwYaGLC3MdXJhZQLsfIIpidH0Ny7FycJdmH+8h3UGgmfAZ98iRprQPrTONfVUfX3hoL568exz37BxCe/EcLpw7LeosNouowjEMPj8N1BseqtUKNF35FJQAXQ0SlQD9Jp8P5cvLCpQV2FIFSoC+pfKVby4rcPMVWA8ACNA5W25qHnTNwaCf4h+//T38/N9+BWS5w3dmqFgrcWFeY0sJLAlouKgahD4Cq4Z2dTvCsbtgH/o0epVtIsOM6YaOSAB6YZ5GuWThvL5pgC6rFrUwL8C4zFezAUBuXiNDT4CaqGi1mLnAMbKF8/jLZ47iDx+oYidU/BjF3lwLkvSj6JbTwlMx8M5chF+8fQmvnethZmAitFtInRoGjJCi+ZKYJTGjWzLZ1mKl6C6uJdDJIEsc2Np+8rWFYdyNAHR1gKk0G6QRwHA7xk9FfZFe7zB7+OqnDuKpu2vYzrlzRCIrN3RXwDLPmBolyGE5o9nEnk/loG8aoPOYEgIsom9DGg8qhZ4KAfWp/F/WNoqU/1fMJLgUODN5Cf/409/gzXkb076N4W3bsG37GLaP1bBjvIKRUeDMNPCb0ys4M9fDSmhAMz1QY0tDMcPx5PqhIdsaS3vz90IxEsHxBkryuVHV4GYhvKSDur+A/tk3ELz/GkbiFbQwgBF2YJkKoNNLgY7yG7fCCC2W5sXDj9yPRx97GKaVIYq70HkNIhazuNZYazUirGCA15us3VYAPc88JzhXcWpqXOEDY+aud0pXQfonD6BzxntgDONc38FLCykmIwdZbQxZZiMbhHBNG1nKO19DRICej6IUTUO53kKmOgCVZIAddQvbKwaS7hKW5+cxN7+AdphhvhdhZZBiaRBjuROI8ZuWahgkGszhCRmdsZJUVDJ8OkUwENA8VM9gw0eycBZ31hL8p688IhFrNaygt3QBszMXEQQ0odPVmIyurQL0Wq1aAvS0lLhf7/Yv/76sQFmBj64CJUD/6GpbfnJZgatWYD1AT7IYhmFBS204dgMz08v42n/7H3j5hddQqzVz/lXlTqst/51/plmWoQAqAesKKghHDsHY9zDibUfRdkYl+5xgrZAmFwCdAFXNYW+J/0Sq5wtzLvK4PCQbLTPoysSNAF3jMXLWNeyjZmcw2xfxl88cwe8dqWAXVARZAVKpqCTWJpTtApLxfbYL/OrtFfz8+AVMDkzE1VF0OdOt08Ge0mjVDEgoJ15FuxTdZ9BphLUeoOcydxq8yfGvctmqulcw6Lnsl3UqMtfJPvMcWkFHZqWfPrITXznawOE6Z88jcPo+hoNI1AqKNXMppaeKgLJig0y3t8pwbx6gK/8BNfyvnOjFlVyFZslQuiGowEYQpuLWvhIBkwvLOHXpAl49+T5Sexit8e0Y29bE6EgTeyZMMV5bBPAPP13A65cGmA8py/ZgGQ6ygOx0btLH/Ga+WuOR3vwmI+1540Sx/yrGi7W2EMHJ+mhkbYTn3kJ86lU0ulMYznpw4g4Jd2nOpIypyyP9uAfK0Cy/pjW628c4cGAPnvzMo9i2fQR+uIw0G4g5WqVqY2RsQvwcCuVFocRYkzZfB3h+bBn0nDFfla2rtAMxFywAOq9HtpC2Mod/i86Q3/zVeuU7EjhIjCFMxx5eXdZwqqtjYDWRGJ6IEmxNAXRR7Cj/PblP6XvA5xSVRnSBcwwD2qAr0Wxm6GP24nlcvDCFlXYPK0EiDHliudANB9BNOKYNl8kFmoau3AMZ3JjPXj6/TEQ0TySDbnDmfQBj5SLua5n4P//4szi2y8Ng7hT67SksLs2KZJ4AXZz8GeFmGRhqVlECdDb5SoD+Ydwn5WeUFSgrsLkKlAB9c3Ur31VW4IYqcF25rORA60hCmsRV8f6pS/iHv/8nnHzzPTTqw8pATtZ1VwJ0Ak8CdMq9A5iYTyvAzvtQu/MJLDf2oSvydjOPQMvN0nIpt4CZGzqCD37RBwF04Zoziq4JuGJkQQ+eEcHpTeE/f+E+fPkuVwF0WVgqlJ4wnUiMz2IBbGFG8K3h3AD4xYkOfvHuDE4vBViGg8ypqDxu00RmeogzHT6ZQY4E0CBdy2CLrD+GIQerJPRsIKwCdKHt10DY1QA6ASMXsFmSijScWcQ0aaIj8y6ri//4zL349B5gDEADAbQ0Qiq587mcfBWgByoSj/DZcGTUgNZtWwLosv85+JKK5QCdDQGZcxZRrUhtM1PDVDvCqUszCE0TXr2BoXoFzUqRcK3298QK8NJkiL//6etY8cbhGw24lgOHbPUgFgmvGFdlGUwzFM5uM9t6gM45egKNVPaXYxEZrGyAYfSRTb2D9PQrcObOYJhu+doAiR4pxp3qknUAvYj1KqK++n4Pw60Gnvn8Z3DPkYMYBEsidSebThOsZmsUQ0NDAtIlGzxhWoJy21+dv/2gg7slALq6fosGhpK4q8i6EqBv5spV7+GzJ9OrWNLqONG28fZyiqWU8+I1UZlQASUjSmLcp9RBNFlM2DiiJ0SmSeylKZGHER8qaC8u4PR772NxaQWOW4Xm1CAjMZSv83KPE2RU86QZYn6Wpcz93JRpHAT9hkS7JQToTEUYLGK7HeJzh0bx1SeP4uBQjP7cGXTbl7C0tCBKJ7Yw1TMwg22bAtDp6F5K3EuAvvm7o3xnWYGyAlutQAnQt1rB8v1lBT6gAtcD6HRx5xwv46r6vQQv/+YEfvSvP8fF8zOoePX8kwl0iy9ZY9AlXk2PxSTLNzzMowHrwCOoH34Cs+YYukZFGJdsHYggMFVYWAG5rRh8CeTN0WXh4M6ZdoJgMshcVBKgcwbd0VOkfldAFwH6//Gl+/GluzyRuNPZWBa0V/hJpYizRKSczBKeT4Bfngzwi5PncHrFx2IIMU5KdBum1xCWibFndDbXTDrjx7Bl1vwGAPqqe/tGuKzlhlomc+cZO2YQUKeIfB8t08e9zRR/+fmDONpQUv0a2VlKr406YrJkOUR2hEFfA+jQHaR05t88PM8HzSlTzkF6PmOcIzEF0MnSUe6q6VKXTphhZeBD8zzUnTWJfU9M1wxMZ8BPj3fxk3dX8Np0D9HQBELTFim+RZYuigQQp5yvlQugmHi/+ceAAujFJU5wXgB0GaiFmQWoaz3Yi+dgvv86tMk3MdRfQtUIEWqhMJG6KDfUjPV6iXphYtbpdWE7Bp763ON49LFjCOMOBv4ybEdDmoWo1ofQao1KLjoBeQHQ+X7xMljdrsGkf+wA+sbzQEWBzKBfE6DnJmA3f/rUO67Fvn8imHU2+kz09QbO+HWcXAKmBxZ6eg2J4YjreqZTHwTotG1gugJiJDoBuimGjUaSwDH4HDDQ7w4wdWkWZ89eQLvTQ6XaQEiBA1MgdEmqV/GIlBlR5m4CAeE1fT4kLlPE86oBqWuw0wjJ8iUc29PEVx+/Gw/tH0JL6yFamcLszHn0el0khpLFs7FHvwICdLq4lwC9ZNA3+0go31dWoKzAh1OBEqB/OHUsP6WswA1XYD1oj5IQrltDzWvi/Nk5fP97P8Hrr57EykIXDud8c832VQG65HwFCDMdA72CjjsB+47HYe17ELNoYmBWFHDJMadyV1d506aAYiVH3wpI/yCAnlKCnsbyDRVLE4CuMSarewl/9bvH8OW7KwLQXYlio6mRovVF/im8EK3mAD9QZmCJpeFSDJycA16ZnMWv3jyLRd9CO9KhOXXolSH4MBAT+JrKXVok7tn6GXQ2LJRR3KrEPzdvUw2HqwD0lEoFHTSIs+g8lyQIgwH21jV8fr+HrzzYwn4HcNMAVUqGaXane0h1Gp8p+b7EgmWhkrjLKpvS1zwX/YavnCtfWOTAS4Z4DvZF7C6B6JSuKiOvMEoQcyFPtQHUnL+YyKUJwjQTRp2Ra6+cA3746iReuTiAXxtDn3F2VCNkKUyyy3S6Iu8qYwgEBms52Js5jNVqU6HAjOcip97QYGQR3KyN4f4M3Mm3EL33CmqdWdTMGIPEl+F6mm1Jf2LtBtngRN73ByJVffSxh/DpzzwC00oQMGPdplojgOVUJQ+d8VJy/nOzQQL0jRFhJUC/6vn9RAN0ZZjoG03MJKM407Fxvm1gLjYRGBWJsiRQL/oYvPPYwGTDNDRMZT7JuDXHFR+E6aklnJucQXulh16fOfWAaVjQ2RxkozBJYRGsp1SxqHjFRNzh1muhdFEOsUloR13U4iU8de8ufPXp+7CzSkO6LjoLU5icPCf7tZpiQLPGNBGJe2ukIQBdOfyXJnFKaVKaxG3m+V6+p6xAWYHNV6AE6JuvXfnOsgKbqsCVJnEuRod34NWXT+Bvv/YtTF1cROwz25kAXS2+JL5M5kkLBlwB7Sz1EekmelodYWsfnDufQDR2N+ZQR2jRC1jFYRGUEpxTVk1gbqdBDtC3FpO1arYm+U4MvVJe3GS1yaCTdeYi1nV0aDEduNuwOhfxV7/3IL582BNTtQpn1ItKxtS3a4gNE2EcSywcmaM4CJEYFiJTk9n0d/vAz9+8hFMLGU7P9LESpEjsqjDqselAt518URtdA6Abebqzknau5Z5fCdBTslyWKQDd1jUkcYQoCnDvuIP/9MgYHtkBTOiAlfRhi9ybn+EAImNXm0jsRd7OIftcHst5603r2xXAZrnY0FBBbvksP8cEis/VAD8iKODoO2PMZDpdscMGlQ6azJzPAPjN2Qi/PLmEV95fxnLsQa9xRIJRdsrKTTg8uqZnKaKEs+dsXNjQc9C+mZtBK3Y0n+svAHrCuVxEsOMVTGQrqF98B/0Tz6O2Mo2aGaGdMBpKgxknYgBYNCoKJ/dCjsE59TDs4+57DglAbw57SMH3JojiAXQfE8P7AAAgAElEQVTTRavVwvDwsNRnlXEWQ8b1wOd2AuhKyq+Ax02au204yVeJ37rWRXAbMurkntl0C7U6VvQdmAqGcGZJw2QvE/VSYNcQMGGCKRYJjSIzmKI4AUIy6OKREcGxbQHhp09N49R7Z5HJ/aQjiiJYGqPsgDiMlO+FZUnTNokzaUJK9J08T9hcVDF5VhbDCrtwB0t4YE8Nzzy0D5++byf0wRwQ9zA/O4O5+WUZ5TCY7gHlr0GATgZ9uFUvATqbrOUM+mYe6eV7ygqUFfiQKlAC9A+pkOXHlBW4WgWuJ3GXrOoow8jwDvzyFy/hr//L38HvJjJba5ru2kcKI6o2gnSRhJM1TXyEhodFq4F04h64dz6GQX03llAVwJoxiio3RktkzlfNLFL+qFKSt8qg09SLH6RmvYXUJ4jVXNUU4LxrFKLiWrCyMAfoF/BXX3kEXz5sqbltsuzcmVy6CbJLuiGRYGEYoepaSOJYFrSJaaGXAb6mjMxeuwC8cHIK71+cx0psYDmxERouMruCSCjyYoZ//dlRDLra1uq6nj2XuXP+NWc92ShwLVmwWfQM8PvSbHhkZxX/19PbcEcVGOKSOu7Dohkev5P6U82W/1bWZ2v51PlZlJ9vFaBTti4AQNjwfM41B+38/IiLb86K5/IEiYkjsy9jCMqIrwPg5UsJvvXcmzi5YKKd1lBr7US734Pnkb1LBCywwaMZFYQ0uqK6wTSh5+ZUm7/7c7d5yYanZF0pG1KpYSKKi21mgMbsKXSO/wrVpfMYMiIMwg5sS4cRx9L4KJg+BdBV9rg0tAwdvt/Fnr3b8fgTj2DHrmFoRgjDTBFFzI4zBZzzl21TyH8twLpZgK6SF3i/WpYtiQ0fZg769equmnoKuCmTODV//qEBdHkg3QDIv20Besw2EkJrG1bSYZxaSPD+ErBo1OC7TXQZZ8kkhSsAuoVEoyydI046HFvHqfemceL4SQlmYIxjQY7T94KeF2TRHZuSeR1xlMr9J8w67x36d7ABoGtwGGfpL8Luz+B/+/Td+MLvHMKBMQMLU6cRRwOZb/f9vGGXBNA1jslcyaAr2XveVLz8PH/I53NVKQZLGmUGG398Zl3uvXLFSNDWnFSUN4D6l3D1XhFfmBKgX+/ZUv59WYGyAh9tBUqA/tHWt/z0T3gFrgfQaRDnmh4M3cMvnvsNvvbfvol+J4Tn1VRi2bpNFvYyU60y0Sk71rMAXXiYtMbgHHwYtbseRd8eQT+zEaSUc5sK8MhcIkE0474EeYrx3Fbk7bJmy9l9cSinCZsYJxki7+YsOpnmqushCkK4RgYnWoa9chF//sz9+IOjDnbTJE6YCgI+ZZyk6xaSIIbhqPgsAkkuQItp2WJUnTJtgsvZFDhxLsGv3zyF45NLmI9MhG4LsVVD5lXFPI6fz821LWFc4zAQkMIMeiUFp9mYJs0FmfFMYugpTdBs+HGM0NRAxT5dy7X+Mtz2Er5wzwT+7y/twbh4suuwsgh6nIvaBWDSVZ7ASDHQql7MVF9nDLdVBj3/XDL0UhexwSc7mopZFHc6jEPUTQNxxEV+Bt2pYikFAl0B9FfPhPjJW2fx6sUVzGRNpN4YMqsq1x+bKiZ9BDKVV87IvpDMuzQg2OihQ/9WFsmqaSSRfxlg8joikOQ5z0805/rrnQswJt+EOfkGvM60xLBRA0EPhyu3tWzuAqCPTwzj/gfuwd1HDqBSNeAHbegGxz8MaT7s2btLQHoY+gIM1kvmb+oRdlm+N6/nKwA6M+vX4gZu6uOvfHFxZRXHvPGCUqAjHwHY4OJemMRtcQZ9i3t/q769eK4r1YUBPwJiq4F21sCJuQRvty30K+OibIo1TYzgeL0Kg87mIxt3bJzyfsxN5N47eQpnTp+FRQWQbiCOU5iMhOQ9LY1Zgexq/pyfyc+hCoReHzRtjCJ4rgkMlmH5s/jUHeP41IEh7G2mcONFaGFPAXoaK1o1Af1IfFQ8fg6fh7GMegy3hkTqzqQDZbp4Aw2YLZ7IEqBvsYDl28sKlBW47SpQAvTb7pSWB/RxqoBaIF8Lheli5GWZFQQ+8POfPo9v/Y/vwh8kAtA5k7u65Qv/1cxnzmzLXHCEjlXHhcpumIcegnvgGPp0b08tRCnlla4AZRpqEfjQcVvk8oWb+xaZEAU212YrxW1YXIdVbjtBsG2YApBdLYUbdeB2p/BHT9yFP3m4in0yg84sXubwkimKYVsmNGq36S6XR64R/hdJRWxPmClZXA1dHegBWImBs/MpXj8/jzfOL+DMgq+AulVH5taRmjaiWMVMCfNLFjiKc8loJmC0sM2jPsHVlCkTuxt+mmBgG8jMDGY2gD1YQr27hK/csx1/9fndGEUID4bEg5FRFtm2spFHJrFKyrip2AimV0empcOxuStWQGwB0JVyXpQMbGkQujJ7GboLRvl5YlAFDAYhAtNFzzKUAuFshudPTuKVM9NY1CqI67vgGy6CmOZrgJ0mAtApm+XGCKdYNxDoZJs5Wx9uCaBLbYTAoqFgKgCd3D7lusIM6hacNEB9MA1z6m3oZ16Gu3QOzTSUZAAOcGzEuuudBlNh0Clx9yomHjh2BA//zlEB6AO/IwBdqhXH2LV7hwB0RpApFn6TTYerAnTW3lpj0P9dALpIVETKvDFmrQTom7n7FEBXDU6OjbChl5oV9M1hvN+z8OaSi6mkgY42JI7tfF4ZYpjJa041uoqmFFU0vXYfp949jZlLM9IUNHRTxlfErFCSLdjYU+opSuvp/s6/KxpKfE8S9OWecOI2JtwAn3tgDw62MrSsPgx/SUVdZhrixIBmVlWsYezDcaniotYmRrPZQHO4Ic1SNvpWZ9A/YpBeAvTNXIXle8oKlBW4nStQAvTb+eyWx/axrgAXJaZmwzQczM6s4H/+8Dn8249+gSQ24Lk1YdnWm4AJ/hIxcw5ouNSLY/TcIcwMHYRx8EFYu+4R1iZiPBmXaxpz0K8B0LcIzhUkpMM8w7GUFFLyyGnCls/wFnCJc5W2lghAt7vTeOqubfjLp3fgkKHk4WJ2xHnpIIFjGzAouxQIrjYVv6VAo2AnzlBrdDHOELEBkGemz0TAe1MhTl5YxJnFAc7M9zDVidAjx11tIjZcRJoFnbnCMtu5AlPPhLUnJJeFMOPUIjLolO8ztkhHZJlIDVbUhx22MRL08Pv378JfPN7ECOJ1AJ1T3Yo1VwBdGc+tAXQu1HkM+ZFtAaCruig9uyzeC4BOBl3LxLU91W0VXBb5sCwHgwRoQ8OFBHjuRBsvn1/A6bk+5nsxtNooUBlBP8oEHDimAT0iUx1K84EbI+/YhCFIp/xU+O8Ns9o3d8spo3n+z+UAXY1fsLFiRn204gW48+8jeudXsObex3AWwNESemJ/IEDnOUiSQKLVjj14Lz73zOM5g94VhjDhDG+aYnxiVGbRV+XgvPau2Vj7gGMsAfrNXQC36KsLBl0pftho5XPIhW+NYCYdxlsrDt5dZgOxKQDdYr9RIieVEiXis4ajKXl4xYVzU8KeD7oDNcJk0ECS4zGcVVfmhfxOg9Fs6qkrP49kdAXw2Hz1lzBsRthVBw4MAw8dGsWw2YWbdJAEbdhsOhoW/JDI35OkiyT1YRiZUhMZmQD0xlANhsFnlmrKrWmXPrqTVQL0j6625SeXFSgrcGtWoATot+Z5K/f6Fq7Amuxdh224MA0P77x9Ft//3o/wxqsnJTvXkvlzSr43SnjXmG8CGmU81rWbWBo/DP3AMWTjh9A3aohjS8CZ2LYJW34Zg14A/S3UUWa2MzYMKMUkc8x5SCowKaRXgE6ZnifQDEZ1abCCDqz+DO4e1vAXz9yLT40DDWLMFOAIMOOADQOwdElBXzOP4/7KRxIY5oZrGk3SmCsMRBkXvaYYn1H6PhMDF5aBE+eX8ca5WVxYCdHTqlgKdfRSC7CryiQt6YtBkyaO6pSl07hNgyXgXEcW8fMVQE/4DamPatLHWNzHHz64D3/ysIsWEtjQYRKoJjS8y1H3OoCu2Db1vyoV7cMA6GrRzk3b4KbOaW7mJGcCprk/oT+A7Xgyu//OUoafvTuD77/2PmbRgG82oFsVccqn6iJmQen0LwPyzDmn0Z+SufL6Y7NEGkVsIG2WaS6W/lIG1cAg5CCIoZeBfFcO0BF0MaH1UWufR/+t54BLJzGCCI5G4ywC9PUS3I1Zffw7XU+xuDSH++4/jN/9vadRrVkIo54A9CiPUhtq1gWgu65SBvBzZQb2ZrcSoN9sxW7J1xf3XRHHRyVUoHvomsOY00bwTsfFuwsZ+lZTxkEsKnfoqZCyeaaeVXxOcoqHV9mJ4+9icvIiaImZiJyI0YgG4lQTFYh8X551bslzN0HM1zkusiiAE7ZRiVdw57iDh/aPYG8zw4gTw0mWYaQDdiJFOWSaDoKIgNyAzrEXMbVU95vjmmg0aqjVXekv0kRwTUny0crcS4B+S94G5U6XFSgr8BFWoAToH2Fxy48uK3C1CqwH6K5ZhW1X8PyvXsU/fvtfMHVhAYbu5mzuGn9cfM56gM6fcY3WsYfQ23UU2t77EY/sg6/XEFHGKI7byhBsDaArsKWYeGWOs9mNAJ0AkJvNxVwugxRnYQGiKSzTlIgvTbdgGjq0QRdetIxxtPFnn7kHXzniKQbdT1B1DfGb0sTUjOLlUBaKsqXkjRRrm4cBq9xsskq5EVOcxsIa64byUqf0fTkBJpeB92dDvH1hAe9OLWMl0uFnDpa6PrzGiJqXZ4ybTvk2F88p0jiScW5bs2QWOjUISH1Y0QC1uI+J1McfPrQPf/yQgxYyyQkXiTvnQ8WIPpdec/48PwgF0Au2e/34wqbPgBK5i4O+ApZqU/UX/36d2oYMWRhDty0sAfjOSxfx7AvvYVofxrI1hsRt0JpJgIHsu64aQ1Hsw7KLaySfg80o5adqQsW1sTabv4LyU5srDNYAuvouGc0gUx/0MGFFGOpOo3fi50gvvI3hpAMPoUi2rz4jq8A1Z9RtW8f8wgwO33UAX/ryU2i2XKRZIOAjiENl0uVaq3FrymCuBOibvSo/Ce8rnuG2SZl5KN4biT2ElayByaAiAP1sz0RgDSPVDFj0C+GYyWUA3bWAJEhw/I0TmJ2ahW06oI1FTCd3Mcok623khmn0glDO74yPFCMzNhTjPoa1AXbXEty/s4aje4YwZgcwow7isE0fROWvQfZdRlOUyRyBvzwnslBGfWp1D9WqB5uJGyVAL13cPwk3cnmMZQU+xhUoAfrH+OSUu3Z7V4ALJgJ0zx3Cv/7gp/iHv/82wgFkJp0xOmIutYZQFfRanR2n9FFDrJtYIUuz/0Fgz1H4jR3w9SoSCa8mEFFASsbZNUbqEKArdvLDAOgxncrFFZ4AfT3bz8FJNX8exGR0OYPrIB500DQiVPqz+NKxHfgPj49iGz8hTNCwDZUXLvJ1xoCJi1IOQMluswLKUCzmfKQcgRpSJ9nJuUwCtlAcx3VkJmPONDGSW4yBS8vA+bkIU8t9XFro4tzsMua6CQaZgygzEDPGzbWR2ZbIP8WFnj5KPAd0lk9jOKmPRuxjIg3x+8f24KuP2Bjm8UMXIzUCdAHhzPWW88V9XG8S92ED9Hw6P2XesnxZDtEVSCcZLtJYzcAAwFwGfOMX5/E3P3sLzr5jWMpqCDNbFv5UAJi6ip0Twz9KwDdIyHWYiQ4j5bGqAYSEjsebnKFff3cXTQwy6AXgZv15xRpxgDErQWMwi+Cd5xFPvol6MAeP8twbAOg0vGp3FrB7zzZ85rOfws7dY9ANztdGCJNIxashEYA+NjaigH2qXOo3Rq3dwPOoZNBvoEi3/kt4XYiWRNcQxQky3UVWbWEhHcI7CynebduYTWoIzDpSjQkWvFs4DkJQXUjcldfFynIHp989jfm5RZi6Q6JcADqvfd2w5N8AAfdsgsYB+I+EkUaiMjKTGCNVDQfHKrh7ex0HhzI09D6cpAdTCxCGAQzbQqabGASRmM6xCZBEMQxTKZ3iLEa15qHZHJKYNU3nPaii10oGPcrjCMsc9Fv/ri2PoKzArVWBEqDfWuer3NtbrALXM4kz4aBWbeFb3/wevv61b8K1a3DsGiLOCRLqrUqI1yTGCoEpM7YANlbcFvTDn4K2+wja7hh8zRWAbhouklTFfF0J0Ivk8c3znwRV1wLoXIxy3+kYH6UZwtSCW6nD73Qw4gHp4iQe3u3iTx/bhmPbKnCSBE1DMU2IiLgJilUesIBOOXzFSqtIIc5ych5TRxQop2HXNgXTC2+ax4+FiYGAynP+hcysA/M9YHp+gJmVAHORganlAOenF3FpqY2FKIFvWMgsGxll+XYNMccEOC7APPQkQiUNMBKF+N37duIvnvQEoHM/yKATpLNRwGMXJvYKgF6YPRVIOj++TV3XPG6Vu55ljppF3wDQlckTz72lWWjneefPvrSM//LTE8D4HfDTCgcRYMk8LIsWiYlYRrWDa8GP1QgBY/94NgjQ6UhtJ+qaSuj0vAWZ+yo/n+84G0jrtzClk3yKlhGj5s8jPfcqksk3UelcRCXprJPEXy5HV3+mxJ3ngpL2kdEGHnr4KA7fvQ+uR5dsH1EOxINwIAB9xw62i0qAvqnL8RP0pgKgczgjSTMkRgVZZRQLWQPHp0O8s2yiazbhGzVRK/G5IAoRqlvYeBLlkWrWTU9OYfrSJSwuLCPj/WXR2JFGm5oAdDYGeV/QAM6IesKY13Rg2MswUdGwb7SCvWMV7GxYaOgDYLACxANpEkYpG5VM1rAwCHzJVfdMC0k0ECM4ZScJcW4fGVEeDHSGl9tRmk2/HRPBUuL+Cbp5ykMtK1BW4IYqUAL0GypT+aKyApurwAfHrJnQUwuN+gi+8fV/xNf++99jqDYG162uAvS1MVg1b0xWUT6TM9eahYFeQbcyDvvIE8CuI1gx6uhnjkgYKZ1PkwKgqxl0xVAS6iqrIbUA2xxIXy9xN5NwlScuGB/57ERFrwWwUKlVsLLSR8sz0Z86hQONCP/LsTF84f4dGDWBUQ3wOA8pUWV0TzJXo7a4z2vhWZyazNPFE8DOew0yjk0Wm7LrTBkfSSydoYyWApLxyrtNYGCfYD0BZjvA1IyPqcUOpno+5gcBlnoBukGKTPckri5IdQyiGFoSw44CVPwunrl3F/7qK7vRlL1VzQhy+AYX1nmu7nqALvtfzIyvKiM2Mee8eikqgE6P8CyjZ4HyplMKCQ66K8O6KI5kDGCgmzgP4Ou/XsR/feEstNH9iCMLJscPWBFxbY4U8OaAAffVcnNYQdZcBwl2K6Xbulq4C0O/RYCurkeOAqgaFrnaYqYVxXAMAw0jgTdYgH7puDDo3tJpVOIOHBmtYB2uDtD5gXEcAlqEesPF0fsOS9xatWYjjPrCHpqmgf6gKwB99+6deYZ6IrLfIuLqhu/+kkG/4VLdyi8sADqfN3yW+nARuCNYRBPHp3y8u6TLnxOjqnwg1jHojKFkOgG3JMpw9vRZLC0sYmVxBaEfw6vUAN2WeyJKE2R85mgxqkYMLxvAQ4DRqomddRNHd9axp2XDzgLEvWVYqQ/bykS5FHJMJVUGmkUMm6VTtaUj8XsSpRamMTI9w9jYKEZHW8IWBwG1NlnOpKuG50e9lQD9o65w+fllBcoK3GoVKAH6rXbGyv29pSqwnkFXc4A5sypAzYSte8hSE3/3t9/G9777Qww3JoDMkqxateXMeWEWx5lcQTQ6As0Wg69uYye8I59GNHEQC5mH0KhAF9qTSFWg42rMmgLoAiPlkynT3BpAJ3PM+WuaiTFSLs/3TVLF/Og6DNNFqDkYhKnIiR09hd6dQaU/g6NjBv78i/fhvnGgmgEjlOHHgSwoQ8bE6UoennPpMDKySTw2VQfOqwugu8yRvvBgU8AvL9m6K0eFkSn+maZyhbBastVTYHoBmF2MsNwe4OJCG3NdH4v9AcI0Qrc9j2qa4PPH7sAfP3YIQxqj4QzazInd2erinftdjCTk332lGnxzAL2IP9I0BU7Jr3Hjuch914oEeURRKNnKPc3GRQB//3IX/+/PT8IcOwgtYS483xkrszWJgSI7TgaPjY3cEC7XzlMKT6ktAQdfu7nWztqJKOpRfM7lcnnmQSOOYachanFb8tAH77+I5OxrmHBCkb/zmljbinquMehUBNChmuZwu3ZP4MnP/I6w6b3+itwXGcGTnsF1XXGxHhoaEnZRzA1v1sm9BOi31PN5sztb3OMWPStSwDeH0NEaONO1ROI+HVUROk3Jd0gyDZYhTyJxexcGPTNgmDqCQYa33ngL83NzcMmchxlijsmYNlL5XYeWhLCyAdLOHHYNWfj0A4exb6yGSriMlrYMN+nJXLoaMSqUVmLdiYiqHsuW52OchNDTBBYbYbmEnfd8c6SFVmtYADsBuihoKMXP+DRc+zdos7W6kfeVAP1GqlS+pqxAWYFPUgVKgP5JOtvlsX7MKmDChIduJ8A3vv5t/OTffikAnZFkKed8dWvVBGvVzT0H6MxIDwwHfXsE/fpOOEeeQDR2EIuai0h3BKBrBK050FdO12qRmE9PKkC3JYCuIrIIkguGiIvPooHAGXQB6aYrEURBTMMjHa4BuMESnGAZjWyAJ+/djS8fq+NABRhGBorKmU1tmrQBU0tOmd8Ul29CRprF5W7uwt4WDM96sJvna+dnfAOQVEHwSLQEAXowwCgyV5a3XGwzP3wQAgNfjJTRi4F2BiwMKJUHgrCPwdI8djcreHD3KCqcsF89bqV04L4qJcFGAP7hA3Sx45PF+EaAzpqoBXscRzANexWgf/3FFfx/z70HY2y/1JKgnkA1P3GrsWeishCXfuVXoKTssfIHkMYAGwK8xjbXZOD7rwfQNSogYjoYpKgmHdS7F9E7/QLSsy9iwgpgx+EHAnQeHAEH95l5zzt3jeOzTz2O8Ykm+oMVYQ8JRtjkcRwHQ0N1Aeicxb1p9lwOKK9jXhMVlVjmoH/MHrxb3p3iHjc1TRzZ++YQljGEMx0b7y4mmI0riO1hxLqNNGGaRWESl4EMOgE65S69ToQTJ05iaX4Rru3Iw4ev101T2HODqiewQdWF3pvDHWMOnjh6ALualphtNpKOgHdp/MoNqSHjr7ylyftHlETyTFIRbaKsEZVNgmq9gtpQA/V6TcVOJiHSVM1d89+ctRGrLZfsAz+gBOgfbX3LTy8rUFbg1qtACdBvvXNW7vEtVIGCNecuF2x6wcppzONOHUxdXBSDuN+8+LoAdMrS6ahNUFW4VKvFUgE6dRCgc9a8VxmHP7wX1uFHEY3uxRJF4pqTu4nTbVst1jYAdHHozRnXLQB0HhMZT4JRmh/JnxkflFO4XAxGoQ+T5nA6ATBnsxkiF8ENV6CFXViGhTE3w+8+uBNfvEfHTgB1JIi7HVQr1Zztp1SdoFAx5bpEfKn9l0VpkVj2AXnckrW9Tisg+dtS3T4o8DYyh/0EgbRk37l+zsfeEeeS+JX8/YSsg3ggBk3jTl24a0JUfl4B6gyaOonU/XJIvnkwu/6yLxh01kSx3OqbCus/pQ8oAHqyCtDPJ8DXn1/AXz//vkjcxeJ5ddQhB9z8Sarc2mkIV/w9580TPUJCh30xkuIp4TWsmgOb2SRuLmfiVSa6OqGijBCdhI4sUe2HatpHdXAJwekXEZ/5Nca1LpyU0XfXZtAJgniW01TJ3LfvGMXnv/gkduwcxcDvynGkRESMlTNNAejNZhOOk19fN5vxXgL0zVwGt9x7Nsygay665gjm0jpOdyycWdawkHji6p5AGQ3SqpPPBDWmpAwowzjDwkIXp987jfZSG66jGqt8tmsGPRKU8aajh7CiZVTiJTywp4lPHd6GcTeBFbXhpAE0cXNX4JxPLQJ0GRWRaDcdaRTK91q6IQ0peUbpGkzbwsj4CDzPg21znCMWgJ4kKh2Bf2Ye+m9jKwH6b6PK5XeUFSgrcCtVoATot9LZKvf1tqkAwZsA9MTD6VMX8K1vfgfH3ziJemWEaeGIIygX6Q0u1SpnXIBmaqCvu/CruxCOHwAOHEM0shfLEj5lwhIFsgLo8nqJ/SqyynUB6Go+muB6C0Ll/DOZHS5z35mhon90HcIuBT0Ypo1YsxQYZE54MkA1XkE46KPR2gl/ZQZ3DiX4s6fuwSM7gXEwG52RRLGa2dbIgPKAcvd5flbG5oUCdATSSqadJ7Bd43gK8LdqmictA0pDSSrZKjMsT3PjhECcxIJxoyiSvGGGKdFsjmy5Dh+OGMMxZ5xGbzz2tToKQJf/u3z78AC6aroQoK8pJVgHQtKiZsoUP4NhWOjDxJkQ+NtfzeLvXplEMrIXqUkZ+5os3ODaPdNgUsHB/yZAz0FnqidI9BCxwd/V9xofEkBnlfiZa6MXmXy/NJhS+groqGYhGv4MgjMvIHrvZxjDMlyavBFwrG6XSdyJWwzWIEDEeLxtLXzxS5/D3v3b4QcdybZXcl6CEQP1ehXDw8OoVJgFrd08i14C9NvmGf1BB6IAOoMqYiRmDW2zhUtRFafbFs53TKygjtSktsaQ64vKH5NxjQKOTYk4a3cDzMys4ML5i+ittOGYFvS88agZlvJOyEJUzRiaP4dRs4cn7pjAA3saaGpdmEmfTyDZTeXJoZ7zhZSecnY2TvmvCIE695msPMeGvGoNlVoVQ60hWJa5yp5HUSANK/67o6IGfzunswTov506l99SVqCswK1TgRKg3zrnqtzT264CJizU8Obx9/Dd7/wrTr59Go5Zh21VBKAL077qpMuDV8yHsDAC0D0ManuQ7bwbCSPWmjvQ0SrwMwMM3SKtcjlAF0AnizXFEG4VoMtiUJahmsxaRhJ1pgug4qyjuAVrQJTpYrqFOICb+Rj3EmRRgH5mY9BpS47vY4cm8PuP7MGdTaBFYNXvw7QJPlkM/oBKAP4in6pi5ooJemGOxaTtcpBO1n2dljpH8Yp5JyAkQOecp4PU/6UAACAASURBVMoH5v+TMVf8cwSH4mrOguaz8OSN+T22OhWKfRXmqmB/87xwNmDWA/TLZeBbJKYKh/hVgM6jEC8A7iD3kqoDaV3I4l2DLbnwp3rAN349jW+/OYNkZA9CmTXPeX7mJKdqyU8zOIJ9mTUvFv96jEQji57lYJoNIDLom1/FFwy6ql+KiDMFhUsC94HXVaL8+qt6hKFoHuHZFxG/+28YTuZRSRKYnEFfre86gJ5R25HAtCjzDRCEXYyODeFLX34a+w/uRBT5CNP+auYzv5c50K1WC7VaRa7hm5a5lwD9tntKX+2A1gB6isSuY0lv4WzPxamOhUu+i75WR2J4qgnKflmSwDLyho9O40odcwttXJycx/z8IoJeXxhuAnR57tMgM1Fz5a42gN6fxb5Ghs8emcBdoxYq0bwYJKa6DfLswpzn4FzGlgjOKZHnsyq/juMoEabdqzcw1BqBV/Ng2cxYV+9P0kiaAusBeilxL2PWPhE3dHmQZQU+hhUoAfrH8KSUu/RJqYAC6C++8Dp+8C8/xtn3p2BoDipeE1G4Lm4qn/eV6K481zpNdAHowdABGHvvh7/9MPyh7VjRXQSJLvm6iNW8tpIOF+z7hwfQBZznrtsEhjQVizV+nzKOo3+wQQkmJeuxikHT0gCjnoZ79wxjyDXxs1+9jCSK0GDueHcRzzx4D77w0H7srgJjDmDSqChlOJoJUK4p7u5GPkO50QBOMHxhklYYyF3hQJyzrQKQadhEHpgFYkxZHh2Wx7gpwb6E3SmzPa57GUeW900yP4HmCl+9CtAVKFabNAwKCuojAOgFqOURkPUWICB7o5yZ1XQ+NQJKpk6AfnIZePbXF/Ev7yz8/+y995Ml15kdePLedM+W72qLRgPt4AlPcEiAAJ1mRpqZDW3sLytFaGP/nV2tYiM2RiONZkYaI4pDEnQihyBohwYkAQIgTKO99+XrufQb57uZr15VdwPVVdWobiBfBFmN7mfyfXkz657vnO8cA9BpMJfPyQtYlhGCHFQU6oqCqe+b7ZksehlvWAc4FyAusgaj7uAfI7HgNy74ZNCF+YtNEkDVCjGUzCI6+1vEh7+P0WgalTg0jvIrAbrMzgNJFgsIocSdjPnIaB1f+OJnsXf/XTJr24tbpvkiM7cZKhVP3NzJpJNRLwH6x+VefHPfs5/OkaZInCFcwbCw58cXfUyldXRVHYnFpl/ev4sTuIw1o2xda1hK4eyFKzh96iK6iz0kQZiPxLAlZcs9jgkDbFfZaQtu7woe3FHBZ++bxM5KF7VwCj4iRHAlblP8RQjQVdJn0K0kg6M5q8Mkg1TWMh3ih8fH0Bwegu3ZCKOerH++lteAAPSMqhJz9+h7n9xceW762SWDftMlK19QVqCswEe8AiVA/4if4PLr3T4VWOnoTom7Tqv44cs/x0vf/zGmrixCwUXFHxKA3neQvgFAb6sawpF74e55DN3JfWg1tmBRVdCLM1TE8Wc5QO8Dug1i0AuATthMIEh2m1J2AYz8/zSES8G9RWaGcVkWrLiDnaMVfOGxndg9AUyfDTA3M4+puRCH3j4EX2d49OAuPHDXED714HY0kQgHrMUUzjagNwfXwnMXhKnxfRNZfyp54CvM2Qr5eV+RYGA1QaYw6JyjJgAX7jlFatP6SQFJKE0O5srz85kPbhP7iXa8oOzJxBtAXIwgFMljNwTo+XPXSqQXAME0BMwog3wmB+mVYc8p4OcMLAE6n9UC8O5l4GuvnMaPTi4iG9klsnwD0MWDv99oME0dE9W21HAwUnrOpku9JEyANn5rH5H4IIDua4UoZK69RkXFGMlmkZx9VQD6SHgFfhTlkW8m2aC/IAYAOhl0xscRoDeHKnjhc5/BvgO7oVQmAJ3GhZT00kyLAJ0MerNZF4A+GJO4qjtJyaCvqkx3+pOKdWGlFiJ3GBeTJg7PKpxoVzBrNRHoIRn16d+vrgPQT548h2NHz4hCRCVMR+B9k34SJjkh4dXLJR3OoxpP4el9W/DswRGMYgb17hVUNGPU6EvCJ1HSY1RXMhbFv6cCRVFLpWTEhSkF9UYD9UYV2nXkPpEy4WAFQI+TIPdL4cz8QKP4Fp60EqDfwuKWb11WoKzAHVmBEqDfkaetPOg7pQKD0WrFMRO08X8E6Fbs41vf+AF+8NJP0GkTjHrw/TqCXiQAYVDiXpjEcXNIZTUBem9sL7x7Hkd7Yj86jQl0LR/dKEWF7F9MkL8U1yYEac58mhx0E1Mmsug1PGR2u28ORzCnxQxOnN0ZUZX04KsAriaDE4vkPe0u4J4xD3/2mXvwia1m3rwTAhdmgYtTIY4fPworaeH+u0fx3KP7UJXtKqWaOTgvAtYoe+dGNJeX58J240vfR8lLIL2wiDOi+CWWW4Aopd0JGfpcCs9ZUQawMVNdHL4J3rn75fmg8Z35e+1QEk/QmiCVPOR8LIEbXpZjMKJrkEHvM9FLLuY3W/5BkzgC0+J8Km6oReJu5VJ9AnRL3PAXUuCdS8DXfnkWPz2zCIxs68fi8T2McZ4xIqRjO2fCjXQ2VwOIp4EWUzj+FOZbFWZ0N/sNzPOX1l4qJSYbWHgK0BvBszWiKEGcKFSsWGKl0nOvITnyMoa6l1GJQjODvgwYLwF1rgU5RYjQ7S1IFvrzL/wB9h24C46jBKAzB138E5IEfsVdxqDfdAZ0CdDXthA27VXFPWJgDZnOU79ZtdSgWjpI3jelKQkbPXcIZ6MGjsxonOj4aKthxMw/59NTwKEiJ45FQSR+Frz3K40jx0/h2LsnwShBpWxpfCm5rowUXszlHAtZ9yrq6TyefWgbnt03ilp4GdVgVgB6kpo72lInwLyOl0TKpmWq4Tgemo1h8Vbwa7yjJohTsuQJHJu/i5YYdM6gM5aR15MotkqALsoCKbEYf+ZGf8gb6OtIsNi0JV9+cFmBsgJ3RAVKgH5HnKbyIO/UCgyy5v2NnhjEGZM4K6vixa/9E376w1+h18mQJbY4bhP0yfyf5DRTumjkknHCeWglEuZ5uOiN7Ye+5wl0tzyAjj+GMNNIuCnUxq3XBOssbTaNBN1sLWX+fB0SZeMabvhzYWwZ6cPp90zDtlI4BNHpIpSVIFO+OMt7UQd++xL+3RcfwucOepjIgIoFtHMGPKY03gJ0EKBiW/C0Ya7F90wc4wnq+OSu2f1qMkRFE0Ig3yqWyqCpWP6awSaFAOgVzyk2YitzwfondRUfu+FP4TGykcDZf1cAgcOmAs8tj9cyIJ3gnNWazYB/Pgx847en8eZihqQ+Iozd4GOwDOIMPSDZF/l73zY/Z+0MjFnzNzPvV2Q3c/3kx8M1yuaROLxzvStUEKHWuQLrwlvQZ36FyvxZkbi7KZs1KwFWMZxgwDdzzoNwEbW6jSefehifeOw+2B7Qi3rCmne7XSMBrlRQrVYxPDwkTCMBCt2sDWChq4B5PzZ1TANmxTopAfqa18KH/0IDsHkOrSI+sFiL+X2TvhqFFwibcjzjFKFbGRluGx1eW5UJHG5V8NalCDNJA4k3hgwOkoxGmUDYS+Bz1pvNvSiE9lxcnV/A22+9h6QVIE14/XrSLKPngyKjnkXQHFNJAtTtAONOC5/aP4Gn7qrCD6agw7bcYyniYSOXxxglsaxVmouSLbdtV356lUr+33naQv47xTT58t8nGcG+mUEvYgcNOF95ryzO0kBjYwNOXMmgb0ARy7coK1BW4CNVgRKgf6ROZ/llbvcKDEaticTdquObL76En7z8S3RaCZLQhuu6AkwoLzZgIAfomUIsjtbMujUAvT2+H87eT6IzcT+67hjF4MKOOJyrFWbRAHS+HSWXnBM3AJ2zivG6IrJY68KELiGbwxnxzBdw6DAbHQGsjDO+NF7zYCUWKnEPfusc/u0L+/GnD9WFQa+TRc+N3Cgvp31dFnXhaYrMjdyTe0kCRqb+8NiRcS6dsk7fzKd/LB9kdgjQtQHoufyfrs2MayKaiLMMgbZk/nwGwPdfT/HN10/jeOQgqg7JfP1aFRQbUfKlMQkzL5/mDLoR5RtgbSA8k+ojNMJpWBfegX3613BnT6EWBXBFTcG1PhC3Jg0Vuw+oCWAEoDfUMoAehj24FRdBEMn1wix0OriTbaw3KiVA34iTfNu+BwG63G2MxqRIi5CEMv69STiQ9Is8SlJCK6nKSF1ESqOjPcw7wzi04OG9aWA2aQDukDDX0r7MLMQxZ8Gt3FQyZjwHLkzP4t23DwPdEEhshJSi8/cB586ZdIEQjkoQB2007B7uHc7wqX3juG/cgh/OIuPseN68khYjm7ZUgaSRgPFmsylr2fEdMeckaJfriNIr+X7m90qh5iIYNwCdv3NMQ6oE6JzJL03ibtvLtzywsgIf8QqUAP0jfoLLr3f7VGBwnrVg0F17SBh0AvRuO0XUU7LBInGcZia/dhCgc2aYxB1BNgF6d8v9cPc9g/bYfVh0h8RMi1JdMjfGpdzIfVcCdM0IHbJG+azuWqtUuHBLNrZA54pINB0y4VkIK21B2Roh3YmTDJUkgts+h//1mbvwvz05ip10zgbQyxlybh9FPJ1EIg3VnK/kPKVslM1RcmNqGC/D4a+ONV/rN7ydX0dzNPLjnP03sXOmUhwvNcWi0VRo21jIAfqXf7aI7//+HK74owi86m0A0E19i5l9AnTz35KxZsyrKMrNFKoqQTOahX3pPVinfwV36hSqUWddAJ2SXjHLCk0zjGCmmENvNEsG/XZe/es/tgEG3eJ1xPEQYzhogLs4aeRWi7zfUJlijA055kHWu1tp4GLo49AcDeJstKymyNutHKDzvfgaiRPnWIy2EGXAqfOXcfi949BRIs+NtC/NJGHQyYJbbLIm6LXnMeR08fQ9Q3hy9xC2u4uoJIuk4kWqLhGWcdw3oyTIrtfrmJiYECWIcjhKZZI/2IAqAHoB0kuAXowi5b9nxWivqFUJ0Nd/jZXvUFagrMBaK1AC9LVWrnxdWYGbrMCNAPo//N2LInHPEhdpZNgOw46QGTRsh0jcMyWmXgVAn80chNsegrf/U1gcPYAFNQRoB1FKUzUjyS3AawHQI2UknZrWYeJ+vT72WXKqc7a/kLhzPtlhNBk9wrOuzGr3YkfkoV4SwmtfwuceGMa/fX4H7rWAJmWiSQzFnPQcoKdsMpA7py40N3gz0JPojZvO/I83eQ4+Wk/n+aMhnGH8RJJeAHQzUI44CxHZLmYBXEqB//Ldi/jJkasIR3ego1yR6272Y/AICqM640Zv5mCpDDAAPcNwugDnymFkJ38J5+oJ1EIC9FxNsQYGnZJeghjOufNBwOL7rgCcEqBv9sq41Z9/I4DOO09uStmPumQzk9JzuQGJxD2Aj6A2huOLGd6dtnExrKBnDyO0KrA4AM6mYqpga5oqcjmbmfJWL8TRU+dx8sRpeCnvZRpZbubG61nz3mklcFSEoD2DLV6Izz+yEw9v99DsXUI165jrng0l20MQhcsYdLLnW7duRa1WkwYdH8VMu3F7zx055HcJPRrIvpcMulG3lQD9Vl915fuXFSgrsLoKlAB9dXUqn1VWYEMrYDZGLmzVwF/8+X8TgF6vjkFllNWa+XCJzLEKqToBrl4G0GdSG/GOR1A5+BnMD+/HrFUDbFcYdJ1vNgp3bgIevqvEWAkI3hiAbgCzMRNjvBpn0Gl2pCnFF8F9AEtb6EZaZiXtJIbfu4qHtgH/5rm9eGoEGKZQOyFrxA2tBcc2slCZRadRGefx8zlniVkTmb45HcZS6eP7KEycCnWBqYSCyguUZBEi7WAKwKF54K9fOotXz7aQTWxDhytKTKk282HOXnF+lwC6iYsScJFliDKNmgZGsjacq0eQnXwF6vJh1KM2PInhW5vEnVnTHBeRaZD8WvM8B5OTk2gO1UqJ+2YujVv+2YX6hic/H5PIrx9Q4k5jygKgW2Y2W0YvOD6ROehZVbQrW/DuVITDcwozWRORMwRmV/QBembBVloSH/heZNKn51s4fOIsLly4CJ+/A3jfsxzpQ9J3QfqdKoGDGGl3Gnc1M3zp0V04OAa4i2dRQSDKIipLtHLk3slH4bUwNDSE8fFxYdDDxKiw5BoT3xNT1L4yqwToecOiZNBv+eVWfkBZgbICN1WBEqDfVLnKJ5cVuLkKfJBJnKOb+A///i8EoI+P7oCj6mYOMCWjzHlzlc+SLwF0zqCTGZlJXaS7HkXtwWcxU9+LmYySRh9xFsGKE9h0cs/9u24I0MlKr9eJth9dRoBupKGMDSJAd3UsAKuXaGjHgxWH8KIZ7HAX8WdP7sG/vK+GrWZcWibJrTgVZ2Ga4VEOKpFBWWzYfuGHNTLLRZS/hp/2cQbocn4LyT+bGAK4JcncLFQrQg8OLgL42bEUX/vNORyaioCRMXQ3HaDLZG8OiTjna5pI/Gkk7nnjh3O8sCWCbzhpwZk+DpwgQH8Pzai1boDOcRFx8td0jI/gOBrbtm3D0HC9BOg3d7u7A5+dmx1K8kFhiEb23CiWzDXEtWjiBA1AZ9KAjZ5qYtaewO8vhzi+qNGyRxDpBiLL3P/Mvb/wALHgagtJlOHipSkcPX0eMzNzqDhGxSImabkc3vgu0CwuQCVdxIFtPp7bP4x7m5Goj7y0B0sT0DO73IKllTRlTc65J/4JxQw6AXoBzk3kYyHfNuajpcS9lLjfgRdtechlBT4WFSgB+sfiNJdf8napwEqTOM8Zxr//v/4cP/vRK5gY2wmNqmy2hD20zGyhMXszAJ1bSLIgBOjTiQPsfhL1B5/DdP1eTKU+lOvJ6xFHeXxUvsfMwY/JvDYMOkGQZOiuA6CnqpB9mjzuVMyVyOBmYnjEuN0wjhCkNly/iiTqwk9b8DoX8PkHJvG/f2oH7nLNHDqn13XMGCJukPkflPSTHSKMM3J/C8xZN47lfJBl/7gCdJaIrvfaonFVlA9y02Xc6AqEOFMRWnBwOgZe/M00fnK0g9NdG1athkCUGpvJoK8A6IUZfN5wYFMmEft+muDZ8K0UQ2kH9vQx4NivoS4fwnBMBj139F+DxJ2u17yWxEFba/R6Pdi2wo4dOzA80igB+u1y47zVx9EH6Ka5RRO4JW+LHKBbtLA0/55lLjpqGBcxjt9fjnCmbaPrjiDWvhhx8t7H+7ayOCOeQisbvmeh20pw5vQ5nDk/hcVOFxWH8WpGgk5ZkGG5aTKSQCUdjLo9PH73EB7bprGz2kMjXoAVtqFsG3SYD6MEXsVHGIbS2B0dG5aYQDGIcxxZ24O/c3hj5e+Hwb8rJe5iENDPfi9n0G/1xVa+f1mBsgKrqUAJ0FdTpfI5ZQU2oALXm0Gv+mP4f/7v/ygAfXR4G6yUruTGCI0z6Csl7oMAfSq2ofY8jfqDz2OqdjeuJh60R4AfIaUZmyZYuw5At1LQJG4jAHpiGRk+Je1GTp8zuBLCm6Dq2ugGPUSw4VVqCIIuKlaAaPokPnnvCP7Pz9+De6rAuAU0CLijnsyYc94TDp3JKZ03rvN0HKdDvEQY5bCcktGPPUCX9dLL487IrOVZytz4qwTz0DgRAn/zw7P43WUbV1MPqcN0eTMnu54GzXouC6YKFL4Cmjg8V0kUioBBgE4G3VMpmjEB+nHg5CuwLh3GaLy4oQCdcWsE6Dt37iwB+npO7p30WlFqGNa6UJ/0AXrKmWSax0Xi5i4AnSM2cNHSIzgTj+PtyzHOdm1E3ogYx5EMJ0DPGJemHXTDCJ72Ua1YWJgNcfLEWZy/NCvJAZ7DefdElEMC6JmHzqZsEkCHi9hRi/CpAxM40Iywze9iSAVIei1YmuNOFnpBhFqjLjGBVH9s3bZF5O1sNsn75JFq0twUszjDnEuTVn4/rIxZK13cS4B+J1285bGWFfjoVqAE6B/dc1t+s9usAoWbbrEp0tqTHPQ////+Bj966ecYbk7Cd4bMfKBkL5vZQnkdLdM4V5zLFKM0whx8JDsfQ+2Bz2K2eS9m0goyxzO5zRmd3C1hmsnQFPJhYdCtFLbE7WwMgy6bvWUAPW8KyEwlj0UhUS4yRXaI3ySAHy2gEU3j+YPj+KPHd2BPDWjGKYZ0ChQgnZFbZIqEsyqy2w1Ip8xU1N2riT2/zdbBRh1OASkMzM1ZZJjYueLfuqDbv8KvLwL/6Xtv4lQ4gqw5gXavDc/3ESX5TO1GHdRNvM9KgF5IjEXizgjAHLCnSiNILJG4jyKEfeUo4hO/hL5yFCPRwqoBehi1JGbtqacfwSOPHpQcdMasEcRoTeUHhIXkaMXo6Ci2TI7loG0gY72vNrlBDnSZg34TK2Dzn2rOIpuA5oqhooiu6krMM+nAniKKA1SqNsIoYnYEoFw4XhOz2TB+e9nCqY6PubSBrq4htgzAtuJuPr+u4dcczM/R8wNIgljyzy9cnIXvV+V+6LgaSS8UwBynGVxbyyiQ7l3F3jGNP3lmP7aoWXidKxj1M6Rcs2wpWFpGgVzfE4DOx46d24RBl29F1/ZiPfZLXchUlmpfMuglg775V2J5BGUFygqsrEAJ0Ms1UVbgQ6rAjQD6X/6nvxeATpM4V1NWa0ziChf3QYCe5UY/BUCPdzyK+gPPYq65H9NZBbAdYZ3fF6ATwnFOXT6DjPTaUK74kOUbQOJq7nG5wR104rbp8p5liC3jMk7Rsk5D2FEL9XgeO/wu/uSZB/H5gz5GAFS7HdRs6rZpBmdyscmdi6O3SPPTHKDLTtno/T+uFHrO+1FrMQjQ2QLhg9On3LZPA/jxceBvfvQOLibDSOsjCMOOSGClqusYcVjPpTMI0E3OdN7YWQHQM6XRSyxxcR+xAqgrh5EcewXO1BEMyQz66iTuJUCXwDpR2MjMcpEf35+9Xs/ZvDNfuxygm0R03ld0aq4hrsmIYzk1VwA6s88zy4N2m5hKmnhtSuNEq4IFq46AJp1KmbtpEsj4DZtL2rERBBnSKEVrdhFHD5/A1PQCHK8iTVhX28J+24xMi1I4KoOddFFL5nBgHPjDJ/Zg3JqHE0yj7mqkUdc0azkClDK4g+8fSPrH9h1bZQa9cG0vAfr7r0uKCYyrfSlxvzOv4PKoywp8dCtQAvSP7rktv9ltVoEbAfS//9uv4+V/+hk8pyku7nwUOej8s8jcKVumvHsAoC+gIjFr1fs+jfmRg5hVdWSKc4ecL6cLOuNzlkAPtZfFDDoBepGTvi6ALgeYws6Hwg1Al3FK2dwWsUSSkU4syL9PY7hJADduoZrO4RN3DeNf/8HduH8IaCZAkyCMAILv7Xh5E8GSja8AdP5L4eckioK1NRhus+Wx5sMRJ3eLTubsVfimXhkQWsA8gHMx8K03Qnzrtycxb48grTSQJpTEs3RmXW3G41qAbpLcV5rEcQY9TBUqVophdKAvH0Fy/Jdwp4/dlElcCdBLgL5ynTNxgvcvA2SNSaEB6Oa+ImMWSQTHp4ojRmx5SJQP2A1cCip4c87DyZaHlmL+eVWU8tJIpESdpnDitm4z/RKdVozLpy/g/NlLWFzowfE4507/AwsJTTEdD1FEdVMEP13EVreHhyaBz9y3FcNWCyqYR8VzkDBWLU3kHmspyu0zUX7QtX3b9knJQRcfErkPFzfK4puXDPrgGigB+mbc+cvPLCtQVmA1FSgB+mqqVD6nrMAGVOBGAP3rX/0eXvruT2BlPpB48kl0Mk8kPur6AJ3mPwuWh3DLA/APfBoLY/dhXjeEcY4zCSMz7LaAL0vie7j5vBagGzn0Wh5F1Blfa+f7QALwAoiTUZfxTfMlkMielxL1DE6SwI17cK0W3HAGz923E3/85FbcXzWGcXYSwKcLfc7wF9Oh+XS1mCj1AebHGaDLyWMWeiDAnADd/A1ACE72/K0p4Cu/uozXznUQ1CcQMW8+jZAxnmkTAboBEEb+wPVpHkXs2lLMGtdOAdAZs6YuHUJ67JdwZ0+gGa0+B70E6CVAX3mf09L0LGIilwA6x2hMgzEVo0rtsEmUIlEVhJaPTDdxclHj0GINpzseuvYQMu1JY4x+CnRgp3Q9zBTCOEWtbmNmuocT7x7F7PQcohDCmFMlxZWfZBq26yEKU6iog0Yyh/1jGZ7YZuPhXTVU0QGirqhesiQCJFothbbdfsza8PAwtkyOi0EcATul60nfTrP45iVAH1wDJUBfy2/+8jVlBcoKfBgVKAH6h1Hl8jPKCvRNeoyUjpsnzqAjreC73/kxvvftHyKJbAHo/HfPtREVc4zC7djLGPQCoAcT98Pb+wzaW+7HojPCdHPEnD8XVbgRPxsAZOSbdBjmxm6JQV8vQDeAigCdIIsgPFGpgHSyUzYbBHnWW2Zlwvrw+zmxcR537QTx4mVsqyT4o6cO4PkHK5i0TDY6gbqxnSsSsc0yMr7jxtXd/NfmMMCbvqi51yZ7zhlaRcWBhobJU+bfdi3gCoCXj4T4H784g3NhFWiMoZcm0AQlZOE2UeJuALqpYiFvX5pXMGMehXFXlFmoWRmG0wVYF94BTvwC7sxp1JMe3Gx1OeglQC8B+nUBuvSFDItu4Ctnz3OAjhi8b7FJFHBFKqYfeIh1E4enYhztNXEurCCyR5ApNr7MHcnKAXqQWoiSTGbYL11YwNG330Wn1YXKXPkdkCFGwvti5kG5PqIwEXO4kXQKT+708cxuF7sbGVz0kBCU2y7ACM5Yjga24yGIQpG30xxubHzEAHMmgVB5VTLo73ubLgH6pv8WKw+grEBZgRtUoATo5dIoK/AhVeB6DHqW+Hjpn/4Z337x+wLQ6eLO+UHfc64B6IVJHElHMiNk0LsjB+Dt/SQ6kw+i7Y0goIw9NVniNIsrYtSuBeiktmNjPrfG7y/sJzeyfQadDBNBugHoAp9TDc6nc0Bd8KQim08JKP+DqD6BqwLEsxfwwM4G/vjJvXh8F3AXADfLUBNHZNNcKBzsDSw3BnoGnH9MATorQimr4ow/HaZtaNjiBRBnGdrKwpkM+OorU/jGq5fRqWxF4vkId1e1sAAAIABJREFUqF6wqWRIzejEbfAwU6DCCeZn1UiOxSeBsYKphZpKMBLPA+ffRnb8F6jMn0VVADqbNSaWsP8Q5YgtMXJFpFQJ0EuAPrjU2UAUw0kCc4v3rCU5uAB0aRylsChVT1PaEyJzG2gnHkI08c7FFo7Hw7iS1BG749KHZL/Mo/Q8jaFtC0GaIdHmHnvuzEWcOnIMcTeCozh/LuJ0yTIX2bz2JZLNjecxEV3Bp/fW8dl7qhi2FqCyRJRRKZu6VFixeQt+hisA3fd9TE5OojlUN/noaVoC9FXc10qAvooilU8pK1BWYFMqUAL0TSl7+aEfxwpcD6CnsYcffP/n+ObXvoc0dvo56O8H0JWyJN+2ZfloD98LZ89TCLY/jJY/bgA688dtLTLHQsL8YQL0mAA9x8x2oqESRhXxjHOza/7BZoY7ZdhJD1rFiFpXMeaEeGbvOJ7dvw2PTlrY6QDVLIUj8medm8wZFbSZFCX/+3EF53mDQ2TqKSJGKglAp8M9RQsZFpWF166k+B+vHMfPTkTA6N3oJLFMPbgcoUhoFGjOw6Y9LJr+mU+n2oMAnYDctGPM3/CRZAp1xBiKZpGdewvWyV8KQK/RcLAE6ANNquWOiaY5URhhlQD9ugBdGodkslcCdBoXZlC2hShOEVkOEncI7cRHkNbx+rl5nEqHMaOGAHcMIXueIeA7bEwaZUsPCnZVY34hxplTZ3H57FkkvRieU0EaxbBUyil0xLqClEaaCVBPW5iIL+L5/Q18fn8dTvuymGumykFk+XIv5XiQQigz6FESy9z5li1bUKtXjHt7CdBXdUsrAfqqylQ+qaxAWYFNqEAJ0Deh6OVHfjwrcEOA/tLP8OJXvossdeGomjj5CkCPAjCT1ZjD0fiLjKKmZ5b8eREeekN7oPY8ju72R9CtbUGLpGpmocLIngKg5+U25m2GwTYzvyZWaK0MehF+JkwTyXCkiAsGncSUSNwtWMwS5iY446y0ORgrUeJEbNdcBGEHvk6g2lfRTOdxcLyC5w5sw+cemgADgzhVLXOd8sKltWNA+sfYxF2GVyMpQsRJApG4K2Hy4gyYU8B33lnE1187jXfnKvAmd2Ox05LZWEdZiIIQFufRN8kkzpzOvttfzpfnIxkDs7NmLAJoWDGGwmlY594Ejv8C/uJ5VNMIdi7zNyx6YYZglBVsQEjOtJUhjNqo1Z1VxqyNyDyvkdivNNrikZtkgWseKz5fIhN5DXD4wHFhaz/Po96o6IGl+i0/lsKZOg86EJm2ycA2Lu5kbs0c81L+d+H0cCf9XPvvkj6DzstIGRbdrKEMOp+9YNnokk6X9chykbojWEgqWMwaePXUHM5hGG17BPDqMleeRRkqDu+xVKfEMoNeadi4dLmD0yfPYG5qWhh0z67Ie7I5KUZyqko+XJpVjWwek8kFfO7AML6wfwjpwgW6TCBRDnqWC0druEnHRFiyWZtkaDQasl4rlYrI24us82xpdmTgt8Dymt0+MWu8XrXEzWltRgCW7k0rG7GF5mbt51+agtLAMtei+bP5b547KtD4OzRl14SNRPk3M6Jm7imbl4Cxvm9dvrqsQFmBO6ECJUC/E85SeYx3bAUKUL7yC/DvLcuBQgW/+fWb+J/ffAnnzlyFq+sym67IGEu2eLEBJwJe2kjw3zqoIBm5B9HWgwjveRyL9W1oK98AtSCCp0yMFucQCZy5yRDJJjedqWFOKUlfO0BfQszCguYy9kHzuGv2h3khzPbKQswcYEch7bZQsxOkizOoJl3sHHJwYNswnt63DY/e7aIeAzUVo0IgGsWwHV+AKKOMNgrqbMoiW+6N1j+EbAC4Xu+4hPkhlsj/sZcEsBwF17IwH4TIvCpO9oC/+ulFfP+9K1isboUzNIYobMtQg6bMXdsIU5OivhkPgnMB6JmJ06MhoIG+DNYzcvXMchDTz0ApeEEbW7NZ4OzrmH/9+9iq2nCTEDrPSzcNJ76qAJjmdQSk7EN0u4syC/ynf/ZHuP/BvZibm4alDHgvNujiD6EtiaqiZFgc8t8HiMvVOTjnuyInneCcjSjLUnAcD7Z2YVmU3csn5mW/XgNgvWfENBCkOZCDjmsAOu8vBSjtNxyKxsOd8nPtdZJbopwvhZj3FYsQmS4eS02eJM9Dpw9GnNmSdb5gNXFs0cF7VxPMuePoqUa+dqnnyXJFiHkPltj1NM6cnsbhw0eR9Bin5iONqCrKoNIwVwb5kmueJl1U42k8uUPhSw9NYjK+inrWQaosJFqjx5SDLIWfhHAsoB1FcDxP1irXrDRg0khAbgHSTYVufJffXIBurnmuU/Pb5EYAfeV53ph7VgHKi+vf/F4uAfrar6rylWUFygpsVAVKgL5RlSzfp6zAdSrwfgCdM7IE6G+8fgjf+cb3cPLEBXh2A1pVZOOYDkjD++ygZXLFufHrWT7Sxl0IJw8g3PsE5oe2Y1HVkcKBG0TwmSEu0WpArBORceosgZVZ0OIWz+gzgpr1QfS1nngCeToje76LcHEeNdtChYZJ3RZ03IGftvHIXeN4Yu8kDm7xsXeLgyHxRSO4FDE3HDLrdzJCXwdAF7KP5A7BhaJRnJnZ7sHBDICfHonxjXem8OpFurePI/N8pEEbVW1BxWSEOMm/uQCd4JrrIIYn4JpKCQsJdGaAS6I8A7ctG344j63pLHD6NSy++QNsUS04NLzrA3QC+uVgl+CDTJjSGXrBAmo1H//qT/4FDt63F/MLU8sBugBaY+BoAPpEDnLy91zx3ksGXCYerv8YAOk3BugfzjU3yAouB+hJzgwWLPqdAshXHuda7z65+obqJFpOSlwjW5tBvznE+3OUOlCWC5VmiJWLQDdwJanh0IKHY/MKLXtMXN0LANwH9/lhZYkFrRROn76Eo0dOSBY6VRRJYtpRKutBKY0wsQVUI2mjlk3hk7tdfP6+rRgLr6KaA/RY0xrT3P8J0Mk300/Cq1RE3k4Xd4JzNm+FfV72+KgB9OLLrQ+oswG3nEEfBOgp4jg01wmvcGnmsf6iZygZ9LVfeuUrywqUFVhFBUqAvooilU8pK7DRFTCbAhp6+Tj83il882vfwXuHTqLqDcOC1wfoZPP6MlShTJcD9KSxE8H4PkT7HkNreDfmVBWwfDhhDFfysGlAZBh0AnQBPykBupvP+24mQLfQTRKRZ0bdNlQcg/x/1G6h6WuoXgd21MKIm2LvZAOPH9iB+3fXMFmn3Nm4vFMHwBn1YpO10edp897vRtJlc0TEpGRh2ajhXlxpzrIm4m0fwsHxHvC3PzqJ16YsnA1cZI1hmZFNow6qroMsNiMT6xtxWF91+gy6pEEvB+g0wOIjtpjzDGhLoRq1MRFNIT35W3Te/TEmrZbI27VItVfCkZyNJ0DPmDWdIIy6GB6p4I/++IvYu28PFlvTSFUEKwfe3HTfDEAvQJlpCgwAhWKOI7/+DINeSNwLBp2AiRLeW9tdKiS8cn3k8lwjcU+QZgEsi2F8BCBrA+hiQtlXLGyGNH7ta1CURJwgsoCIqgZK2znXzSaNXGQacaoFoFupljnxnj2Msx0Hv5+zcSHw0dUjCC02Owv/9xVqiFQhDGKcOnUOp0+dk1IPAnTLCgWYB5ES6brOWhjCDJ7b18Sn7xlCM7wKL21L1jml8HEOvB36R/AcKoVao4GJiQnUajUB6Dy3BOjL74kfVYC+9vMvp/gaiXsJ0NdX0fLVZQXKCmxUBUqAvlGVLN+nrMBNV8AA9PPnruDrX/k2fvfaO2hUx5CSTSEwSYzcdhCgF9ssAu8APqLqNnTHdiPd/zTaY3dhDjVxBPaYyCN7RXUNQFepBZW6wvpxU/rhcHnXFkdc4G1HNpJxEMK1MgHoCDrYPlJFOD+F7uwUevOXMeRamKgBdw07OLhjGPfvmcBDe3aioW3wm6xkjAp5550L3FcH0IkkzAhlxEAo9OBiFsCvzgH/9eU3cS5qYNFuwvKrCKIEVhLCc13ECaXXm2uAvwygW5wVJyeYG3MNAHQ2ImzLQi1pY7RzCdHJ3yA68guMYxEOJ3cHGHSzypZ8FZSyTZqB5E2HmNgyjC9+6bO4a/cOtDuzOUCXfAHTsBCJO1bFoMtrVuLrAXBuAEAhcV8J0PMX3jYA/aZvXqZRdGv7C2s7qFW+imuNa4frLrLs3JwwNuaTXAcZJecKlvYp5UBs19B2xnF4NsNb0xqzehiBVRfzuOsDdDrBW5ibXcSJE2dw6eJV2BaZckdizI1/RiwRad0wgWMDFauDrV4HL+wbwid2VlDvXoGddgSgS3vVMsDbJlMeU97uozk8jLGxMZN/noQlQF/l+S8B+k0UqnxqWYGyAh96BUqA/qGXvPzAsgJFBWjQ5WBxPsRX/uFF/Oynr2CkOYk4smBT2rsKgB5442iP7II68DSCiXswoxqIrQo8AeEGeouEuGDQMwIgBZUyD31zATo/33craLfbIJCquhpJZx5NO8CnH9yJMR8YYVR8dxZ1WyNtz8LqzGOy4WLfRBP779qONImFXf3oAfRijQyani1dOWLxZ/wDBdQmUReW46MFjXcWgO+8NY+X37mIOXsIgaqYmdRcVpuxIUJkpThiYdzSN+NRAHTxulsJ0AmcLEr3jRcD5+abSQvNhXMIjv8G2anfYsxqw8HgDHrBYi+ZS3H2m98vSQNoO8XOXRN4/oU/wOTWUXTDFr2x8xB2I28ni74kcd9yA4n7oNv3jSpnZpvJnhunaA3H9mDbZNDN35nHra39B0vcw+Uz9JuxEDbpM2mUWcT4EWTzPileejJiYSToWWqMBjmLHrsjmFNDePtKgnfmHLS8CVF+JBbHba5/HvnqixemcOr4KczPtcSHgGthCaCnULZGJwzgWglGnB72jQDP3tOQn154FU7aQ5IBUb6OLKpCEgL0ENVGVcA55e1ctzQ1W6aa6Ne2ZNCvt8xKBn2TLr7yY8sKlBX4wAqUAP0DS1Q+oazAralAltF6yBWQ/vd/84/4p+/9GGPD28QN2NF+31W2b1Ilubn5tj7TIq3s2Q20mjvh3PcMwsl7MWU1kegaGNiWxQl9gZFaGWKdvzaPtdIE6GT3Nmn+nN9CRP7KRmuxA79aQ8VRaM9ewqQf419/dg+evdfI2NlKqEvQmpk558QnOj1UHSXsU2Hsc2vO0ma/6/sAdLrmIxF2OQ57gFvHZQAvHw7wj787h5MdB4HbQBgrMQd0bePYHqUpYjJxeomx3pRvKWvRfL+VAL1wdydAR5LCzmI00w5qsyfQO/pr6Iu/NwA941RunLs9G1BsnJ+XqF0qDOKkA89XuGfvDnz6M09jeISKgq4YKBoTg5UAfXhpBr0/ez5g2JgXzJiMXe+xZH71/iZxt8Igbul4+mAtd2vk/Cwl0Ne6uG/KCtjUD2VziiCdSh4y6JSLy30pM+vNAHgjE4gtH4EzgstxA7+fSnB0sYqeP44ENOK8AUCXDhNw6tRZnD5xGgHj1byKGTsig87PYxyaor4jhgoXsaOS4IndTTyxzcVWjyaIc7CtEEmaIUt5B1SANr4KTPkYHmmKvJ1jQjK2IMai5mHM3/q/MW5Y6zvTJG5jlk4J0DemjuW7lBUoK7DxFSgB+sbXtHzHsgIfWAGzcVJQlgffa+K//dV/xze+/j1sGduJoJfCc6p9B2bjJG3copd4EBsRbLRVFZ36Vnj3fwrx1oO4ohqI7AZsbhzjBEr0zwMAPT8yLczQrebv3r8MJibNQq8XAI6Pqu8i7c1hOGvjiV0N/KunRvHAEMQYzhcnp54AcknfodFdzlyZb3JnPm7gEbd0YpbFdg18R86fI0WY9eBo5icn6Glf2PMXf3cV33rnEoLGVsSMcwoT2GkK3/ERZxnCJIVYQAsYoZR3k2o34CBOvpLMftEvMjGA7MpoWEkEOw4xkrXhXT2KztHfwLv6LkatrrhuG5C/nD2nESIfRrKeCUCv1hzsO7gbn3zmUdQaLqKkJwA9T1lawaAPXQegr3Bdl1SEFQC9/9/F5w9K3OnibkY6CtfqZbPrt+A0LLGp5tgFoKdxDuZyg7gV5ne34DBu07c0AN2kSbj9+W42h+yMyowEmv4dCX08fLSdUZzuVfHOVIpTQQOhO44s82RWvb9w829arD9GZh45cgxnT50VNt73q+IbQYBOVQvXe5pF0A4Qty7j3gbwuQd34uBwjEYyAxsLcKW5SiUJfwXY0lAioCdAnxgfFYM4xqsxti0j858D8xsZlK48GXc2QC9N4m7Ti6s8rLICZQXWWYESoK+zgOXLywqstgKDG6ZBgN5sjOOv//Pf4atf+TYmx3eh103gu+SOi6iklQDdMIUMBOqignZtC6r3P4Nk+0FcwjBCdxhauYhjcjuGUSkYdMo4CchuF4Cexikcx0GqbTHzSnoLqISz2N8A/o8vHcQjo8B2DVQizhpHgGsjShK00gyu48OXYJ4797FegJ4ggKVsxHAwD+BnZ4EXX72An5yagTOxSyTiMaOYUg3X9RDGQJhFcFzDwpEB3jSALh0C4+JO1vt6AJ0O18x6d8MORrJFuFePCUCvzBzFsOrCSpNlWepFbnIBkNKMknWCrC7qQy4O3r8HTz39MPyKRpyFBrQWOch9kzjOoBOgT4rk3TyuBef821UBdGFiHVnnInHPzePM+w5mPW/8OhaATnd/+Y5UCRQMOk3i+N1iI3GXWYk77Oc6y7U0YqEEoFOqbvz4EwPQEcFVFnpxgthuYtEZxfGWi0MzwLm4icgeFfXT+wH0oJfgvfeO4Nzpc1CWRqVSQ5JkiKNMmo0cz4niHvxqhmjmPA4MWfiXT+7DHr8DJ7gMR3dhO5bc5RKJ4zaKodAyAH1yy7isU86fB0Eg65TAn0z6xwugF+3mm/tZuriv8yIqX15WoKzALatACdBvWWnLNy4rsFSBwUzaJeMyM99Yr43gxz/4Of76r/4BtlVFltpQ3Pj1WcGlmKelzGqmRWt0KAAf3YXW+L1Qux5GOLEX05GLKNNwmbmcGpYsVZQRcx7dMA4ON3CcYd6kDGzBZpmFNGYOuoPEThHFXWgVQnVmsNUK8NkDO/C/PLYFe1xgJANc2qApINAKIVkiLEng79S1dg1Avw6bncQxNOXpUjTzg5t8bi4V6wYXHQDnesDf/fMUvv3mSURju9HWrnF4l7xnST8XKS+BmEZX1oVizvMNZdq3vqqMhzP4d7ks3YBfwHFsZL0OKmkXo+kiusd+i96xVzGZzqCatAbAeV6eFd+FGeBh1EGYtHD3nh144skHsGP3hMjd+W9RmApollooJSwkLwxGrI2Pjy9lpPeBujne/jUs3YXrPXKJuzi4W1DKkffXyjDo5trmjPqtrfFgHnbG+8AAe87mA4ck3s+FnfPS7/vvmwnsN6B0BOmpRFFqpIpz6DR2y6DTEDoN4GgLIcdC/BFciep443KCUx0fi+4EOlYVVmqJGoH3sFyxLkDZdz1RBk1dmsGFC5cwPT0rAN3UU8HVvsyLa8dGGLTg2j3Ukjk8ub2Gzx7chq16EXYwBduluWEi65Q+HRquAPBW0Eal5gtAHx0d6cvbeRxcwwToEtu2isdmM+hFs1quE4sKKQUt964Pal4N3DPWuA6pOOB9YNBUtMhBN6MgdMXP5/rzmLV+5Gn/vrWKIpdPKStQVqCswE1WoAToN1mw8ullBTauAgag12pN/OKnv8Hf/tevIOrp6wP0fhTUkpSXjr5BaiMZmkRn9G7Yex5FNHk/piIX3cyGrV3oAYBOGXGSs4WO5KHTiOuDNkEb922vC2NSDe5ZUytGEHfhexZ00IbXncP+IQ9//Mi9eOGgi50asHsptKNAnqhjAa4CGHCUQ9dbe6C36N1XA9CLj05lM0knK0vkrjH/WwMtKFzpAr86EeCrr5zA0ZaC3rJDVAZWyuA1bik9ZLAFiDDryUabqyFnADevggLQV8jCB0vtKgUVtlFPOxiK5oQ9D06+ga3pDCpJ5xoX8eUz4QQp5ENDtNqz2CPz509i684x2I4xhKNahY0sPogHCG64YScrOTY+Kn/fHzHJ1SjF8Q0ylPxcxq2Zn0bxLBF2HCewlKQyKNuBTUUAgZpwnTSDZLxX8fyN/8nPl/dHhpRy7jRGnCbIkhgJ4+kssug37hKsNgXh5nhL02cybPU6fy6r983Vj+eR6gLWJaURHM8Xoy/F3T2GSmPYBOhw0XPHcDGq4Z1phZMtB4tqCLHyBURyZMB4YZjowzAM4bsuOu0QF85ewMWLl9Fud3m2BZyzScM2AEG0OffMXljAhG7j6V1NPLVnGOPWPOxoHtrhIAsjAtnksWFnWtZpO+ygOVTHxMQ4hoaGBOzz/QjQC6O4a7PQr38T22yAbq4x0+giQGdjwbY9I9W/YQNMno20cMpcy/1ZfqdSXbK8K1oAdFNH49dglChFZrrMGphP3MTm5lq+cvmasgJlBe6cCpQA/c45V+WRfoQq0Je40728MoQ3Xn0HX/6Hr2Pq8qKJWRPoWWQMGymw7AcGZm355x6BWm0MnaHdcPc+gWzHw7iUVNBNNJRNgB6KUzc3n+Z/hhG7XQB6sUnmHimOQzi2Emlp2p5BI17AU7uH8adP78ejW4DhDKixDmStyEySHea+7s4dQe8Lp/tfoY/YzfmmwkCRCbPImify5wJOkftsA1jMgLcvAt985QReOd1GUJ9A7FUQcR6VvgU0kbM8geXGcTqCl3VMg4ZJ8mTRN+lR7L+XZPY0Ncw3vpzxTmP4WYihtIVq6yK6x15DfPYtTCRzqGY98t7mmsivj5WehwTNtgNMz1zC/oP34IUvfQYjY3XJAOdIBfPgGXvF61HAvNQYAtApcy+YNfMzPzkyt7580VHqznl2+dm/ci0xasyUlngtSztw+OZaizrAjJvQpMyoBW7FTytL5PzzqKSuSSyNHR5XTIm7VTDo118AqwXom52GvtbPJ0AXp32LFTIqE64hxdGJvCEWWD7m1CjO9+o41qribIfKpRoyiYjkDHliUhIkP51rKJX72MJCFyeOnsCVK1MGgHJWPbXEzZ/PEcVGEqHixNDdy9gznOEze8dwYERjKFuAk7U5iyQNhCihISYVUZLfIHFqI+MjGBsbRbXq91lzusRzDQ82kT7o0t5MgE5FgYk3XA7QyaBLTW8xQDf9zmtlS7w3lAD9g1ZO+e9lBcoK3MoKlAD9Vla3fO+yAnkFBje63JAYt10DDnyvhhNHzuJb33gJh94+gThSsC16lX8QQAfi1ELXbaDd2I7K3idh7X4KV6wGFmK6dDuwM06qxyLd5AY0IkAQN/Sgz/JtFgtA9pQsHjeIDmwBo2liiX+Z4gxoNIMJewGfuX8rvvTgdjzQMG7uDmeqlUMiGMSXH2WAHtPgzeWXNPCwCEXjn6kk4Nz5uQD4/u/m8IM3T2NajSDyh7HY7cHzCSDIFCvEyhGATiBC13M3JaNHmtfkj2/W44MAehYFqKsAw0kL7swp9I69Blw+jPF4DlUrZgr6MhZ95V47SkK4vsbc/CweeewB/Is//jzcqkYvWOi3u4QFJTAXF29K3m1s2TIuWeiFK7YA9L6ZGlk3E99244cBHCkxMJsilCdrDc1oO/kcU3NKzvML8Zb8LGbPl2bQs74cmuZk9A9/PwZ9s9bFh/W5mXSGCqaWjR5b8guLdAHbdtDRNVzoVXFs3sapbgPTUUXGStj5YYurMOKTOEAqIujxoYCpqUUcO3wMU1Mz8FxfVC/sifheFUEQyvhGL+qi6cSwFs7iEztreP6BrZh0OqinLdhZVxpBCVM4UlvGXDKy7qJ+SrBt2xY0hhtwXTefP4eA+MGm0moaLJsJ0HldmN+HuaHjCgb9/X83cUwlv3etUeI+yKAPOronaZSrEmioWDLoH9b1WH5OWYGyAksVKAF6uRrKCnwIFXg/gO46FcxcWcTLP/gZfvLyKwiDDI6uLJfPXYdBlw1+lqGjKpj3JwWgq3ufxpQ9hoXUQaZtAeKM2FoC6AR7ZNADkwFM2eUmyfQSlSJSocQcOVkFduojDoxpmeMAthUg65zD3eMpnjswhucfHMXdFlAPY4zonPW9dnT5QzibG/cRFNfycSMRAJkl2aTntKwA88SwvZw7vwjgp0djfOvXh3FqAcjq29FJCRISeI4rYIygPFY822YzK60aIsec691cgJ4zZ3mklSRTDzDoWdDDsB2gGc8jPX8I0anX4c+exkgO0MOi6SBYeVCqbb5rlMRwfQdhEuLJpx/H8194jvHvaPfm4Dh8TiAqA7JlhSSYgIfRVc1mMz/RJoJt6UEGvZjNvtFaWIpZK2ZrCdBpekdQ0jez6zPxa+WA3/91PP9FDKHIudOlOfSMIX1ZkLPoa1vTm5jSuLYDHngVSVuqivhg7rmMR8h5JdttmOvM1ujqJk60HRyaynC6U0EHVRms4b0zZYNL5taN+qKQuvPyOn/+ssSrzc7Oo0r39kRS1cTcMopiAehB3EFd9eAvnMUn94/jhfu3op7Ows9a0ElgjN5oJAcHlk2juAjayuAixY6d21FrVGU2g7J6Prdg8uWeIU2nD1bH3E4AnWZ4gxL3D7IANddhcQddy9DEteMd5n7L2fNyBn3dF1n5BmUFygqsuQIlQF9z6coXlhVYewWKDb/MFeoK0lDh5//8W3z1y9+RudjVAnQypJ3MxYw9Cvvux2Hv/wPM+VuxqHzZfBKIc/NJEJZYNmKLRki3D0DPnAQx0WfkwNNNcCyWzDg90ZKMQXILcLMZTHhtvPDgXfjSA6O4WwOjMVAZ3Jut/VRs6is/CKALuwdINJpm/rEpj0DtKQCvXAa+8ovDePXcPNToLnQyH1FsYbhaQ9DtyfxzH4jIjLSJVStczsneblbKmkBqyq95PMVRZAQkwmOL8gNRF8M6Qq13GZ0TbyA79xZGgqtoBlPwkch65jq/Fijm3ztmt0fDdjX237cfDz78ACydoR0swvNsWMxRp8t7HOdmbkpEnqJ+AAAgAElEQVTmeEdHR1GrMUnBPMz1OiBeHwTo14spy5teRYOFTJ+Zr10es0bx+a18FG7efaIxM1nZZO45g5/0TeLWdhS39ujXdkyrfRXPZpQ3SNzUDEvIlaUYg8faZPLvXaeJK/Y4zoc1yUEP4MOmIonTNpTwWJwpt2QNce3wLYNehuPHj+PqpWksLi6iIqkcQBzx3mbL7LRi08wK4MUL2BJP47n7J/HEniFU42l4VheIqXJSktLAQaVME6DH8Gygqizs2rEddo1Q3XgnEGgXvggEuabpdHsD9ELiXsS3E5AXJnFicrfq5vFaG1xLq2UpktAyiSJsbpYz6Ku9nMrnlRUoK7DBFSgB+gYXtHy7sgI3UwFuULTyUHGaePW3b+Ev/+PfodOOVg3QtQV04eEqGrB2Pgy9/zNoNXehZVdF/uuJlHklQKfEvfj7zWPQjWQ4n8UMUjjKg53LjckQU/7pVhSScAHx4jT2j/v44oN34ZN31XCwCYyAzu4D4O46hV+NxPNmztdGP9cA9PQ6DPqSGeBKgF5MQ791NcSX3zyPHxyZwoxuwh7ZhnaYQlsOqpZG2AuhtGcYaX6OZfLQTbQXmT+BDMg2kQb9IICukgBDVg9++zwWD/8G+tIhbEnn0OhNw81iRMpbAujLjJvy2XRYCAhqKlX4NR+1oTqUo9ALuwKUEs74owAzBuDw78mek0lfBtAHYsiE2WNEXN/dfcXKGADo/BcB6ARQnHHuz90aJ/5b+Rhkz02jwUikxaCMC0BGXm4Ms5crB6490s2O6DNHtLYWE6+6JPcfcFPGOBq1ARuYrFFsJUhdjaA6AnvXg3B23I+2N4EgdeDJWkgQpUrM/zSjz8JIADof7fkeDh06hFarh16vB9tyZV0RoPNBJUWShnBcQHevYH81xvMPbsPeEcBLplC1U6RhF0g1tO0i5LFaHGmKUXE1hm2NHdu2AR4br8afonBtF6m9beeg/UYAvdDssFGgDBDNZd2ZmAeaGtx4/KFYM+uNIeBnmxl0Acg5g16kHrz/DHq+HtcaD1i8nCoFOQYTRyhNDiYcyL0yLSXut/IGVb53WYGyAjesQAnQy8VRVuBDqMD1Y9ZkqyYAfbg+gTdeP4T/9z/8BTqtUFh1sgd9V+rrSNw5J8kYoC4cTKVVJNsOQu/7NLoj96DlDiNk1Fpfyk45p42Qs9sygx5tiIs7wV/hQl1s1q8n1+6nSK/8xzjpZ/gSUjmS4RvCdjQCRl7ZCo5WsBh71JnFNh3gC4/uwx8+WsUEAIqQCaOKqV6ds7FsSshjhZmXAacDJ/xWG8yJ6nKJeR0EQ4aTNce5ZP2Wx2/lhyijz9yAUx+raE4lydWYj4EfvnUFX37jHE6GFWSNScxHHHh2UKvUEC204Ls+kpTmZXwz8fCXcQfhmjJPzlsmJmFrAzgbedkswQU5aX0DNTsNMIIOvLlTmD/0S7hXj2Cr6sLrzVNgjEgUIQS+K4GCSSfQjoM25329CuYWW2j3uvAqvkjeCQayjH4PtjHWyhlIAmiy5wQ5xcZdYGAucy+aPlSvsPV1bQzZUmUYh2e+kQH/hSR3CRB8OLUfZNAJvAQQiQeGexMs5bVn/FZfPh+8xgon9KX70Gpd8am8SGVmPAMBOv3+5R4m4JTseYKeshANjWLrY89i9xPPwhqaRDfk/TMTg8qQju/0FiBrHhiAzui82dlFvP32u4jCBEnI9wZ8p4IoSaUpxHUZhgFqFQXdPo/HJjQ++8BWbPXacGmA6GqkYSAmhrbryefQ9DFOI9Qrfh+gp4602PoO7kYdcScCdAPSB6PW2MQoPCCW/FiWM+Ub1YA1DQIzEiDpbn2fGOPZQMDO671vKFe6uH/wpVk+o6xAWYF1VaAE6OsqX/nisgLrq4Bwp5mNqtfE6VOX8LWvfgfnTl3ElctzqPhVI3HM5+yKDr9hPKgDTohfESobLe3jqm5C3/sM/L1PY06Po2f5EhckMJBgwrIQKW7I9VIO+jrYUwI/zjYLEUcX7LSY5VzOyYmxGUGmYOPcHGsFZ0xwXoAsgshB5iZNYvqPA2EHo65Cw04wUXXxwmN34ZndwCjn0rkBlsYDoBJmGJvvbXG3RWk4VfRkmSxb5KkSzsYd9jpd4At4JUBalgINppZc902W1BJAL76/kXFTsm5eRbspuktlmRZVp3BX9HCLU3hOhrC3CO3XMA8H57rA7y6k+O8/+h0u63G07AZi5jhLTJSRew+6oi+tUNa4QP7mvG0qOBeX9nxtiCU/j92YsXGt22QLrVTi1XD2DfSOv4rmwhkMpT1pNMisqKwawt9+Cyj/gqYxobSNMAa6QYh2L0KcZuLNIK/gppzATPKxeC4Mm0gnbFukyvk8/MAlvpIxLhpUctIKJu99bwkr2er1MpBruP8sO86igbOG98mz6tf2yo16lblrrFXgbEziUtgEh3yfvKFCBje2bVzudDCybz8OPP95jO97AB3LF8k5m4J8asRrNUvhQkEsDSg3D4FT567g3cPvyZKgAN6Ri00hlhAKjZhRYhZgx4uods/jhf11PHf/BGrxNNBdQMWpIc1ZcYJyOmfye4ZxhKFaFTtHx1CvVhFrNl7XV8vNZdAHj/39BiZudIbX992XXr3y/a/3vptwrW7U1yvfp6xAWYE7rgIlQL/jTll5wB+lCki8TwJU/SauXpnDyy/9Aq+9+hYunbuMWm3IRPPkoGtpbj3ni1MCzgypstBSNqZ0HfrupwWgL7jb0VaErQTnZJkyyUBPrAKgF6bRhS/4zVfVAHQDsLjPNQB9wHApl9abzzcA3UDCHKSLGVhuEpYzkbn3df9ghHVMM9nMxr0OfKZUEcDHIQ5sa+LRbR7um6xh7w6FCWVAuk2nZCRweVC5bFWmSxl1lTPoaZibZ3FXvY4N7kqALgCzeEgYdh+59yFk/pVzTpvsOROSY6lFmhFoG5bcuD5TuhrD00qUEucT4JXTMb79xjkcnsnQcpqILEby3XkPsa3jDHyWIbboMC8LwkBuNp+yBENWDL99ETj9OtLTr6PZuYRaSv96M5sbrah3EVfWPwVKI0iAbi9CJ0wk9YAqA5qByfVEx25GbRUyb2ULC0qGk8DlOrz8skIXxnt3XvWXjrhYj2v5Duvo763l4677GnP8a4PoNMozzKiJV7N54clEuYPIcXCh28Pkgw/hwS98HvUdO8WAUdue3GPYQAtp+k7GmkBcMe8eaHeAo2fO4MTJU5KqzvsiATqbrSZRQSPQNlQWoZ60MRJfxmcPePjU/lHUohmg14JnN5HEKZStEKYhLMatcaQiUQLQt48yXq0i99/3TSJbRZVvH4C+ioMtn1JWoKxAWYGPSQVKgP4xOdHl17w9K2CIcIWKV0O3k+Dt3x/HN178nzh17CyazVFkqZHGchdWRLMVbtMFg06A3s6AGdVAtusRVO59Cu363WjrpsznGpYvz0Inn0PprxiFGeC+1kfBHvInN6HG7MsAf0Wwaahk+Qz5lL6Z1rVu2yuPoXDyJmgjkKL0PQl6EsFGgN5uLaKhU4x5CXaNVXDPtlHcu6WKu8eBbXVgyAJcAnX2N4h9mU2smSXMeU3DG3sE++tMaVsaXeAGfBCcD6D+/I8rOV75zlloiPxCKU1mV9EdGojSDI5tIchSdNMMgdZ49Qrw5Z++h99dThDXJhErV5jzO/ExCNBpCmcaOFzrqZxjjmeMqgDW1eOIT7wKdfkIRqIZVDIy6GTcbdADblBtYSC+eYj0nWAoygSgd6MUCa8jjnkIQOfaZHcp1z5wBpXJBwLQXXPd9V2il1e4OLvL1Qp31llYL7ATKLv228e6i9X3VlgHh07QW8iWCaBVwnuClvtmaLu4Gsa4+4kn8Yk//CLQGMFCmMD1qmCPiOKckD5mXDdRCpesOOPVprs4fOoULl2+IvGRvNcSwBP29wG6mCOGGEYHW515PLffxxO76/DDaVjdDhy7IVJ5pS1ESU/s/HgPt7SH0WYDE0NDqHgeYjrzr6PBKOdwU2fQ170MyjcoK1BWoKzAR7ICJUD/SJ7W8kvdMRVQjMPJ4NlVMe66fGkOf/mf/xaH3jqCZmNUGHSRuOcAnaCiAOjFDDo3aJ0kw5xVQTx5EO6eJxCOHUDLGxaXa8NOGkl1Rr62YLmZ4Uvwvp5i5aC7mJXvu4P3gRLdtAtAnrOjuTGacSi/FlwWf5dQPp9qRGkCVzMnna7uGXwxW2J8XIgsaMPXGWp2jGEPuGusgv07RrFnvIZxFxivQP6+YQPkmflpUWRUAxWHW/F1Eegmk1iA9sD3KObeVwDzQShpWheAShmlRKZdBh/Fdd3MzVvyvRNtMwgMMxlwpgO8+MpFvPTmWQRDdyNyGgPJ6Os5iZvzWiNON2vDxAByrRiAzhnfStrGmNVCcOYtJCdfgzN3FiNZG17Kc09gQQb9+rJTriEzm64EmPeCWH6mlLIToGc01zKO3QXA4XOVrUXirh1jnpjl4H2JoTW1KoBpH6CuNYd5k18n19paTbYIGNP1vX7ZaMAajmPp3rKWNcyhhuUAXctiMGujK6NDLg5+5tN4+POfQ0tpzPdiVCsNxN1EYs+4/iyGnhO45wD93PlZvHv8OFqLbVmjAtBz4J/RHA4ZGHKpkzbG7C72DkX49N4K7pvUcLuzsMIObEXXdxoL0hguEs8ErlWvUsPY0DBG63W4Ntn4EqCv5cyXrykrUFagrMDtXoESoN/uZ6g8vo90BbjBJOjWlgutfHTbKf7qv/wdXvv17+E6NRE/c5NHACyxPvQBy51mubG2CWKRIIpTtFUVnaG7YG1/EOnOB9Grb0NHVxBbngDzwRxsRUMcOtTK3PLaHoYtz981B6iccxdgk5vH5ZZkOXuembxhGivl0W9kTvuT0Tmbb/7bbJLZjOiFMVybNaC0PYBLKSlHyy06D/dkjjiJYqg0QdXWGPaURHNV0xa8zhU8uX8Hntq/C3eP1zHkAp6Aak55FwzpWhlo4+RsCpi/R8G45o0PUVEXtO4KpkvaE+KUTIDOH0KzmYcFRLDQyhwsWhauAvj6r+fw3d+eRNufRNcbRcR5+jQS87c78TEI0IXRlmA1Y/jGEYV6uojh4DK6x19DfOZN1HpTqNP5Ogtl7OF6M+LSK8kbP6IsyCwB5mTQKXXndUCzxAKg8/rrA3QmKjg2HNsVoM7G2BL8LyTUOUBfWfBNBtprBbr963ONEnFRMqwBWK/1eFfO+q9PPcLYQcaT8WI14w5amkQacabQ4rjMlknc/+yz2P/JT2I6itEOM3iVOuJuJCaCYZbAphN8lMIjfZ4BR09cwNFjJ8QQjmuITRybbu/i/G8yNSLeA5NFbHPaeHibg6furuCuRgKnNwMrDqEtX/LPtaWQZHEfoNebw5gYGUXDqwh4T5XxF1nPo2TQ11O98rVlBcoKlBW4NRUoAfqtqWv5rmUFVlUBxjRJ7FJC0OkiTRx877s/xI9f+jnarRBKuVCSs+sYZ9kBgE5gbtucYY/EGTiya1hwxxCM3Q3n3scRju1BW9cRqBoS5vVmsv1kYi80mPdTAPS1AVTiTQHcAwDVcORF9nZ/xDwHnSk0gVX+Ov5lSiftFZUqZkoLgB4lRuIuzYiohyyKBKBbKkGmTWatSjnJDWg6JvcWoDvT8MIpPLV3Ap88uA1P79uBbXWFhiRsR6SlzMHZrmGt1/QoOiYE2NpIpQWwGKy9NGt+A1BnGShpwHmucTfkuZylRdgCEo62gJ8eWcBLr5/CxV4F1vAOdFNH5tQdfvc7FKBLVXKPABNtZAA659IriDCUzKM6dRjdk6/BuvweGkkbXhZDJ5HxIRDmfeWJM6qMgkEnY94NInTDFFxHvA4IfDLxgJcrwEjZc5d1RmY5ntvPj16m8BjIOxfRgzRe1meytqZlt8EvWq3r+crnbfBhrPHtTIORyh2O0tzMT8YOik2jNBhyPwLJQdfoZhYWU2DHQ4/gvj/4FMb27cdsGIuaxXZcZKGJhww5OmO7fCsZvwkC4L0jJ3DqzGkZlxAWnCNFAtDzUQrFVZfATRaxw5vH03c38djOOkbVInQ4AztNYCk2VW15DRU2NIcjvh8ZG8fYyCgq/Ez6i5QAfY3rpnxZWYGyAmUFbu8KlAD99j4/5dF9xCvArRoZ8iRKJW6NMvfD753Ai//4HZw8cR62rglwJ8POTFjOofejZSxG/FiI4xBWkkJ5DcykFczVtqBy8Glg+0HM2SPoqQYSMLaNAJ0MdgSNwJjHCYO9NoC6NG++JBMXmClgK3dtz6X1xWmUOXWR2Bt4vuyxjEGnO7FxsBc3br4mnz/P4kDYdNYutTlnbGY8ddCD1Wlh1Elw39Y67ttZx6N7RrB7FJhUjGOLxHhMJxmslICaNLy9Do37AEAnKyuAk4DBoLeV5lv59nzge7Puxj2arxG5N838YKMNYDYDDs8CPz10Cf/0uxOYtRrwRnaiHeejCrmp2p18ibDpREAubHhmIbRsuFmGKnoYS2aAU79GdOZ3cGfPoq5CAeZUShRtHeZ6m0dR3SKmjitdSyvKOLgn8v4pm2C5o/Yy9/d8dEQ5LhzXAHTxWLjegO8AUF8fg3t7nLni+rrZn7fH0fN+kwoIvtmfcv8pZtBp+iCqDI3UttHOMsylwBNf+BL2Pv4UsuFhLMRE4WZQxkrETU76fDYVFzG9MoD2QoT3jhzBhUsX4bqeNCt5bIpgW+59/D/mjCfwsznc7c3j0wfG8dBkFZVoDiqaN27wHEtiEynOpAkbxzGUY2FkYhzjoxPiDC9RfSouGfTbZSGWx1FWoKxAWYENrEAJ0DewmOVblRW42QpQvkipZBTE0NqDBRfzcx38/d/8I954/R0B6MxEJ0AXto46d4n3NtJ27SjEYQBFQzG/iakAmHWbaNz/DKxdD2DW3YKWHkaM2jKAbll0wl4fQOdx0AzO/BR0Kn/um9LlsWry37lsXbLd5fmM1OL2lRnBg/ZphhEz70HwytgxC3HA3OoUHjOHyaJmKcIkgnIdJGEHXhhg2E6xzc9w70QVT+7bikf22BhWACe1PbLMzFeXqWQemG0i2NZlsJRL3HMG1pz7fONc1GWw9yFUXx4hJ39WklNejKzzO/NfuwBmAExlwFd+cg4vv3EC83oIqE8gtX0o7aHX6cL3fYl6Wp/A9WZX7MY+n/O41D7Ies7o56clXq2RdbAluYruoR8hO/82/M4VNGzj+E4g5YpaIRnISS7SAf5/9t77WZLrvBI86bPMq3q2+7VBA93wBAmKTiApijOUOJQZakcRK41mN/aH3dg/ayM2tCPNjiSutCNKWg5FkSNxQAtQIrxr783z5dLnxvm+e6vqPXQDaAO0QSXiofrVq8zKvHnz3nu+73znTLLnPHLODDoV3FPmLNmnApTijKA3nkEfjQs50h+8MBKROCrES48eC//tprjbVrBCiazFrl2tyb6fXu8I1dzUot+N635XkO8WuqeKcNJLvJCsd+WF2KkrbJTAv/n3/wFHPv0ZcckYlhX8uCFgWUUdC5S1g8BoGtDZcfNaH28dfwdra9cQNRoS4CELiqOOBDQLMjZIYc8why0ca27hq0+v4umVNvzRJpD3RBiSQpEcS/KkQBTEUodOgL68bx8WFxdFyE48z10GCm5vBJhR3G+h08x2mbXArAVmLfAht8AMoH/IDTw7/Me7BRR4vHsBZevIc4r/AGhETQwGI6k7X5hfwX/6v/4Cf/on38L+lSPY2R5hefEAejsDhCEdeLkkK1GWpYhMl2WO2I+l5jF3Y2x5TWy092Hl019FtvIUBv4StpMQfthASFXwpA/XIzTij9bj3tqm1GAF3VbwS6naUlsvjG8HGbNTrO/1fBHEy7MavusjDgM4yODUhSw2RXCNNZu0t6LVWMlFM62GAngO7Yq4XwWUBUpySasMbkmqaIKVqMCzRxbwa0+uitjSvgjouFrLzGyritdZ+vMElY81wG6tAfRa5f4qMLebpbPq+ZsaV2Z7mSHPU3iuB/iBsiKoGM2kWuBiowD6PnCqD/zpf30DZ/vApQRSvuA3OsgK3vcaEXUJPBe5APRbvX+3fNF3ZEcbkGg0Gkh6AwXpjoewzLDijeBffQvuuZ8BF19DnG2jGQBppu0d+ywLMR7m40Yn1KcIF0M+qrkwSDKM0hI5ba5EHd9qMSgbxXMYIKrkbwLMfeN/bgIsFALTB06R/F7Vclv+a10L7rdXDVRYycJbf71b1y33ZorR8F4dU9TWTTTMKvTn1CWg44Ox3cvqGrnnIY9bGEVNfPl/+Hc48MQn0Gcv8ULG9ZAkGRpRKEHDuBFiOMgQhSGyFHj7zdO4cOGCcmJMgLEoICwoVfzPELoVRr3Lwuz57IESn3toDgvI0eTfnAyuVwt13g0C1CkQeCGGoz4Wlxdw6OEjOs6UzNzTnJHzxwyg35EBaXaQWQvMWmDWAvdQC8wA+j10M2an8uC1wHsBdF4tMyPcQj9CmuYIwxjt1gK+/90f4i/+7K+RjGrkqYvu3DKGg2Si4E71XqZs5LWS/YuiQinKwzE240V0nvoCqtVPYdg8hK2igYqZeNQoygS+x+z57QN0VnRzU4s1okytcdekZIXao8gR88Kq0s3MD9eXQh0W4K6K6vSiJo6VhbPJjIq9WhCIqjdBLYpc6o+rPIFT5Wh5Lh5aWsDR5TaePNjGEys+jnaAlahG16HiO1ff/DKeY6CWbxPrdfltXC5wm11vbxBGHeYUTDIzS9V5n6CcKVs1OBeVdnqzw2+gl9coAwebAH56Gnj+7TW8dG4dm4gwYGlC0IAfhiKGR1FBZu0KBjVuQ+TvNi/5tne3LInAj5CMBghcD77joFGO0C22UF14Cd65F+GunUCrGqAZekiESkxNAhpQFxKkYpOyblhV1yUcg7x0JJiRZiUStq3JnrPtRBiNQaCqRCBlHjkcL0AURfL8iUAcAT6DREWxq1RhWo/L2gra/n+zFPF74fO3fRPNAaz//Ef9ejvnLyUP5G84lOKkm0aJpCqQcyxuNNE8/Ag++xvfwNLRx9FjYFFEK1lnnqMZB8jzDGHkIxkVUoc+ov/5Wydx6dIlFvjIcV0+p6VjdEQYZMwQuSmy4VUcW6rxxYccfHJfhE5VoSm18CM4PoOapQQ0kTkC0NNsJAB99aEDRovEleeldDh/zAD67fSD2b6zFpi1wKwF7sUWmAH0e/GuzM7pgW8BCwwJ0CWbzlxsCURRQ9Tcz568hL/+f7+LF194BWEwhzhoS+ZZ6g5ZtyuJPaVLM3fteyHynEJCLlI/xrbfgnfwabgPfw7F4qPYcboYVIGpYa/ge+ZYonR9axlYrTVXgC7ZoTFdnVlJ9V4XvG2U6tW3PRBFdvqSJ0WFwguljtNzanhuDbfKUVIEDoUA9iIbwS9ZO56jFbroRgHakYeFuSYOdhv45CGtMT/YUSo7zYkkR8o6df7bj6V9VEhKRdJdyXRrDak25K1dP3efXhqP8/JjZXeCPwXoJWtIBfipijNfcwo/OTUqL8Y2XJwfAi+eq/EPL53Ba1cGGIZzKIJYQGcYaCa3yGnrxLr5SNkF0gdub4F+tx42AlTH0+vKmY30fTScEs18gGb/AvrHf47o6usIts+j5eZoRSHSshJav+dpBr0mg4KsktqV/k/A5YcRispFmuVIshxpwT8TlIfCPmBYihlzYWyYQBeZG14YyHNEsT/xSGf/Mee3t432VkZY0bj77fVO3fu7dd0aPbnx87s3a27HT7nuSsdAPpWixEHHiLpGFkXoh0089qtfwtHP/ipaqwexldQyurEbsZ8RoFP7I2B9eM44oI/t7RQnj5/C1atX4Yk+iIfa8VGVLlwvRMCxNh8gxBBOvo4n9tX414/FONIs0SoctAMfeTEAvAqFVN+4cHNfAntOXWJheQHLq0sSOGIJvBxfQ0+3dRtnFPfbar7ZzrMWmLXArAU+lBaYAfQPpVlnB521wAdrAQJ0UhWrspTFYhSybjEAigD/3999X7LojXgeHhpwHQIMil2xbt0sSmvCDRc1AXpRwKOqr88aSh9p9zDCY1+Ec+hTGDZWscEkNK2EPNLIK63fNZnHD3a2uz+lAF3Pw2aMCX6ttzXFkHyXtHKqpueoSe3m9aJGQFEwL8LQaSItCcwLhC5t2FRhnpZFndhDMRqg4VZo+hXmmz4OzndweHkBRw618MgSMA+gTTskgqkKiCnMTndjZpelXfRsLHk3EJops+pTAP0WVdx3V85r24yvXeT2tYaZAF2DBB4yLqkr2uOpjj5bbwvA+T7wj69ewz++cQlndhzseF14nUVU9Ok2AnJOxT6iNHCqPMtGm6jrlFDcyv38qPeRDLLvaZ8uKjQDB60yQytdR7B+Ar23X0Bj5wzi5Bqabo2Qn60hauziPc264SKTWnwC9CwrpJ1D1glXrD1PMRglKtjvaV057Qhl4/5yw7SWlyCF2XOCdI/gXRC4i4L38TqbzaTvFQL8qNvwY/99NxFcnGYzyXOJSqjtZOOwk9Bir1/kGHoBtvwAX/l3f4DVT/wKvE4XOyMN6SnBp0AU+wLQfdI3ONamDq5c3sK5M+exvbkO16kQBATQ7LO0VwtVNyHtI0QfDWzjEwc8/MaTMRbqHlq5j26jhWHWQ+2VqAKWzABeTh91B40owOLKIuYW2mOAzj5rGUi30w9mAP12Wm+276wFZi0wa4EPpwVmAP3DadfZUWct8IFaIC8LhKECdAIVAvSqcjHfXsEP/uFH+I9//C0UuYcy8yS7zoUlP0eALmCwZAbdRemG4skbOKxLdzGsHPSCBQRHvwjvyKeRLR7DRkmAQnCjlm1CyxZK8K1vE5Frk1MUxWIjZIcSadJD7JZoBTUaTgE37aMacZFKgbcWsmAOac6UUAbfofhbARqItSIf840Axx46gMPL8zi0HGFfF1iMgNgAclbj898BKcol4ZQn6saMO0ipKVnQY810DSWoxZszKUqzQgYAACAASURBVFu1b95CE9wYoBvbJgMACfHoVs7Pp8YXnedBpfYegOPXgBePr+NHr57DpTRE1VoStkPYagt4TItcygS4kCbtlZiRQJ22c6R5324G7RYu/Y7t4gRKLWbJQ9ur0c63Ee9cgHf5DYzOvIJ2so6w2BHvesXktYB0sAbfcVAkI60ddzw+Chpwcj30hxk2t7bhBYahwUy44yHjd/FjLsX5yCgxVlgGoLs+j8vMp9ZCXE/EXaC7uY+is3BbQoN3rCk/pgdSzYub3ZS1VCGgTaRoWdRwCdDzHAkDPvsO4d/+r/878vYyqqiJPiUvOKSwDxZAEFIjg2MWu2KI7e0SZ89cwtXL15AM+8Li8QOKQFL7IERRegg5ZidbCMptLDdS/MqREF866qGZbCDOIizMdTBMB6j9EnWomhYE6E5ZY6E7h6XlLoJ2qGMajyu+6rfPoJkB9JvtPbPPz1pg1gKzFvjwW2AG0D/8Np59w6wFrtsC4mtuqJW0mmJNY0CP3YoU7n145eW38V/+6rs4efwShr0MYdhUYaAiE3s1plj8okblBkho1cbfRSG4lqzhttNCceBX4Bz5NJyDz2DbayKjoBvrIgvmGj2UorR+i9u0OJPYHGk2yfolk/Lu1ymWOyEeO9DG0f3AYgC4oxrVaEfq0Uel1gwHvodG4KIReGiEQDsG5iLAr4GFNtDyaJMGmsVBcsfMLpXMtLPOmz/0kadNHUXzlCkQBARYdgGvi3hxI65JGTXXfOvs9j3a81PZc1Lcx7XuHrLaQSJK5ZqF408C4Fwf+MW5IX70xjmcWc+xXTaQhx34jTmpfWaNOYFEXtUgYd/zQ6Fz13lGTrgAdEvfv8U7eHd3MzaBDEJQ2K2NAnPpBrwrbwPnXoK7dgrtaiAigCx9MBXDqvBP2i8ZHOQXs60lHU9mgS9iiYNhht5whJ1eXwC9gBACektr9kydecnjePJc0S5La9P1uRTXhBs8HZbSrQ4Fd0pqbXacm5esK7WUhvoD7/HKTmP/zugKg3lS3kAHDKeUwJ4ENjkazS+heewJfPUP/ifEq0eQui0kWj3E6geUwkLiawqfdel+iCtXRjh+8hz6mz3UJW0gMwR0n6ho5RggL13ELE0hGC+3cWihwnOPdfD00gCtZAthFmN+bh5JPkIpAF0DqEFONlWF1eUlLK50BbxXnoNaAkt2u+URXMdEPht1ibLKVXOB7CIpS+I4dqPghx04bz44cncHndm3z1pg1gKzFrg/WmAG0O+P+zQ7ywesBayoGBXK8zyVGuOiYD26KwB9rrGIjfUBfvrjl/C97z6P9avbkvEjnZcAXSy8a/X/pjL10ItQeTXcciT128yv96oWtjvHUB9+Fu4jz2LUXELpx1IXmSY1PIJ9R1y7b20T/2GliqufOkWLmOFxjGhcidjJsdSs8fj+OTx7FHh6FdjvAU0j26auwvoji3PiIuN5TkBLINTgq9SWq9SbyL3JSbO4WApAQTVmZkh98SmeXrsS+k0vIlXJ3QrG3Y6K+3QGXQTnmI1TtKj0dmbzHQ8jAmxRKAe2S2CjB1ze2MS/nNvGjy7l+JcLfdTxAuYWVpFlJXynRtOtkCYDOH6Iwg8xqCNULoMYHrwyQZDtSPYukfaeXqzf2q28K3s51EJQIT1mGht1gvnkGsozL6M8+Qu0k6tooUBUF6iZ5aSGAcEJGQmSBvcEBDF1TkYBg1IU/mq0Wlg9eBirBw5JcKMoNdBBdCXWVPynS3/qGiwbiPwAUbOBOG4Kzdl62NMLXWjEH2C7WzXYs+81WhfvA9AJ4BkGIjCfAHmIwwTvsV87SKsCI/pKNOew3eogOviIOGIMa5YWBWJ/JiYSLIkgDZ22bHSXCGKcO7eFN98+hXyYIZBxOIVDxwYKPHohshyIKHiZbKBZbeHR1RC/9vQCDgcX0cmHcJMQ8615JHWKyitREKTXNcIqAtIKRw7ux8JyB1mdoGYavw6ETaLkjVsewWcA/QM827OPzFpg1gKzFrgbLTAD6Hej1Wff+bFsgb01kGyEIIrR7++g1YxRlrQbqwWgN4I2XKeBt944iz/5j3+Byxc2RIyo2WyKSJG18A4rrXFMSVsnu7ccCmWT9Y79KsJmuIpq9Wn4j34eSfcA8riDwqFqdoUwipER/PBEbDbc1HRKNnxqm/Y5t59VQKrgVwF6gJKq5Ea4yUEJvxjBzbYw5wzw8FKMLzx+AM8+GuNgW0XdFqBgnTBI3alVtEkzN1yAqohYzTQoAR0pzFR/p0oS/YLzHE5IgOoIK0BUzek9Rzqq0FhNTfxUreo0LVmJ5zfabgTO7DVPJNqkfUx7SEaV2VrHRVo74mueOEppP30VePvcNbx1+jx++vZFrHePImsfJAyVVqB9GJkBbj4Qmiwt2JxGG/3Sxygv5e+RWyDKeiDr4q4D9F39RvuM6hHsblfhMRAYm7e131TweA8Z0ChytKohltOrSI6/iNE7P8Vi2UfLd6QvVwUBSyngh+2c026Ovc5Q0p3KQZqzFAB4+MhRfOO3fxtf+83fFJE4Pi9St09BPlYfSD8KRBuB2ges72022ggbkfY8kxK32dz3GqzsU/JRq5fPvk9HCOtOf6NXG8DYew8ZBOT+GWNpKuqPrAZSRzUhfnkN+MXZK+hFLfSFZhQh9PhskqFTwvFrFKKX4SHwAxw/dRlvvHUSdVEjCkI4RSLCbmRhuH4kAJ3BNSRraGELTx+O8dVPrmCxOIdOOQKSAJ1WV8bj0qVIHDPZNSKKQaY5jj50EAuLHSTlaAzQ5VES/YkZQN97/yf3+/0CbOwAHBRMPf8NNQ3eey64Wwua6fKaPUOuBl/MTHonz94y5Ow17z32Xk7F3s/b8+LrneNf2Cu9uTvxfr3jvc/x/a785s5l9ulZC+xtgRlAn/WJWQvczRYQxWilYVs1d1nUOTF8r4GdjRH+7//0Lfz8J7+E7zUR+ATymvURwTApkrVKxrT2SQCHFc8VMifETjWHcv4Y8oPPoFp9CsXCYSR+C2XBml0qiNspyIBOR+3QCJOn1ZEJxlXqzNAeDTAjgBZQXOl+KtemSWSXn60yBHWKtkfv8m10ggqrS3M4eng/vv65EEcA7BuboJG+XiOiXnJNzeSahZ6UK5bsOFfSZcFsK98KhOZPNXiiPtKUBbebNau0ikVPJgNvp1M2tyzcecYOs/AUdBNJcVnwSpDEIaWVuXrWe/I79D6poBh/1by/chUEX4Lrb/4tIQU9CKS1+hSBq4DLQ+DlMwl+8vppnF7vI/OaSJmd8+aQcxE+FRBhZteVLLwuHAnSrSCfKtEzE2iZC5YRcBc6sVCK1e+eGT2WN0i7kwEhNFm2IzUSgEIo5vo34Vrw/joOMs9Hngww71dYwA7K079EcuJFtLfOoFuPEBkBPLIEyEighZ+WTuRyT7LSxSivMNdqY5QmAsb/1b/6Gn7rt34LURyrSJ+0rdJ4xe6P1Hrp35XQertzHayuriJqxOa+QgTnqA3xQbebp2bPqPF3pDSAz7F5vt/reNP3UW3EVSTTKVx4kYsUJTJ4Unpysg/802trWPNi7PBvngu38uBVLsJCbSJTYnanQjt0sbOT4a1Tp3D6/AXUBUt0GvAoZMhnuCpAJgbdFyiCGOZbaNTr+PwTbXzhsXm0h5fRrlmuEooIKPs0+yv7KPsn92UAaWVlCd1uR/q32DNSO2Tctz++AN01gHrv8/d+AF3mKmljjlNCv5qSEp3am8eX77A/0z6dNSrOH3cQZn7Q8UbmWEqQcFwz46rwwmSensDKCcNmSsxVNDQ4DgIVxWLf40uvp68xHWhlvHRvYEDPSzf593Rg1jipTIts3g5I59qDGxky0/fBBoInYjPXv0h5Rt9z0/adXM8UKN8bzJku+Rsf0+55/e/R855tsxa4Qf88efW/3t7oPmvZWQvMWuDWW2APQOfqj6DbdUN4bohRr8DLL72Jv/v293D+3BW0ml1KUgs4J1BnPTk3Ui8VEGUC0Kmgzqx2VrcwjPchWXoM7kOfRL36FHa8OaSFB/gUizM1nONMOAGfj5LUYfEP1wlEAJWAxglA14GDGXNbfz61iDFCWr5bwSlThF6FbLgtrzHrzCMPnzyyhE8tlXhmdQ6rXaBRqyJ70wHiuoLH7yLYFVQqakwC5QlPJb/OOnPxThe+s3qcG4r8jeY9O3ETnFsGAP2wZZK3dckE5ALwNRMvwRBzhwnoRGAMtdh4+SGr4oGUyTKpjdYa88wA8zMbwBsXd/D6+XWc3kxxdVhj5LZQBU2kou7MGvz7dJImQBfPe94PBehc+DG4wP4iARqnQsnae4d9ylrdVQjFfYBAh1nJDPPVDpqDC6jPvITi3KtoD6+gS1FBAn32dSc07VTBp4sBAToq0BOAGgwUiuv3+2g0GvjmN7+Jr371q0jTdNdzuder3v5xfn4e+/fvl2NYSjuBEH+fbfdTC0wvhu0zpa+7FzkkuxNA16jzGn4YYIgUGSLsAHhnE/jvb25jKyRABzKPASXAp9BbEUjwMTWxm5YPrK+neOv0Wzh36TI9BBD6DQTs7BXZOwU8Au6iROzVaOZbWI56+PwTLXzycITGcB0NMjn4HNBpQHzZOb4rxd0LPTRbMZaXl9FqNVEUpNYzsOiLm4cGn25vCXc/16C/P0C/fv9l0HMsIXpdYMVmpWKJvt6rAL0cA1RTJrYHoPP0JYZvJkT7VIhmg0xyZGntYRBM/a5z0/W5KhqIvT5Al2YzwHZvll8DCXpfpsHvrYw07wnQb3Rfp77InseNmDZ2XWHFQsfXYhcYu77DrBv2Po7vdR4zgH4rt/1js88sg/6xudWzC70XW0AnGM2WyGKLWVpJ6JLoHSCgDVlS4U/++M/xT//4Y7SaC5JFJ0AXtXI7GRC024yla8CRqFA30Hfa6DVX4R/5JPxHnkU/XEavjOBETamj1CjzhLYt5zQFuieTun4hM0c68Wv9MCcxPXcV4uKrsAFqCICujEJ7lY3ESo22RsPBNhaaHubDHI/u7+Lh5UU8vrqAZw4C+1wVhItrIOICQLJdhSiZM6gg2XJZlrJGM4Nnsqzy3YTOxt5M1h97aogJzO1GeMkFtVCaGYSYYvXbLLvB6mNXLmvJxcOWJQMhalVHoEgq+3oFrKXA2S3gtfObOHVtgDNrA1zpZ0jdCIXfALxIasu5SHQpInW/blMAvaQiumFPeLSRq3N4hnXBnE5B6zLeScmmEBwRYJdig9d2crQGl4GLb8I5/zq8tdNoltuY85SxIH2NlHTuS/ZIXcGnNRaP4PtwvUBox/x59NFHBaA/9dRT2NoiWdksBMfZRrW+s2CdonuLi4tYWloyyu6aweSxbuSBfr/ergf/vD84QBdwIAwdlWZPkCFBhDUAr18Gfn56EzthG/0QyD0GnAjQXfilBm3oU85va7jAxYtbePvUW1jb3IDnNhC6kWTmBcD4HAcr1HToqFLM1Tt4dLnG5x9r4qFujni0KRoLdGcgQCfwtkwd9v1Gu4FOty19NAwDZBl1Shz5HIOFH3eAboHzpORDNSbGOc9d4GgaOSnoZFmWBa9yY/eAqevRxnc/R++Xgf3wnjqbQec3CLvNZKf1G7UdGByV+VCYQ/pJu3Gc5hjN+VMZXDfHaWGbE+jbNhpnrc0XiICm+ZH52mT6P5wWeQ+Ku2jlmFaxc/w4+KKRthsDdBPguM5J6zpImWLaBtoXJkEd5WXwwsdLi+uU2t29HvTh3InZUe9cC8wA+p1ry9mRZi1w0y0wAeg6wKtQmmbRmZ1mLXoYzOFv//q7+PZ/+S6GgxxxxOptV5jZ1tKsJAXYTMhcZFiqW0nxI7eBba+LeuUoomOfQ7F4VH7PfVq6GSr1rjzMVPZpD8dNKWu2kHgC7PXCp+nWOiVRhb0q1fu8rnI0Al9Uk5N+D56cZwK/ytCsChzbt4hnjx3G4W6M1RZwZEUXwE1Plds1FGBJ9FqzHnFSnKap7a19ph+6TKRKcZ6+nJKTtMtgx+4swLStONn1aa5AkdksW7tKgM7zYe59SOG3UYHLgxIn1vo4u1Pi7FaOl89ew1buIQ8acKMuvEYTRVkjJW0fQEhVZ4pU3V4C7Kb73B3bYQqg5wToJptDAB3UOXxSiGWB4oo2AcsmNHhC4T5SDjLEQYkORvCvnERy8iVEV4+jMVpDXKeIfUeCMtLLPAoP6mLQZZuVhFe0FGSwpsZoNMLKygq+9rWv4Vd/9VdFqyHLsjEYn9CBdwP0drst2clOpzNuFqsVoeBntt0/LTA9Hr1XBn2ymK4pGkg2jAuMEOB8BvzL2QSvro0wjNsYBgwuKUAnS8mrCOjYH41wZQGcPn0Z75x+G8NhH2HQhOsoQOdYEQQ+aorJlQX8bBvL/hCfeaSNzxwLsOhuw092EBIkeeoiIJlxuhrQDrCu0VnoYGGxi/n5rvzODPoMoE/3yN2srQkZ2cCeMeDeC87tfMWypqlSlj0Z0fF0ct3j8BiGNnUXHhKdy3QFQKCtv9nt+gB9mq2lIrMK0m9kJ7mrpaea0AJaS6ifzopPT8HTAF2mgj1D6vsHQG6zYc19ux5At2uW6VZ7z6lY1iuTsUOnNp3LpSeYnafnc8dcsJ0H7WdtQInx+RlAv817/ADvPgPoD/DNnV3avd8CksUdz1LWNEvrnSkW59IPO2jj7Jkr+Mtv/S3++cWX0Wx0EfgtZEmKhqeTKynE/GF1LTfNXtYoqfgeNUDn8V64iPCRzyB45DPotQ9iqwxRC5Vd66z2brsmWgOubFRcP2sV0k0dsl0emLppTkJCnywrUeDmQjVyfQSeg7JQZ3AKKfFvFZXsUSJ2a0RegcPLXTz96EE8sh9YagH7G0DHUWE5ep9L9J6ieb7+22ZERZiJS25T109f63F4fJxNUB9x2djGxgJN7NpYT2/q15l94ORJorStUlRPc31vOwUyFzi3Bpy4eA0nL23g7UubWM8cpGEH66MaYXcFtR+jog2epBE0eyuFBOJjfp8DdNNmmUsFf7W68upSaehVLS4DUpJhBAQ1qMEihRJePUQ3SNFO1lCdfQ3ZyVfQ2r6EuUp9pBkEyZnNJjXedEZP4kkOnFJ9orlAIuAnnf3pp5/G7//+7+Phhx/GYDAYZ8BtxtwCbqk9ZhbSdbGwsCDZc7ojTFPgZyD93h875QynV9RTTKDJottAFpMcnHzcLIvrGhktxlwfPbh4e0ez56dGHpK4icynFaUJeDKgVxm2kBG1HPWBEydO4tz5k8KooRUm+7sjmXZHvNXp++gx2z1ax+F4iC8/tYRnD9eI8zX42Uh4J74fCEAX68tSaezsg/NL81heWTT09kIAOpkd8rlZBl3G65vfJpBot8OHZponmwX57DVT7IwpYUxHtDdu5Rxu/qz37jGewqiXIpovWoM+ThILIDblYOP53T4P+srrnwaUe4H6LrA5dQIcjvnZjC4c5th8T9Q+bPx+6tm83vpiGtTecmt8ABr7jY6tp2eZBfope/8n12Ro6+PsuPYFnY5Uq2c6SPHua9obOLFnY5hh92t52y3fsNmON9MCM4B+M601++ysBe5wCyhA57Sm2R9r+yWZWinh9RAGLVF0/6v/5+/wl3/xN/DcJjpzi1LXSKovM9o5adYUGaKtDz3BZbIsUBYjBI1I6p23qgaKlcfReuI5JPuewFoVo3YbBlgpMBUKskzaeyZu1vqyltKI0pDeLvlyU5MuIGiKQkcGAI8VkJpMgM7rI5e8kipLoYyL0nmaIYx8eI4r9nF5NhJhuciv0Y4cdMMaS00Pjyw28ejKAo4t+zg0ByyECtRpr8Zj0XJMQxNWDV5fKSpngZmw781nqPbN1YQAfaljNwJzBpTzbrCOnECc/yYop9hbLwGGBXBtY4DTlzbxzqUBNpMaO6McaeVhp6A4X4TG/ApKL8Igo0+9izQvZOEd+oFkzqV+VITp7+/4OXsEFzUZgy4C0Eux+fMrAnBS0Uk1oIAfhfDYh9jm2rpR3cMStuFcO4789Ovwr55EJ9kQ0SxZLEngyRWAXtO7WkS3NJMOUxpQmVp0Zsy/8IUv4Dd/8zfR7Xaxs7MjNeQiuGXAjhzTBEgIcvh3Zs9Zgz5NZ7dlDNNZ9zv82M8Od6dawD7Q44W6fZ72ZFbN5yZAgf1WHR5otVa5ITYAvHS1xk/PXMU1p41h2JASjGnKtGVxUA6RX7l2bYhTp87g2tpFhjBNP6IuB0sy+JyT3loiqnOEyTUcm8vw608v4rGlBFG+DidnjXoN34vEkYDZXFGJp32b72BhaQmLS/OI48gwQkzQk77uDJB+zGvQbwjQPwhoFgaQalkYeDsGabspz9O1ZLtZY/cyQLeAcwzkDSDVR+/dQYXrZY8trt8LumXF4lQC0Dk+2236c3v3nX7k71jmXJ57S82/uUHFXu809Z/v7e5TBoxL9lzVVuTcpU5fnWt2MTDGpzA1r1+nTt0GfGYicTd3zz5un54B9I/bHZ9d7z3VApwMZJHFDLMsuBS4ah0iAXCIwG+iFXXx4x/9An/xZ3+DSxfXEIUdhK4PJ08mAJ2+zZUHp/Ylos7Fp+MWqOoMjutjUMfoRfukDh3HPo2deBmp0xVAWVCszijbciJiBpSAyE6ypNDT03svQFdqnYkGmw/vipYzm06AVLsKTKmQXqrNlePyGlk7nAu5X0SRHFeEvlijPOptw68TRE6OhQBYafnY3/QFsC81Isw1Pexb7SCOfLRi2hgBsad176TE88dq0Ws+a7LZnAgz4ixDtXR1myHvZ8BOBmz2gUFFCjtweTvD+k6C7aTAem+ASxtD9CkaFTRkYU7VcAYxmM3lwrwoCjiiNu8Z9XcfURTJv9Uqj9P9bfjQ3wM9mRQ+3u+c1yISAGRVUMSt1P4j2XMClUgWPlonWSBAgVa5hfnBWYzOvoT8/HG0k3V0iz4a1WhMetDj2kIOVR+ehGF4T5k9H0nN+de//nUcPXpU/mxB+V6AzvfFXzoMpZ+RFt9qtZTVYPQKZvXn90DH+qCn8C6APoYKBmztPtA4u2hE2BihyxhMdH1cqYEXLhT46Zkr6DUXkVLrw2YHpbRHgZyUcLC8qPZw+twazp+7iN7WNQT0JxfxSnqfc18fwyxH6EJcLFr5Gp5eqvDFR+dwpLmFsNhBVVDl3RVdEQL0qnQFoPPfDFzOLy5ifqED3/dkzBBo5XoSvJVSphlAf8+e8t5AkLOZCllqFlyFUUUbRGz4ppDnrgDQvRFU1b6pDDopwdhVqmX64liobQ8gH9upTjLgtiGvVys+pm+bD9nfxaVjKvB9PQr79bLq71Ex/kGffH0W9qw9LJvhRhn76wUJ9Fym22vyb37e0trVxcYmLiwlh2o5k/lp18lTo8e+YdxM9moc7L5nN3Xpsw9/DFpgBtA/Bjd5don3bgtMA3QBFcwUGmX3kpzo2oXvx2iGc7hyeQvf/c4P8fwPX0C/lyIOWyKmxkkyYykdCMx9EDQRpHPaCUJgONpB5AcovAY2qibKfccQP/lZJIvHsOMsitVX4ZDKqROTiHCJyJexOhMYtBuga517LfXAMomJeJy2MxeyEzoxBKjyOghOXQGuFQIvpMmV/lcWiOOGLFSTAY2OKsluMpsu51Cl8MsMQZmiTgZwsiHaoY9uO0BnnkA9wkKng247RjsO0fRdqXVv+D5i3xXxN2bYJfhhugIT11xYsB68qHLkWY2srCTJT9uujd5IfraTGle2h1gbFBgWLvq5ixwB/GYLbjyH0qU1kiegnJT1KPBQl4UwIRh4aMYxyjwT2y5eH6nUrI3m70EYanb43u2e73NmsvTSGnMmtYVVoQBdFr6CVkh991EikCANAzoUxaL13kK5jrmNt7H11s+QXbuAeTfBHFL4+YC9TXZnVr40Svd71e5dZhk9B5ubm1J7/gd/8AfSb7a3t6Wd5eunBQV4PFPbS3DOrDsBOv89DcrZXyWbOdvu/RZ4D4B+o4ygZVFo4JIWa6qRcKkEfnK+wM/OXkHWWUFKVXXD+RXdTIdiWrpADwvW1fh45+RFXLp4BaP+NsJAbR+r2oNHfQ/HR284Qitw0A0ydKoNfGqlxnOPNLHirSPGEHlGHQX/XQCd/ThuhOguLKA7Pydzgg3qyXNBVhLdJO6ATML9rOIuNGMjPjZ5tRTkPd33XXRozYjqQDEB6GPFdjOhTWjflrs9RXe/ixXEewG6zt0WUN7YHszSsznPqojcjQMO1+te01lyBgak+aYU26dp8teju9/JQWUXQN8lwHa9soPd1ykijkbXRGrl7drAlLnprwrfbSmE/b7dgZ+Jy8tkH7sWkhXRVAnhu8/hTrbH7FgPVgvMAPqDdT9nV3OftYCNsWodNFcaJhvNjLooT7uIwob4ljNr/vqrp/Cnf/ItXLmwgbogIIxR1gUqr5YFXFiHiPwIRVbBC3zkyJFlCeYaMYZpjSzqYNufw1V/Do/82r/FdnwE63ULiNpwohhZUaEoUgFR4jdtpq1CbK4mFHfWGUvCVGY29ZSVCU5mLr0Gu4AYT1p2EWQmPn5KgwK66OXRqSirAnfq822VV8b+rpxQp7y264zZ1kLq2Ok5TOU8Zt/JB6jrHHHoI4gjxI0WvDAQWzMKj1E8j8GCfLuPfJQKaJav8wyjgWwBZqpYO06VcDdE6bFmP0ThUhDNtMUUANQlgalZkwD7RN1VqLGmb+qixWgHTFm43Wddd5xxmtAlGZhh2ytAL1k/7rAPMgsewXdduMkALRToEBZdeQfeuReRX34bbjZAOwTCcoioztBwC+TJCEEYI824kAxE/Z7gOW5GyNKBlAmwhOGxx57A7/7u7+Lxxx8f30fpf0a5nYEvS1vn+3xOSGs/cuSI9kSel4AdvUPTKu82q37/3ZuPyRlbgDCme9uFti6l84L0cQd5WiIIaGUGlFUJ3/VQlImIs6XGgeGNNeDnV/p4a2uIdG4eOe37RNEfsp/0DQ8o8hwdB+b/4wAAIABJREFUL8CgX+CXr72Da1fXQQ8DEcN0XPhhjH5awg9icdpoBjWy9VN4dLHCbz27iqPtBO3sImInRV6RleSg2ZhTajspsyaQdPDQqlDcGbTNsnRs+8dnIAwj+fydCO/dzwA9z3lfAwQcq015FoMoVV7IWBBFobLRaNdonFKkhp8B5bpGmVOgT51BSAZTbRJXxPr4ntwTMyeIk0iZC9ONATz+ZAw+36Xt+gDdZH95zaJtEMqYKWNgXoCiiHEYScA+yTPUYY280PfZjrbUZ6zpwvIPMqTyfMzssGMi+7qXA3VRyhwrx3EdYSdZi8vp8ZPna1Xl+crtejZtN9OcFobvrfS2wVxhqRnWlCQ/zCwsyZBKZEul5E6eOagYrPAG6UIj8wHnhqkzGmvIOHCl/p6sR/Yldf4QRxsRpNXSKrYnExI8FtuFmyQsaBgbBJIcuDf4GDfT6rPPflQtMAPoH1VLz75n1gLXaYFpgRX+WejtnCpkIrCZaAe+1xSq+4VzG/j+PzyPH//TCxj0M8zNLSgooRUQ55VM6eNu7SNnoXXoIyfgDnxkVCMPWxi6IdbcGAuf+CLSlV/BaO4Qhk6EUeWjZsqdZPcyERoyM56c1jQLShVu0pQpRZcrXdmI5IzrNMc1YZPIvFVR1xWuyVQYWpmI2Ji6ZBG2IzXaWJfw41JhJm3CBTdrNC1pXWmIFF8i35MgXaLcUrjP31UsjhlWx/ckWFF7SlIruBDjRErQnBSoc13ASNWqWYhblVUCeqVu029bAbuWAuj7YhfGOvz3qHm0AQVejwYilKUg4n73OUCvyOGoHQ2siERhrtfmFpL9LrxA2Bk5Fa1Ro5EP0a1TNEebqM6/huD8K6g3z8JxK8SRA4fZ8ypB0ymALEUzaiEhQK99OEGMUZ7RaU+1FUIPGxt9fOMbv43f+Z3fkQUQFz/MiCdJMgbd4wWaqUfnfaBt1YEDB8ZicbsWklNBl5mS+z0+bO/JoGupCv+vDzJBV1HUAhjIZiExgtln0tEZ2OTiOkWAHoBfXgZ+caWPU6McZbuLDA5srTkBOtk1BBYU3mw6Iba3+njj7TNYW9uQshpaqYm+RhxhkFTwgxBVWaLllXB7Z/DEEvC1Ty7hSHOEVnYNEYOnfGpqD81GW8p/LCOF4z8BenexK310L0APeGzRr7h9/s39DNBD35dn3oJQ3k+CIoJnz3MngVfaexqtF7ab3YdjBoG4S7EviS0r2OJ73HgcEe1j+ZVHZoSKuhKw8ofBmLu52ez3ONNtqeumX5RlrWVVBNGuJ8B8sNNDleUiQDhIk0kGnYw4G/Bi8MKUWhDIt9ptZSf1dkT0hQwl6sd4hVqI+QEtADMULP+g9kdVIyQLzpRlCACW+Y5BeX3lFnK6vo0uPAHo9l8mQGFuyjSDymXAnOKgLF8wDiNkvIglrPkbVztWQFSfCw3kWGcFa/tp+5IbaImfMPKkrJDaJiECTwM86iSilrOyvjOMQ5lvGOzjvnezA82++55ugRlAv6dvz+zkHvgWmFKEHQN0TgoC0pXGKJnxoAXPjZEmNU6dvIhv/fm3cfydc+i0V5AkGTynRBi4KDlpVg4iAvGUCu4xCgp2kSrM43o+Mtajw0W+8DC8R78C79Anse00sDYC3EZblYfTIXxXxeKkatgJBKTLOUqNMYEY14fRBJwaFeWxDduuTLreSRvZVkDvwK3sMTm7KahWSpipbTPCcwrOObn6IpwntcjM2tP7SIRbmH2qJaAgGVwDGMe1cnaitXlsRrxFa4wLM52UKTYn0XRes0iuM2BixKZk4aPBhVoWb6pYXrmpRNEJT7lZq7G9IjzvEtkZUwP30uPupx5PSD4B6CIKx0wV28OpkDsucs9D7QdIixxxXWChHqGdbMJbP4vyzGtoXDsBZ7gBNwoQRFxQ78AtUzQdljQUiL0YZSEyWxIcSVjqEPGZ6MFn+YLfwH/4o/8Fzz33HDY2KPMFoa5TJI4LU7knUyJxkoGPY6G2U8HdZs5nQPx+6neTcxULs6kUFxfYAlupfSAZVWBreyAlJd25tgR1OK6GnnhcqAOAE+JKBbxwpsLL6z1coasFbfooaFm5cgwC9FwsG8nlreAVwOXLazh97hJ2NnvwmWkzwUQGA4dZCdf3UOcZ2k6KueIqnll18cXH2zgQj9DINiUAmnMcqlwB6BoXUoBBYLi6uop2ty2/F0Uu/Z1/13IM9Uv/WAN0U27AEimBRhxr6gppmqn+h+MhjGMF1kYHhICV7SZZ98CT4LXMSsx4GtFQBWUTcreCs9zoVDhybwLfl36XEIB+EEG6D+nxmk7uajBbS7eogSKUfwqxFgUCsgDKCkWSYr7RRuwHUhrkBRQnDIX5wSy6BN3JKKqBrGQbqhMB/z3MU7gMfjQigf9ZmSFhGRr1VzjWch6lbg7nyJw6Iy4Co7JvPdkJzOXHBMKp5UC9nFvdJpokegQ7/47XGTL2U8tHZO3GTD1Zi9C2kDO+68rcL+sOU3InQLwqTJ/SyVrmCnhmznCFLZCynM0wsCR7TsaB7MrSvVICIrqfZs4lueHpMXSs0vFqts1a4HotMAPos34xa4G72AKkXclCawwA9WTEs1uodKRIMTssZjyIwjaG/RI/+P7z+M7f/TekCet6Sd0uhMpZMZte1YjCJnKCTDcUOrZEgacncAdYq5oIHvs1hEc/i6y9ivUiRBa0UAcUn2MdNYW+VEDFAnSTg0ZYpcaznU7ktl5X1doVfE/C4jbKL2sesWCbNDgXRhOv2d30eEuDk0nXUg9NzRgXziJORps50ls58Rm7GSGfc1I2tHmCbZ1wCcRJb1T6Go+f+i4qV38nOOe+kk0XmXcmC7hw4TnqPbK+prKQdmsUHlX032uKnSyhFKRfX6znLnbBW/5q9itVsNUFHcG5lj5ogMUCdPEqL3K0nRyL1Q68tdOoLryJ8sJb6AzWERQj1HEA12edLVX8R2i61MetUY3Yr6kAH0oWnhmauMlszY4svL7yla/jN37j66LGvrW1Na4dZ8aU2bFp1XabBaHKOwE6gfw0tf2WG2K2411rgWmAPgbnJpDGk8rzGlevXpU+urS0IEwiDjiBy6BPqR7o8HE6BX5yOsMbWwP0gghOHCPlOFDQYUKZNTkV17k/F9ujAieOn8La2hb6vQECJ5LxQ2wrfRdJUSo1Nh2hXQ9xKN7Bpx+K8OwhH0v+AEHWE4OmivoNNdCIWyr+xjil4wgLZN++fYhbtP/jmKRAgOOXBpzsOHIb6Udz1+7bDLpQ2ZVybl0ZeC0sXyJQql06gxRKvabwKYGo0ZYgeKJriOczS6p6GbtKXCRAq6UvNiMvIH7Ko15mOZNpvxsPgISLp26/pY8LGOYobAUOCRrzDLHjoUFXlYz+oAUafgy3VPaAzE2cH0XEU//NZ4MBDjoZJEUubDwGUjd2tpGUOborC0jdElmVIadValVpiYdLe1gGywE3V6FZObzJoFuAzu+iDedtAXS5CZM5dQLQ7R1huYJZVzCYx3OS342HgxtIyRt1Y1DlsubxKTTracCefUTsYAm+ycAi468kC6dGUVbwolhBtiHvcZmgGXhm0LX8T36XNZi6Lihbq5LEyd3sP3ejz86+8+ZaYAbQb669Zp+etcCdawERUzNCVlPU7TFAr0t4PrM3HtKMCr4uGnEXWepgfW0H/+f/8ad45/XziAPNsoxpWsbCi5MEVYFd1lCLDRrp3QTeNQKvxrUEKPZ/Au7hZxAe/gSS1n5slg2kjq82aIaORQDOekyKdRGoesgMQOfSiNF0a3A2UX3XRpoIx+lvutmFg0T4rb+oiNsoENcJfeLNLvB3DIInVifcPxP6u+4hVHJDYdNJeOKRrhR2BeLyI4GHWny2rVDfdO0x17+TrKrWq0lNs13UEq+zRlH2l7y6UuqNqr3Ni08WUPqJsQDRnoXFnetUH92RFKBPRJp47Z4JlvAsSHEXRWRmGMoE836GucEl5GdeRnXxVXgbF9BhNrLKpfyAq8SyyuCQDeI68B0Ho/4Qod8QF4KaYnxZJrV/nl8JyP6jf/8/49ixx1Q539T8jUYjyZJbaru0uqlF5Ct9z/nDxfqsxvyj6y8fxjfZRa/0N1M2osFMdWfY2uphc2NbMnz7lhdFxNEm3EsUMmoM4OHVHeBnZwc40U9RNlvk7ErW0K3Uqk8zYDnimL8DO9spXnvtLaELZwnzcKHUMpONU7HmXZ6FAm5GOvsGntpf4bOPNPHYQoF23YOfZxJUlIxnBcRRU7zQWa/K8b7T6Uj/9kICcmUW6djFLDHHIjs+fbwBusM5VNxAmOVWoM0sLxuIJQyaqTTZT9KrqT9ibOwsUGLww44RBKs6/xJUeahyBepiXyrZUzKGlMXAnyDUzOzd2IRPYTXujLCZzVRbbRthC3g+Ir7WDiIGqwcJwspBq9EGtjMgKSB1X1xscOIz7DF5UBidIqDna+QjY7114KEKXAzqAnnsIPFK6e8S6CYzRcZu0tNqeKXmsieq76ZM5EOpQbfzq9W/0TWFrIuY8CAjgMZovBbO/nz4fPN8k/3lFPCqFCgS1MUIVcnQHYP6tIvVsgk+o6JNwGBN7WLEun6xF/WkDE4V3WXRhtoJUJQUn9USCZe1Wda5xZRR3Q69/270udl3frQtMAPoH217z75t1gKTFpgC6LX4OrPi0YBd0rcZ2XcoCBQg5YKOlDG/hdGwQLezjP/8p3+F53/wApIBJx4O/g4ck+FJsxFiL2DKEZ4bSDZTRNnqEr6To+lU2MmBneYq0sVHEB39LNzVJ7FJ/9/aWIOZjC+p7bRiEyDuEITmiGiFhVoy65ZONskua531eOnISd28I9n8qVmJdHQF0qYm3IrOGYAuxzDUeTmiqMerqqqKzpiacNOqFlRPMkwmACLBBqWyC2OhVLstZlnkPVkoaz2YZKqMMBCzV2bFNqbI6TnoYoBVp1bpVSPtWhZgAw+7uruAWRPtv4u0yDv1CNoyhYmOAnuC8Xc3X0LLKTJzozJFp96Bd/VNpKdeRLT5DqLhFlpuIJlHLpKlv1PIh03KulDXR5Zq/6CuAunJvV4PeZ5idXUfvvzlL+NLX/o1EXzr9/tjOiLBOrPkBOrWPs32C2YmCc4JgGyw5k61x+w4H30L6BgpkpCm9lwKXWTsyYsKV66uS/BmvtMVNfTQM0+rgGM+7x7W4eCFyzV+ebmPc2kFt90WVg4xCxkihGbcqrJAM6IWB3B1fYBXfvmK1PJWFOSsY1Fjl5pSjiUSb8oR5QNEyRV8/pEIzz3Wwf5wR+zV3IKYR4N6HHdYkkTGRy6iZZ4wQpjxJ9ghhZtaGip6qAygQjL0Qqq/7Ua/nzPoEsolFqR1ZZlJeY0bMLpaoChJX6dYKnEYx/gKw1EPO4MdKRtjO7LNrYCk74UIPVKSCcRCBC5p26HczKr0hZfNeZog3fdiyRTnxeiuAfQJHN2dRbbzFTPTTT9Ett1HswLmGPwe5rImwLUtXHnnJKqtAbKdPtJRAp/lFkWBtD8UIUR5rnwX7cV5NBa7aC8vYP7gKrCyCDRjqh+iDGrk7RiF5yALHPSqDL0sEVo825dtZIXgLFC3iu+33XENHJZn07Dz7DF1nlXWnGdtbEUcknOJAehlhjIfgU9t5AOhW4n+SZ32kA02UaR9VHliwL0+pwT1ZNSJKJzjoDk3Dz9siAhtwICH10RB/R9QXDYS95K0cpCRL+MyfE1wr8F90ccRUds70RKzYzyILTAD6A/iXZ1d0/3RAgI8VRAOpKlPAXQBPQ5BCydKXchxcaZ16CUWF/bjlV++hR9+5yf4l39+HWXhwgkbEuEmDTNN+og8V0RYQKVginVJvRMjxTniPEHtBtjwm+i3DiLf96Rk0uvFoxi6MXICWleV20snRObQ41ut21h/HlUDMV9jZt3SylwJMug2DdYVwOmEKT7qNuzPpbQIq1xnHwvwJuo3elypN9c4NV+tmI9MnDJR6w4SNJCJmEEJDSFYKqP8XdqcsW4F7WIQJoJ4DIT7su9EYMaosTM4wSy8YH1rI+ZPWajs7nbvnnen6Pym3OBOLLDvVme3TAjW8kubmuAJ743c19qFSz2EukKjShH0LiI9/XPg8stYzi8iyvrw0BDw7VQJeYMCzqmTIAscsfbTe0gROtKSB/2+1I9+4plP4fd+7/ewMN+Rhc60BRUXUvyMiDuZrLoF6gTzBOi2Pl361J3wqrpbN+Fj/r1S3qKeDQLQGcTks0zK7SjJcO3qhtxrigJGoeZH1QKxgMt+AwcXcxfPnxvg9e0Ca6UHp9WWhbtkuyrWpzKIRHG4EiHZTEWJy+s7eOWlVxFxgZ0zwxrB8ViGwbx8CSf0hDXSqhKE/Qv49ae6+OLjc2jXa3DTnbG9E0E665sJ0HmeBOjM1O3fv18AOq/D1p9PA3TS7fm5cQDxNvrBfQvQDWtCJ4YSlZPB9am6zp8MtZtifeM8Ll47g0uXT2OYbsOlYJ/HsVsDfwXBN+umxc40lHvtugEivy2uKUcOHkUzmkersYzIn5P7XOakxRN4UnnAssdu4wbc4q4aoNbBVy3DSBnXOT/Ma8QFEA1oIhgCWwPg7CWkrx7HG8//DFunLmCpFQkQJQhlNCqi3R/nZ6tw7nkYlTkQBRjVBfxuC/FiF/0yw9KhVTz+ta8BR48CiwtAKwA6MXp+hY06Rd2OJdOeM2ttzs0C9els+u2CdU07qNL8ZCVhtW5Ell/vEOdrSU6wbM1BXeSo020cnCtRDq6iv72G0c41lMNNOGkfTt6DW47gU4SWrjCSG9AZnUwuUfl3+bzzDwGcoAE3asOLFuA2FuC3VuC2FpA7LVRhB2XQRloHGJWUUWXdewCHgoOUibRJgFvsB7PdHtwWmAH0B/fezq7sXm8Bo3iuYFEzsZIhEbV0IhyCci40h+N6Wk8odj6iqIkqcfD8f3sBf/nn30Z/UCGMO+jnBaJGLB7ioUNwVItgCWi9xonAI2jK4aWpLAh7NTCMF7HZWIVz6BnMPfoZjKJ5bCeVWK8xGswseeYyg06SOKPMtHPTDHrusi5LKaUTgD5VZG7ugZ2UxddavL9V5M0ngJLr133GmXezw16QOwHouijhpGkp8Vygj8XarD+uqr8YsD2hIqpwSw2H2SlhF9QoyDUlQpQsO0WhtLZRAKIBcvb7bdeS2nTNrdsrFZBvs8ryvogZaYBCaPyapzdiePdQ+Jx9bldmf3Ifed4Tv1xzzSbQYusLp/10dbFYIaAlFUq00i3gyknsHP8J/O1TWI0G8LIByjJA6LN+t0BdUuyQmgA+korlA8w4qKATaBWUZ6KgvW/fKj77uS/gm9/8pvTHfn9nXEtua0yHw6HU8VpPc6tIbMXh1GrJZiXf3V/v9aFjdn7aAkJP5hhkcslcjvPfSVFg0B9ie3NH2BLLSx15n2MGFdfzPIMXhBgAODMEfni+h+ODEr06gNtooUwTeLTRqhwRe+M+tORiQG8wynB5rY9XX30NbSnfYFaNAD2QetyCVNkwgFemaCNBuHMWX3umiy89sYAovwxn1IMjmXlH6NkE6GHQlP6aZRSDC3Hw4EEsLHSRV2oXFoa+UW3XmmgKofG5uP8Buh03db4bb+NxyI6XkzKnaWaW4+ao3BxewLE/xVbvKi5cOonzl09gp38NVT0SoO75BYJIRT2rOpXgN6nwDmKwvJo2bKLTQrfOykHottEIOkiGJeJoDoudFexbfgjLiw+jTfCFFuoiglcGZu428PBdzKip8zcXN+3cslfkzV7/VKuMhd9kHuIUZT4kQWUzdPE9Cq41c6CTVghGNZBWwPEzWP/nV3HuxZfQP3EB0dYQS26EZu2iGDHYSfBJUVXVXSElfTynOrS3dEEd10T0XoAi9MB4FJkiA2p87D+C+Scew75nn8DS558FHton1m39ho/NKkUdhjLfy9wuQF2Dt/Lsigf7bg/1ybz63iPceLaVpQMZayyn0wPrXKwNI04vsmYhEE4ROTT9zFHSpnN4Fdm1N+EmayhGO+IgElQ5Aof57lSYgizn4zMvqwAKDFayAtDv4LhDRwDJqIconAi520LpN+E25oF4Hp2VhxEvHACaB5CVMbaLAIlHxkFTQkR0L7HJBnvmqhW0u2fIcsiIImp6Qq7urrI3ZnPQh98CM4D+4bfx7BtmLXDjFtij4r5bRExp2FzEjQVsDL2KizMu6q5cXMN/+/5P8aN/+gU2t0YI/Tk4pH1TFMfjhMi8eSFZZMkKS46J2R2t02MAIHEDbLlzGM2twj/0SURHnkba2ofNMkQRtJFRWMbUdXol1dspBqa+siUFwOiHyuy5UY61E6/WhXNC5gQpFXNiuUUV+VTqwIBGmYuw2Hhi/gCkzWk4NU0PmxLeHZ/L7oa/Xk77/T7x7lv3fnBu97fYkMONXu/uw2Gp+BNPXV0YuJUJGFmVfbm3LAnQ+165WhdrgS/7mzAQqC5tAiJxnWGpSjE32oB34S1kZ16Fu30WbYwQcGFdJPBMX5Vlj9EP0ECLaieQnsxAktB681R+//Vf/3X84R/+kYBvgpuJiq5SXS3zwdrk2Baem5sTZWxbn/5RtLytcdfs5/v1nI/ijO6x73h3BE5O8AZvT/7AhTkDjiwFkkyo1niydw7ET9zDiROnsDzfxeJCFzGzeTV9yj0ZyURl2QuwXgNv7QB//84lXKtD+O0uRkmBiCUWvocBQRu9nUmjzgvMhSE21nt44eW3kVDAsEwR8BkpKOZWo/ITQUqSzc9TdN0cD7dTfOWJJh7ppIjTdTSYt5fAIs+JmV/WoLfH6tBKb18ylHaFHJNtEgjU924/wHf3MuguKrpyiIgW3R+olG7qyI19J7OVyrzKpTxa/m3LkZwh/HgbabmOK+sXcebs21jbvIjSodo4635JYyf7Sa0wLZiv+T1QTZe64HzJjCYz7plaerLenAGXKpDEa+j5EhisqwBz7VUsdI5i39JTWF16HEE9J58jLb7MSFfmtdDLDybgQgu4DD5LI0p1tyD9m4wfZqxdemRXtdr3Ca40tmUG1fazDM3FLoZljjLL0REXE9VDoV4B710zipHkCTq1i+4gg7OVAa+ewD//8X9GduEqgkGCKCkwVzkC4CkQJ5ll8WUlYK3gSqBcg6pKRVfAK6JoToXC85A7LGnj2MzNQeH6GDohenQtWGii/eSjOPKlz2HxM58CDq8A3Tb6kYueWwq4Z7kGWX3inJCa8gNjM8rL1WCD9m8biLBjJlcx+q2qxC4/ZD841BHh+4mwDRkf4Vonr2iz50vQwS9StN0MnWAEJ7mK4foJbF09g2J4BUG9jaAeISpzBLR4FZVGLX8Rj3OWbKEC3dQcWeNw9GDwWAPvnqOivKgbJpkRiXVq7nJtxBp0F26whOb8UbRXngYWHkEvmMcWbW3dEI7XlPvqlYXqrnh0dQDYOizzIttQBHBlzWXSD8IWJLvMAvS7o4Fwj80kD+TpzAD6A3lbZxf1ILaAULHF+1aF45hpIbX99deO42/+6u/xztvnEHkL8NxIKeaihJbI4qTkAkeETDhTBqi5qKRXKTJUnod+HaIfzQMrx+AfeQbl8uPYiRbQdxpCzeKiSHL7XLGIdyhr/xjB361uLr7mDDYzu0q6PalxFXSCY9ReALqLxKjpRhVt4W5/kfkg3u+P4ppsLb9+l1XgJ8uCgoDUBTAK/aY/1Sy7IJ3U2NvJksoo1VI4hws4KYNwK7TrBK3BOuJrJ+FfeBPB2llE6QZ8UiAFWGn9nQWvdjFm+7i1GCRAZz05t0OHDuHrX/86vvSlL8l7VvDJtpUF57a+XO2WnDHNmVRnC9w/CsA8LTwoay4jUjh9nh/Ffb5nv+N2ATqVmQNf6joTCWZ6SACsb+yg39vGYmcOC3NzCH0XRa0MDVE9oAqz5+F8AfxyHfjxuTVsOAH8xhzyvJRspOMHGLKfeq4EO6ssRdsJcOXyBl549YQIcPpFgoBCclVDsvlVMITja9mSkyfoIsHjy8CXHw9xuJUiTrYQEzBS0MzjObFQiK4bLWMH5kv9OfvpJDt+HYBOxtWUcObt3N+7CdBt4FeAkAT9jACeZCpVH4RTFsUjk3woGccwVvZLVm3i3OWf48rmO1jbvIy8GsENCeUycYMoqwJRQCeHUkucXAJk1XWRYKNEdtoSsq49HrsQgCdMsaohFqBSaUYBtHIo2VPPn4eHBcThISx2juLh/Z/A0twBFAWV0j0szC3TnQv9LTJ4WkYDAyL2R12YksHqKBQVcColcF6kJagQ7qk3IIKjgF+qB3cVBkiqAikqseyKklJAvZToMFg/TCVoVPeHmGNt+ckLOPntv8foF2+gvTlAub6FMMsQ0SnA8RHxWstCYCdRrvqBq7gpATrnYg0jap8TGr3YkSqAHquUy5jPcrUQSRTgQpVhO/LReOgwuk8cw6HPfRrRc59B2Q6QLrSwhhQp9R98XcM0mpE8iwy68jZMA3TJeotorPZqpfJrxl3/Vkn7qHgfK8gZ3Mng0hGHQQVJStBZpMKcHwLDdQTDa3BHV1D3zyDbOoMyuQq3Hkig2K8zRLQuZMBPMtVaOsA1DAPSDFYoQJ+4lpQSOKJ9rQXoDNARuPsoeQ5eBtrNsiQxzwOUWEHYfQTO0qMo5w8h6SyhaCxhkMWyHuN3U8OGpXp0K6m9UMYHFablvcl2AXRreWvn7dt5/mf73rstMAPo9+69mZ3ZrAV2tYCl5FpfZ0btG2ELg36G73/vx/jO3/0A/e1SlN5VO4kDvi5IrECahJsJumrro0vM7oofb68KkLSW4R16Et6hTyFfOIJtl/nOaOwVLvIqjLKbDBNp82JnJpMppxid2DQBoPR1RuVD7sP5T6xWXGSME8jiRy26ZttdbAFLDTQLIAGSU4r61h6OmRRZ2EpmRRdwAQUI6fnsqkJtXpESWKDtFWgW23CunEB1/i04l06iU2yjwwVNORSFZREcGwagAAAgAElEQVS+YmmgKROwwHlS+w8p7eD7FIdrtVr4yle+Ihl01pIPBoNdKuzTWWoLvkkPZjCLnuekt5NGbAMAHwVAf6+7ere//y72uMlXTz/7UwSD982gS/ejMFiCgDRa+BhkBfzQB9m9J0+fRGeujcVOC62QsERt1Zg/J+yiZVbmAO8kwM/Oj/Dq9gA92k4FTVkkO2kBNyBAZ1pRLZeQ5QiKGmfPXMK/vHkKgd9AQAYHhcOqhhwfHoXK1DM7KAboYIDPPtzCF475WPF3EKd9ybqzBp7lGISOHEPJhhJWVBhJ9pz9mwBdn4UHFaAb2jrLZ9jmtryL2Vta4FWZCEMmWYKCgZCGj0bbwyjbwomTr+PE6ZdQ+lclgy5gKeJeKbJ8BJfjTzNGljJcM7WZyYaq2qLiTfE3jmVeJhl6rUDi/VSBOOE9ifp3Co+AyfGRDAky22iF+zAXrmKpcxjHjj6DlYXDyHo+itxDM+pIoIfZ0YgWkoErAcWC3thRQ8XGDION3zE9h2rPJiPJsEJIoy4KhFQR56xZqJ0Z0hyrjQ68UQmcuIArP3geZ773I3gXrmB5VMLv9dGoHc2K07mFauSGCZUb9xjOyQTDMnuLLal98owIq0wGlLEx2i5GeMQlD89xkBc53FYLG1WJbWqINFsYkCm0uIjus0/i6B99E3j6IRT753A26SGao52gi631DRHyLOjgweNP36Jp1XfDYLH+7pI5l0QBg8cUbnSlzp0RNC5rhK3glWi5JYJsB82ih2LrHLK1M6j7l1GPrgL5BgI3QxyIj8t4fTKuk5HsuAHoDOiI7o4B7+wgBsBbn3kmOlxJepjQhlugNAwzrtGKgm46LRReF2m0iKqzhGjfQQRLDyPFAXmfI1Neuyrm63AuVa90PbYGJaxYrhXEszmYe2Icn53Eh9ICM4D+oTTr7KCzFvjwWsBm5TjJewgQRy2sr/XxrT//Nl746StwEKLKqVDLqC4ButKHZZNXXRCpldmkRjuh5ZDTQNE9COfgM3BXn0Da2o8kmEPphsiEWme8fgnIBParV7oF2QLQCcKNdo7WnGkEmtl0sRaifzhBvFjDsIZvut7qw2u32ZGv3wJjX3rSL5kqEbE3LoAmlW6yaJSst9aiW2HAkIyIlMJLkWamyxQtP0ez2oG7dRb5uTdQXT6BYP0y5v0ccx41EQYoWdvnc+GilkbaNScIzYJ0oc7LojbCY489hm984xt48sknwRpzLlqnKeTXOwb3JaWdntIE6dJnP0K6uQ2mTQfXeA5W2+Bj3ydNxmpvO9wMQPfDAEUdICOGroH+aICLV85j9cAi5httI+NF8zXWfTM4qePVwAVe7wH//eQ1nC09DPyGWCXRSqkcZfCDECN+mABd2MA5qiTDieNn8drJC2jEc2OADkcp7rVLOjUp7CXioo9lr4cvPrGITx+q0a23EeYjob6XVQ6ed0XWSV0J2Gcfb7Xa0k9ZjqH+53wGH1CALhZphYwBIrIHAmKdV8oqQUkuBIMdXiF2Zm5QYJCs4+LlEzh7/k1c2zoNJ9xB7Y+kVItMMbgci0RRRNXv7dRiyq+ERVbbGl6JNmsAWzGZio0RoAvFnohPgwieo+dACnyec0yiO0UX1ShCO96PTvsAHjn0CawuPg6/bqMqIhSM1VAp3gtFEIy0dhGt9EMpMxMQbrRmyDKjirpofZCiTfFAjr+0Q4sbyNJUqc6BjyrNZT5dqFzEWwlw8jzW//FFnPr7H8K7uIYVeIhGCVpUUbeZWbKjctoBqkgi52deeliJ+ej48bMEdhnvmUE2f5l4qgunYJzdFqfNwMOA9ep+iGbUxCDJsZEV6HebKJ4+gs//b38I9wvPIJuP0POAIV0LogaGzJ4bdX0Vfp1kzYVZtac+XTPoekOlnp1XU1YiSo9Q/cizfIA5v0TX6cPrnUe9cRr5+kmkm+fh5VuIvUyy5tQ88Rzaw+VCp2f7K0A3mXnDGuBaRRMNVhRW+4PV0VHrWVc936W2S1kaGszm88tEeATfaSOrAgxKD6nfgNdZgj9/CK3lT6OIVpAGcxi6IVKngcqLdI1G6SAJJk7aRbL6Y1cbE0j/2E8iD24DzAD6g3tvZ1f2ALbANA1YNM1qF2HQQLu1iJd++Tq+9Wd/jXfePo3Qa8vEIOsPQ6sVcCKRc6VgilAbafKk28ls4GFYeei5Mcr5I3D3PQ5//+Mo5w8gD7voFQ5S1tgFsWbCiwIBqe6GkiZTGWn4FJQhWBOWPevTWYPO6D1rumgXp7V4BOhq02Zo1A/g/brXL8mqpOt58l6qJraA82l7O3MhUqPJqkWTbvJZtkDvZlmElPDLBF1vhKB/Dsn5V1BfOY5w+xqipIeWWyNySUFkvWChnrlGm8AGnaQe1RhV870kSQSgE5w/99xzePbZZwVwb21tyet0tn26re3xGAQg2GH2nJ+39kqSvTS+yR/mPbIWTtaH3f5OMCbid7NtChy8uzHeVbVvEYMIS5aoKC7oukgLZikdrPUSbPU2UHsjdLoNAYDUx3BLH53GAmI3khpPqjlvAPjFeo3nT17Cut/E0I9Q1h7iIEQ5orBYiIwsDwEGrE8tMdru4Z13zuDU5U2pG/coJCnJtUBqbAmqaTXol5kEqY40R/jy0/N4cjFHI99CWBaoipQmbvDpNMDRsCzFtqvZbKLbnZfMIvuqqFM/0AC9hOdmqhtRNuDUTYDWZqIpkKDCCK4/Qtgk5XeEaxvncPb8a7i8fhpZsQknSJBWW5L9LiuyEphxdxDHoVDih8MaITVVBThxHlT2GMcwAjEpseF8pPIpskkohMFJo73hmTSly/CPyfSK0wQ/W/oInDnUWYR05KPbOoxjh38FRw4+g1a0H3XGQDkDQgSSk6CcMjk8YZoVJoDAOZQAnVotktdlvTep4K4vWW+KmSqtn/2txHIdIuxl2PnBT3DmOz9E+fJxdHop5n0PflEgGWyjyYx7yWy7ycjnFQLO1RqjkMCIgj8TpDfz97gtZG7X4JDN8lu3FKYGxKQw9pBUOTKp/XZAgXz2ZQowbnsOzrglBg8t4VP/4zex8q+/COxfwKgZY4t9uxViRFsz2pGbTD7nHZ7TODhAazKph9dztGKsmu3XWnUJ8AYUsS3hFH2Zf+LROSQXXwY2T8AZXIKTbiCkew0bg1EXZu4rAm0VcJXAtFDY7Q0xfcJYskn3EH4/6fTW4pXJCF27+BVrxFU1XtZYVgSPu7CdqY/vRKicEDkousufLlr7nobbfQTV4iGM4kX0vDYyh88CdYIcGbv0/ug4xJLCkjowoh1g3HJmCY4HdhadAfQH9tbOLuxBaIHrZftsNo4Tk+9Q3RcI/Fgmxu/87ffwt3/zPdRFIH7pvtc01EEzCTu11GhxkuKk59Crk/VXjIr7HrKqQp+0saCDfO4AGg99Alg+imL+Iew4Lfz/7L0HkF3Xeef5u/m+1DkAjRwIgAADSDFJFinJkmxZcpLt9Ur2zHo9s661PWWvvbOe8o5nw4xnZtfl3fHMhqlxKCc5rGXZ0tiWJYuUxCCRYhYpEACR0QgNdO5+8eat7zvvAs0k0pIopn4sFIHuF+4799x7zv/7/qEjGxzXNwA9idQ8qdSvyXirdktp7LKAyybINc7JQrOTDgCysMgCI5tr1gH6azxJTS69qdBf3ayJLvGqNKJMFDCbWjEFlE2n2TSoLi8v1FTLzxOCeJlqugDzx+icO4TXvMBAJiY8KV6eaWdRNjnivGz2PAJSTdeonOslQFeH3DRVavstt9zCwYMHFWxL91zo7fLzkq7+/GEsgXu9Xle6cJl7XsaxCUCX9/5mHy9HUy9j3tbS94W2L8clgKz8rt/scbzRX/9SKpevB9B1Qy5sHGy6sSO1RqZnlml2FxnbWNFu69LyrG5wq3aDrZM7GawMI4xYx4XLOXzpQpdHZpZY8WrETqha9sANKKJII7dS0YnnmSlE5hlzly5z8uQ5Zpux6sZtiWsTQKGuzpKTLddRSiWPaRTLXDuecvuuGpurHYJ4Rem0olXPBCiI+ad0c6Wragc6t0dHx3RulBFqb2qKu2UAul77mWiqKxSWAHRR3cZkdoegGqnWfHbxBGcuHGZu8TRxtkxWdIiyVYKqg+NK2oatrAS9pgWveUYeI273pg3c74xKB13Ajui3Zeb070NGpG5pgUZJ1OKLIvc1dc8X5lemhexEijsiD3ZV8aA1TCsPqAQj9Jqy8A1y7a5buWb7LdTDjWQ9AekeaWLrvJLaY5JExr1faPxiqtm//8pc9/rmcBKXKtrnuh+SdjoGwApwTxIm/Cru7CoXPvcA3YeeYuFLjzHRTBjFpRe3VdrhuTbN5VUCKXi6DpkrhnwpntDjy0pEP+JUu9VadJUhMDr48iGmaUKPL9cGo4h2NdPbgOiYRH4SejqPY3G9tySZrcJKEpOPDnKejPmqz/7v+26mPvwh2DxKs+6xIOZxUkCxcvV8MBr4vhN7v3svn2MKBn1N/hUPe3OOPOlSy/7FstWh3c9bBPFl0tlDrJ59kjCZoUIT3440A13OaS7MK7XOsciUum/jqmmuVGr6hWkTEWMKA1q01tXKgPu+1Ety0Esmma5t/UGTqaOaellThap+xR1fBlj2ReJs75M5DXp5FX/iGpUVpoObWXVHaFNRMO9aAU5qdO+yc9I9lyPsNcPSUVf3vlfMG/3+v378Lz4C6wB9fWasj8DreARk87IWsMihrjWakuqvAHXpYjbqA1w4P8fffvpuDj11gsX5Nr7X0Ju96vvUoVYsicp8ddlWGuM4NTeRxUtNauTflhrHuRO7YHIP2YYDdOpTNO0KPanuypZUqH9FP3SkjBvTKq+JXhP6V14ImDeUONGjCzgX8CemQMYorAR7r+OT8CY+tLKDfpU62HeGVe2dKaRc1ZzLZqXPeFBgbfSZgQ1VCqrJKn7rEvn8KdLLRymWzlDP21SLhFDMhzLR1Jq2TS7vqywOsyE2YN04nZdmiKq79H127drFTTfdpDR1+dlVDwb7OSZxa7vppbO7gPOyI6mmS2tc3stC16t5euV4y0i38rNFBy805rJo8Gp+/uv9vV/OfuKFvvd9une/oCNpAgWBJkqJj+CF2VkKp8fGrVVOXXiGEyeP4NkOw5VJrtv9NsYHNylAl9uOGMTdc3qZwysxHa9O4vgK3DxpMcaxkVxIkkCaEkrmeJZw5sQpTp85Rzv3TKcwl3ksRSfZQEvsmYCslHoRMcwit+5wuWHKZswRenvbAHIpfvkuqbBIFBWJmVSghaSJiUkt3JiCVUltf/NS3CXySq996Vhrd9s3YEzuD26HKJ9lbvkY52a+yqWFY/TSRWw/IwhdbLcgSSOSLKLIjKO53TdSlXPn2K7hcxtu0BqplwHfUii8YpKpXXXj0K33kb6bt+96Sg1XarxIKIQ274HrWap9llNUDWtKzV+ab1Nxh2lUNlFxprhh37tohFtxiwHSyMUVGZCC7C6eV6geXdrZWtSWooFddkyv0qWley4liyyOFFzXsoLKUofZLz7K1/70rxi9uMhUlFHvJloscgKXNE9JewlB4JOLeZ3j0vWNgaefZvhqgigF86IcHi0wqRmcjF8/vkvuyo48r0+zlp2B7BNi2yF1xDhWYGOGJfGYjshAbCwBy7bo04XVktKUa2d4lMXM4pydseN738vUj/8g2e4JLtdsOp4kgsg1Y0zqykKxoXJfzXm/km4j109JedCiWaIu7RUiBujgtWfozT1LNHeUrHkGn1U8N5LLTa9niUrMUuG7eFi+S0+TbYTl52gRxJIGgoJfEcwUGqlml0ap/dLR2jhRc38tjfWEKGGRWI42HoRR4Nq2urOLVwVJqk7/Mtdtr47lVmhHKUV9jGJ0N9noDqLGFmJvGMsdxLKrWOKRIAC9z0wU47myg65li74s4vV+n18/vm9sBNYB+jc2buuvWh+Bb8sIrAXoGtPSB+xlRy5P+o6ukv3bi2nUh/ja08/yh7/3cZYWuqqFs62wD9I1uVwBuixAUqGXrpDrhZLWq9oxqTJXKyF2GrPai0lrExQb9mJtexvJ2G5WnEFW5eWy2Is5U58mXCYRK5jTbYgB/SaXuE8rlAXfWOf2O7R9zfO3ZSTXP+TFRkAWfgXnQuu88gQjyBPX41wpff2MWekuqcGgd8XdXbKHK1bKSBHTiBdxFk7Rmn6GePa4dtMbXq7dc8nXlU6CgmLpHgnVXbqJfXOo5x+bAFvpFm3evJlbb71VKe4SzSOdcwG4Qg8X0yXpNK6VfZTXh/xcgLG4YUtHsqSTy3PlfWXemhzpl4OIX3/evNzr5fel3ry8fgWAiRGYAPS3+uPlRv+5AH1tTrZsnjMimVuuyRS+NBuzsrJEfchmZNzl6VMP8tXDj+I7HpONLdxy4B1MDe8kykznbDqBz5xY4Exk07NCcifsR36JEVeiFGDRoYvZV9V3SJOUI88c5szZixo/KR32EqCb2CXRozr4acpA0WLUWuDOfRX2jeYMFkJvlyQCuS+CHfrEWfwcgC5zdXJyg85vU4gS88UySqmcKX0K7pvBxV1zncsZIN1r082UAp7GS/ltLi8+y7EzX+Hi7FPYQRO3khGnHbIs1/XHSLakZSn3JAfb8nH6Bqii7ZdOt0S0yb3sik5duFuqKRb41acyy32tzwzSQqH8TuRZeES9FN+p4UiMXya56zGOn6ghnVzbCwsxI0M2tu2TRjZ5L8Qtxrnt4HcxMbSfireBrBtgF0JdFvO7lDC0Nd9eHORlNUyEASDzQsjv2kk2zLSk12WkViNptRkpHLzYpnn3lzj68c+QHT7FZLPDBsuhIkOQJEQqVZPoMVdNx3q2Tct1WK2YFbqSZDTinOFYiqq5yi1MJ9x8vhTVTUffwPSrAF1MFR16jkNb/og8wzGOASJd85KUMM+1UCtpB0JLF5JIpdag0+qBG7IS+MyNDrDlw+9n+KMfoDNZZSm0idyr4Pyq9lwkcApB++7tpfbcGNFKMUMYeWnSpVp0GbXahOk8zD5L88wTpK0LDNRS0rwJVqTWO6qKyaVo4WKJ/M8J6IrET85y5qqbu2N1cKw2Np2rmvhyXpqjuXLLNoElUlWQMZPxc4hsKRX4SlOX2eVZGV4RUcnbBMpcVIt2Bem5pAJIRF3msOqNYo/uxp3cB40tZO4YqZwhuS/pPspIBo22Pe2btAqzQe45b/VV5M37/dcB+pv33K5/s7fACIS+z+rqqgIV0bWKcdHMxXkW57v8we99nGePTlOrjDA8OE6r1er7w8qmNtMOuJ8ZLXhMVSu/sgy6RYKX9XRhXE1dWpUJ4okDuNtugIld9Lw6UYZGBOVizqIruixHZlNpdLZCPfRJ85IWbRZWVfmpCZlZ7LRIsL7AvIYz1WyKjSmc2RCVJjTqRKsGA/3uQ1YgewzP9s3GNeri+hkNq8twdx5n7iTZuUNkC2ew4yVCK8UXfaFobGXD2d/bKCte2yWWFpVEbyvAWQC4gOYyXk2Ayl133aWmcAKqZUMrz1VJhuO8KL1dfifgRkC5dNzluijfUwsCEiu0xpPh2zHwawsI8nnyHaSDLp39t/pDYLZMC3GFXvtYC8wNs6IfCaXnTpgXItUxucwZPq2OxcULC9rZnNo8CO4yXzvzEE8ff5RKUGW8OsXN176D8doWYnwF9F88c55HFy3m7DqWJyZOhunj+TapUNxljkmrXem3BcsLC5w+cZLLC0tkbh3b8ch6XeNtIJIdwX0KfDIayRK7BxPu2l9l90iK07qMK90+N6Ad9bACo1kXmq5QdGvVQTZs2MDIyKjOTxMPWI7IG7eD/lISrau1wFzHOUqNS7qkO1iemMfFXJg9wrOnHma5cwr8RTJ7VcGWSqNSqNZqek8QcO4yiJWGePYggV/vF/8iljuz5FaH2qBFL1rBcXNcr+8ArhKaDN/3NK5UZqEW7sSLIMlxnQpOViOJPAarE2pG1mov4fgRud8kLVpa8BbvA2FXKKB1fPLYx8kHcfIxBrzt3HnH9+JkwyQ9h1pYV18NV7rl0mmWaC4KIklSkcKE0K3FLk/AWyHFd4/e0jK1vGBU3MAfeIov/PvfZuRSi0npnKcxlSzB90KSVtNQz2XddXw6fsh5UlYGQ7a+41a2bN9G5/gZjt/zZXanHn57BU90/no9Ge8Y6YlrpKp0p6V8oe7xHklaUNTrzJJz2SoYvf46drz3vXRmLnD+2HGax05SWWmyyfNxOm08qXcUOXGcUAlC7MxjIUmZDz2Sa7bQu2Ebt/7Sz9AedplJ24yMjbKwvER9cEi19+1uB8c3a4EwGFzbM/dtMaqV76j38Yws6TERZgz0zrN65MvYc0fwojmCICGKV3BCi9wVeYIUIaTLP6B+FVFWhXAUZ3Ajg+MbcSyPpfMniNtnCexl7GyOqlAXDMHDMN91f2Q2KyakxiLpZHiVht5TliOHcHQn3tAGbJHSFDnzF47jxovUWMRJlggdWbssuglU/IAsirWT3rEadJ1h2t4UQ1tvYnjrQS61bKNHDwyjRuUbGiVnKdtBWSJrDPve6mvJm/H7rwP0N+NZXf9Ob5kRkOgVrcTLRjXLqFbrqndrNzM+9Zef5atPHGNudpVqMKjuxAKgUzHTkcyVTCKxpJNgFgKpJOs2pcjw80iBtJiZNK0ardoW8vFd2FP7sIY2knpVunaoNPhcnHjEokVoXKInc8QF1yZPpWshyjmhz/V77KWZ/BXX1nWA/tpOVuMcXIJz3YxcMbnJtWEuEEpBplDEI8mNFdqedNNTfC/C784SzJ3EuvAs/sIJ/O4SrjA0pDdkOVdcckunW9kAqoO/dIxUk5noJr1khZS68507d3LdddcxOTmpm1p5CNgWIL/WSE5eu5a+Lsdq9LyjCtDL934+vV2/6zfZQX8l5+6lALpQmt/qj1cC0M0Y9SPHtBAoTCDhAUlvVGZnwMJSzKWZRc0937CpTmLN8rWzD/OUAPRKhbFgAzftewcT9R1EBEip8ounLvLkis2S1cD2aqoxlvuY4wpANvF8cgFoATHOmJud5czJUyw1O2RuVbu1WdTTGK1EspfFQDOzkO36QDbP/nGL23d6bB/MoD3fB+ieuldbvhhGySWkMQYMNEYUoItJnH5bBSDl/HzjAvSXm99plGsEmas59T0KiTvzIuYWTnPu0iEuzh8mLua0m56yqmPiildKIswUX89BaznHjofYtfUWdm+9mcH6OHmRML90nmPTjzK3chK30iSzWurwLmugOrX3Db7kXiIATh5a/LMD7YRXvQl2bbqZqfFrGR/dQS9KOHvuGU6d/yoL7RNYfgvLTbSgUKRm7XPVh8DFympYaYOqvZFrd9/B+NBuQmdE3bwzWVoLG0/c3aWg3Y8e1Q6242h8mQB08SuIOm1qwFA3ITg9yzP/8U8In71AcWqGjbLuZh0c6cg7nh6f7Yd0XY/ZKKc5OEBw8DoO/PgPw8F9INnpl5bpfuwvmP7U3Uz2eoTpohbk1V9EgF/f7V5dFWT+CfVc4jOxaVdCZsOQxsHr2PqB98Hbb4dGA85MEz3wFU7dcy/pkeNssCGQdPJul1pFvmMBUUHhBSzbNquDNeYm6uz/se9j6PveRXdI9hEphe/SJtfMd4lOVH8RYSAhbvR9UG6bwoGykfKERt3G61ymunCE3unHqDbP4EQLSPC7mpEqtV+KZ1LkC0jzGlExiFPfRjCyk8rktVAdNRWf5fMsXnyU3soR6s4sPh0VYKlXatlFt2RPIydKfu5QSGi51yCyh+i4E4zuuA1rdDdUhtWFr3P5ONHiCVg+QtGapupHiP9jV1z5pRCibERhGNaIrAE61ij+5AHqW26i64/TokbqVlR+KA8xVlVvFsmjcGVx7rvLv9yFtv77N+QIrAP0N+RpWz/o9REwIyCLud64LeN47XkB1coAeRFw+JmTfPavv8hjj34N26owMjxGEsf6vMCXTUnS90+3tPJeRowYfbm58ReOSy93FaR3wjEY30Gw8RqT4VkdYTb1idzQLIICxW1bdVdC/cwjMZEz2j3ZfJRZpv3avH7eevf8tZ3JVhlxpie7NBI0fQL1K3JQraV46Xgy15KedsQDMeWxJU5qiWLhLMXZr2HNHKfRnWVANtmubPYEPAkF3cEX5qUAmFw6ngKuTMemEvr0ep0rNHApNsnGQ8C56M7FfV2AkhjDCUNEfid/XwvQS6p6aQAnHU3pTssfeV4JkNca0V01Wnx16RtrO4jl58vxCZ1Zju/lTOZe29nx6n+6AHTz6FNYX+QjddyuAHNReSoxWe2ppBMuoUmXZtusLrbZMjnJyLBPq5jh8NnHefzEw6rpHvHHuHHf25msX6MA/bIA9OMzHG3ZtOwGnlM1HXA5HjHdlo6oq9AAt4CknXJ++hznz06rbtTy68Y9Ok3wfZdYQI6wjzKbOh0mrEVu2hZwYDJnqppQdFawC+mgu8SpgDrjJp+lsc7RkeEJBegSs1bOEzmaN7VJXL8TLmuX5znEWQuvmqnu/GvP3sv52UNE2TyWb5g6kUTUyX0nDLWbKF1vSSvJegPUnZ3cfsOH2Dl1Gx5VDdSbi0/wzOnP8/Txe0jti9hBG1fizqKMInV0rTRBYpkaqEmx0ESXVsh7dYZr13DL/u9n14bbCRgnI2Gue4Knj97D6ZmHWInO4FeFZSSyMZGfGR28I0XpVDrpEurXYLC6iT07bmVyZA9+MUKeVCkSH9+VrHWZN8aMTMVfUmwUkzUxQJOuabfDRifAnVnm2O99gu7fPsjEfIfBuFBgHRVdpW4HjkWWW2RizuaGTIu7y3UHuPkf/wTuB78ThmqQRLDSgfse5ci/+23cY8fYGC9RlYpB3/RTtfD9SE1RbYhJnDjuxa7LZcdlZmSAm//BR6n8Fx+GHVsMb1zA7aETnP7zT3Lqz/+K7UnCqHT/05giF4ZDRhqlBBIXZ7ms2Baz0g64YRf7f/bH8N59O8BWJxEAACAASURBVCsrC1jjg8ynEV0rp1KrG3+RJNMOPrmkH5jusxYOkhjSHpNjPq3zh8imH8dZOMZANoeTrspiReEWWmAWUz4pDhd2hU46TBZupjF1C97UzTB0AOwGdDtIrkPv9D1cOvl5RisXsZM51BFBmGOli7yVmTvVmnjQblGjZ0/hDF3H6IHvgbH94Avoj6F7ifzSV+lMP0Rn9ikCa5ZaJSbJYxkWfNkexWJJISA8pFs0SKpbcTZcT7jxAC1/hG4RaiPfsqXYLDKLXJmJsu6JXGL98eYdgXWA/uY9t+vf7C0wAgLQNaZHXFolNiQrcB0f16/hOjU+/am7uftz93NpZolKWFeNm3Y1pQgsC6CALtUCmsEqNWBlnInBbQ6R5dKhoiDdGdtOZdNe7LHtLDgNWnZA5LhqRiMGcWJ8JABdIl0kfkRtkcQY7Ep3VjbY/Wi19YiQ13iW9jNt1TVYZ4Bu0Iymzpz7PIk1Tzh0Cvysp1o6L4twkybJ0jmyudMUM8eptWcZyFtU7FRfm0jH3TYu7eLSezWOT338TbyO1m9Mh14kGLLB3bFjBwcOHFCQLpsQKShJ11w6ofJ7AfFl11xBUd+RXQC6gF/pTEsHXZ6v87dvKLbWhO4qCHr1h3+9g/7SY/xKALoyH+QepZtkUZ5LF72gW/SUWr7aiVheEjlFyJbxcXwPOsUlvnb2MR4/8SjVeoUBb4Sb972DsdpeuniciOFLJ2Y4G/n0nDqeGGmqd5jReIpHguVI99zVDXl7sa0GcbMzs1pcsr0B7WpZuQHoooUXqrCXZNSLJpvDFb7j2mG2NyKGvS65UHaReSvuzvJdTASmULtl/k5ObFKA7nn9zqGZuW94gL62APV8tor823VDkkyi1mLNM3crXS4tPMNTR7/AYvMkdihUZ7NOyfUtel/fDxQMZ7FD0g3ZMLif3VN3ceOe91Gzd5DGDqEvoz3L0dnPce8jf0y7OIlX7ShAz5IMYh9fHNKLlExAsrUGoBcNrGiUrRO3c8v+H2aifj2tposfuDj+KucXH+PUhfs4dPJerKCpbvNGciMsCik2eCpbyBMpSAbkcYXtm65jz/bbGQp3QDJIllTw7coaN27DKEoVqBtJUJCKd4FNJYGlT93DE7/1x+xfyAnm5hipDJB2W3RFX++CJ27wtqf+MMuVBu0tW9j9Qz/A4E/8OAxWiSrSsbexV9tw5hIz/+G3mfnrT7O9u8RQGl016tTVOidXWZPEr0rn26XjBMwEPovbNvP2n/9Z+J7vgkZIR7LPPR+WW3D/Qzzzm79P++FHGVluMmKlBA74nq33cFv2B6KZDkJWsoSZqkfl/bdz3c/+1zBcUWf31bpLR4v5htVlpzmBKxIEMW2Tbr6sUzI+OV7epu6ssjL9JPG5p6j2LjDodLCzturjxQROii6ydghAz2nQtTbgjl1Pbee7YOxG8HZAUYFeF7wV8um7OX/0UwxwHD+fw5f4NI2jN9IvMTe9CtDRDn0rrRA5uwkmbmNk/4dhYB/YQ2oC6FpNWHiG5PxDtC58hXT1CKGzhBvImJv9lti8BBI7kDhEWUjPmaDX2M7gjlsphrfTdgfoFWIqaQC6NNMLOUESU1rms7/6y9j6J7wGI7AO0F+DQV//yPUR+FaNgHSrjVO0yY+OEqOFFOrf+NgUp09d5J677+OhBx5jYb6J74QMDIyou2uSipO6CbVxRPsnnXMxm1Fw1jdj6Ttr63tbLu2iQtcfwh3bjjuxk2x0K1FtiMiv0lZFm6dmO17h4MgCJfnBUiKWbYcYg6nGuXTMLRVd36rRWH+fv/8ImG6kESAYsKw6dDXnMQ630vX2SAlIqNGlIl2bzgLJ0nnSmZNYixfxO0sM2hk1YvK4SyQ1f4n3sYzcQentQivt69xz22xINc5N0qwlu7fXY+PGjZp3vm3btisGcALIBaSVnXL5ewnK5f8laJfNsRivSXdauqZl1vmLac9LsPDt6mCXzvQywusa9KuztAToYpb1Ug89f9Jxk0xk5V+Y8uF8Z5755hzzyys4zgDbJncw0RjSbOuEZb565nEePfEI1YEaDWeAg9e+k7HqXpZxeGqh4MkLi1zKXVKnhpu7WrSUTmoqJQBPQIKjMZaiK1+6tGjo7Usrqj3HqZkc6VzyzKWLr+FTWN0OA9YKu4e6vPvGjYy7QlLtUkTS/U2wnUzNrWx8comzFJlR4DO1catKOfSKyIw5nIDQN3oH/eUAuuOKh0lMnDTx6ynN3jTPHHuAC/NPUbhLZHYLy5FChQyNRyGW30JyFmSTVfGzKXZvuoO37f0QU9UbyIsxMgnldmJyd5aLnUf4m3v/E83sWZywiWP3Hdljw+wRw0ohDFvaBS8kHhsnH8CONnDtjvdxx/U/zqCzl3bXJQwDHGuFNqe5uPI49z/6CZrxcXrFkrJ7BKCneYTnC1gXGr3Jv5aotYo7wd4dt7N949twszGsXOapAHQDPCX/3JRkTJyYAPR6nDKUuvDsNPf/639P/eQMm5Z7jOey5ndxHYtYqOE6JB6pX2ExymiPTDD8ne9m4z/6Sdi/X9AfDNVNt77XhLPnmfnNj3HhLz7FtrmLjEpnXUtexgJN01WkQCX350xo97BaOCyPjJLddJBrf/Hn4I63Efk+loTURwm+eAFcnoX//Bme+oM/onH2HONJjF9EBIHEv3UV5CbSBRdNteNyIY+4ON7ghn/ww4x9+P1kgz6rIzUWhB6f5jiyj5AGvm0Ry/f1pHuekcc9ao5DNVuld+lJ4vkjFItnqBUrVO0OtpWS9OPlZEyTOFUNfGINk9evobH9nbDlnRBsp3CnJH8ES67P4jIsPMDlI5+C5a8w7C7jpkk/RtHRooVKMNSU0BSYrRBWsxqZt5/K5J3U930/hNfQYVC9eap2F7tzDua/SnzhYVoXH4X4DJVQWGA94yhvmeJJkYj8wqdrD9C0J7SDXtl0I2l9E12RGSYyX11cibkti85XjSr+/kv/+ite9yOwDtBf96do/QDXR+ClR0AigYy2th9bpXEwQl+XDNcqgd/g6JGT3Pf5B3nyiUO0VmLqtSGyWATAxlFYNghebjTDZpMgPusSp2VrZ0DongriXXF792ilDnEwSFqfINyyD2dyG8nAKIu5xyoVnHAIT7I+e7JAi3pNBFtJH6AbTbp20FXv9upSjNfnztcfAROzVsbf6fasbxhk4u+EpCmAQjwJgqxDmC4RxIvEyxeIZ07hL5zFby3iF9DwfXwrJ4o6xEWELe0T4SPm4jMgETxi8OWpc7H8XDY40hHpdts6h6XzfeONN3LDDTcoiBWX9nKDX1LSBciXEWplDJtsVgTUiKuzgHPpnpfAvYxlW9s91zne156/2jnkaz+31MCvpbi/1efnKwHoMkbSdRamT/mfdBnPXjzNs+eOstppMTo8xYG9NzARDpGLO7ob8cTpx3nk+CPUhuoK0G/c/05GKvuYSeCRizFHFjo0xdTLDXESoSZLp0yIzMI5dTRf3bNd4mbB5emLSm8XeYXjin48NBIdyciWqpNt8ipoLTHmtbh2Q8pd129kIF/BS9saR+iQYDk9ybTAzgLtgkk5wAsDNm/arnIOMS2TOSvzV0HelaJZOVPeRC7u4mAuun9XzK86quk+Of0ITz/7RXJnAb8e04lWtAsqdyYxQhMH7Dg2VHLpRG8euoXrdryX6za9G49J8niAIvfoZUsUwTxt+xifvPv/pZUfJ3MXyPOWAUOpbQosnjiCC3Xa3EOKzFZDNyee4uDeD/G2a3+EBrtI0hqemKXlC+T2PC2m+dJjH2d64QFWo2kqlVCBbZL1FEhmuWiMLVwrpEgDknbIhtF97N36dkYau/DsceMoLsFcMgQaXWpkRjKdxLx1qJsRrBZM/+6fcvGT97BhNWK0l6gpXJwbNoZECEpxqCsd4kqDeTGd23UNe//hj2H/4A/BwLCu8c5InajbIii6MDPD6u//OUd/9w/ZsTzPcFRS3KWD30/sEEmJUO2VCWWxlFo0xybhjtvZ/Ys/DzddT1Jv4IpUo5vgCpW9uQKPPsHJ//RbRA8+xlhrlQFh0BWxvq/tO5qIIDd+1w9oey6nxCBvzxR3/srPw/U7WG74XEYKVC6uJfnkcl0VRFkXP5RzJpT5Lg3Hw22do3nsHsLeNFZ3lqojnjpdbFu8KQwlXIB+UQSaZpO4G6lsvJVg97th7G1E2RC5O4TrCECPcNMZWHqQ+Wc/RTH/ZYa9JdxeaozXbWEIimFqbGQwWZ9p4EEzq1IE11Hb+G5qCtB30bJHyGyP0OoSxLOwegLmn6Jz+gGipWeoeosUeVPva2KoJ1R6YV1IY6VXBDSzBnl9O7Wtt2CP7iUKJ1hOfHJhP3oS15eSSV6kMtTWH2/WEVgH6G/WM7v+vd4SIyDVXAOixak005u3ASAWaZIzMjLO/NwKjz30NA/c/xVOHjtH4A+oBs/1KrpwGu/WpB+tIjSufiW/D9BLkCP0KsvxTXxLZtGVzcf4FpzJrViTO2nXJ2h6w8TuIBQBViqdgH7muZ2YiBCzPdWoLn0Iv6vvjPqWOGGvsy9ZAnTp5JhCighxZfPhGHpvIRrcjLCI8aMlnOYF8tXzxEtnseZOMdlbpBLLBs/DsSt9oyHp6kS68bY0WkaofA6WZB1fKcyYUpAArTjuaed7z549Cs7F4bwE52W3XDbkqjvtO7iv7YCXUWai6ZbXGm2e2cSX3XP5tFKPruZD6tvwwpTtV+P0vBjFfV2DXo70czXoV24F/VMjdRQ5TXLnkLmSSUyV9DyzmGdOPM2xC88oxXdsZDP7dx1gQ3XM6FO9nKfOPsmXjwpAbzDgNrj5uruoB7s504QvnW0x3bXoBR625J/3CnXWFj5rRAQVo/X0HZ/VhYiLJ6eZvThrZEG20Ex9jVmT9nqaRKpXFwlI0Vxgqt7jhi0Zt+0dI+gtYcVddcXWjGVaIo/FyUNDU3XRDvqWzTsYGxuj14uuRACmolXXOfpmNYmzyaQbTAc3bLLUOsWhZ+9nZuEIQV0o7x2NVHPcQmO7fE+o7TZyu3HsUGnoeza8j1uu/RCbG/spaFD0qsrUKfxIAXmTk3z8s/83XU6TOXP04gWVQAgIVmNJDbEQqr3cX3KsPCAoxih6E9y074PcsPu7qdhbyaMGti0AvYVbkW77KofOfo6nT/8Zl1YOEVZkbcxJ8rYyKqJIQKbUeSqQhRTy+myIbRtvYu/O26j6k2SJrIVyT5SSpfFqcXJbu+eVOGOsncOTJ3n4N36HqfMrBLOLDFYcovYyXuCRxwmh3OMsm1ZR0K7VWKjUqd5xG9f83M/AdTfCwDgrvR6Vwaq6Nfh9gM7vfIJHf+P/YlvcYkAGtM9gEfaI0ToVWrCqiLN+Cqu5y/LQON3rr2f/L/0PcNvNpIND6u4u3zMIpDgl3fnTdD/xlzz7h3/KhLjPd9rYcaQSKacvw1Odv2SFhyGzOJwOc67/6Y8w/kPfzfJEjTk5OZZD6AY4ififFER5FzeUDnxLuCca59Y88zjehfuop+exkhWqfk4hxTkHYmEvuB5xKoXgBlE2ANWdDG17J/aOd0FtD62sogwvoZfnnS5VZxUu38fMM5+g1v0q9Wweu2dMdCWvT1IXMkfGSjnvylSUJa0Z18n8a6lP3Ul9//dDbRdtb4jUcjUvwhfOTvcCLB+l9+wXaF58jLq3APmKshpEdpGLF4UWXEQuYxMXDdqM4E/ciLfhRvKhPawiRnJm8roalStyHFNIX3+8OUdgHaC/Oc/r+rd6I41AHxSV4OjK/1/yO1y9IUtF2lctkriWpjhSpY6lmxiKfxET45u4eGGORx/6Kl964FGOHTmjkT524ZsOutBHLaGTyTZBAFXftlQ78VcpdwYQmY66I3pziULJHZpOlXRggsqWvVS2XEurOsl8z6VX1PDCxpWc9NyW7M5+RImsv31zMmMcJx1W08l9zqMfx2Z+VtLhzc5dSa7PydF9I53wb92xXh1HM3a64SxNZ/saNx290mOgP3rGa0CkDIbFIOdeALpE45TjLe8tTQNf3HKJCbpzpLMniOdOkC+fw2/NMuVIzA+kWUCUGc2548m5SYyLbi4gQ3SDhtmhaEqolH2KXi/qqIZ369at2j0X/blQ2ldWVrSjLvrB0oldY2b6QNvoV02CgfxdutLSgZTXyNwsneHXGsOV3fISoJeu8d+6s/HS7/RiFHc51le7g/+t/W5rgeLLvfOLbRqNfOJFAWf5dldjsfUnwgSyxQCr/yohuEsHK0pinnrmMWaWTtAYrDLYGGH71E421iY1pim1c56aPswDhx8hGBmg6g1z8MY7qdljnFmFB0+sMidd1LCCLQXOrsgmhNkhMCbGrrgkWYEvOdeX2pw7cYbF2UUFzCLRSXKhmnoKq3rdtt4X666F1Zpl23DKTVtzbt41QNFewIrM7+VbFEUX37ZwMwH3NrbvKkDfvGkrY2MT2qEvM76N6WEJ0J8/nmVx6ZtnIJnrICPLEy2CFVJUk81/Pyv8xc90eTxff06sNUks3+eKaaNl43geq51ZvMoyp88/xteOfQknaOGEMc3OAiJvFsq4FPHEwVr41knqEHjDFN0x7tj3EW7Z80EqTJAnEotWJ80z3EpMbF2iwxn+v0//B2LnPIkzR7c3h+dL0oil56SnRRAzx+JIurXC/RojbY5w454Pcst138+Asx0Hcdf3SdKudlEdK+bC6hM88PRvcXbuK/ihOKgnpEUH27Xpdk0HWmJQRRMvgHx1PmdsaBd33PQBGpUpsiTEQv4YkKXAVQzf4oLBXkZ9NeXyH/wll/7mXuqn59js+bR6S5pU0Ow0lQngCJvAF79xm8UwYG54mOH3v4fdv/xLMDpKVh+nJ5nhSlfvEvRWsY4+S/N3/5xzf/ZJRpsLNKQrLUXZPptONgEmZk004MbgNXdrLNWHWNi5mxt+5ZfhrrdTNGoKQpM8oyLRda1lkCjX++/l3v/lXzE+e5nNko8eSaycdM+l44vG2Mk8E85e5FW4XPOx77yea3/6x4n3bma24tLq9qhXazhxps77orUXT700XqFmJzTSHhefvJux3teoxBfIkzZBxSWXNcLS0AWcQCQkPoUzTDcfxmrsZXjHu7E3v5082ElLculFIy8d93aTeq1DduYznH3sj9kUnMdpnVfTR12zxJ1f7kPSaBD6f5qrRCWo1VjtigfPdqob76B2w4ehvpueM0IPiSPNCKUol83B8nHah/6OpbMPMhxKaWIFW7rmTkEURwShxPRZohjAdgZZjav6XuHUTTB2Pd1ggrYVEItsUCJMXYkllONbB+gvtxq9UX+/DtDfqGdu/bjfHCNgMjy0iv7C/6/p8ukCbkByWe0ucgvPCzWPWrJ7s7yrtDfR8lb8KkODG7g80+SB+x7jS/c+xvJSm15P3G8l1qemIMZ0psynP3fj/GLD+9yFILUcOoVPs/Cw6uMEk9vUOM4Sh/dwnOXMpyNddr+ijuBZFmunPnRy1TTLcSR2QGZJd9UAbgMmBcFLRrqYQfUfGgPTz1RXsC4uNgIsY/P8N+ijBNjf6OE7/cU5s8SI76pbfr/+oQUXjRzX/xfYwmhQDWxOJpsr2Ryq83BOIU65WYTvOtrly9IeA76Dm6xSLM3Qu3iMbOYYweoMw4UY9KQaoSPg37i1Gx2jguI+pJINR2nwVKs1dGPWbndVsylgRMD5rbfeym233abd7zKjXPOIPU8LPCYT2myo1wLusotegnPpoGuhqt89f74p1Tc6xt/M60o6fknRL3PY5btJgUGjcl7Dx/MvnedLTgSkXZEZvAjT5arJWz9NYs31Kn8tv7f8XeaEeGQb8Ke8UU19NoQGk3Wu+ld5nmhILTGVEnp7CZyhl8DsYpPZ+TkaDQ/fbTM8EFALPWpujSyRuIEqET5fOXWYR88dp+O7eNUJgoEpLIZoti2acUJmiTuyr0UqPQI1RTT3HlPRsqm6NqdOzHD00BH17fCDgF6sO2ijRc+Nel66tm7SoRLPcf2WkHfsDRiyFxhw2hRJC9uVjrnEp4nBtMg9+sVQx2bT1i2MjIzp9zXjJTp0kw9u5vDa9eFbP1m+aYDev28/58heABpeCCLkXLd7LaqDOb18mgce/itWehfppnO4fkyoHo8FcSLpJKZgLOegKCoU6SCVYjvff+c/YdPQTeS9QSruuGaia3qEu0yhGvTHuPuBj5ku90CPSpjTbC1LQ1QBv0T1qclfYs5HRRz5WxWCbAdbJ76D22/8UcYqe8kSn4o3QC9uYUtB281YjU7z2IlPcuj0Z+gkz1IbyvFCl9WWOKub+5Vc76KlJvNxizqkg2wY3s87bvsBui2PIquqmWseG18NNdJcabONAA6f5dh//ANaDz7BDisgbHfwNZpcUgBMkVwK7BJJJmLoM2lKfvAAWz/yw1R/9MOwYSOJV6cjGeBFxpDEEcxfglOnOfS//u9YjzzJhmaTRhL1PWeMH42AeZE16Y5EC+gOdtDgQm6xvHkLB//ZP4XvfidMjbGi3iAVwjzAbveg24TjR3ny1/4NPPYwW1abWmzQJb3P1RMWjNbXXZcksWgN1pgeqbDzo9/LxH/zEWbtiMQzwL/mukRpQs93sZwYO15iyovpnXyM7tlHGMqnCYplMzeubBbkhmKc8ROJQvNHWOoMMLDlVhrXfAAGroPaXlp5xYy3+Ks4HYiO05n+DK3Tn8NfeYqBfBVbLALkyO1QAXouMX220PblNuESR3K/GWbFGsEdu47RWz8CtWuJio1E1AhccZvoYXXOg1Dop+/n8pHP4KfPUvfa6hCvRnx2rI0KHW/VdEhQ3SBxMUzT3siWO3+UhV6FXnWMnuWTF5Fq4YWJsA7Qv/X3xNfLO64D9NfLmVg/jrfmCFwB6OXXXwvUDQ1PN7X66EcR9bvbcmNOM3FI7VCv+2p0I/pf2eQN1kdorqTc+/nHefihr3HuzByuE14xztL4EwHB9jcOENRUxq3STSUexof6CAxMYY9txRrbRTSwkSWrxkruE0u3xPfwrQQraWOn5jgzp0EmxnJrHsaszhiXXTUvM/o8VaRZAi/luAVovrEp8t8sQJc8XQU8upkSIz6zUTH/LpkKfUdcNSOSDYEpfmgH3fbVDEu73HlCkfTwnZxQ3GqTFpW0RbY8Qzp7GhanCVtz1OJlqnkHr8hI5fVfx+DLGBia+Vtqa+XvpRO7RKndeeed2jkvgbzMeTUljCIF6Wtj0p4fjyZAXzTnQhk3Rk39Ik+f3v7torG/1M2rTEp4PkDXjuq3iWL/9W6sBgBepfq/0BOiLwdQqrkphJmSXvl4bstb52P/Yd5ZFKRGRrP2oQUc8SVIZeNtDkE11+LSLE0h0Z2mkk4RkhhGKa1uwUqzy0qrrf/eMjXGUCj3gIhEuoNOXQmlERaXU/jKsZMcmb9AFNZIwwEyZ4CiqFLIZ4pnhyWqcSkQmsg/UyQoYysN8BZm0ZmT53j2yDHVLPsSFSV503LflI6ufAeZr0mOl7QYsVe4eWed23eF1IsZQla0uyf+HVnukmeuxlDaWU+740KN37hpE8PDY0aCIeOlRSZj+vnCIlM53s+TBnwTq+drB9BTemmbcDDm0vxTPHboHrrpvOaVZ1aTIJTxNQU66RbrGRIwk1UhH2PQ3cOPfOcvMOrtJ43qeJ5EW1lkIpvylog4w6Hpv+Php/6Kbn4e229jORGWnaoW2vEcUikSeVKMFNo6BFLk7FVxsy1MDryNmw/8IDvGbsVmUOPbRPerbCMno5fP8MTJv+Gp439FKzuE5a9qgTySaWz5em7TVD6vwMl9dQt3kkFGBq/hluu+B9/ZQBpV8eyaFh5Ecy2Z45WVNpORS/GFhzn2B39O/swxNjshTrtNKJ1cyedyXU0zELAra3hBwAXHJb7pANf+45/A+l6J+xqjlTkaoVp1Hdy4CcsL8MhjfPlX/hUjZ84zJdTuNCYVUChFsUIMY0u7OETsofPcsqsseQEzjQH2/lcfpfZTPw6TDVphSOGGVLMGtCIciWy7fIHD/9v/zPLdn2VPq81Qr9DilFzYIp3KxJBW8syFPp9Ymq9+YcBj6AN3sv3nfpLV4ZBu4BKTEroe3SSmG7o4bo7fm2M8X6A48RXimSeoF5dxaapU4EryjDDrtPQi38kjtgdZiIcY3PodNK4R9/kD5JU9WsQTc/iAGN9ZgPYRVk//Da1zX6TWPcGg3YaeUs1A1jnbIpFqd99MV24aViZ7mwptt04xuIfxgx+GsVvJix30ikEK26bq5Fi9S5Ceg3MPMHP4r3F7TzPgtfBzuReJh0WkODvRe5/cDqWgVyXJ6rTtSSZv/l6a3iTNcJKOW7ni3u5IKs8btz/xTdy13hovXQfob43zvP4tX68j8PzuQx9wXcmkVhf1EqCbL3F1Y2/T68ZqjiU6PaEBio4pDOp0mykP3P8I93/xcabPzuHZFf256XJmRL0WgejYtNX6jVGk1OFb6GqZRZTnxJZHFg5QNCZwN+zD37SXxWCUVbtO162D6OMl1ibtqamMJxSt3CzaJcgrq+DyU9346v9l09D/7v31UmnS6gj/xlawv6QKumyBl2DnRZ6oQLz0ENAuuYyT2birE7/otpXGbswA1ZpPzIjkeeowLF0kTymhSmeVLOAioiZu7KL1a89TzE2Tz0+Tz00TRkvUrAiPnhr/KE1ei0cvnD9rQbUwNa52zH0F7KIx37VrF+973/tUd14C8tJLQVzYSx26zG8B3qVBXNlFl46TaNel816r1a5s4F8PwPelbjffbvf4l7vtmdLO1cfzN3tXxlKfVpqWmec/t3j4Up/04jO8hJdCFVXqsmxMNU5NMK9xkxZgLrfDtIBuL+fy5cu0u10tyIg8YKTu9Ut7KS0F3AEt4GIHpldjDl+YYT7pQLVK6oZ044I88wjcisZSyXeX8p5cG2VhQcwMjUu4ubFIZvapU2c4dXJat80VRJ3xWgAAIABJREFUv0YmtOL+c0Sz6zoFlszxuMmk3+a2PYPcstPHj8/jZ02KtKOu78IEEN250oczKT45eEHI2MQEQ0OjRu7QZ0qJ1vrF5/HrEKC/3CR7zu/XFHCslNTq4FSbPH34bk5eeILMbuKGMd14RentAtDl3iSli3Lty1Ifq5hgQ/0gH77r5/ombiG+O0xPDMsC0X8vsJQf4wsP/yGnZh7Gr7VJrSZx0qVeD+m2e7i+dNtFWywAsqddXslPR6jy+ThVZxs37v0gN+56PwHCvqjpPCkk2owemTXHoXP38Oihv6RnHaWXzRpw5dkaoyeAN9P3FamEr114N2tQr2xl3/Y72TJ1kKRVwZUcbrn95iZSbLAVMbCUMP3bf8LS395HfWaOKb9C0WpSEed5OVBlVxjjxKSAyApZaNRpHdjHDb/wc3DnXVAVd/EqiHRD5G+dVViaY/Fjf8Th/+d32NbqMtrr4om0QfThsj7khmlVSp3S/vUoOR696gCnCpv6nXew95//d7B3OwwO0SmEwj8AopmPurA4y9l/+y+Z+/RfsbPdZKCXmmgwnd8mjk49GXT9t1j1HGZqAd0DO7jln/0s6d6tNEOHyBb5nksnS4jkWvEywmieemua7NRD2IuHqbCIhxTs+lRvlb1JYV/uVVJ4C4isAZbycUZ23EW453ugspfI34XYNhKnVCUpoJihmH+cpZOfoXvpERrpJQa8Lqipna1dbVlTRQ6o3XNVAgpLwqOTQOQ36HkbmdjzAZwd3wn+NfSsMaJMmBc2frYI2UW4+GXmvvZJ3PYTDPltSCTmVM5jove+RBriSFStTP4q3cgnDjZQ2foOnA0HWPQmif2a7tuUbbYOzv9ed5832pPXAfob7YytH++bawRKgP4cSuDVTczaTdrzuyklnVfAjNCF5blDg2PMzS7z1OOH+czffoG5y6ukiUU1HNRxMx1N2ZCIz+lLA6xXPMiFoWUKsFJ/Uyek41TJBjfhbNxDNrqDdGgTaW2StnisJmYhki6SLNJ5ajb9AsUzW3vnVz66BOna8dWq9fMp7waIfr0O7iv+Hq/RE18JQH8eVr9ypALQU+k4qgu/GR+JpSmz7GVsYttk02uHRGCFFOulT9cH9Gq8JQ7TlmwiC8IiIkxaOCszMHcGLp1SrXmlt0SFCFdibopYjbrUi0D2L2sOcG0HUmnKtsnArdfrV/LMBVhPTEzw3ve+l/379yPUdMlAl/ksHXPprstzynklAF3mbdmNL43i5HUC0OVPSSctu45KLb1CEX6NTu6aj30+MC///Vpr0MVF+urDMC3WPizZir6UhOSlJmb5BrqLNQzt5+8jtaFWOksICOs7+2t/UhKqpPllo+wcoQyvrq7S7bWpV0ImJ8aoBkLzTEiTBM+v0gQWMzizAqcWWsz1chaSiJ5sqEPjtyE0ZlJXZUFCO1b/Ddt8f0Nkku//XIC+uNzi5OmzzFyc1ci1QACPpBGkjnYBe2mHauBoWkUQL7Op2uPW3UNcv9nG7gr9tgOS8W1XSHPTIdf7Wt6lEvpUqnUGh0dpNIZ0zotsycyN5xZlr56TNxFAtyXZY5XEnufBRz7JQvsUlt8jrBc024vaMZVseT0/IqPpX9OJRKQVY2wavo0P3fFPaNi7yNOKGsdJUS+syV3tEqcXH+Leh/6Ylfgkbq2rDvqdbqzSiLibqImY0LczATtaCMg1VswiwM1rEI2wb8d7ufWGH2DQ2UOW1TW7XKRAWd4i9xY5evEeHnziz8i8s/Syy6SSeBEIW6KMTZOIyJTAC0l6ltLcQ3eSqZEbedsN30XaquMyoFdC0utS8QPGuinh6UUe+tV/R/DEcaa6MWPit9FuEV5h0cn7GzmGXDNtfBaHhljcvZ1b/sWvwK23ETsuTsP4XKSrS3gyyY8c4tF/+atUHz/EhlaLaiKpAjmpGJWJGl4Buin26vsLiJYVJrPIqg2mxSB2+1b2/9SPEfyXPwjDo7TjnGpt1FxDqy24eJ6zv/ZvWP7859iyskwjjkkVUMr15YpOQa8Bx7U0bm3FKpivhpwdCnnbL/0MI+++jaXQpuMaA9zISlVHH3o5tWSe4tIzcOZh/M5pQmcZtzCZ4vIwewSp7PVRdOHRtQZp2VOM7H43jlDcg2voWJtVHe5nKwT2MsSnSacfZOn0F7BWj1NjGb9oK0lGOua6z9BboZmPYuYn9wrLd+j2YvJggNVsiNqG2xjY/0FoXEcRbmcldvH9ACddJrAX4dKXWXjyE3jNxxkIWhSxjq4WP+X9lQGn91xhpnlEPWl6TNEd2MP4tXex6EwQecNalHk9rW+v/Qr75jyCdYD+5jyv69/qDTcCa7uQLwbQX5iJK9uQMg9aDEuGBsfprCbc/bn7ePLxwxw/No3nhti2VO+Nq7VEkCjlzoFuN8J1xPX9G+ug68apr5WUTYhQwCzbp5ladEQPOrARxrbjjO9Qbbrkp3ekoo3Q88xG1OtrlaUCrn/KnPT++VvbRX8OmFVNui7Jb2gP+KsU/nJD9/yJe/VbX9XYrdmu939dUtfdXBgHa7fzBqDr4i+Ix2w3+k8o1LfAtQtqrk21SHDai1iL58kvnyG7fIpatEBFqO50qYqXkbAvkkw7j44rne2rmxadD2sowvL30thNdOLtdlv/LRnnd9xxh+adl5sM6bLLXJZOu1DbpeBU6rTlOfL70hhOAHqlUmHDhg1qDicAfi0Alr/Lc15rfffaM/liZlmvh1uUmQtrjQGfe1RXKOslVWXtRfiithlGR3nlUeq7+3PyyhwufRGkcyTnS5KLJHPcMZ08oQmL0VO7EzM3f1mpwhs3jDEy1FAGTtxtabHPCQZxag1mUzgxX3B8vsXFdkxXHL8Dvx/PZjqCAsIEIFv4FLnbn09GImPqpKWJYf+qtOHsuVnOTp9nWbLW7QDPCUxkYGrM7tKsR82XOKgeDavNjqGct+2qc81YTt48Q0WssLS77ytoM9eHeDd0qTeq1AdGqFbq1OuDJlqtf2laltEYv7CL/noD6M+fxa/cSFCSHlJ7lfnmMR558lPE1gJ4XfwKdKJVLIk/688lmYdGl++SSTZ4PsrU4O18922/wLC/jyx2TZpJHuN7PRaTwzz57Gc4cuoeEvcyCYsEVYtuTyLsRLqgrWEtBMmYy3jrPURSImwXJ3dJO1Umh27i9oM/wuaRd2IX43hWQynmWbEK7hxHLt7NA4/+Cbl/ntxZVoNCxxMzOSMJKaRsXWQEvk8sRoTU8Bij4W/nXW//Eexu/z1zi56wQ9yAyV6O/dgx7v6ffo3N51fYkkFNzMM6LZ298kfKCJpTLt1/x6WZ2szXB5jfuYXbfuV/hHe/k14Yaja6gO6wG8HyMvznT3Hfr/8f7OvGVJcWCPopKpled88F6HL0buARy8WZQuKFSnNfGh7AvnEfB371X8CePXQKSzXqoetDqwOnT3P213+NpXv+jk3NJvU4Vi8JYQJK3rslYyQ7AFlPHJeWldOsVjhiZez9qY+y9aMfplN3WPZyCnHXt3OiQozoMgbTRbqnH6Y4/zD17BKe3cbpA3QZFUdTQ9ZWBIXvNUjHm2Jg23fg7v4ANPbRY7OI4AmSy1jS2V46RPvMl+heeIJqMU/Vi8iSlqbMiFfClUVV4/As9ZwwFQGHXhRjB3WaSRVq1zC67/0wdhsMX0s7q6txKvEqDW9VO+gzT36cyuoTDAWr/XXLdPzNGt1nNGqSikeSiNv9BlbszUzd/F00/a10nAGjrRcjhedJh14Pa8r6MXzrRmAdoH/rxnL9ndZH4JsYgRIk9//f76iXhknmRtzXg5aW3H3NpLij1iqj9LoFD3zhEf7us/fSXO3R7aSEYVXjgOKoi3TaZdPQ6TYV1AiIEcrZNwrQ1XhMHbpNd0PdZRyJCBFVqEfk1+nYdeLaGP7EDsINu2FgI20npJ2LTRy4ff2n9IFNldqAdNmAqLu4dnyv6mCN2Xs5ViVC+CaG/TV+6SsF6C8GzuXQpfNo2AU6Yn19ufG4MjS8ciz7GnVR90qetOr0MgI3UXBRSXtYqwskl87AwkXC1iXc9jwDVoyTtfEkDsYxQD+ViBnNsBc/gBcfwBJYlBpsAd2yARat+Xve8x4OHjyoBSPpeMmjjEYrQb483yQGGEpn+T7yPPmZ0JwnJyev6HRL3fraaLXXQ4fh+Tri1xf93hT9dAPaf6zVkF/54ZrJp6dbN5Ea+2Aea4G6/uC5xHnTLS9n+tUJY/a9kWqxk9ymJ7rrvhnYchcWFpZJElGU51SqPpsmRzVr/ML8NJdmzrHQ6hKObSMOR5mLA6W1zybSefPIpHhkO/ieQyEGYFmsrB0Z/1zAXi7eBtKnvqq31a+iFGZLAYXM7aPHznL+3AU1hnMdX0GGGjOpz5Vs1DNcATlRixE/5ppJl4Pbq+wYSqAzQyVr42pKh6emmJarqc7kRZeh4QFGhjfo+1arDeMPInx+TSowUYFvaoDudEmsBY6e/jLHz9yHVWmR2+KSnpAViVR/zdTSNcAAacPaEXO1IUYrN/D+236RqfpB4kzoxgJeE1IWOD5zP08c+gwrybNk3gKdeIlqzUSpidF3RentolMW0zlZugJdXoVZJmQjAfBpN8TNprj+mg+yf/f30gh2UWFMX1dYq2Rc5plzn+Whpz5B5sxQuC2dH4JnBXKp15eYeYkrui3xcBk+NexiCLfYwHe+/Uep59twigGdhXG3Q9322NDK6Hz2QR789d9k73LCxlQAbUoicWgiVZI/fYBo+7YBub2C5Wqd2c1THPxv/xHOj3wfbJwAN4RODzoZ3PdlLvzB73P5819gjw2umOVpVJfp3Moou0Lb7ps2CkB3wkBZKnkm2eKO+jksVwPOBhbv+eV/Ct/3IZiYUI02Ypoon3X4KOd+4/9k/p7PsynpUdWkDc2Awc+k82zWHrk3xnZG5NhElQon5Dr/rju58b//afKxKouhpTR3iTLrpjE1O2bcWmbp6H1w8WEG7UVsukoPN+tdKfFaA9DtgKRo0LQm8MZvoHHN+2DiJvAEoFvQuwArR8kvPcbq+cfJFo9Td7sE4kuQtckcFcFcaWGY6FGh9xiTyzwvyNJcTSCjokJkTzK45Q7syVtg8iBUN5MWPnnSwrcWyc8+wOVDn6bee4aGdNSlwKIRt31Dvr5sz+xx5D7lk3ijLBSTTN3wfuKBa1gtBkU1D47kol/dF77GW5n1j38VRmAdoL8Kg7r+lusj8IpH4DkUd3NTXvu42nnr34jF2G0NKJKXS2cnTRwe/NKT/N1n7ufsmUs06iMas+a50lmQFxjKr0SxCfiRjZ90K5P4GxcxyaKi8rbCUNMFtMmGx5JNlCOb7oJ2khM5AUV1DH9yO+7ELpL6BHEwRuqZXE+hX78QoJtR0FrEGgBxpcPeB+mlodwrHu/X2ROfY4K3Jh6tLEJcxUbmpH89VrHuqzSyzpjDKZ09F7Vsn7Ioxm9CThcep9rsdRmwerB6iWJplnzuIsXcWYLOIgNFj9CSLVmqFN2S8aD9G/VEMB1Eczwv3TXTTVg/Ck0653fddRe33HKLdr4XFxf7rA4DnGSul0ZyMjfldfruQkXu01vldUKXF1q7FJx0TNSnwYxP6eD+ejnNpWndix2PaghfU6O4PivnRVy4n3tXeKFZmR57n6Su086M/pq5cPUdyr/1oWd/KPqtS3V0tkgtHxHdCFm10ytYWWnSXFml6ntMjI8R+jaeB728y9mLZzl17iSn5ldIB7fQ88boukO0ioCeds5DkiLXiLaaGyht2c4THNkMS4GpcNUcTGsM5uPNQ92rpSRqQJtcg089fZSZmUsatVQWkUpTNdsSyrKjID2PJNWgx5bhgj0bPPZO2Aw5TarpKoF4O0jed5qq7lli3DK6DI+NMjmyQT+nUhGTM49UhPfSCXSMrOOFEojXewe9nOnPuye82Byze2TOAvc/8hcst5/BrrZI6RFnXXxhP+QSxGWc72WdMewC0XdXyNIqfrGTt+//h+zbcZemAYhhVpqvcGHuCIdP3Mv0pcewa8taBMjo6C1LmGMC0H2RE0i0nK488itP5QWSS21ixmTOBETtOiPV6zmw60NsGr+R4cGtSLhexiqLneMcPfsFjp6+j8S6hOVLMckmTo1xmwHoia6/QouX9di3QuxiAJJxvuPmH2DM249nDWknNulGNHAZX4q4/LG/5tQffYq9zYzhbkyWR3JAxgBUmGeZQNwCKzQlJqHPt8IKC+PjDLznHWz6yY/Agb1QqcBSE558ltlPfpr5z32egcU5RosUTyLjlN1x1YfBkSJZn8at5o6BSdJwJXEFi8T1aQUu58lovOMWNv3ID1G/853QGAY/gJnLpPd9iSMf+0PsY8eYSBMqiQHocq3IcRsyvclPFyM40V3nXsh532N2z1be9a//OWwbZaFq0xHH9IpLt9uhSpspp8nc4c9jzTzCoLssQW0KoMv7j/FgeR5Ap8pqNkhW3cbYrruwt90G/pRUY6B9luLik7RmHqdYPYvTm8MpuurSL+NdOGKmK5R2uTeINlzs//VGoRNdMuK1ySFpJt4ArbSCVduJPXI9lakbsCb3g1cDMc/rzdI+/kWa0w8yZl/Eke69I/QNqeiY91OzO/WWMQYcUqhr5XWl6A/tfifOhrexkNTJXTG9FImGHMArZ628XtbF9eN4ZSOwDtBf2TitP2t9BF6dEXiBBn1tJ13AuIAhs/FVCt4a13f5p2+HUAScOH6OT/7F33L40Gn9t2adi/YsiVQDJ+ZxogWWLk0lrNHrGZ3vC12CX/nXFIAu9E3tJYnbcmGRZEIhtHElwibu4HuWdtSlY9526jCylXBqH+7oVuLqGE27qgBe4KK6KesCVWaymmNZC9JflAL/jdcYXvmXfZWe+c0D9Ktf3ri3my636mlVKye0P+OK7xBrvJ3QAG0SKlmHoHmBdG6a/5+9N4+x68rPxL673/v2V3uRxeIqkiIpamupJbXUrXZ32207mZnMTMaYGAmMrAgQOPln4gEmyMQwHCAwkgBBEmcmCQIkY2PcdhLH7nZbrZbk3rSSWkhx35ciWXu9/e43+H7n3qpHSt1Sa2mRmnoCURTrLffde+455/v9viVaugGtvQh3sCoO7W4WyqbCEAdfwvS8M8SNis4uIkE19xUbG4RhY7hiXBGgEmiTjk63dv4h+F5eXhYWR/EaghECblLZ+XeCcGah3+nMTjO4sbEx+X3RYSy07sVn8X1l7A85yH9Kl+8D3/ZOAH63mcRxg15s8IaLPxugWrXHVRzjcKgaoQj/WEMlxSJ14X1uyELHLmZO/L0C/Ro9Cig6NwlcgW4G3Ly5gEGnD9eysHV0FI2aizQm3RXwtQgXF+dwfu4yLq720HGn0bPGoDujCDQHA0ZsWWoOJSBIB5TR0B1bzZ2k9MeZgShTyRECxKRjzb9zU0zKPTfMLDgaePPICdyaXxI3ecNifnMohpwg4GcsWmqINj0KmWrQQ9UaYFsjw+HtJewc0VCNWqhkAcwokQhDPQfooRZhdHwM02NTcgkcpyT3w79aAL2PzF7GXz7/vyM1r0D3eoiyEH0/RKVmI4pC0QATUDO3nDIugnVqzaPQAaIR7NnyDJ589FdQMZtSMFrp38S7J1/B2UuvI8jm4dR9BMkqLHZjgwSOo2KpippMzOvIKMhUJUAI1RiKWs/idjwoo9cqY9eWp7Fn+2OYndmPilmBj1VcmXsH566/glsrJ5FqS9DEAISZ7RFMFook917FuHEdZvfe0h2YdPcORvHYoV/HVOkwbG1UuuBZGKCS6BhbGuDy//QvsfadH2JPJ0a510WYhWIqSGVFSsDMc0HZhm0pBXOYScF7tVbGYHYa+//d3wQee1DNT60u5r/1Hcz/4Meo3JjHRBrDZooAk1zWwbgqtBsEofmsxrs0MVUR0aI3gqbJvRoyIrNs4Uzoo/zkk3jsN38T2LUTqNaAk2dx+Vt/irkXXsIOHaJxtxmTKekhukgHFMMmA4MQolRlo6eaiaVSCSebZXzzv/s9YO80VqomemYCs2yj3+uinHYxZXawduJ7yOZfQ8NqI6WXzno8Kw98aA6SCc1EopfQilwE+igmdj0BY/cjgDUBRCGwehGdy2/AXzqLitGHgz7ioIvUSGB57GAzxhVgI12xixhpR6+dSGwikpAp9haiMITt1tEfAH3UoVd3ojx1EM6WA0CJBZgMaF3H/JkfIVk9jelSD3H/FgxbeVLIRRRWmtr7KFYTo/dsdAIHfXMWpZnH4Mx+CUtRFandQGraSGTW3AToH7gQ36NP2ATo9+iF2zzsz8cZUHnR7AAqA6HiobS9icTBEPAW3RsxSqqUBYA4dglJYOLYO2fwwvM/xol3z4MsONPw8sWEXfO8TSSTuHJRVT/zaLO8m/pRzqain6uwMzHbyau/YgCTRewlSOwKNyjdMINveAhLE1iOHCTlCYze9zCC5izS8qg4vPdjDQGL36aDzMjzbGl+Rm1c7j5fdFMLUHbPZ4C+X4YwL0bOEHgvtX24k55B1xLRJEpeODGIztgqdggh+bEcNzpNivREcpqdoI8Rx4Dm99C7ehrO4kVYgyWkgza0uAM3Y9Yug+9i6a4InY9AB4zyoQRh2MhPURW5iSawLpzXeSw0cLt165Z0umkEx5xz0tsLwM3rKO7GNjfi0XqHnF+90K1LLnAet8afjFIbHR2V7nsR3fZxCkwfZczf+Zqi81/8+/sB8mFQXjxfqOUsmuQRdJ/Esfzc77GOo/MN3hAbQkHZLNdwQ4DTrYV5rLZX5RqMj0woyirUXFMQAYQLQ+Ag/5B3htRkplAw558CrDMyStMwSDJElobVno+Lc9cQDAbYNjmJnVOTYnpo5T51jCBaQ4azKzfw7txV3BxkWDHHERgjgF7mSEScpxoUAF1LyVUFHJud+RBuxRSQMRhkohUWVQ7fP+6j6upI/S6iwIehWbhxYxVX55axuNKH6zagUW5BCrSWIPa74oMQRjpiKVoxMqqPipuglK6haSzjqf1T2D/qYFT3kXZW1FxYdtBPAmQlE1u3bYMHSxzlXbcsY4EAXY0Lujjf7u+gru+91UFfvz/umOdEtoIujNIavv3C/4pEvwK4HUTSKdaUllti7PKxmXfPpbCTsrjjQUs9VJxRNKoTqFXHZa5qtVax1pqHn6wgYwa92Uem05iUI5ommUrys+HTIRQtMeWSMUvNMXXj9FRJWQCniVsdiEdgoYFmg477DXT7y7i1cAFhtobMaAN6T/Kx2QEVJ/6h78viODukvA1Y0NGyCvRoHPfv+AoOzn4NWlQVuZcWJRiFjdpCD6/+4z+Ad+QMZlsD1CP6u6SIOe4YeMButDCjqKHXEMZcay3ojoeeYaDtmMi2TqK0bRq+DgRrHWTzq7CXV1Hr+ygxRz1ljrYKKxVYK3W4Qt+uRplgRlOtNyz0EmTT1T3QMnFV79gW2k4J5W3b0ZidhWNZ6N2YR+/KVTjLS6gkIew0giWu8Oq8q3MDJGQVGCmSIEalRAlehmXPw5mxKp793X8EfGE/1mom1pgPbgFWBjS0PtzVC1g48RxqwSlUtNXcAZ2Af5h5OAxYdQQxmwQOUrOB1JuQ3PJQqyi/gWAFZrIKM27BSLsiV9GNWPLOSZ2XgAk2uRn1kFhq32QmCE1fALoeUxKQFx2ZCMCVUytJtFvAzyhNSgydOL9EbRjBAqx0GW62BlMLZcxJA0K2gcoZk3NYxs44h2NKo/cq+voM0vpBjB/+NSzFdQRGGbHOZsYmxf3nXvfuoRdsAvR76GJtHurn7AwIXZ3U3lyluW6oxDggtTkjgCHIosv1sLO1APbExLtvn8drrxzDiXfPIgxYPaZhVt7dEoqd0lCtPwSYcxNRAPSPV4Gl42sB0IvYM4n7QgSTID0NYFsmBmGMgEY8lTF0Uwf91IE2sk0AujmyFV5jEplTwkB3JZ80ZFeKG+6cvkwQSq2qooOxM5FTwop4lXt1aHxEgF5s1lN29Ki91BSYFT8fjidpCTIzOIKR+qjbGkqkNK7Ni/YwWVmAP3cRI+GKxEMJhZIbEoNnPRH3ZAFa635y3Mopx3wF0tVDYzeetHq68hNgxEpCUXS3aQT32GOP4b777lvvahfgvHBeL/5fmRjmZnk5gC3M49g558aYnfMiQ3y9SHMXXPs7O+MFAB8G8MMGenfBIW9gvRyjFJ0o9smZscxtr58Gop+9uTyPC5fOozvooVytYMvWrZgd3wkLnhTQhuXoAn4YkcjOk+xdWUjKgeU6vuRfTOmKL/dirAy6aA168OMItYqLyUYTNdOAx6JTIk4ciCwTywDeXVvGsRtzmBsAXXMMsVYT2rPMP9JRUr4VGkPYhH4qsdEY+HT4VuZrdKV2HBt+P4SZxYh7y3C1EHVLR7VSRpZZOHH6Ck5fmcfiagivMSWmUn6/j5JnSUwkxzoLiWFiwLBo6MTIyxRW0kIpWcKDs2UcnrCx1QnRyAYwU192+z79HGplTG3dAldn/02XDrqYnA1p0N+/+PT5Aeip1hOA/pff/+eI9fOiQZeOKkFKUhSvYmXIXZj45UXmjJ1MMS6M4dkeLOZQs8AbBIjJVLBiGE6GKB3k4JxrHsGQml82JBlqtMhAFHsFpQnOUnpmQCL5ssRBEnEs2Si5FRk3UTxAr78GzYwAFmB05SReAMUN6Y+a07KEhRcWBmiSVoUWjWL/7DM4tONXkAQlYSkpgG6hthLgJ7/9u6gdv4KZtb4C6EaMSMsEoPNWopZbxEsC0FVHWozuWJylsZpnQfPo9RIhiWIYfgwrilFKUtjCGmFHm+sDPeA3pgLeyYr0n/P2DGX8SbxazGnUq7NYFpkm/ERDbDtIXUcix0zq7MMQFaYakP3g93LJlTo3aZ4oQoAu5zqMULJMpJGOlZKLkyMlfOW/+kfAEwcEoLfNGAnd3JMUTX2A0up5LJz4a1SDk6hoK0PxEArxlfjVAAAgAElEQVT431nQ5jFTesc4vdTwAL0iPxPdlfNoxF2YXBfTATSEynLWSOR8c/Hj/kY0+axMJOyemwqgW7zmEGaBHitGhtyvArJpgusi1lwkjJfl57JAlDDRoQ0z64rzvDh5sDpIdgELAPJQ8Y+JrgA6R2uUEqBvRdo4iLHDv4bVpC5JOSF1/7fJiu6KVWXzID7BM7AJ0D/Bk7n5Vptn4Oc6A7cB9NtfSfMRTviuU5LuKB3XK5WabEC4iSNgOfLGcbz6o7dx7K2zaLf6GBkZhU4tZ0SjG7VZVZi/gFN555ybEQJ0cWn6+AB9+BPULqeIRFPfQZzmk1Qtf5aLVLPQj4EBLKTVMSTeCKzaGOyRLUBjCpEzgoFRwgA2Imar59VxusQLECxOlSx6P9cZ/5w9mZscQzZ/BEDKFE05S1OZyFgadsPRX0Yp6sHx1xDfvIJoeQ4aO3rdVTSkkKI6MykBvaG6P2qbFsNMqDzMoOcaOQIemsNBUwUeQifSftnVLozcitzzRx99FI888ojknbPb2Ol05Ppxw1f4IBT/X4ARfofC6I3vw+cWWecE55+tZvvDD59iMzusIS7+TQGBz1p/nu/KC7wnu0U1TxCg0z6LHfSIiuk0xIUrl3H2/Bn4oY9KvYbR8RGMj2yFa4zA0stSSLRtA/R4ExMr9UbS/d6gzNItnUBCWRsSiPUGGRZXVrHUayPRU9QaVUyONlHVSIcN4XCsxSRyWtK1mwPwzkIHxxYXsBAZSPQGUtD8kgCKI3WjoyRmk3lygWkBgd+DzY03xcAZ9ekWzDjBSNmBl9KFPUHN1FCrVuXzTl26hR+9cx4nry1Dq4xD9yrodHqwDB2O6Dti6KaNmAZlThlBwg5qIqaKRjCP7dUQD0072NvQsaMGeFkfgd9BoiWoTI5ifGoCVkYduwbb9pRHiDiKc2z8NPnR3Q7QfzbddphBkjLzvNzCXzz/zxBp56B5NF4jGjfknMoaRhp2bt6ngLRSjPM5HK/MGZe6LUzodLYWhlgKXWl7CjI1OV3rMZPyftKzHpZiDMfaEUwLTJJ4NJqApdIlpcEZO+EsrCsNtcpli5GK3qsgh/CA1HvLbSXZ5eouEBPCxAOCMezd/gwe3P1rCHs2LMeF5kcYyUzUOyle+vd/ByNnrmN2LRCAnhrMjFcAnQ9quU1qlDlOxFeBxxirjqyuI8oS+EkKix1wypSkU6vJWsHkFSmg8X3WixXqfTfAuZJKsRjLR5GVwvMiFGw5HXxPQwoEEf0YKJ8zyNhKkAW+XEsWA9TrlbEoo1T5HSLe31yz0lj5OGQmVssejtVsfJUA/cmDWGlY6FoZEu4nkhhN9FFeO4/Fk8+hEr6Lirb2XoBemKzJpyrvEnU/GVIcyBIVrZdRpiV545R88XqrjYSUJnV6CFDConLhZZjEZP5wz8QIgFgAOs+PcqW3ZVyI0RvfJ9ePC1DPX6PkYNSzB5JOIM+Vsa7YHIYExas5Ua5nHv9Is0IC9G46BTQPYfTwr6GlNdAyJPRUeG2bj8/vGdgE6J/fa7v5ze6BM1BQ3O/ctKvNPBl+mlDj+Md1yrLQhEGMlZU1/Iv/609x8/IKWmu+0OM9ryzGSNKxYvU6oea80LAXFDOCc3YL8g3JxwToBc29qOQWm/F8fy5Ua+n86wTp7GiobisXzTBNERsWeqmB2KpBq09BH90GvbEFWW0aWbmJkAsRjeRImE/UpkHXN5alz5ri/JkMMQJo2SHRudhRFHHSZ00NjiF+wNKts7IBSskA0cpNaGs3obXmkSxdh95dRVkL4WkqP50blYibYuq2uZGSrid7lqS6RzC46RC6u9pgcjNMUwMCdW4KuZXlNSYAJ4V9y5Yt0jF/9tlnhfZe0NQJ4Ank+aAufRhs33kdCzBLt/Yi7/xOp/e7AuTeQUO+k8LO78pzU1DZC7ZAceyfacFBOt35CF5vgRfBa4zSU8yeTtjBreVFXLl2Ga1eF5PTiubb67I750HTS0Jv5bVlIabkenAcDZSCK+dt4ezk4VCcKfjOMdI4w/zcCvp+LFTd2kgN9UYZrmHAZeEoZdCQKkD5pouOBpwfAG/Or+Fsq4+e5iDVytLZVFaIHLcbZpry1WT6IyMkgp4EcLQUDhJ4uo6SoaOmaRiveJisuJiomCiTeKL847CYAd997Tq+++oxXF4eQK+MImHBUD4ig2MZotmN2QGzqwhJR+VnsYsfLqGereH+sQz3j5l4eKaKJnO4126J4fXEzBRGxkah0WGehQxmswuFXgEsAvSi4HX7HPN5Aug9WJUW/r/v/SFCnFYu7oJRaJCni28KO9kySMW1XM15co+x8ELGD8285DecxRiBp8wmIxpb0ntDCtVKoiOmW3kBR5N1jyBdvVq9d75Gikkg4VMCk/Mc5z5KhzQlJaLPCj+PmvAkIb08W+/cFgD3ToAu9HYBY7cD9Ad2/yr8joVauYrMD1ANgGY/xff+vd/B2Nkb2NkK3wPQ+R5mwllYMQIovWAxQhgdSaLOmxQS8lWetQyDJYkMmRQxlKSOr6fAn2WtjVGVe5jkqQvreSn5/CDnRS9MOdmFz809pRDBooGibLMIJcwHSUpQpqUsMDCpRdjckobAK0M7hwSW7mKlUsLbZQ1f/z0F0JfqNga2Om4tDnKAfgFLpwjQT6KsrQxJFTY66Oq75Cam68UUyhvUPkrM9fICqUYH9mKMsEkuBQiaBFLKknfPhYLOUgZPJN86QWxGcs0Nob2rAoPSvxfjKj+jiZz8XHdP4zma6LLCQXagSr4RxqEAdJWQwWGY6JQX0VTQQJhW0YmmYIwdQvPwN7FmNNHSXAT5NRyOVf1M9iObH/qpnYFNgP6pndrNN948Ax/uDCiQXmRIq8VDARYNUcjMZ2b/crNCEF7BmdMX8MMfvIwf/+g16LErwJ0LEvXqsic16LTNBZo0qaGORh7dsbEZKbpmH91kZBigF3FfBc2Mi7HEcYmJHGONNCQhO7KpmMfp0u0NFPg2SujrZQzsGpLyOLzJXfAmZhE5FSRODbFVQci4uMxGKJti0rnzxe7Dnea78lms6g8/Cgfd4t/uNJFT/64AOjepHBeqmxOLps3TQ7jZAPqgBb2/jGz5JtBehNGahz5YhRV0YKZ9OOLQzvgfmgyaYoiVUBdKJ35ugmUTxg0Hrw4Hn6JCSt9BzITYkWCnRm0yCLhZKNi2bRueeuopHDx4ULTK7XZb/hCYEmAXenP+vQCnEveXP/i8IsOcgI/gnCCfwJ8PVXzacH2/2y7qnQCdxy6gNS9U3EmF/8yPf7gBIyaD0neSokssxHId3biPdqeDpdUVBFGIsYkxNJtN9P0ImU7DyRSDfl8i8wqTM7lGeoZ6pQLHteB5FiyLem0fg0EXftBHFmbor4SoeA3Umw3UamXYUhyKoMchHJnHuLG3MICOWylwbCHC8YUW5mMNkV0RcK5afQqYs+OkuqPsZLEI5ANhT+Q2Y5USRpwyRjwXTa+Ehq1h2hXbJzgZUM7BBPPX2eXra8CNAfDdV0/j+TdOYq4dQq+OAE4NQZKbZyWRMJpMakIp7CHAZtcy7cAIljFhtbF/FHjqvjFsr2aIOrfg2RmmZyZRq1eRMjA7ZYHLkUKOdGnzDvq9AdB/vrVDdZMVAE71LuxqZx2gw23J/KMbDmJSuKVF7edeBkSdxbqoIiO5tpm09pf8cjIOCg11Kl1QpbSgnleZjwps4zhhfBvHhpJdD0k9NqjuMtewm5ryucpjQN3baj0rSGkCyNblG3nhQBbzfE3PwaLQ2/NuaRqXkIXjOLD7l3D/7NcR9RzUK1WJKPMGCUa6MV767d9F9fgl7GxHaIYbHXQyoQnKGYfGznPEe4XdaK6qHHYsfXHeZneb6o48paUA2pzRi5hEkaYQ0IsGXYF0ZVCmToxg0aLzL+uUSjjgerNeHCV1XyeoZKdX5aXz/QxLddTTgMeXg3YycijDYkEqUx1sHmMY0Vi2hOWKg+M1E1///d8BvrAX8xULoUuxXAo9jNDU+qi2L2Hx5F+jHJ5AKVtWTJyhh6K5KzmBzAf579Vak4/VQh6XN0H4q4yRZezw8/uldLNQ50XOgqIL5OCcySXF+9ALQXXWRU7DdVmjVCyff+SEqntafTarlbkXR8qUAhpfsqSTwijWwJwkQmd7YdunZBDW0Q4nYU0+iPqBr2LVHsGKZiEyzDy27jNfRTYP4FM6A5sA/VM6sZtvu3kGPswZGNao3u7QrgA6nWttq4SSV0e73cPFC9fx0os/xpE33pZEGNeuyO/DMBbwI6ZgOt1uVWVYQPp7Hrlh3Ic5wA94TrE3KbLK14FWTjXTqdEMFfWOZnfcTFH3ZjDyi1EvkgPKPFRuwm10MxO+7gGVMelYabVxGLUx6PVJJG4TsVlFaLhCffepTSUl7I5ouk/ga/3C3uLnBejDgJ2bTVLPXVsTwJ0FLWi9ZWT9RWRr88jai9A71Ji3YQU9OGkAl+607F4mA9WhM6ndNaCRqUFMkwMEOrXLPnS9yKPccYvrTWMcMfvJNAwCX8ba3r17hdL+wAMPYHx8HKurq1haWsLa2tp6pjlBHJ9L8E2aO6nRBUAXDX2+USGgZfecUo7hDrTsffMCVtGN/oVdrA+6F4aKLaqDlYqxHb8H/0inJgcnRXHiM+2g3/F9hnuziuCrNu2dflfAuWboqDebMsfw2ruaCxKQRb5Cj4mYcgfGSdHcMkKaJej7PRhGBot5zYhEt9vurUn8lGd6mKhuw/TYVjQqZVUAkkxqSioUVZRlId7rLQDn2ynenFvF5XaMrlUR12pVtOFQ5TNj1VXUCJUDlhZgxKsw0g7qloX923ZiujKCpmmipgF8tThy8D5K8nhCafkpJ2X2wvoArnaAF4+exQtHT+BqJ0boNBCaZSlQWVkkGnkNrujW5QgsRjHx39dgDuYwUw7w9H2jOLylhFK8ipqdYHKigVLZWdecFx30f9UAulPtK4CunRSTOBruabqFOLZg0EEcgYxEmqsVxS0hrgsIUt12gVEChNQ1VJRzxoepFBSVdJ9T3NWIUv3hdTCq6jtkLbCzKfOLFHm4hkr7V+VdSy2SXh8qki0Rw0DOicV6quJCBVmxQy/U+41UFnlfAtqkBC2exgN7v47dU19GFpRRcT3ogxBeP0aj5ePt3/ufEf7wKHa343WAzvuRY44FUrq4sxhFMBqTpi2JBCYS6s+RCsWdn2fx+WR1FBIlmrmynsFuMh3mpWig4gfZtS1AukSKESDmPxVrga9j8kIhw+AbkfWtITV5jjMgYue8ALoZTJGq8Nh4RjPJPOfDiQ3VwWeKA13pLRcLJROnx0r42h/8F8Ch7bjpAZHjyOv0KMKINkC1exmLJ7+Lkn8MLpY3ALhc91yik9PV1fjICzg5nXw9sULo77n8RsaBtV7QUYBZUdahUXeu3jujLjznGnA8qiQKJQYje4PPUQUbUtnzjjgp7iK7YFGKBUMl4UBqqw46WfMs7RUAPa8HKIBOhgPnklF0k0lYEw+iuv9pLDujWGYhwvJgxgTxwwZ5d8tquHkcn8QZ2ATon8RZ3HyPzTPwEc/ARkdBbUiLPX6Rw0vtm8FNSGaLS/v3n/8Bzpy6iG7XR61Uh+eUEIeJABvpOIhlrKLGF1S29RaBLGBFV70wbSoyrT/aF9hoHiiVGjcQxaMwiUpjRhdlkmV7Z4eR4Es2Huzc6gYSUrqYh5xqGGQmjEoTqIwC1XEk5TFk5SkB7ZlbF6Dez2zE3Fjdo4+fBtA3+gJq01EA8zx+VUWwZBHctAc77EEbrAGdZWSksrcXkXUWYQxaKJmpGFohCcUJ37bYAU/Aa8KHOMbm9GMB/NyUccORZ52LxEISBgjIuZHLoRvzc2liaDoCtplx/sQTT2DPnj3rNPZ+vy9Z5+ygF11xvqYweSNAL0BrAbz5/wTt1J0XoLboXt1WzMqv97DG+7MeAgXYLsA5f/I7FN+Fx1ekEAx/p8/2uGVbPfQoSMDKmC0IAyyvrIlJZXNkFKMjDXl+P4rgWVZOXVdb1OJ9SPUOggh+FKJNQ0JEYkLYHaxhYXEOq+1FlMsOxkensXPmAYzXpmHz9Qn3q2R1MDeaGcSa9E/70LCYAsdvtHFsroWVzENSGpME5MJAmQnqJmKw32SB2vUe7LQFI5qDl/YxXSrjiwcfxiQm4NBKk8lukm3M6DPp+SHKgYvMnzlTgwUoNsCud4AfvHMBz79zHmcWB+iYVWQ234nZFUQuBHckz1tISFVnFFvWgxYuoBIv4tGZEh7fPYKtjo+mHWBqtIxyiV00RfctNOiSxS1FKGVm994Czt1GcRd77/cO4dyMbeMXuTlbXlyTe0Trw6n18RfP/yEi/TQyZw0RW8RC77eUizsGqhtNZ7KctkzwowA6wQ6p54yqypkHEm2WIEljAaFkfyuAnpvECZwiUFJHJmdTpGTsghLs830UwM4QwHIp4+H6mpM06NQtHHIFbOWPvIfSxkuxWLxd2ElNZR3m8RUJLWkSCUC3sA0P7v9lzI4+CYQVuBwDcYpqqKG83MG1f/ZnuPH/PIfdrQiNUFAYmNpe0Pwtap+lmKSo7TKCdVtM4kKk8GV+TuAI24lrRWGyqozlpLCd8bUKTAqLmwA9Py9KF53Hrom8nrrtVAC68qZTbIWEEYmMX5PevfKfsA1KoFQBQQviPDI8k7xzP1+qyxH10yoRhPedZpq46Zm4uG0EX/1v/ymyPeO44aRIHFeArB7HGDMCVLqXsXDqOXiDd+AkixL3yYcyhVRacnU91hcIRQvIn1cYyaWiH2ScnpInqDFC2j9p+7kpnLzOlnOcGAEysXPPHe3FNJAFhlC+tJgWyo2rzqe8pxQAOK74pTlWOIhYHOIvHVXIMNVxG4laj4uGPc+V9NZ9HaY1iV6yFfbUYTi7v4gVt45FUuOdMqwwd5H/bBeRzU//lM7AJkD/lE7s5tvey2fgzorknRuQXM8kZkhqYbpzI1Ks2Rv6oJ9GBSS9WNEyCX6kIi+7B07ipjizM0Lm1Mnz+PZfPo+33zwBzy6LCzEXfprYBAN/3e19EIQCekzDltxzg4tlsRX5QID+fp314XOxoe9cryTnlD/GyxDIFRq84nuTQmcaanEqTGzW9V+mBT+gIYuiM8r35qaGVPgMQmVncndkefD1EnyrKp30ytg2uM0JRG4DfauKQGfmLHPU1QaJIL/4+wYALrorRcejOCt3gntFFbztihaxUHcM6Tv19neOeL7PBqB+7/3wvhnoQqXb6FTL4s2NBHVqmTK0kZp9lsJLezDbNxCtzMFfmYfWa8HxW7CYP5/4ouNlJFReOlkHxsxsZYPSchjHVhRsSA8uOiZkOVCvSKq72rSK5lPn0aiNYtFZL7tlPPLQwwLOSW/nNSQw56aRnVbmnfP/Ccb5/wTnwzT39cJSDopYsCGopcaZ1PDCTG4Y/BbgSSiUbIPcJY/h4lPR3Sc4J02f34mPgiHwmcarDZ2vDXC+cR4llSHPflhrd7C4tAzLcoQV4TgEREpTrvaTSnMpEJ1aTI0b0nVCJ2LphJMsH6DVWsaVq+dxa+mmnI+tW2YxPb4DJbsmm2KOLnb8kiSU82TYntz/7J5fCYE3ryzi1HwXoT0Cs1xHhx9t5ppS3htaDDeN4Gl9lLIVeNkijOgGnGgNk6U6nnngSYzr47AiC5a4gCvH5mJDzd4qj18S3+MQNp3lCGJSHbGhiWv8X712Ac8dOY65vobQKSNkx5XGl0QZBG8aTeMy6Shys+4YAeLOdewdzfDUfQ3cV0sx6fiYbtqolgjoyVQhQHdlzlbjWc2F7NqqcV+U0G4vpXxSw14VyQhqI6VjzucEZZz10+6vDdL0RwboehdWtYdvP/+/IaSLu91GKEZ7lC/peQc9FF8BTTqRhZMBu7gqOk03CaDZlVbUdUNn1zs3bGPdhOqcdZd2BaqV9GFjWZTfJ7asIWJBKq8n0GI3NJG1iA+CzzTVENFhnv8ZpjRKNR5X6qg5UjrzdHYfqPtC7oncIZ73VEyTthJsbTsePvCr2NJ4FHpUleP3YKCR6igvtrH6J8/h1P/xZ9i15ksH3RDadg7Qc8aAyNj4XSR6jakuuexJnNIVbZ2A06SZIceSGN+p1JW48BDhXM4uPL0Y6Vsjr1M0ena+aUZHI0N1SnkdlPEsi7lSyKWZn2kiZBc9NxNVZmmKQST3dX6uaQIZKkoCSuygi0yKhnEaYtPCNVfH3O4JfO2//z1E25uYs2KktmJOGFGKMSuG172KxdPfg9d7G05yUxIQimhH2TvcuVbnzIFi/RAZAOcYFp2pNc9Ema+keDplAyqvHRKrxovuyHiIzQCZoWjvgtNjS50ogzIfzn7KUV2YF/lLRWLBI9Qp55KLD30IoMt6IOOFGvQcoKtJVa4Hz3DgpzDdafSyLXCnHoaz4zGs2A2sUjbgVaGHfO1mB/2TmgvvtvfZBOh32xXZPJ5f7BkY0hPly/Btbq9qws+7mOurulrFEm5kqAEz6cLrIohI8aSDrKUM3vLMUi6stmMiigKkcQLLpqmIWiij2IDG5ychhK+URgK2Az+G51aRhHT2tfCnf/wX0j0nKLcMO4+1MnMX8/eboN/v34rN1sama7iDr3pm3Hhs0LcsW7lvE1x5no1WZ0E6C9WaK8CLDs5JrKHkVcUsKQrZIVUGR9xwMk9WFvQ8vkaBdBa0FbU9zXXxw0YnSgNHmimr6xk000GsU3uuI0h1pIYD0y0j9ppIx3bAHZuB2xhHqNFwzpLOeuKUEdHRnnp12eCxek2Ay204AW++EQQjUNgVyV21+bm5SdC6A2x+/RXY3vC5Hda/iQxWugtqN8L3ky86tGEo9HAqE5cbNW6cmLvKIceIHEM2CvJ66cyk0KIAZRPw6CsdDQR46+EAHcakLVxGpX8LVrCClN3oJGKZQmi7espOTSyO03cWAgpKJje4BMuMaeP1XdeC02QpVGNWNMBxLFpP9fcU3X5PaOektH/xscexf/9+iT8r6NvyfFO5ULN7Tqo7HxxXHDN8UFPOz1NdHG5kVTIBKeEEtcXrf7GTwSf/aaTqU6/N87N+Xe/wHfjkP/WD37HYyMrGVGirEqAndGKJ6hOzQAuXr19HZ+Bj69atGCl7YOeJtFhuR/20j77WQcdvo+mNSJfTRgm24Qh9VOWD80+GJGEnNMZg0MPCwgIsp4Sx0Ql4jiteCHz0ky66UQumoyPqBSh7Y4AxhjaA1271ceTaAgKvjk5MEE3Ntyamytw1DyJi9QTlNEAVKziwVYcVXcPlsz/CWNlCzargqcNPYdLYAjtzYErMpLiQbehuRUOqjqXAbxHnc9NBj6kTOtDVgW+/dBwvvXoUt/oalq1xJM4IdFtJeUjNN3RLwLUUkPhfuIy6tohHtpfw9J4KRrGKctLB1okRVOrMcCfIhMyXjuMpI7IoUpp0ebxf4XQIYX7w5f6Zz/jYAP1nvPudrJfbCm1GH4F2Cycv/RBz82+jG8zBLrFAGknRlmCHHd5SqYpoYMCQTHI69mvwBy1Yno5B0IVJ+UTm56Zx9LBQ9GWePkn5oE/BevZH7k2QS4qVf4EJjesKe7qcm+XUUsetxoPtknIfYjCI4bqqoBIMQklY8XspHLuBwLdRrdYRRh1E2So0oydu3TQX4/FIp5dFUcsBmHveG8U3v/pbsMKtcG2uXRqdMzHG1PVbazDePI+X/sv/Bgd8DaWVFjyD4JEFggy6ZUoBIyWVX2dRRS07dBM3CNRz4FeqeFgL14SNUqEcI4+oSzQbPYJ08YSIENtAaFjwTR195qbzftQNponBilI0uD9pd+BlMcoG4BoZ/F6IMmtcwngwEIsZLbcwdLRV0LTIbZd/L0ayOOHzvVkKMeDDh1Np4Eavg9ZkE8bXnsT+3/4ttLZWsewBfjiAZ9nQwwxVPUA1XUL36ssIr76IhrYCh8CWazurKI4tBZB+GMEteaqgwRhSrvuinVEmbHGcIWRnHDRho6N6To3Pzfdl5yRmqFCGkMIMTJQMvSjWsHgtE8WwCe8Gm0T5AXBZt6RgpxiEyhiPg5KSMlX45pqf70vyyqbU6Fj8sWy0wwiZN46FoIa9j/1tdM1Z9O1JMchMTGs9wu5jTgGbL79Lz8AmQL9LL8zmYf2CzsB7AHphJqOq4WqDsWFiJe7ZQlVVTtcOTUyiABEjTRwPYUQTK+VwTfBLUOK6Smfbba/Ctk14JQuDflfc2CvVMfQGisZnOzqCYCCvcQwCXx0ri328/JOjeOl7PxZau22qLkvJdRFy8i4caD/i6ZL4EdGps7CQL0bydVlhNpDQjIZ5p/4AaeZjfKKG/Qd2wiuZuHTpEm5cW0KvG8rmkpVibnaYhyrGSVxA6Awex8psR09Eh86ND91vZRNqldRn3dEcUiZoXOtVZZttAtJNE9HCGdCZ92qV4NsjSEpNaF4NqVMByk3o1Qmk5ab8PtKpYVPGZwIgpaucgxHm7YK/VwUJob3lZjvrebbDGc75No/0PnWGFNAuwHnxU1Hm8vxYcWaOld6bmyvp0mmizRO2ROqrzoZU9FWeOT2m+DvSdbVBB1m/hbSzhKy7AsNvQfe7SP02DH8NNQKaqLfeSWZmNc85iwkCwobGruwn8s1IMVy4OZDna6ZcJ8Oy5Xqzc72hwVSdCRZquEuh+dvevftFbz47OysdYr626IYXP3lu2EEnSJcNiskileoUFI7shW8CgSxBLEF6YSBXdGE+4tC+K15WONDze6muqJpTCmr/B2nQP+j3H/VLDgN0gmjqUVWHjfepiSjTsdrrYXGlJSZN09OTqFgkosdw2bXKYvhJF6cWTuPitQtolkYxMzaDbeO74JiVdff2/I5Cmg5gSBFAQ7dHMGWLFEJJUhNJnJhbvY7zi2cRxgNYiYnZ6b2YnnxYss9/cK2Po9fnkVTr8DMHWlZWJCMer2GgFyqzNy/poamv4As7DGiDCzHeKisAACAASURBVDh36odoVk1UrRq+dPjLGF8H6DQdVKWBgtYr5mGyrc71p+SqUHJD80SNZlVAD8DlW22cOHcB33v9FM71KlhBGYbnKiNMtmyl+6ZLdJZP08NgDR4WcXjGxDO7S5g2O6jGbYzWXFSqDTilMpw8Zq2IV+N8qeQb72VvyTWnrnWdWv7xOuufJkC/c3wOA/ZU7yO2VjG3dBxvHv8+YKwhNTvI9IE4XXO9ECaF7sLIqqhXt2B6fBeyyMDFS+cx8NeQ2QOkNALMfESxD5IerJwcoZPxw2ux3nkvzNsU+JbTyHxrGc+KJC267sKwlUVlFiujUEzPhu9bGrLaloc0shH5JUyM7cX+/YewsHQJl68fR5DclAKDxWJ1nAkzJEt1mFoJWVxHw9mDLz/xD+AEU0jTCgLSl5IEjUTDRDcATlzDS//k97F9voOR9gClNAV7/AFjL2Ut5Nhlp16tNSZfH5GizdwDij0iRHQbd+marrrz7P73owwDy8FayUPPNjC2ZRpGtQKrXoNZr8JpNGGUS+gHPnprbZhhBLQ7CBcWoa2sIlxkQThAzTLhshjlE1xSasLjJziPYXNt01lMj8Ujjfcpiws8sWLeJh15VfzlmjDQgEU9xa3RCnb91r+J8b/3q1iYcLDmKQ8USzdgxRrcZICKtorw5lH4l19EJboJL/Ohx5FqCDjUdWsSd2i5nswNTJJAHEBjFYMO7jxWHqpBjwNG88nuQDVMcsbb8E+Dm6I7SSzr/69MWou9wIZ8MGcQcGYT2Yws6LIvEjZbjvplH8F9jrTqyZLgNlDp2sUPwTLRg4G+00TP3oJtD3wdfXMnBlkTPhMs6IVwx/r+UdeDzdfdnWdgE6Dfnddl86h+UWfgpwD04uO5DBYu62pFz7VwOXWKeasEGXQ3rtQaCEJ2A6kbqjC+F61WB++8c1y6gg8ePoBS2UIQ9EQHJ+A1Va+3WCEnVSz04boVlJwGLp6fw09+cAQ/+dERzF2bx5bpGVnUur02yp6nwE7RQvqI52sDNCh3bOmgEUxKJ92S76UMvXpiavTwI4fwyKOH4Lg6rl27hpvXF3Hx4lXM31oS3alpuLBtR+h23D2wCEHAJd2kLJbvR3BuWrrq2jKH7X0AerE1JXAVyqPoDVXFmf8mUIK6dXbtSUFlDrJThllpwqyNQydAd2uIrBy4u9SMVpAytzjj+xnKVirX3xHLysItDjjKWGiDFrdBZl/vgufnW2kpC7fgO/ShpGBy+ReKoeoskPkqQWVC6af7swggoXMjyg1P5EP3+9AIwMMe0F1B0llE2luBGbdhRn3A70DL6NjOPTqN4jZSAMQZVzb2qkCQDjmkq0PO2SD5oXLvUDAmaODG687OudKKK0DZ63VUUahUwq5du3D48EO47759mJmZUXF+cbzeGS8MClUmeybdc4L9QnsuR5DT0ovzW+ScF07nw1FkH3FY3zUvKxzch13oC4nHe+iY73PUnzpA5/gR5oZiMfCeIgOGPhDXrt9AmGYiNRgbb4pOnNZp8jOJ0E87eP3cKzh++jjqbgP7dx3AwT0PoWTWpbhI0EA5BOm5YdJWTA0BxbwD3FyXq2ihYdzHhZvncPTiEbR7q6jaVRzY+xh2zj6JxUTDi5fW8PbNZeiNUUSaC6SuEFRIyzYsC34EOBrgBG2M2y08vb+KYO0ETp/4GzTKJkpGBV966CuYMLfCQQlG5mwwx9dvbyKIvBhbsMoJ0DmRmwwcFEW0PBYHwP/74mt45coaLiwNMIAltHvZcMepsIoMzoPMMQ5acJIl7JsEntrhYbbso5a2UTEz2HSUb45ipDmWpxyo+5Pgcpi9tTE0cmbUPQ7QxYuB9OxSgEE8j+d/+EcwnGX041vQTF9oxTSJE3ZNSiBVQskdx+EDX8JYfSvOnb2M8xdPILVXAL2DcsVFGFFaE0gGuk/n85RMneLM3c4oK5gSxeWWArFQlYeSB6V4TT+FBK6jOq4siksh1WBH34OWerD1CRzc/2XMbtuNYyfewNkLryOz5pFqXdhkQtMkjc3VzAXiCpA0cGDnl3Fo7y/BHDQRBUo7Tvq9HSWY5hC8sYqj//X/gOgHRzHrp6iFESq2jX7oC7BkIVfGB0FwmkghgBFrEnmZz/L0b9CrLlYHqiCWejW0bQv+9AS8R/bD23sfRnftRXXbTmByIhfsc6xTQ07MGAOtVcAPgMVl4OYCeifO4sIrRxDPL6LU7aM26KAUBqjw+JFgEPtS/HClSB9KUVo9lPGirJe5KR3J6a5dRiuO0ap5uN508KV/8p8Bjz+AhYaJVTNRMoeURHFT1r6atgqjdRbdCy/C7FxC2YqAqIs0CeHSnDFLhMlnWvR3UAwtOQbJfWfXWxVkyFgTgwKR4NyhIhn+/1Tp8oW2f+fPnGWkVnT6ACQ5ZSMvqslHUfrHaYFmbyoFgPsrMfEVCUIuG5T1mjI8Mi04WAxkhoWB7mJNa8Ccfgjl2UcRubvQDjmv2LnsbJPeftcs9p/CgWwC9E/hpG6+5T10Bm4D6MVkt6GvEyi4rv3K3UvXvUOhKMKWjkAc1OnkaSGWOLQ6FhbbeO3Vt/Avv/V/Y2J0DP/w3/oH2L1nBraTwnV1xMlA8qsFT0lVVReKI2M7lhc6+M5fvoDXf3IMUch12JDuIifxfr8LiwuXuM1+TJO3vBtcVGILumsBIkjRJKiuVF08/PBhHH7wAOqNimyCuNDEQYZr1+Zw5fJ1zM3dxNIiARmNUCzRcxLkCx4rtNVDJkHD3aENN/jbx45QwIY0YgTpQh8TeWSsGOUJfWsNMZmL6QDMxcuuIHOrSJ0a4DWglUehlZpI7CoSakYNFyn1i9TOGexqM0uWizZ1pAQRyhxNOu+ygVemOrIBH6KtFxr3grWsDIZ4NOonv7wK+eHiy465crFPImbWRjBIg4wDZOEAuu9D8ztAp4Wstwp90IHeX4MWdeAghGfSdZfZ0wOh7UlsGTtEQ8WEjQ2ROo93yOnf05ErACDZEhzLBOgE2VGsNOOkdvLfx8bGxJ39oYcewrZt29fd10W7mhcBuGktTNAKjXWRdz4MyosuOgs/HNPsnLPTXHTVuSlXIKWIWrqH5pP3OdThSLnhX3/2AF1aWqJhJQOIUhuVikxqaYwLl6/ksoMG6p7LuxB6lgjDI01D9NIOjpx/FWcunkLdq2P31r3Yt/MgatYYYjGpZIwS+SkpBllbYvukSKU5MLSKdPq4YaarQZh0cfHWGRy58gY6g7ZQ0vff90VMT38BC76Jly6u4tRqB0atgUh3RfYj818SwnIoCQJcPYMXrmCmEuKZ+xtoL76F48dfQL1koqRXFUC3Z+CiDF3i2W6/QViKVf3TgqabG4OZlgDtgKdLMZUFqB+/vIQXjl/Aq2evY64dI7PrgKEkM5K3zO9PoBB1YcfLmK2GeGTGxP0TOkb0PsykB9MwZOyz+Fqp1BBFiolimkUc2QZ7qwA68vMeBOjD9HaJU2TWPYPn7TZ+9MqfYal9EjHmAaunEK3OAiYLOSYiX0McmNh/3+N4YP9TyOIyjr75Kq7cOgo/XhbJFRleUdwXVhv9/ykl49p123kTuvKG+R6pxu+XI13cmywsC7NId+TasPBsksVGD5jUgW2O4tD9T2DH7GEszK/gyFs/Rrt3FU6thRRrME1Ft6fhmpZVEPVLsPRxPPXwv4bpsYNArwo9rYDMJ+4BsijEKPcP3QgLf/odXPo//xyznRCVdg9Vy0S331Xzem4SXtLLiNMQlmSMx8oFX/nsIbMNtKQD66GjeRgwTeLAXtz/za8DzzwK0BfDqasncw4Xx8I8BkwoWLwPaDBKMboFdHzgxiKw1AYuz+HFP/5j1NcWUVpZxGiiocHznfiIowEsrnMpkx7ITlBMFKGJ5znj0kgXc3QbXcfGUtPDYO8MHvnHv410xxiWaha6Zu4unySwTU+YY3Wzg0p4A93zf4Nw4TQqTggt7kLPQtgcM0mgKPbcUylcnrMMVcee15uUf97EEqnGPcB7F8kPteCIRE+62ErfTz4ePWI4TxaAXnwJ8r1FUThXUjDq2Vlcp9cBYwFp3pp71khsYIZYd+CbDaxoo6jv+yqixm5kle1o9VmEV/s+soc2H5/fM7AJ0D+/13bzm32YM/C+AL14odIUcVEpoI5M8gQx61R3le8cxBGoV6w1RhFGOii1fePISTz33I9w7uwl0aHt3jOLp595DF9+9jGMjLhot27CsWJo7CwHCcrlKqqlEVy8MIc3Xj6Gv/yL78HvaqjXxqVTTLBDqRfBMZcX6kZT4ZB99CqqLBRSIaA5k+oOSH4qtzixL3FIpA3u27cHz3z5S5iYGEN/0FWLEncCqXLl9gchrl+/gdOnzuH69VsY9EMEfgLXLSmjHurOWPknDZ619lx/TCq3gLG80D6sly6op/kzFJU8r8Tzf8TyhrwwIauqzjGr9qHkwdNOliDcRaLbSIwyIkaKWVWhw5teDSiVkHgOUlb/TVLeLOmU8e+Z6NJJ8c+d6XPQrtzNiwcjbAolek6ZzBde6t2VLyx3CEqbCrrZUw4RhogDH1ncR+q3oAU9xIMeNH8AKw5g06AqCWAmIYxUaeiEgJmb4KxvMJl1m9MyC+roOi08H58/qwMr0F5nVyiUQkoRZ8aON7Xi9ELg60ljf/DBByXbnBpxcfRltzWNhB3A68/nFnrydeZB3ikv9O3c6BbHyedTm02zMP6dfwR35OZCP0+X+cPc5p/Vc/h9hp3mh0H5MKvgF318cv+uW8EBIbmYpiP/Qrp4r9fD/Pw8xkebGBttwCZdOA2l60M9LU3f2EF/7exPcPH6eYyUGtg2vQP7Zg+iaoxIgBn9CkyT/fEArf68uCslUYqyW0fZasIAQZWSevjo4vyNE3jr2hH0wi4qVg27tz+K6enHcb1t4geXl3G1nyAtl+V+zlLqOXUkUSB+BlGYws1i1NMu9oxleHJ7FQtLb+Dtt55HnR10s4anHnoWk/YsbAJ0OjUUnltq4KlLkN9j6+kUXALYUaRxE59vAIOYKRMJbnV6eO38Zbx86jJOLwRYC1wEcGG4ym+A7ANOplnsw07bmLL7ODie4qFtJUxXIujUB8fszlqYntqKiYkpZbsXRXlxSrFvbn/cux309wD0LIVVshEbLVy98QaOvvsd6PYiEqMD6OwMs5BdFop6EmVIYwtlbwq7tj+CB3c9i1srC7g89y5uzJ+BH6whTjsgbd60EkRxL89JV/NKoStXJm6kuOeXe12jnudbFf1nZphqCSxLtU2TkF4ZgG2SJeEgDi3UvAlMje/Fw4efEK+Tl1+hlv4sDLsHzVyFbvbppy7FZJMFoaSKxK+hWtqGJx/+FZTtLTCSJhytqtzO8/KpG8YYjTTg2Dm8/Pv/I+qXF9Bc7WLSc9FncdbQYXFMxhqygGtiCsNguSOnlNsQZ/TAtHAz0NBrjsE5eAAHfu1XUHrmSWBqQoHu+XlguSXd8XRlBXGnj6DVxqDTVRFtZQ8mZUeTY9BmZoGpKYBjlPdKEAHnz+DGi89j9dXXEL17DtV+HxXK/pBJsYyWe3IgssBzzaD3i0qrEV8zDQgSB6slB5cbJnb9vW9iy7/z99GtmWg7OpKyjZDSKY4T04MW9VFFD02sYHDldbSvvQ2HJPC0I2klTG9A3FHV+/VeS74Kpyza5K7qXMPz9THkdf4Zj59VRBUJXq4LVAUTsuDycSVfm0aH3O+o+UUgNTPkaSSXkhkSQaNJJV31mV8hz+Hv2PWnSa6HsDSDjj2LxgPfQNucQladQs9PRDLBh9DnNx+f2zOwCdA/t5d284t9qDPAmbCgrd/2gnwhL8y/1n+Xm3iludEbC/2WcpPm9FofmcLc3CreevscXnzhdZw7fwOG6cmrO91VbJlp4G/9nW/gqaceQr2mIxosw9ZVdqjr1LCy2Mb3nvsBjrxyHDfmllHxxgTgsoJPQB5HPjRuHGxFFf64HXR2SNkRKKjJqoNO51pGI/lI0gEOPbAPj3/xC9i6dQqkQbOTQOBNl3gWDAjACJi5IW+3upifX5aO+oULl+APEuk6sAui6+yYKQM9AkLpuNIcb9iEbcjBXNY18VpTcSwC3vJsZr4XdW/sbDEHlgukYzDaJRHNN11x+TpS2UmBjzJqSQ2EmoPMcmDYZWQ2zeQcRHk8HbW3Gs3QDEc6X2AxgYCdnXXG+RjKV0C+x7o1bbH+sljCRZefrRZgAnOCcn5HdkayyBcaovyOncQsBII2NG4mqcdPItiSTUtlPK8stYsqOY+O6qTayoJskBinHNXZmee4GH4o8JXH7f0UB/ri+dQAcwzwevB1BOv8w+72li0zEp+2b98+7Ny5U8B0HLFwEyvwrlOfqaLSeC35Oj6KbHPVKdjQnrMoU4Bxvhe17CwKFGC8OKYP01n+UPf2XfKk9WJWLjsY/n6fFoX9g776OkDXYmRxLF1pFqToPLDaDpVvQBJjaqyJetlRBTQCdNlYi48/etkaXjvzY5y++C4apSbu27EP+3c8gApG5L5j0YydzOX2TZy7chxRGoj2dNe2+zDV3A5HryISrwrquzs4ffMYjlx+Bd2oh5rdxJ6dj2PL5FM4cyvBj6+tYBk2AstExjQA2FKbozGbQ2prlMIMetjixnhgm4tDIxrm5l/BW2+9gHrVFYD+5MMKoBtCcbeVA7dMMnlLUv467DeSU1QJmMWwTWI7BHNESYxTVy7j5qCHt64s4vitDJeWYqyGJjRKaTRGUjEqzoSWRPBSH02tjb2NAI/vrmHHqIa0vyjzA49jZGQM09PTKJcrGxTY96W537sAnae6KNAJ04ZzHNkPyRpgLuClV76FML2KWFtR5mcJC7wV9Hv0L9BQKTfRaaVwrUl87enfwLbaPtzoXsOFiydx8fI7GMTLsL0Qpj0A9EBkE8Uawp+8JrcBdFU7HYrC4vqkRi313SrTWhUVKVlIAzI/6kBSQ7O6DQf2fwEzW/fIK85fPYE33v4RdLMHmD30/UU4Ht8nRBpnsPUq0qgEM5vE7OQD2LvrMXq2w3XHYSUu0pYPyzDEbBBBgEYEuPNdXP/nf4KVF15GY34VI4RvlD0pDzH6ycKBDVMMRkMMohiaByQOsOwDK9y7bN2F3b/0NYw++1XgoUOA5wLXr8I/dx7L755B68QJtK9eR291FZ5hoKybSAIecwLNNtHLEvi2i9qunfC2zaC+ezd2fOkJ4OBBIOgBVy7Df+VlXPve3yA+cwmN/gBVrnX+AFoawaILeqHpl45xXrhmwUsHfKuCG5aFudkavvqf/8fAkw9jWQ/Q0zJYtTL8OFQgWLehJT5KaRcjaENfPovF80eQdq/BzlqoOVxPB9DiPnRDBHFShFElcqaVsNhFajjnOaYn8A9NJimZYw2G8jl2vm//Kd6y7/PvxfPEH2f9+yn3+2LQkYskDRD6SWQh9MSHmQWwKW8kEM89BEh5YFijFHOFKq/SAgZpDWFpNzD2ALzdT2EpqyMpNxBKwUe56G8C9A9a6e7t328C9Hv7+m0e/Sd2Bu7sQg8D9GSd5lw4CjGfXLmVSg9T4JTtVtHqRHj5lbfx/ReP4NKleVkUqFUjjdcP2mj3lzG7YwK//I2n8dWvPIaSPUCj5iDyQ1y5fBM/+eFreOXlI1i8uYZqaVQMl9iN9rwqLMtAf0A9cAjLVkKpjwvQCxBF0Ckd6IwUywCmlcEtaZiaHsUXn3gIO3dtF7rgarslxQK6thOQlVwLQTgQsF4uVWWDSQOd+VvLOHf2AtZW6dq8jMWFVcRRBtsuyevJKBAqZ66XHo4Wuw1v5h12YckXYFMc10lp15TjdE4dJ2AsnFJV1IvSeolLspjAcSFUzQM2DCUrnnTUPI9VVcR16IajNta6BYOyBTH94/+Tck19XtFtER6D6uTLolqA80iAOvVwBObcoIubPTviklfLxj+LCaT7kqav4lskSo0VdlbWubnPdXPSgaWJW6r0+DTjEyYBP09Z4K2fm/XOc6FBvyOGbIPOp/o13BAULIpCG8exunvnHhw6dBgHDhxSJnCRul4EMEUnXLT1RTwes+uDYB2A8+9FDJp02xN2oyy5D/iHenP+WXfKX5daKFBfPO6mnPOPMtUU9xdfO0xxLDZ1HxQT92l9/40OuhqzqVnGIIO4la+2BlhbW8FYs47pZgUup7pIxSUSqbN4xwindrqKoxd+glMXjqNequG+7fuwf/uDKKOJlIwZjVvRHq4vXMLR4z8Rbbmlu/jC4SewZ+YQXL2q9MU6cyHaOL/4Lt649DLaQQsVp4n99z2NqeYTOHKxh9dvdBBUmujRJ4NxSLwPeR9zXPFeShLovWXsHbHx2J4GZuw+rt54GW++9QIatTIqdkMA+pi97b0APb9/72xGSRedBUCOZRbscgM53sTUt7595iSWEx8nbnbw5pyGU7cirIQuMqckbCSJAePr6ESehWigg52VPp7c18TuCR1RmzFRnCZUwXNychJjY+PKsDEZigK7zSju8wHQZb4UirGGQdxCuRbhzRPfw7VbR1jSQZL5Qon2CND7BF0ZXNdDt8M5tIm925/EQw88i7o+gzV/DSfPvI6bC6fQ7l3GIF6AV06QGgMpZvM6KMfswkNGFQoUa4xzL9cTZYoq96XQlAmUlI6dBXwdVWRhDa61FSO1PZidegB7dx+iAAynLr2Oy9ffwM3lM3BKEdJsgCDyxRCVsW8sXHtWDeHAQ9XZiQfvfxb10ix0aovdCjT6FXRjcSsXiUkYo6mZqKz5wPdfx5H/5V+gMbeCUT+EKTFdiURkEkQbAf1udMRZJIwNw4bEEi7QkHPbDmz7+q9g4uvfAHbvA5in/sYRnPrr72Lp3GmYy6sY81N4ZDaJaV6KiB4x9J0xmdriyVrZj2P4po0eTdgaNVR3bMPWgwdQ+/pXgJlJoNdG+KOXcfIvnkN27AxGuwFGdAMVy8SAyTUiKVBRq5TI8L5iuSvUgZ7XwLWKDetrj+Hgf/pbCMcrWDYTROya2y585oPbKsHF0jNYYQsNrY9quIzlsy8jXDkGO1xAzaF8jAA9EEM/pr+w4ChBc3S8T2ic5yIxRpC6YwjNJmLNE/NHUaf/FIAuWv+fBdBlDc4xuVTS1ThTTEsWKFhsp5EdzV0XoYfLcLIOXMb4ibxNESDJCJL1nmNVzGttdJMmotL9qO58CunEASwkLiI2DCwbWcTxueE381HWps3X3P1nYBOg3/3XaPMIfyFnYBigF3EZCiyoBZ6TLifgPB6DFdlExUXRFC4Iddh2Ha8fPYXvfPsH+MmrxzA+vl1i1LxSVYBNFJEy7ktU2cy2Sfz9v/vLeOTQTkyNVrG0tIQXn/8bvPD9v4Hfj+CaZdQqDUT0d2HXlmZFYSh0NomPYelf6HofT4OuOp/cFhhqoZcsXB+VmoXRsQq+9o2nMb1lRMXM+H2JDZHFJM07n2D3VVHWVTQWNV4aSqUym0O4eWMR16/fxMULV7Ewv6w66kILV1rndQ300DUe1gSSoJYMATbpwOSacL4kyV2xpcueZwiraCf13htApFg0FZgVEMguuwolU0YuOdjO1WTy/5KBy0VXFntVLRfrNzHUyimsMjiU7kyBZfUOBOg2QT3LKLlzvGQE5FpcMYopnJrXHZmVi3Rx/MowTS3gPFrJ6WVrgC64NDUiJVdyydX3Wu/I/pQor9v1dnxHaszz5ADHwcTEBHbt2oMD+w/i/vsP5LF5lji4S7qA48CniR0pkNTAS0ybupYE5fw9/85NNQE4f19oyosYNQL0onM+7Gpe6NcLMFto2n8ht/+n9CHDlP0CbBea/Q+jsf+08tLX7wthymTITA+tGOhGwFq7h7XVRezeNoPxsinu6Mkggula0lEMkxCpQYC+grcuvIwL186gVqljdmoH9szcj4Y+Bh0e6CntZx0stG7grdMvY6W9CD018MVHvow9E4dgZh4MjVkFKfx0CZdXz+Ktq69jqb8Ez6hj/56nMTX2Jbx8cgVv3fKhTW5BTxyjWcwi6YTdTX4KJP8crQU8MFXGk/tHMIJVXLn6Go4eewn1egVVpykAfdSagZ55MOHI3azmGqV1lY31kGuD4LmciaMErTl1Ng6lO355/gbOLs7h2FwHr15JcXpRQ99sQi9VkXCuZ/HNsEATES+LBKDvKPfx1P5R7JlIEaxeh0f2kTi2mxgdHROqu1D26UvBwqPcx8NO7vcWQC/m4OL2Gqa5y7pq0HW7g3IVuHbrGI6+89dIjGWE8ZqATXmIrCuROYXzdbU8iUHLwfatX8CDe7+K2cZe9LCEW8uXcP7Sm7hw9RhMp48EHWhGgFTnIqoy3UUTzAitPJtcWuhDHVAOAs7tXMOQGrDMEhKfpmx16dxvnTqEA/c9iXp5RgpVZ68cxdvvfh+RfhWZsYwYPWX+aXnixWKZukRWluw6wr6DscpBPP7IrwNRE6ZZk1QSAu1KYqJkOWgx0SXLMOaWUF/1oc11cOSf/gHqF2+hsdqGG4XQYxY/1XrHjq3aoxD1Us/v4HoQoj81jZlnn8XoP/xNYHY78NYpnPr2d7Hy+lEYywsYdQGX5m79CB6hZBrJfU1WiuPQkk1DQgd35r5ngFWuoJMlWGIxr+yihQy1g/uw++/8OryvfUXWpPTPv43L33kB2rnrKLe6KKtyuMwZ6txL4rgMZyuDxLotOBWsbB3Dvv/oN9D8N34JN9MeorINm34ycYyAt5zjoptRCmLAGnRRhY9RO8XKuR8jXTgK07+KmhEoenscQrcN+NTzc27htZb9ig7dasCu74S5ZT8wfj9QGhezSdVqfx8L959m7V78u3QByLJQKTOyF5O/y0TCEgSQdICkDXTmgIUzCBbOI+negBO3VOSa3M55wV8kMWTdOAi0CtrpGLLag5i8/2sYlLZgOdbgc2yVXERBDJNjODeI/ZSWr823/YzPwCZA/4wvwObH3y1nYMMYToEwLiyk8EYoZVjJZgAAIABJREFUlz0MBoEAsnK5hl53AMcpS9eYICSOdZS8UZw6eRV/8qfP4e13ziNJS3BL9TyvVHVzZZOgUbOrwbJ1OGaCv/3Np/Ho4f149dVX8Vff+Y7QllzbQ+RzcbdzU2FV4d14FEIngrMPpz//aRslVqm73a4Y3IkemTRshNi+YwpfefYJ1Bo2HJcM0liKAoyWIVikcR0BBs1t2UkdBleiY2eHi50H3YJjl3Hr5iLOnL6ACxcuSzddGttiTJZAN214ObDjORV6XQ4wTdLM84zyAlgXHVYCX4s1CunFqNx0cXwvurHFuRHwrOC3aLnpKZADYuWjqs5hYVzD91HbdvWK9e5L8Txu44uyuXQG1JVRnf+ceSFr70ZkU/HZshwTwK+7xrNCr16/7gFP0J3/G0sZYraV03ELI5l1nXceacPXChCmQV3uoF7kl8tRsZuXU9E5psUQTjTBfdiOJnTz3bt3y5/x8UlUKw0xrRI0lKnCywYdm8ZHyvWb35K0dX4mP6/orhcFhpWVFSksEZTzM/i8AtwXr7lbZoDP4jh4voS5ktP/qfFn5+q2YsuncGBSzBK/BHYYTQSaiW4K3FjuY7m9gpFaGTsmmhKPVJL4n/wgaApoJIi1GKvxIt65+DpOXjyORq2O3bP34b6t96OhTYhLu/I2DnBp+SzeOfca/LgHvxviyYe/gv2TD8LMyizTyVgPsYyzC8dx5OqraPlrKDlN7Nv1DCZHn8LLJ9bw7kqCsDqKKNfXUsvJvSnn0oy6dro4D1ZweNLD43uaGEELpy79EMdPvY5qrSQA6YsPPoNxZyusrCKu1sU9peYCcYt4DxQW00WJQ9oo2hIEcC48deUiltIYf/Xmebx4aoCgvAN9s4G2H6PisQtOx20bSdCHhwRNrYfdlQG+sKuMPWMJ4C8hiyLYppLNsEPMbHh6M7AZlySKXn0vA/ThoXsbOJcCZwynzAjSQCjpncEtXL31Jq7cfAs9/yY0i4wcnkc6s/M+0eBHIZLIhqmNwMY4dk0/gb27HsFMY1bm/tVgFZevncXlqyew1rkKP7qBIFtEqQKUqiolhcDZIGWa4DhjgVEVmFkI5/oWBzpC34KjNxEHZTSrMxhtzuL+fQ9jurEdBiy0oy5OnT2KizePoDW4gCi7DqcUiIwjSTJYEjWoI419eF4ZSWCh7M7goX2/junRBxF0eY+Tbk1fhxRmKrkpkiIisqA4Q9NPUe1kSL//Ct7+wz9C5cYidjkeeisLqLpsDCQSKcbM715vAN2roKPpuKUZGHnyccz+B/8hMD4m4Pytb/05jKs3MdppI20twKuStu9LHrkp2wm10nF9ERYXh32uo5Y11dAQ0zyUEg+5X1Osui7622Yx9YWHsOvv/i1gYhz48+fw5h99C2OrfVS6XVT1FKYWIUgDBHzvio1eP0TZdBFXKjjSWcPe3/jXMfuf/NtIt9ZxIWrBadYQrLZR8UqI/n/23rPJjutME3zS57V1yzs4AiBAgCBAI5EUKbWk1sz0mtmd+bSxEzEf9t/sL9iN6Ig1sTE907uz29E90+pWq43ULUOKBAE6EADhPcrX9ekzN5735Km6BQGkBAokqKkbgSiDW/fmPZl5znne9zGgLM1AKH4rqfhM1PMEdaSo5qvoXP4x0uVz8OMV1BwCYhZjgMz2xStC2HCSYpbBsOuoThwG9pwCZkn3nwMSGvsS6FI6VpoVjAJz7rseBdQ1QJdFvSyc68K4+BZxkxQC0QbQvgWsXkK4ehV5/y5cJrIYMaiBd6s+ECRIwwx2lXOxj14xjqL5LBp7voOieQi93Efi+MhcA4n4BFWkscL0nwejU5/AcrH7kl/RCOwC9K9o4Hff9mkbgYcAdKqEWJFVLVlxzowjAiAPHg3ICOAywK808cnHt/CjH/8CH310C8Mhq7V1Aeey05KVT9GRR0GmVcTYP9/C4WcWsXTvLq5fuwTXduBapGQlkpUtG3VWgfVw7QDqIxm+jxjOBzWuo5Rb3Y1mt0Ai3zLqj0MceGYRr3zjBGbnW6hUTTguo8y0uzD15q7o4gWEiYhPGxntzOxVoM4SajvxALsfG+sd3Lp5Dzdv3sb1m7dgW1XpECtqNmmxKn6ND9lIldTDLer2lpmTAq0W6XnlRoLJbqT8CywWsF4+dgB0nXuq/jcznK3nqyq/BiLqehilhCup6k5TFv0u24Bdj4HqqOuHAutqI7T1FvKTBuglQBg5blXUV1IG4W2wo6b69yX4N6W4wSIH9ZpyqZECLEZr6lqzqM/ldZyrrFj5zKTfFiwSAbPTTew/sCDxaXRqV2NvoOI3MN6agcEMYTpGl4UKFU+03bVXhnGavaAi2zTglA5IxA0rDRCVW7vu9KvjULT3/9IferzYOeU54Fjx8aTo7XIVCuOCSnF2zwpEpoNODNzd2ECShZiba2HSrcIj2ZKFtsRUxlpsLBopcjNDG2s4c+lXJUBvCEA/vOd5jGMKFui7Qfgf4Nr6Jbx/5VcI074A9Dde+i6OzbwCt6gozSa1qFjHlZWPcfrmr9CO2qi54zhy6DuYm3wDv7rQxkfrOYJqCylZPiUjRZILSW9nBGAyxIwV4eW5Gk7M+2igjUu33sbZc79CfayCmtPCa6fe3AnQORAyn6jOallOk7HX96glhT0NkiUrC0Uay9hduHUDN4MYPzp7BT+7HCGqPYPQaWIQpaj5CgDRFJMgzc9zjJl9HGoM8eozNRyZyoGQGnTFPCITgL4PjFsjQBdjRUpd5EAe0kHfMYt8sTtIzRmZvJ/EmsmcrtNLds7pozOans9+03d/EKCLqZajnL+5xNpeiNX2RZy/8gssr12AW0sRJ3R0p1EpF4kUSUYasFdSzmuoYg6zE0dw/LlXMT9xRKjBnOaGQQcra1dxZ+ljrGxeRrd/Bzl6KhvbcWR+41w1DLqwGSuZZojYKk7Jkqug6s1hvLkf063DWJg/JOat9M2guCjI21hbvYmPLr6FteFVhNldwN6A7ZBdogpHrkP5hvJhYORgGno4dez7OLj4JvKQ0rVpWRdtS5nR6VOcypqvCsCNOMe8VQfOXsKdf/+f0fvlWdi37mN/tY486Em3u3AMhGSvORUElo1baYrWiefxzL/5H4HnjiL86Vu48s4Z+LdX4a+tw+tvoOkRbIdCi+f7SqGKa6l8VSp8fQeIhpt6cb2alsVynrCh6+J+pY7B5DjmXz2FA9//PqsgSP767/DpX/4NFlmo2FyTBBKnYiPIU6Hfc+Gx7BruMib2+YN47t/+a/g/+CbuV2lq7yAqMoxxHaekynDEIyaSZSyHl6Xw8gReRtZBG9j8GNH995GvfopG0YbrJpLqEnHO8mtIuXbxHuZ7FQ6s2hycicNImweRWpOwDMYtqjXyYY/P9wgpC3dCbVeGdPq+4EzFOFQj7aAYbiDp30PWuwcj2oCXM8EhQcaOOe/zhJFynozNRuRg6O9BdeEV+DMvIa8uYJgYSOg1YNN2kIfMAhDgmGXD4Te9CXef97UagV2A/rU6XbsH++RG4OEAnVpLiVmxbHESDULGW/mS381uepwZ+PTSTfzFn/09zn1yE1laR2HW4DhcHKh1JpLlJM5uiDp6FV+qIoKKsIt6jbm+yqHdc0gRT8S5m/0nLpbbVEzZtm85kKrO7qM2UDtH6sEOuu5CE2qJtp06PxOYnZvCN199CSdPHUUQdlEwJolOzKR1MqublE12VEkZM03ESSCu8qozqqjZNH1iV1Xc7aNYsuC57Deb4zJuvd4Aq6vruPTpVXTaAdbW22i326LVcy1POojcsIq7eAkAHywsUKdpEtRzg1+C5l83NC2p7KU5kAK31MDpMeNPdGwvx3THWD58XHcyGZSBzG96DvQZGQXzQqeU60LR3FSKbYmEtvoapcRCLlGlFdSAnxI9ggDmxXKM2BnnZtt2Ldnwazp6nESIokD0u41GDXNzC5hfmMLininMzE5gfHxMDi8KAjFEosfAeGtWOqE811IkEjmFen9tpqUBuj4/mrZPsMlrQFPcCUKkCFR2jHX3/PM3QE/ujn8aXllT/DkuPF+UGLCQIVeEFK2ejEuvLpSIxEV0psBmGOF+ew2Vuo3FiUmYCGmnRhsqGIkj3gniZp6nSO0I/XwTZy+fFoA+NkaAfqgE6DOwCdALE6lBgH4RZ6++hSDrIeolePPF7yuAntNNnezQHGGxicurCqB3wg7q7gSePfwmFibfwDuXu/hwNUXPrSNxbDBZ0KKxEpGYZQtAr4QdHBqz8fq+BvZVC1Swicu338N7595GrVlDzanjWxqggwUQgrxRgK4V5nod0InJKj9ZX/diI8d5G8D5W7fx0VoXP/7gBt65lSOuLyK1W4iTFBWL2v5ImS9ybs8zNNHGs40Arx2q47nJFEawrphEZfGX98tYc1wAOq8F1dnf4tWUl+v28ZWryRe+jL8sgK6v6R1MKEkHoAYa8BssBC/j02tv4/rt04iLVQRJB7abwHQo4ylkTXXJ9jIqSMgGjyzUvXlMtp7FnrkXcWDxZbS8PVzVkBSRgPLucBmb3VtYXbuF+0t30O22txhfUiCU7qwFz69hsrWAVnMOY40FNBuzaNVnULebnBlhYIil8DzOXfgFllYvoj24DcNLkJs9GC7lazniSEFb7hVYyCbgz+MKJhvP4rWX/lu0qofRXc9QrYyJfMLh/C+BX8o0LaNxKruiLHFlBpqDBK1uBpy+gA/++N/Bu3IXk/0Q9SyFk2ZwfAdrwRCVShMbtoH25Bhe+Jd/BHzve8DZD3DhL/8Bya17YD0Ig56AwlrVRq8zRJP2KqSQb3XLy+/lvjCR0eOFSQkjRrkSF0rLV9NEaDtYM1ys2SYi3v+vfgMzjHDLctz44/8N8ZVrmB+GqJJJ4pgI8hwdftBmE304WG14eP7f/vdo/svvIpwbx20rhjPZRDfoCUA3MgOFSYDOcaG0LYfFvRHHLS3gZX3U8nVg/QLCG+/C7l7DmMcAxFAKORYlVry/eMxcKCn5Nnzk7iQCZwJJ4StSY3mLPWyu/az5VzxrRvYM0ujQ83ZZ2ae5oVEkMAnCs6EysStCuPSdsciAiGWeoI+G7VYxLFx08gaK6RNo7v8mUN2PzG0hiBIVN0u/DhryOnXQ1NbmPnFrP/OFp4LdF3jKRmAXoD9lJ2T3cL6qEXg4QCeg0TptZpwbUBE/NDkbG5vBp1fu4t/9yf+HM6cvoNmcA8wWhkEOy/FhOx7iLCg7EgqgswtPoGMwHo3aT0Zt0dgEGWoVV4yYijyEwXgtTuL8J/RmdtKV/l2hfFX1/TxwOGq4Nbrh36KJC7DL0Ot3MT8/jTe//TqOPncInm8iCHtIC9ILlUHblnZW9HtK4602V6oLxc8nRmCNKlqtlnQCO52ORLANBkOEYYw4SoXyxw1op93HymoH9+4u4969JWxudtDZ6MjzFNDnWKtqPjttaiO77aAuJm8PjRnRXWptnrYtCdi5qeXOQ2051LhuP08t2qM/75QS8Hi4OAtAL/sNo1+3r2Klb38YS07R4cvdQXluVcGhdIwujfEU04H68kJtCISxoN6NdEv+je6Ilob0SLJEwLnIEKgpdPjVxdjEGBYWFnDgwAHs2Tsn9Pa8iBGGgbAnWBCxbQ+1yjiajUmJFGLngXrM7YfqsPHB4oA+B1pvrSPUCDRIcWdkl6KQKlDF+0kbyGl9+ld113/V76s3gCxksKhBozB26r4MiruYdDFKEMDaIMVat41O1EalbmF83MWwt4mpyhjGvQk4GaG6KhakRYrUHIqL+5krZ3D+6jmMtZo4tPcQDu89hnHMwC0Yj0VK7ABX1y/izLWfIcgGAtDfePEPcWL6GwLQBbSZCSK0cXn5As7c/BU2aRLntnD00JtYmHoDZ24M8OFKjA34iFymNzBijZ3JHIZjCQ3f7a3ihfkGvn3Ax7jBPuoGrtw8i9MXTktBqubW8MbJN6SDzmMz2Dl7CEDXVHetRt+66stOu0Ru5ZmY5J27dR+/uLqEvz13B+fXTMTVeels8dw5+RBmaVDJQquRRaihg2OtCK8frOHoeAIrpBmaYg5xXbAtV6I2ed/U69Wtopu617eLiurAR3k4X+wq/jIBuj5SBdINARkSu5XHohc3nQEGyV3cuP0+rt46i8xoo7DpfUKJWSYAndIvk/riWEX+WYWPJGygUTmAw/tew/zM82g1FzDhzCEVFy46xkfIEEv2OucgMnuYSMLCJmVenLNsy5P51GRCAHw40vtVkq87axdwd+kTrLUvYLN7FRnWkZsBEpK9zQSWnUoigUpcIcD2YRRVxAMLrdoBvHj0n2Fh+gUgbpJ/LXOuR7ZRCRDJ/iIQJY08ZWvctOCysb7axZHKOHBjFcOfvoXLf/YjmFfvYC4Hmhk/e44wjmFUali3gPqpo5j4ox8AwQCn//yHaK71MMMUlV5PMrcpuU7SBE4KeAbdwLcjTtX9IKutpKNwSRLKveB1xdqSXgNN9PIciWkgsKsYOC4Cy0HbNXH4O69h6gffB86cxdW/+hHmBxGqYShFrcgAQr+KTqWCFdvC9HdewcH/6V8Bz+3HpmehU7GQ+SruNd7sYbzRFBYijyE1StNFkeUwV96CW6Twsw5q8X2kd88gvH0W1WQJvk3JBNMWRKioYunKhJW8cJDIea0gKehf8aCwZee99FkAXfnWlOu7aOsLWefZOFBjyXVZfSvyMjJ/SBii3Ez2SwUG4VD2TK7lIEhNdDjPTh1Bdd83gYmDCM1xFAYbQqooWJi8Gm3EZhWW48DMol2A/sWmv6f6r3cB+lN9enYP7kmPwE5Yvv1uampn0ZUdZg9RnMvi6zp1oVH7Xh0raz38P//v3+Dv/v4tATKt8XkMBmLjJg7ghkVHcEU35oIsEzW3uaJpVLEaFUdpFRmyyo2cbxuwuGqz6mwyoiNRk7neoG1R3DUt67M76J8F0AnMBeAbGZpjVRw/fhSvvf4yGs0KVjaWRPMn7quiKacLuqJN659FK2ezK8o87FxAILt/zWZTvrIzzy6451VE576x3pavLG4IQOMGw3IRBql01ZeXVnHjxk3cv7+MQT9CmmTwbGrtVGFCUr/p3s7NQaI2Wo5XkQ3ezqSx7TER0LilKVeL6WhuvOoeKA3qKCDf0pPLXlgXR0auRp6Hreq50uypuBZtYrf93IcBeEVcV90JfTxKX152q0tNO8+RXC8sBDCOr6SYq+vTRJEq91c+uNk0bUVXVQ7v/Fug1WpKl3xhYR4Li3NSPKG203EtBHEgmyeeW+ly09U+h2h2W03VQSdAJ9VdiiUl9VVdj8qkkBR7Psh8GHVpJ+BcXV3F5ubmlsaax6pBuWjkJb7qv9zHKEBn0UoD9Cc9IuIZURjSF2QB7sbyOjaHm0iNUGKvsqyDQXcDz8w+g/2zh9F0ZmByoy9+SAUyY4B+sYH3Pj2DT66dQ7ME6M/uOYZxY6YE3yZSc4DL6+dx5vrPMGAHvZ/i2yd/gBPTr5bPYYtLktJxRQD6O2iTVeS2cOTg69gz8yY+vhvjzPIAy6mNmKYXdDLO6FytyEQu59FgDS/vaeHbiw79tmFjDZdKgF5r1tG0a3j91BuY82bhFDXpwG5V1sq5dedWneaOKidj9CEpxqSDo8C520v46w9v4CcX7uFWUEVcmYZhehKNaMUD+UrWNOfQogjQMHo4MZni1Wd8PFsLYcUb4nbP7bptk6HgyFpDgM57lvenure//gD9YQUnAegsMNLs0kwQJl0UZG2MARudm/jwk5+jG95EmK0BVg+Www56mW5hKGmM71oY9gOYqMFinnhax9TEQexbPIFmZRFzM8/Cs8bhgl1wB46YF9KYkJ3ICK6keCTleU6hzizBPLuwXenAr2xcx8XL7+H+ykXkaCNHH4UxRGZEMBixyhXf4RKuitRMKUlDxgC24JuzUjQ4duC7SIMqsshG1feRpptwHQNWxrg/C6mRSQc9oe8NWXs0UstNtGwfbjvEFLvxSxu4+H/8B9z9yS8w343R6icSx+aYFsxKBas0dz20D/UXn8fapxdx69NLmDMd1KMcZhig5nvohywqABPjLQSbnTIMUa1FfIiAiut9+dNWfrzEiSlGB9cVSUJhHaHeRD9iwoOPNTq2z47j+KuvSJzb/Z//AtXVNioRk0xyxLaFTc9Du1VDcmgvXvw3/xrGG0eRTDWwkhUo6lVEUkCJYCWZyP2KnAw3IDNZaGFhWK17RuFLZriX90WL7nWuY3jnfcRLn6Bu9FBxVSQtzRwJiimd01I4SrYynnd6u1jbxebfds4VmF2aDcp6mDPnXV0D+pFKnKApe0GulVsyD67fuSFGuozhZeGgHTuI/XlMHHoN/p5TaOd1hFx3DUeaNeILYNlIcgsBbAHoFgtbux303/bUfW2evwvQvzanavdAn8QIfB5AN2xHXFi55XPdCmy6uqYWer0h/vKvfoqf/uM5rKwP0RqbRBgViNMCjeYEBgEjXrSOdNuUTMV/KU22Ari2Mg2jLV2SwBeaO/NZh8o8RoJXVHboqKZZa4J36hN/fYQ0tV1vkPTPytQtRZIHmJhs4qWXT+DQ4X3yPR1iu4PuVv42X1UDKerUldkYu6HK4Er/jp0q5vlWq/5WpjY7EwRq1JMTkBGws6tKoM7oLrrpuo4Px3QwjCIMOgE22n3cuXNXtOrdzS7iKBNDFI6ZbTlllJevTO3K7O2dnejRcdjWhWkqu9p0aOM15e77cICutiyjDxXHst34Vq/064+d23r1nF8H6qo7MPp61AHKa5YdfL1RkiMpKa/StS8N2jzPV+7+0pHKEURDJGmAsTEFyufmZjA9PYXZuWmMTzRQqXjIc46nAuXcQChjOUPGlZtmFkyqbgOTEwuy8WXxSRgfYlhXmuDxujQMJNxJkjDseRLHRnChJApKl06Avr6+LueeAFQzMfR1+CR11k9ivvhdv6a+L0cp7uygyzXwhOjtci3lTChnEBD1qMC1W/dElwovxO17l7DZvolo0MOxgydw/JlTmPT2o0jIYOEmkZv0Hrr5Os5c+uDXAPoEAXqmPkNiEaCfw5nrP8cgVxT3b5/6AU5OvQ4nq6gCoQD03g6AXnPGcPTQt7B35k1cWM1w5n4fd6IciVdBwejDjB10BRLYHZvIunhhtorX9/qYkXdu4+LtM3jnk9OoN2toOFW8cfJ1AejUvhsE6CIX4kCPFPS2TrA2itxmuGg/CppdkX3w0e1l/MdfnsfPrqxiwxhH4o5JJ7zCisegA9exkOYKfBGgj3tDnJoFXll08IzbgZN0JS+eTtOcA5VjvykFtKmpCQHo6vH7AdAfvKbFu4JFH7MQI9I0GyKMQ1RrNuI8wL3li7h2+11sDq6I0ZtbVcyhiKiGWmnLkjxw5amhkkVIKbeKBhxrHE4xgUZ1EXvnj2PP3FG0mvOoWrwu7ZK5oPwFyN8gwOJoE5gPkg0srVzH/dWraHfvYLN/D8NwBU4lgetniJMe8iISenmSFCJpoKxL5CrMPCg8xEMb9coCjux7FYf2vAbXWEDcIz/JhWVSMjdQyR85n2/JGPD6Ejo3WRr8fDnQchoI1tvY2xyHtdFFduEqzv3H/4zuL9/HxOYQs6kBJ0xRqdXQiwOkroWpPfO4c/8uPMuEPYjhJAwYU7T0hF4lpgnXtpFGzE9Qxe/RVU4x4pTniZqI1HojP/H+p/SGPjmmgcJyMAwjMd0rPA99xxA6Or001u7exkTGeyGC47jomgXuezb8F49h/o++g7H/5g8Q1DNErRo2wlT011RRDYY9LMxMY3N9QyJq5f3MpJQKqnkrzbgmZag6McxgFfVsA1b3Bnq3zsLo3UbDDuBhKCBdMwclOUZWsVJjz8+Vq868VPoe8lUVpbeq77oKv5Xmw5g2tV6zbUO6eenmWprOmrwuRL2m4twk5aZMkeHwOnYDw4iFUh9pZR7O5HFU976ErHkAm5GJiE+yDHgW8T8ZlZ4A9gGz0G0bFmfwXYD+u16Wn5rX2wXoT82p2D2Qr2IEHgToW47auivpeAhjbmNtNOrjEpt29cpNvHP6A/zjT09jEIwhTGwQKA3DUDogrl9BT5zRHZXRbRhSwdVRXOLoTnp7CeBJt6v6FUUdY5Y0K+v0Ly1SOCaTtknrUlS9bZC+k3L9qLF7UHuugRM3E1keoTVRxwsnn8OJF46iWmc3n5FbYuUqSxm7AlykSDeXDXdCynsunVrp/OdkGDjiZk8daqMxVnbVFRjXwJ44kM/j4kRqIT/zcBii3+mqzoOYlvnwnKowFNbXOrh/b0XAYrvdxcrSGtbXNuVvFNVeQV5P8olliRzJudVjo+Lc9EMD6dFu+1aHYLSD/gAoV3+vgbSi/GnA/eC4P0oxzM3Ow6juW5TaHTFr29ulrQLLlg6wBA4l5ZbeANSXs0tHWuzU9ASmpiYxPTOOZrMmP5MRQZo7gTnBO/+GD9FfWjznmZgS6hICN801r4WJ8XmhaQpdM1dxdKqjT5qeMqUjRZVSBoJKXgNaay6woiiwsrIiMgdtCKcBqb4WtGziq7j3n4b31GwUAnQWSOh0z3EcLag9ieNUAJ06U2B9kOLu8m1MzjWROz2cO/82NjZuIAr7OHboJI4/8w2MO/uB3BaHhIJdrqKDIdo4e/ljnLt6Hs3xulDcj9LF3VQAnXNVYvdwZf083rnxTxjmPcTdUYBeQ2Zw450hwgBXVz/F+9ffxWbQQYMA/fBrWJx5E1fawOl7HdwcpIi8Cky3CqaqpZwGbHarE0wVfRys5nhlvoaDLVKUu7hw6yzeOf+eaNCbThVvnnx1J0AXOUlpTy901Yc9NFA35P7lnRmxe0iAfmsV/+dPPsTb19YxrE4jtesyi9QIXrpt1DwXsekgZiGsGGC6nuKVBRMvzZrYY2zAi7tIDVe4MJ5bEcBJB3AykGZmpuAx1k4ev58AXYAhO4hcb5yo9LZQiRESb2n1cePeu7i9fAYguyLFAAAgAElEQVTr/YswHOahq5g/mfGZYW0wJtuV9YTrFOP+xCSuS/+SCip2S+avJCQss9Fqcl5soer5UjCkVplsrDiNxDCu3d5EWgTiixDnQzGpczwDlp0hSLvI8qEYpzJcROQ6po9gGMu6L8WGoiomc1bewt6F5/HcgdfQrOxBNqxI95wde8rVYLKAzzvJFm6Y6rwaZL+LJwqZVHxm3IvRqjWkoD1B+dggBD65iot/8p+Qnb8Kf70NtztA3XBgcq0mbd210E8iVFwPBaPeaLxK3TITAzxP9hlhHKFq2MIGUXue7au/JJzJ/avXSimmcNXTXWBLSc2CmIUGqr4Bt055hyHrO4u0URCi6vjKxNR20a45SI/vx8K/+A7G/tm3UOxpYdkMkFUY3WlKqotlmwiGXUxOjqPX6cv4cgVXAD1BZnDeom8GfXsK+EYCO+nDN0J42Rry9cuIli/AGVxHpejAynqyd8pIZicLQOQHORw6rMlHViZyjwLon/l7WePU/KCAOYH+SEKMDBcBtWIoCDDPtI0cR5PHVEU/sZHXZ+HPPg9j8gSiyj4MnGkMCzI9QmFh0us1jThjV2A5FQzpz+Ow4LOrQX8S6+PT8pq7AP1pORO7x/H0jIBUVhXg4wLuuFWkmQmv0sTaygA/+tFP8cO//jsYZhOGNYUwoqaWXWV2TDLpFpJaJR3DXBk9CdDito7csNKJm4sFO4/sMDKmyLEs9DoduKaBimsKxV2ZxSmArr6WhmFb6+mjOADbw6kp0FvHQYomQVmR4OVvHscffPdbaIx56Pc7om/m74uS1s4FiGuZBtpRHMA0C9kEsHNeZKlsKBkPRWChCwACacv4KClQUDdIU7k4LjvgrnzuPEmFAh1w42HYsl8mW6FSqYrTLqnunU4XS/fXsLy8io21DXR6XQz7A+nKM5JNU8QVTa/MFC115aRsq/2Hpu1tx6KVv34IcFb5shJNJl9HLs0HNO8PSuB3sBxGKu+PSmrZfuVRs7ny+1JeIF3nknmx/Xx+1gwVz0JrvIEmabxjddGX79+/R75nZ4nniM9jfB6BOa9T01LdbcYGZlJ8kdTb8qUV7bTuT2KsMYM884Cchlqaik46Ks0A1fkloCStnRsyDcpH6azcWHLzrCPetBZduu9J8kSdyp+eCeXRR6LHg2PB80AWAucEiUH7nTm5a4bIiOVYkSMtTNGF3lrawEZ7BYeeW0ButHH6o39Eu3sXaRji2f3P4+i+Uxj39sPKfDjs5BSc3zoIzQFOXzyDc5rivu8ZHF14XgH0nAVHdtADXFk/h3du/LwE6Bn+4OT38cK06qBzu02X7gBDXF29jDPXz6IzpIv7GJ47+E0cmHsD1zoFTt9t42o/QexVUTDqMaG0Jodft5AMMzTyISaLHo7PVPDCvhYq6OPSrffw4YX30GhU0XR9fOvU65hxpuFzk1u6zG8B9K0IxRKQ63s+p6RHddqVKRQQMCHNAD641cUf/81pnL7ZRtGcQmJRE1qg5lrIOpuoVarICNBTmpUFWGjmeGWvg5NTOebzVbjJAKlpIykMuX9IcSeY4Xw6Ozst86TqZurJfvs8ft006KNr0I45jE7UNCmNxd9bzNPixEAcJ6i3PPSCG7h84y3cWn4PYbYK2EOJZIPBoC/AtB3k7F5KcSNDFIai5XdtDznTQxKaZVZg5nYJqHndxLJGK/d89Xcm2QtGjkgyxm3YLiPZuFbZGIQDiUUljT0r1HuTQ0JMRi38cJAo6VuiaO2OOY7x+l6cPPZtNCtzSEIHTW8Swz5DwyzUKj4G/TYcspnYhebxk+LNdVmTOgrqy1m7MmQf0R0M4RsFJg0bfj8CLt3FO//L/470/A1MkvEUJKimGSZcH0G/B8MmGFV66DBMYFuMdfUEpLMg4Nku8jhEtpWfuJ0Io4k7o/GhAm4FjNLEVq0WBLpkicC10U1C2DQF7UfSjHBdX67rfpoiqVawQXOzxSkc+h/+K4z/8zeBAzO4FmzAGa8jlCQWF77jI08Z/8ki/kD8GJCx85zBYCXH4PjkwjrLDRaOTaTDPuquLZFlXtGHn6wiWD6P4M5ZWMM7aLoRrDyULrncxpLownU9Ef2/+KsIZX7bz2dbFsiiifUQ5qJAcrXeld4qSu6lJGC8MGSukA6MLQlAyi9HFnGV3ULzPctHJ7CRVSZRmz+C2sJJRJVD2EwbGBhNGK6POB+ISa9nsfARSQfd8+vSNLJlMt6luH8d1vnHPcZdgP64I7f7d0/FCGz1kctK5g4wVR6hTIyiodJ6QLXh0VQjcZ5mnZ0V9SiA49gISduioyo3TbmFSn0aqxsB/vwv/gE//rtfIghNVKrjooUa1TQ/zqA8GMcllWsuSgTyBmu/OSzmpwtAJ82JIFMBKttQm3lumgX4EzmRgFnSqLiJJXAmnV136cJoCNd1cPz5w3jxG0fRmmLlW1Helc5cRdGoyB3lzK47uVqDqrTEsWglCc7ZQZWuXOnSreO+the7h48MF0ACuHAQYhjGCAcBBiGN9ajFd4QC79jKEZyjEvQD3F9Zxv3b97GxsYmNdYL1QEzoSLemiZzKYNcGciYsAelK/6XWSHX+5edcOejyP7jRE8IfzXukY14gL7sS+uh1HrgyrCOjQLnbC23QVUUIgi2OBTXhWxX4kjHxIFuOxQ95e255qMWUYg6PqXRLL4spfC0CNxre8D0oIyAIn12cwPz8LBb3zMt5VjKCSBWJJMasZBBwYyKfX20QNEVeC+ZYpZfOOvN4zSqqzjgmJxZhFj6iULnh85pg14f3BanspDEqWq4a0y19XXntjQJMfT1qSvvo8x/nnvmq/+ZBwKHN73hcX6a2viSelh4NesJT17M8SJ2VIh8BiMox4P+wOJPkBpY2E9y+dxfzi02MT3pYH1zDp9fPYm39NpIowvEDJ3Hq8KsYM+eB1BXWBF8vNgPRoJ/59DQuXjuPxlgdBw8cxtEFatAn4eU1uZdicygmce9cf2sLoH+HAH2GJnEVIA9Q2DECRLiyfh3vXjkrOtmmN44j+0/hmfmXMYSDt28EOHt3HcP6GHLLQzbMVJeO3WxGXTJiMOqiVvTw/IEG9k9kGGxexoVPfomxqg0zKfDd176HcWcaNdThUrYhkwA/D6nGvOdJNS5jpUhjzyHU0iiI4XH+yVhwAIYF0E6AH565hb94/yYurAWwqjXZjDOqzLctFFEoGcW8/2n8GbSXcGSxhh+cmMM+t43x8A68YoiAcVKmI9R40tzF/6FaxdzcnMhRFL1Y36/qlKr77OttEldenCpmr1yX1e9IP+fly8+XwavkGMbLuLd+HldvvYu1zhW4lSGsSiiadZTpFVxH6Jifi/RB0bZt05XisiSMlCanLFrSW4XXsTI2VZ4YKn2CYEp5w6h5nnOt6roWjCRjwdbIFaWeIIvvnVuSeR4HLqK+i/H6ARx+5hUsTj8H1xqDJVGCrrq+Sn+RrbmrNBgdlViIyrs8tWofADiWjZwGdFGImmmhTuHbegfWjWVc+9O/Re/0efibXYwnGcaCEDXRQ7OQkEunP6SBObXxFmnzlhQr3Jz+Bir6Vem6VfFJl4Kk0F4eh/jFJBwjSvIUCy7jOs91kjx828JgSNq+AZO6apo22hWEpomua+OulcJ9/hCO/Hc/QO1730Q6N4Z1Rn/TL4U3lVwD6jqQetRomor23CmTWLaPk2s8V2lLSQMdGsENYUXrmPQioHcLtz/5Jdx0GZW8C9eM4JgJ8ixEUbLFaDQp8i2aNMotVTrqk1WgTSG5E5BBKY+xjBxVZq48W/F211x05ko+RN8bziXSoTdtpEwgoKTPoqac8sAckVFD0ToIf+owqpMHkfpz6BeTiNBEZldKg764lDgqeQeFGGxgaGr9LsX9q94JPNn33wXoT3Z8d1/9CY/AbwLQBUDoRU8Me7b/cWMt4C9XFKUkDGUzlmacTD0x8anUJ9Hu53jr3U/wox+/hUtXlyTn3PcayDnpPpwb+Rt98kf9rTKGo0KRTrXbIN0shJha5mGzEqwWTGUIthMkcaFgd5MRahKTxogSi3m7LvbuW8SLrxzH7HwTfs1RmmRq6Lihp+EbNWoCtvWmUG0MtVEc/5/dBWUKV5dNJcdyFKDrLuBnDQQ3RTx+do7CMMSQQH1Ix3cFMrlhJVBXgF+5gHOjIAAPFoJ+hG5nIN31pfsrEt/W6/WRxBwLmvlVys2WAugqFkw50vNftVJRn7tkOWgDOmE+mEW5ad7eIGsQKl01ccFWnY/Rx+j1xWtLR1ppUDf6VeeU69dQRRJuELgJ5LXJ85vB9Wyh/S0uLoiRGMG565kkHcDzlSu6fl+dRa6KKEorPqpnHj0+Ef2JyZE672qX5sEzxzDRWkSesMvkSOedgIiFAflaG5Pz/yhKv9xzGiSOfD9auPk66M8fVUgY/WyaNaI/2yhAf5I6chljsaji9lGFgW3tsPXYiwkkn8U5goZkiqrKKasX5ri/0scwCjE3z5z6AivDq7hw5Qw2u0sIewFOHHoRpw69ipY1K1FrlL6w6x2ZAbpo44OL72wD9P1HhOKuAHqlBOhhCdB/hWE2QNxL8J0XvosXZl9WAL0IASsCoeql9Wt478qH6AVDNGgSt/cEju39BkL4ePdOiNN3VrFJNpNTA5nxBLQEAxG7sGSqsiCV9bA4YWCuPkTRv4HV6+9jruXBL0y8+cpraBrjqKAGL68KIFMu36V5Z5k/LSQcvV4gR9gfwLeryGlQ6QEMcrozBP7k7z/EP14b4EYnQaVWlTGmBIhFMQIYl/t1gv+4Dz/v4YW9Y/jW4TEseh3Ug7tw8hAhQT0Nn9j15VyRsfg2AtDL4p14P5SP3x+Arkwxtx/bQE0bc5DO7noZDLeP1c5VXL7xK9xfPY/cbMOsMOIskq6ozLFl4odMY2QIpaq4LP+kOKkMN/WaJoCsBGPq9/T0VoVd1e1UtGTlMq/AvOeWaxF18LzrDA/BgGadDUw2D+LQ3pexOHsMNXcORuYiZYahAMlyHdWf9wHgKR3X8jk7WFmUkBEI8z9prsoVjOAvy9HoJnCvdLD0o5/i5lunkd28i+kwxiTXiyRCzTUl5lTenMViFufofJ+TD8VEdyWfYyLB6B5Jvi8bGorhs13voyEdx0G6zixukKafqv2CR8ZIZiDISMw2sMwkkakmZr79Cvb+i28DLz6LbKqJdSfHoDTDY/Hhiz049pns2cg2zIMuGk4KL20jWL2KrH0DRf82isF9OEUPvp0IM5HRZ7LPYZoDrxUB7colXX0+9ZntLeaABuhqHFXXXdHZpYBWFsAl2aUsVrNgRIJfRhNApqCQ1WG4CMVb1YXZnIc1dQxGc5/ks8dMAMrqSI2KouRLbYgFFDZneHycYWhwxx2gkvbtUty/2NXztP/1LkB/2s/Q7vF9zgh8thZbT7YqDGv7oUETQRwXCW6sxE1WwKkjk6pp+XDcJtY3Q7xz9lP8489O48q1JUSpBcNmVI8Ng0DuSQF0Ut+YLW6Q6p7BNkiRYw+MHTFGemzHie0cpHJjQZdb38fm5joqVVK5FNX56NHDePW1lzG/Z1roeuTSiYaPpnWOiuziYqB1w2pzogA6QT4f1B0TmPP1Cfg1oJfOsWSiKzD9eQBFa9P5mqIFjFP5SqAeBKGAdm2op1yOuUGi07g6Ps+mBjDCYBCUX4fiCN/rDiSubXV1DYN+IFnsfC1uvvga6nXYXVcURz5Uh1gdN6nxBMWMhdu+VpSbvepEqw2fdCdLTqBmG+iuslTSy398TQ3q9Gvwz6gFFFDOuDrDEN1ps9kQPX+tXpFxpmHU+HhLTKMIlLmBbzRroiuPUubvKr0/x03JCVTm+Ohxj14fO8CljCWz7kvWBe0RMgu+NY7pqb0w8yoqFerLfengs6sndHZtjvM5dyffSx+H3izr3+lxeJqnuM8D6Pr/9bnX16Xo+7+Eh+6gawHHwwE6Nb3cFeqZQwH05fUeltcGaIw1MTXlwrFjLA0u49zl0+gH6+hsdnHq8MvSQW+Z00DqSNcsQ4rECNAr2jgrHfRP0Gg2cXj/UTxLgG5OCEDnIzZDXFm7jDPX3saAMWv9GG+e/AOcnH0FHtEuAYIZYog+rqxflti2wXCIml3Hs3tP4MSB1xGjjnPrCd65vYabCRB7Y6IrtiRZgkwAKnnpBp7DSCNUrRB1qws/W0W+cR0LdQMtI8d3Tr6EMWsMXlGHnVel2BCXlGKJRxLKK4+aG+6UTp2wacVelkBYrI0MF10ANzoR/vjP/gEfrXlYC11UyF4ptb2264j5omPmcI0ESfseDkxa+MahcTw3CUyZHVSSZRhZvLUZZ7ShBui8v+bn52VeFaBAadTvKUCXD/hrKRz8pfIPUa7qqRjEMW5trX0dt+99guX16+gOV5Awg9zmvEe5Dqnn7JAXyieF57YsVImGWtrTiqYtIL7sro8yxKSjK0UvZbpJMCx+GWVyiCGSB2VQx855GlXhGpOYaO3FvvnjmBo/CNecQB57Ylhns4W91R8ekSho5oBOEHgEQOcosPvPPYYG5jwGAuXxwoEVmsCN+1h76zSu/PQXKK7dw3g/RKXXRyPN0XI9xEFfIscEp1MrXvrJxGRMWYpRox+64KojFbV0QLMJVHGc61ohr0kQySSVIIkxzDLY1Rq6lok2a3kH5jH9xstY/INXYbx0BKFnYaNIJErOZmVZIuVIWX+8iVLZvxJoc/3yVTc9TsSjv2qyWNeFPVxBvHETw7VPkffvwsk24JpktzB7PIVJBP2wAdiq0G3vL7eEJuXxSsQaWRqSRqAaKgT+lDGKPEHWYBuwK4iNCoLcQZA5SK0aWtMLGNvzHNLqPsT2JDKrjiB3ERTsnDtl9jzd8VlEUX5EUgwQPiXNZVmRZOHnizWIHm/kd//qyxqBXYD+ZY307vs8oRH4LIC+Tet9UCu81W00FJghQCeNWABaSlOYCmyviWBo4cd//0v89J/O4O7yJnLDF610krK6SYOXL1YBfmQHvaR6kVJHAxn2WbgA6K8E7npB0EusmOaUH1SboyUpgXciGjpWYufmJ/HGm9/EwYP7kBsExJForXXnmyBQdZfpjFvIppExahqIiONu6dhNECm0trIloeOztF79NwHoNEUaBW7qM5TGPVG61U1nV13RiJ0tWjU7JAq9U/9vw/er0m1nsaHXDeRvSX2ndouAnXnc/J5Anf8IaNM4FSDPnzUtfLsCPpL9TXriQzrR8tlL91fZSJdRZNz8sZhBPaT+f44dj4/An6ZQ/Op4lnSiK1VPgHetpkB5tVoRsE5HZ7rj+xWeBwXCFcDNlAcAOz/lYepiwGjBQHfWZaM/Qu3Xn4Umb3EyFKCkTAxVhE3Dn8HC/EH4Nt9/XI5LFSYUnV8q+VkOx370/cf3Y+GA50OzMh48jtFiwROaIJ74y2rpgHhQpKR6WnIOv4zH5wN0pYtMslS6NoQf7BkneYFbt+8jiU0sLMyBDG1ggOXhZXxw/h0M0w7aGx2cfPZlnCRAN6ZhPgqgX70gIP/wviNgzFrLLDvohYnYGuLK2iWcufYrBdB7Cd489R2cnH1pC8RnZogB2ri2egEfXD2LftRH1arhyB4F0HOM43oMvHtrDZ+0Q3StGuAyH5gfTWswlbGWsIjyCF7RQxV9uMP7mDIDTCHEd0+dwpw/Lu9bxK6wTxLGcNNYS+Fy1TaT7EU1UkHQBwE3DAcR45ksH7xbPt6I8D//r/8ea/kCBkVNilZxniHi5tx3Va+LWdfFEHn7Jl57dhLfPNzCtLGJetGGk23CIBvIqknEkgbopEzztTTFXYFzBYq2QNTvDcW9/ETiZl6mQ+jubGnuaToOgmAoxm2uV8Cp5oizHu7dv4ard86jF9xDbPSBIkZhkg7M9SwUzT/vjdEgBBlCOqbzxI/QqvW8psE5m7pK+Z8JtVwKucxHN10BlmlCZhLX5CY8awH75o9h38JR1KvTKDKlRTel+GQLqFaeMzvTQEajNWVOfARAt03GWNKpuwC/t8X5nprsAi7lSMMYE1xjwgL49Abu/OSXuPVPp2HcWcY8c927PdQKA3XXoVQcaRKJLEsXJaRwJ+xugkwW/RX6LPk4MueL87tICFgwKcr4WAtJzgK1hdAoENomBnaBsFrBmpXB2TePF//VH6H22ovAwhSGFROblAl4nhTYjUjtzSIrE+O3x3mwj+zQi4DSOt77pnI459iYZF4UMZoE4tE60LuNaP0qgs1rSNlNNwLppttpAI9FOB33KS3vErTLxbON3vU5YpddTRdsl3hydrkfs9jgyRgplwoTjWDatGqICg+92EFg1FGZPIDGzB44zWlk7iRSdxaR1UTMccxZbnBQsMFBurywJWl2yL2fYvrwulXZ9Crx4Ys0hx5nzHf/5ssdgV2A/uWO9+67/Y5HQKKzdjweNFHbqWnSm2nZ9BBMUb/IXFIaH3HDRNhbWPC8FrLMw89//hF++Nf/hKvXl+B6Y0JTSjI6oCsTuLycN393H0st6Ep/pqre8rWktlN/LpmY5QbQNGNFeSeFSlOvSio3AWEUBUKBjuI+WuM1/OEPvoPnjh1EEHZLaqDSowo4K7uvSkuuHdi36eAEgsqtfUyBRonNUhvIUXCozHdUJ/rzHtvPUyZ7o+dH69Op3SKAJsAm4NbFBOliaHRabis0vZEOqdyEaPd5WdhIvQtj9Ho9dLtdhEGMYBBI155mZnx9DYBVNz+WgsAo/X0UxMvGptR1E3gTULNoQ2CuKfIslLDoQTou2QliYOTZqPg1OS9TMxPCbqBUgGMrXXyhzW/TLxlnJ8UOMWdT2nceh0gAyiSA0Y65Pq4HCwr6XOwAxYYhrApKyVmgcsRgqYGJxiL2LB6GZzfgOtWtooh0l0gnJdlSyTMf+tAFMB2px+MfpeHros5vIoP4vGvoq/z/UYYIv+c5UayHqa1O25M9vnJzu0WdHX03CeGWzX8sAJ3dF35foDcMcPfeElrNCczOtmCYZOUEWAmu471zb2GYqnvkeU1xJ0DPLCkwZYiRGBH6RRtnPiXF/QKajRYO7z+CwyVAlygz0s/NENfWLuHs1XeF4h71AwHox2dPwS9qstFMDcasreH62if44OoZDMMeqk4dz+45gef3vQIDU1iDjfdX+jiz3MPd1EbkTJJ/qjbibCaxWCcdUXYsVXySb0Tww1WMZT3MWwF+8MJx7PHHQMvDPJQGnpJyE4xT4iTzFb0gINFzNNCybBY1LMSw0cuAbgGsJcBH1zv4v/78b9DPxhAbNViUBAlt14DpetJBt4sQXrSGZraCH7wwixf3VOCFy3DzHkwjlPHJc19ABQG6mANmSkpCXwmZX3cAdNWB/X2iuG/NSaKFJotI+4OoDiELuDLHirY3BmiY5TPeMZT4s7XuDSxt3MD62h1EGV2/A+RWABgBTOmsq3lTMX5o1sV//L5co3IKFsriJNlqJufB0ihQiGQ8DoacM/vURZHwHFmo18YxO3kAcxPHMT62D/XKBNLYkoKXDU9ywVnsIVjk59IZ4jriU0CwFENL3PUoirsgQXbQue5TV08tO0RCwTnVr3qI2100EwtNNg/ud4APLuP+2+/j3pkPMRZmMLs9+GmKipmjSCJk0owAfIdAuRD6vByL7DO0J0Dp2cPrmkVh7jgsE1GWKIM42xJ5iWlXsJknCMYqWHIy5PumcfK//kPMvv4yMDMJTDSQ2ibW0gixacKpV0R6kJRmsdx3qfjQ3/7BfZHF7jmZMDn7zCYMp4zyZPQdC3VZgoaVoI4erGAZ4eYNBJt3EPeWUSQd1KhNN2J13cm6HcPkpk7kEDmnmC0tvnKo4c+6JcJ7UUw5FFyX1+A55/XK66uKIHFQVKaQudMwGguozh2G3VpAjCp6nMeKOjLTR2ZZwkggm4Dg3DBZFMlgkpEoHiLb8zz3vEqLzsLKZzNIf/tR3f2Lp2kEdgH603Q2do/ltx6BzwPoqiquHqOARQN0buy4MQqTWLRUfrUB26khjm2cv3gbf/qnP8LFS7cBg13MBqIkBXXDEp0h1LPf9QRZLpBlZVtRmFTGJpcFAes0fOGSadAxNVT0J6mmltqosm3ARYfdUZrBLCxO48WXj+HY8UPwfBP9QVui0iT9VarPCoirMVKAm+PCDrvW4RE8Epyzq0v6JZ9LepkG6HqMd1AGR3TIDzu5GtSIqc8DwF7T5tX7qMxzgmiCaXbH+TOjZJQuXRUYpDrPinbZaSf4Fk22LJjKJE4XE3g8NDlXRQKlHxVdoWluFQTY/VUbYsWyoHN8HCuqPB/aSM9zfTSadfArd108Bse1YZk2PN+V34vrahl6zt+TPpvkwy35gB4fAeEEzJYln5fnY6vjwQ1SaUrH8yGbhRFPhdHuOT/nNp2+TBIon7tFf5dueAa/wqKUh4pXhe+OoVWbx8LsQZjghkexGvS1weNUjvkjVlWjxnsjx8OYNbr0a68HTfXXMoDf+oZ/Sv5Aj/ODrAVeD7w/FhcXy+vxdz0/PDgAnwXQVc2OXTIW4XLJ4qX2PMH6Rluurf2Le1Cv0sSIiDXCWnALpz9+C4OkJ1GRxw+ewgvPvowWpmHljlB284LU7Ajdoo33P30b56+dR6sxjoP7j+LI4jE0rQkxYeObxwYB+mW8f+WdEqBHeOPFN3F89iQ81KV7zE1pjGVcXzuHj6+cRj/qgTnoR/Y9j6N7TsHGBIao4mqQ4b2VPi52YmwUTcldlh4WN8Ypu50EYzRq5GaXWC6BFXcwjhB73AjfenYf9vkOSBawUsDnqREpcemuzI4gx4sGmXJMKj6KuedxAXQi4OpSgXPX7+Lczfv46PItuLVxcWqnsZloQ8vuF+dFN++jHq/iyHiObz/bxIFWDifahJEPlHcUNfCJ8sVgIZFRnSzsVSo1zM3NCFBXnh+Un+h17PcJoGvNObvnXMMUUNZqbHFYJwrknFxqlVNqhSnnpcGYGSHKNgSor9IUmmYAACAASURBVG8sodNbQrd/H/1gDWneheGmMExO8KWXSllNlIQtMYGjzwgLzARDCsNTV8z7hcPNTHMDHpC4KHIfrtmE706iWZ3Gwuw+7Fk4Ct+eBhJfWHfSOE2Zx65eWwrERL/ymbaN2LZmzVKbro1DH6ZB14VNgnN6LBAAypzO662g1KQQh/Z6ZqEaGaj2mD9oA0sdxKc/xO0zH6Jz9TqG9+6hksRomgVoa2sXKaw0h5cUsDNlhFb6pJV7pdL8k2sc1zPGmboElBnCPBW3+di0MMgtDKs+xk4dxtzrp9A4eRjW4X1As4qhkWOYZ8hcBxEp8Swwc71mgZe+ES7XFSUpeJyHuMAkmaxbbFkElIqJL5v6PJztijCEn6eoFCEqxhCVfIgiWsewu4youwQz3EAWtZEEPRRZANtM4NkFbF4zOV3Ty/O3tc/jekkAzg43k3ZU3J7sQWRPQId5FyYlkE4TmTWOyvheuFMHgca86My7qYvIrMCqjGEQMMXCRs6iPPddBj0BUgH73Pc5NOlV/nWl07x6fzH7LCPaH2fsdv/m6zECuwD963Gedo/yESOwDdB3TvJbFccH/o7aqlFAw42ROF+nXDAqcCst9Hoprt1YxY/+9pc4/e55DEIDjbFpcYilGyc7nQSH7DL/royuHgQ8An4kDkTFmci0TM05aVSijVOLiG1GMNlZKN1GBYSSmsdFkJQyxBifqOPNb78qru25QcrxQCJHeOxpuZkgYOJnEsOw0iDOY45vzOqyIV1fOrWzc86N43ane2cBZHS49XM+6+Id7aA+2I3UP6uu9bbzOhdDAmf+G3R7cowatPJ88vzy+UI3NmnApOh56nhUxJh6X1Oo5grEKtM3bu75YAdd6/I1QCftn2Z2iv6/vQkT/THd5l3VYdTOtNLxNmzpTIsjPYsgqXLVVlR4biDVhlQf06hmm8chILzUp2vzN61zlsJJuXF9UCutr3FtXDZ6DrSkgJ/Ldhzp7FdrjsgZPMeXDnrNncJUa4/aoFL3VsZ+bRnoaArq53TQ19bWwH+64KOLKbqbPnrOn8ZJ7mHXsD5mXVzShRAeP69Fphrs2bPnS/o4nw/Qo4xFKhtU6DJWr93rY3llTeaxffMz0iXKCnYdI6z17+D9C+9iI9wUpsnxI6dw8vDDAHqCfr6Bs5d+gQvXPsFYYwKHyg5605yEK9cNZ58QN9au4P0rpxGkA4lT/NZLb+L4zAmG+aEAzdVIJl/B9dWP8eGldzCIh6i6LRx95gU8t3CSwVTIUMcaTJzvpHjvXhfXAwuZP6acpamrLXXM3O9Lv0mkJ8RFGWqcA40hjk5V8Uzdx2LTwBj9OZg/zv2xjk8rATllveyW9xPgzloXl2/cw+37XWz2cvRjF50QWO8lyKRrHkj0U5yzAGKi4P2Yp3DySBzlF90BvnVoAs9N5GiiB5uU9ywSUC+7+0QVRXcCdE1x//0H6AW0VwMRsXYUV1aGfCjJEjvhjDnzlO9HOReRd2E6ORyfmvMU/cE61jbuYnn9Fjbad9AP15AXAyRZX/LLDYdmmIo5oQxVuRtggVfK1HI+6FYepSkcowLXqaFgtKDRRMWbwuzEASzOHcZYYw62UYVV+AgGOVgz4GuRJcUsAJF6GUy9sKSYJfP7zvxNxUAqWXJ6ongYQOc8rtcuFqBE5kXwLyCRMQOM5ouBKEXNrsDPLXipiZrpAf0Q2Owjv3wN9z74GOvnLyK8cQtWp4caGxNpCp/xjixus1hQgnT5SkNEroiOI0WAgInc9KqxDEkyMJkw0BrD+IlTmP/GKfhH9gKL08BUHZtphF4aw2K+eZrBKsG9gHxTUeazmHIwGilSY/94AF2aEpmr7iOTNPdYZHtEtCxoiItBWqDgPkC06SmqbgGXbu7JEHmwjqJzD3m0iXjYQRZ3YZCFUQxhZQOJZ2Mcm8TbCkCWnDYFzvkmNBHk55HONwfFQ+HUAbcBuzIOeONoTD6DzBlDao8hdVqIjCr6mY0oZ7df7VXkPFpsMBCc81xwBlPMCa/gdcIxUu+pM9XFy1WeK0/8ktaa3bf5skdgF6B/2SO++36/0xH4PID+4Aa7lA9tGVex+sp4L9ejKdcU+kPgw4+v4uyHV/DDH/6EQS8wTJpyjSOK1OaAC3EQkDrOKDIuwF/88TCArkA6Gzxqw6KIVeyg89l0c+UClwBFJAuIGMoIQ57FgxBpFqDR8LbAOZ26mV/OTvAwGAitehCQxq26p6pbzCgVGxFjghxHbQhsQ56rss65rVVdaAVU1OIw2jXfBnOf7/6iNyBady5gt3Te1d+Pvr5at1IFdPMccRgKKOL5IA0+CnWH2ZbPUe7lth3FR4C17syParNlESy7xaPFF/29ZmHo2LatzVVpWqePWQNtDZAfqrUWx1fVwdGP0Y63/t2ohGC7k80CgdIEynUiLAPtNmwI2Ob508ULDYz5+gLEPU/+369UxJ+ANHuhdxoubLMGz2yhNTYHIy/pmqWGncUJ1Xki9X+7g/6oO4AddA3QWdjRkUbq3OyMj/rid9GTe4XR8zcK0HUhhPcQv+c9pAH6g0WTJ3N0jwboiuRRgACdxpecqcgSWm93sLS8jsX5OcyM12EU1O4yYzjCWped4bNY769io9fBC0dfLDvokxLRZJtMtoiRGQl6+Qbe//QX+PTaJ2g2JnBQA3RrXDS7fKSIcWP9Cj64dAZBGiDqh3jt5ddwbFYBdMg/IMIKbqx+jA8usIM+RK0yhaPPnMBziy+wjCbdzAg+rkXAr26s4UI7RVydwDBVvKKKbYrGlmApYTfdsSRiivc/s8kx2MSsn+PIZB0v7PUxVTbOa+UURTC+2gdWun3c2+zg9vomljt9rGz2cXeljXY3xSAE/NoUHH8c/WGCSrOGFD0UNvOzCxSk3BMrxAFqGGISXRybAL5/ch+m7T6K/ipsIxM/AHYfZV4rYzNJieY9SQq2dnGn74S6R35/O+iFMC3oX6i76JTPsBVd6nyFBaTAr1wnidIcCwPHyASUWa6BgmOaBWJ2SQ+0IGpjo7uEjc376PRX0e0vI0mHoP1/QfqEXrdyrnGKHSSMBhaDU5XHPlafQmtsHnOT+9BqMnKyKhR3pOp6tEyKJTjvKir7FpAuUzhUhr3A3C2atMyYBHaldw39ZXSs2MMAutzBJSNJ1sUHGgwEaY7vIRpGZcfeQR5lcAoLTpKilpmoxymMIAbWOsDNuxheuobbH5/HvQuX4FN6xPEkYCxj3aRby7WF94ZlITBzdNMIWdVFa3Eecwf34+CxowD/tWrA7CQSK8PANRB7JobcGzjKj4NSLmEnChFCmVXy89CYl3R90Ws/NsAkK84TPwCeV8NREhWVm15Il94C38dR48Z5IQtFImhZGewiQp3eBkWAnHNTbx2D9hLC7gqycBNmFsAzS4p5OTZyEZZgWRSStMBxXBheHU59DE59Ck51ClZ9EmZlEsPYhuW3EBaOpGakBr0vygg1oSwkMp8Ki8NS5oYCukVHL9waGALS1Ty3pYMvO/u7AP3JrKpPy6vuAvSn5UzsHsdjjcCvA/RSg16+GgGKBj3SjWQsGjvCriuALs5IY2I3o4mKP42zH17Gf/i/f4hr11fEfZPGSmoxVdQiTpbaCVYMREYoeY/zAaR6Wm7VZKMyGsNSVkgFoIuuXC1uPBLZ/NPd1khQdS0Ew4GYjRG053mAvAhQq7t4842X8cLJo6hUbfR6HYnwouGLZL7yU5GuLx1nZT6mwTFNyNhFpnlZs9mU3GvS2nX3VjRXJSh5nM/9uX/zgC5tJ4jmhkpRh9mhVvTzRAH0KCoBeySgXcZU8s4Vc0JTD7lRko1PqkzPtinL5dmgMRBNcUbc13ces/IK0Bso/T4ayGtQ/bAO8ejvtOHM9kZMIYZR4LdN31f0e/1/+j11V3v070YBJf+G174G5tS2EgxIF1tnc5U6SV7fRW6j6c9jsrUoFPfSQqv8+OVnfoDi/uD51O9PgL6+vi7XjXg9sLvEVyxZGp97HXwNnsDPxvHVvgCTk5Piwv3lsAO4Q5Q7QY2UcrcqS3kEDYYAdHbQgyzH3Xv30R0MMT4xg+mpMVRMnl0ln0kQ4O7qTZy/cQ73N+6hPxzi8KFjePHYKxh3JlFBhcINFdloJein6zh74Re4cusiLHg48dyLOLjnOYz5E3DhSxybAPSVq/j48gdY3liCb3n45ouv4vDCEVQwBqOoC60zwiou3/oAF2+ex+rGJlxvHN986dvYO3kA4/YY8jRHYVewDuC9W21cbMe43s+Q+lNIqTsvo7WEtcJ5idpRylmIMUQSlKOSx/DCDexreTj5zCScAljfyHB/uYOljTZWuj1cv7eCW0vL6Ec5MspkbB+GU4FpKVBGvbisFwXzulMknGutAm6tgSgOgSyEn3Yxnq3j5T11vHl4ArN+AnO4BpZIhP3DDm2tiSgJUaQBqhVPwB7/r1ppYGZmRthKKjpTG1WNdsm0eF6f8C92k6g5JRPvDCXZKR2jP5N+rKUbX6R7tw1U1SfQYPUhr1kyvbbmXAIx6YITpCvttJCSWKiU9TGT8yOgh8u7nSNOAwyGbQQhO+pklyltr2Iw2OIPQiaD4/B80BDORZbScZxxgB6KlHFnDiz4YjSn1mIVb7r1KAuu8jtVXS8/mTpnUojnHkJ69jQSVGP94CfWpraPKvLJ7wVIizhfJCxq7VbrujC80hxOYcArCnhxATdK5Kua9IWjDmz0gc4QWO8g3Wyj1+kijWNhlnn1KrxmE2g1gKkWMN4A2DlXSy5g5xjYCVICcwvSaScdPk4TKYpJwYlRn6Rus1NObbX4L+awSZiwTKQGTeIe9/oduX6oIy8d+BUlnONsIcsZhaeSX3QiAJmFLAhRfmAkiWjOSfm3CxY26F2RSbcdZCBGAyCNgJT56fxdub/k6eO8U2+R5ybGwRH4z0dieOLanokppycGk9ynctjpTSF7g/Jat2j3Tg+Mch8prEmxTbJh0tCQ4DxX2en6bs8py9h6/uOO3e7ffR1GYBegfx3O0u4xPnIEPg+ga0DDhYx0OS5m1KBxU83Krlch7YrV8BZu3u7gz/78J3j77Y8Asw7br8liIxOj7JO4wJRmbPK1NBh67Aqwoimph9ae64221viWHepRGlgJ3DmZU39pcxPC5ScNQdM45AEsJ8Z3v/sa9h2YxsLcpETQBMFAFioCdGZbC4iix0kZq7Zt3KWM3/gzo76oO2ekGsdwVKf+RC/LRxrHbG+GCNJpqqRZEro7y2MnFZ1gXcW05aDRHEG8BrsSc0uXepvFCtbXFfDVneadBYHRT7odYacdzfX/6u662iBtd7ZHf35wzJRpUHkplVr3UQD+sNdSF6TSqWsPAF0QkCupLC5oZgSBObvXBMg6gk2/h7jFivZTAWep1Ofu7wygLy0tiQZdxloSAZRnAY9DyxKe6HX0hF9cF3A0I4Cfjx10giwtSXiyh/CbAXRqeAnUV9fbCOIEjfoYWs2qAHRm7Ep0EhKstJdw9c4VrPZWMIxDHNz/LJ49cBRVNOEz2owu1mkMwy4wyDs4d+U0bi/fhGdVcXjfUcxN7UXNa8IzfIHnGRLcXbuJT29+is3OGjzLxYkjL+DA/DPwUUdG8y0jRWxt4ub9y7i5dBObvT5su4ljR17C4uQeNIwq8iiC69Ukg/zSeohPNgb4eKmDsD6L2KmJqVucKKWvNKcpS2f6hBRjbWRJBjONhO4+U7Pgph3cuHId1+50sdGPxWQqt13EmYmQRVzbE8lTTAo6jSKpEy031+xj6hiqtMiE4upV60iTIey0j0bRxgFvgNcOjuH4lI0xY4h02IZnW8hME8M4hlOpIk4jGFkCz+WcrCLVGvUWpqenxWhwO8JRd2J3zkOKv/IFMj71yvOVAfTtvHm1/inZ0dZjxN+ltOcq/4sQnGw2npttQzf6cQiziUCQaSDscGaJ6NVNl4wjBWykQ09gTslRQn66SgJRc62iLovRF9cI6rNZBM651hBvK2d2rj28ZwxdxBgFTFI4UOdMAW1t98ruObPWiXDLeFaD1maPBuiPmju2AHoJ1KU7LUZzpTbZUI7vBeNm4hQ+HIy7VfiFhXwQwqLJAmnwNFkYKoq8hHYzN53/eOC2BdQbgGerfw4LDAUijptlIHVzZH6G1KFnfiZgW4pjZD1khSR8sADOnjap4Gqd5e2ewyKrxSyQ2Oq4H/fB/Z8CtSzuMOZMv5IC6PS4oGGbtDVYtJG1jl4VtH4s5DjoWuOwSGPkcEXukMHOGG2WwWR+PGk5kpNe+iOozDt2NwR8p3Rfz0j9d5HaFTD0MeQ8ws9pK+aHWrKzrYIO31+uD/2a5R5SSTtMmDm75vSs0dUQFY2pwDmN9RTrzhLO+5P2OXncs7P7d190BHYB+hcdwd2//0pH4PMAOjfJBGa606p1yLLA0VDMtmA5dWxuZvirH/4M/+kvf44wtFAfm0HMrs1ItVLpjtSkqSZP8hn1xP24w/Bg7VxPtjsn3QepTFqb7nCjkCdlhMoQlhljerqGhYUmvv+91+D7XCRSxGG/BEa+aOnZDeIjpx4rp4mO6hhLfFdKSqyK/mL3nPR2ds85jmrDo3Tdv4lL++OOytbffZ7Da0G3dtXN0KCYn4WbaR6vjr4i9Z3GcmGoOuw0jxOgwa4Ldf3c2JUxag8C7dGfHyR1K8D/659y599sA3a1CdS7CEVL3yrOjLyQfs6o87kG4bp4os4Br7+RbN6RTrnOe+fz9Dkb7fCrSn65+d/RQXfRrMxicmwPycNfqINOF3dqmflePB7tkq/ZF6MeBF/4WvkKXkB3ydW9o+IKNeNE31NP9rAeoLjLBabSwiTqixtpmp+xX5gXImkhLZORhK7H3g83qowWYkHOwCDqYam9gkHWRZonaIxNYK45D5tSh8IWl39JUbBVx/3e5i1sdjcFoM9MzKPmjcE1WPBUbuoJInTCNtY6awjjAHZhYWZqFq3KOBxml0s0GjWcQ6wO7mNj0EZIKVFRwcL8fow5dF13YIYhTMcTmuxGClzvJzh7exW3QkjsWmBVEJnUy6oOKjfX3HCbeYZ6pYIkoRwmgm8ZcJBg4/51XDh/GcPMwyCiwZsF26G3BhkklnRPt8CiaSA1cyQ0oaIcgPpimSto924jIYPCdZEEbXjZJp4ZK/D8ZIGX91Yx6wzhpj2ZfyX1w7YxjBNYrpIPGXkmee4E6Lw/WmOTkgAgxle5kpNoPsTO6+h3tyn/yjro2jxNQLPW9Zbd3S1gMvqpKe9SUY+qWEIAZY3Qx0vmUZlIwpek5CCig3gSiLSL17QyjhUPbJjsjPN+2TJ2YxfdhmO7YjRKE1I+xMitLNDwnGljMJcZ6TKfaydvZbL6a+eKYFEnkZdZ7OqFf7P9g+6oa0mTgDMePz0UOPfYJlJhwaRCI+d95jCyrzDhxQbcEHCiAlaYIw8SZEECg9T3QYAsCJFHqWR3W8S5gj8VoA4I8AnUXRuF7wAVH269CrtZB+ouAjtEVAUCG4jsQo5DYCe152wq8BxxLmJcLM1aZdNB+nk5b8nzH/+hc8BL+CovpIsiEgVatvtZD1B58spVn5DdYWGNfhFiwktiAKUKdE7PJAKRx56XJrmkzAs7o1zr5Xuabto+U8qVBt32YLg+CumcU2ufKwaeGArn+P/Ze88mSa4rS/C49lCpSgAoFAiSTRAAQRIAtdgW0zOz82G/jNn0vxrbPzC2Zmsz2zu72z3dQ3JIsMmmZlMM2SSbEiBIgtCiRGalCOF67dz7XrhHpBZVKcoDlsjKzBDu15+/9869555Tilw+k0pq7Uj2nNXWsVGwfe4691i2hQRNXXfcHBV71aW10YFXhronbR8XMgItQL+Ql/X+Oan9ALospKLUzv5XVbWWTDj72iLNdr72xm389Ce/w5e//D28/c4ES8sPI80qJFkBWoxyQrQVRktPc0ojbiOZzOMsMQcD6LYnTzL/BkiK+DABIjfgRY7ALxH6KT7y7BP4+MefxMICQfcYRT5Eno5kg0gv12SSw3XoR8pFncrl9XtKVcJx0B90hWbJSg7FbuS5Uv1k/5aC2XsCrgxAn6GFWzDOKjKTLMY7XXu51QvZisHZ13EDphRk3VxZgE6VevqJZ6lRYjVN602APHs3zaJxGy/7HBuTZh+9/VuTdl4nE3QcNf9W9zir3669Ps33EUqm7yMMScN1EPiRCPmxV5NidaRr8vcc60KhFGtX/k8V+62qPcGbUktVS0Ep7icH0JkMIYtBNpTGJ9z2kM4nMc7jrNW83paBIWr4Rkjx7p/TDgCd44l7YwtgTEuMiDNR5lhcDVSCnz3RLu8bsSijKXiJYTZE4SVSbWJVsu/0URUEtqT+kjaq/ZKskCcYI81S+E6MHpWLJXnJpJdCllwgA62ZaoZGQK/iKlCqKyugpLnKO41QSr2N6uYeesGSbPap1U7FaQuYcw9Yd4A/bJT49Y11vHwnwVvs7+wuoiLrSWypcrFf82i35LIflvOa2jJu3FnDm6+/hhs3bmI4osCbB8cPELDaxSQEBR+ZwKTGBec8B0g8nofeJ0KPFc9oVro8aUQNnArF5DYuxxM8/a4FPHXVwSP9HJ1sDUFBnYwEfhSi9D3pQfdI76V4lWEyEaBzrr20clVcAKQFhJ7K0+lmt3Xi+CPs9AA611XOOxwprGeaBPgUmGxPQtTir6w6swpLFG7AE1sORMgzUZ0S8jeyVEA5k7GS2CQ44vgXb3OOC94r6oAiqtj8rccENGnR2ifBeSv02SbEBJWKfnJClXu/MIwqY7XFudUK0eqV0Yq8UNWEhm9/NtdtasG293WUBLQZC6xGW4DOXnOBb4ZKrp/oSA96SAvZiQN/XKJcmyBZ3UQ5TOGklfSp50kq7XHsA+c9G7pUjvDlZ04J/EwmkvggTT2Ru9MRfQefCSbaICzHwEqEaqGDNPKQBfTp1rVUTtUwDLT9wNDwhXio7YGMx1F3T0plpz7PbEJEhdQUTFNZnTOK3KsSFxqwVsIuCMsCUZnC5yCgGw3t1cSn1disUYCSbWCmSi0MQl5DJmrkuFUkjvMpwTpzDmyaIGtHxphPYVhtvRA2B/9z2PhTibCkHW9TNsWMbRqPUh963RWcS4+9+S5XuoxagH78KfDMvkML0M/spWkP7EgRmKu4ktrMhbbT64vvNSsk3BgRyBSVj7dvjfGFL34LP/rRr3D79gTd3gMIggHubAylEpbkJFXmUknX2dIuttrrpRuGoy4xusAY/4y50zWUO9Nr3RQSm1Z6CdApTsRMb5EhDh2EfoWPPvM4PvGJJ7G44MB1hsjzLeTp2FijeQLQPTdWwAQVhmOG11KOuVFcXlmUyjnpgZbGaxdY2SwYf15uaI73mN+E7RzLHQG6iNWZPjzdpqgyr1HoVaq7VtEVyDMeet0o7EN/cW6CuXmjUrAyBOrqiAVctnItcTC97E0K+zQJ0LAXa/a12/g0Qbj9ne1llAx5o0deAb6iKH63gNzSpuXnQAXfWCVVWzkVjlPhOa002Xg0Exf27zKcLbV0CtANxb3z0IlU0GfbIjSpYxkAFwGgWxZJ3R5SW9sd77446Kut0J7RUZju6gyjRPyj9JcFK1dyfygmEsjLyhY3f3SvEoDOYnoi8x0hqepF02+c/s6hbDilQi+9owRJ+p9s7Znc4d7WAHTxE6coFymlso0meGHFkbMGN8ySmVLbNk97hn3HFwK5bruV3mnaXQ3iz1H5PsYesAngZgm88NYEv3nrNlYLF+POAIWvPuQcaz3PR5akcPLKsAZcvHVjE8+/8CLWbt8RlWS5V0RPw5FEnUf7JAK2vBIBLm7wE5fCc9oS5LFCS5BdsNc2h58n6IclrnRLvPdKgMev9fBQJ0Wv3EQxXkPskb2gPdOaUFagqC4ToVTRAr8jOh8E6BSJI9DT5I+9oNvtng46QvZ73mkCdBdU3laAruJp2kLGFIisr1IxN37iDatUqaQ7pfQ9sxLJOY0WbLTAZK95UeagxzaTy/Z9LB2eOcmpaKaho3PcVayIltrGRWV3xt+uG6HHZGiIkIkcJkAdV9o9ykzBslRm7T7A+JbzvdQVZLZtzV4PrcYaoDZXdLerorKczNajUb0VyjitBJlcINOPCbYKiBwPMenRSQF/nCG9PUK6NkS1lSDI2ZdOa1Eqk3vacsQbn3MAVfL5RUtNMuqMR3tdAWZCTvvJhbLO+cSvUMUe3EEM9GM4/RDeQhfo+Fp1j1xMygyZW0iPulUdD5gYlARiJa0pR6W4K0CfH90aTwXFvIeM5okB52QVRKUr1HavKBGTpUKlfbJjpPeRIoSqCyCe5lxPxddce9k5LslAVBcXJroT1TngvrIqkXCPIDavZGbSbi2k4IowZzibJkz2caxyByVAXivlM9pDjVOSqrm1epuy3eyek3Mx9TBOjk2z31zR/v3eRqAF6Pc23u2n3e0IzFOijeKm54cCwlgl4aTLTdCb72zgi1/5Eb78le9ifW2CweJVOE4PRe6J37nYqVGlnRQ8yXQrLa7OiluAftSTMoqd1gh15m1mAfpuSQDZwBQluIEoixShV+CByz1cv7aIP/uzjyCKWVlPkUw21J5N6ODcLpvKrWd6oYy6Kqvs7DlfXBooJbPMDS25mPYvq+dnboTr7g1A3y3CtZq8VopthVi+TynrqrDN/a5s9kxSQTbAjvZEW/V2xQx1Lzr72C11WRV+9W9NSn0TgDd/bzeXdoPY/K6vURqhBebW5o3VNQHoHqQSy38rQNffi56CsY5jUkESDwRODXG5ZmV3ukE1m137PGFBSAWmWUE/eYC+192xU9LiqHfTab9uPonU/PluHds2f+w5gM4Nnh0bBIkEFUTowuAUuylCYfUD5ybd+Pug8kqkSKXKyOocFdyFtm7en5tf9pzaX9AjncNIXAPNBpk/kORu949lViAIOihSFj45hvXlRZURpgkopd6yS8oV3QAAIABJREFUHGNRIucmOqTvOpWUTcmfwInVPN+T9lnOyqsF8IfVAr9+6yZeHSaYBF0UUVfTAR4rgqVUBuVec4C33hniFy+8iDu372CBvulMKIS+ACGCZQKViEJwZSVAnyAw9ajSzniRAsseWwLzMdxsE10McW0xwAceWcRjD8RYDhL4+Tr8gsJSXHP0ntV5gwwkJh1ImWfiQufjbqePK1cewPLySm3VqHd0QzzNJoj5+5PblJ8eQGcN0viDqzTWlOqudHCtusr82ND0kHmdCSbXQYJMad1MtuapJFxFl8MAb7YJWP0YfT8KCHL94zUgsFLlb6liGg0Q0kvqNYLFcu0ZkTYoo/HB9ZbtHh2fwomaFNbjNAkzyaewYmxFZRszgOlXF4BuK/d7AHS+cpq2NtVzC9BJVSfDhOM1Ljx0eG9tZRjf2sDk9qYAdZf09dIV9gj7rXnTyD3vOJhYHxDGtyDQJyOPujZqTWrnDnMxlOLtGqq3WyGlHSk1JMjK6kXoriwiWOjA7cVAL8DEK5AEwCQAUmoAUH+ErBh5oxJkwxy9vFGv+Uwo6IMVa9srzmtBAUzS2LV6HtL3nXNd7sETOjvF5dR3nPeaFh5sC4UyM+z+gADdAnZ+d9n2kmxJP/tU+8DYnkp1XcYoNREorOcjD0IwNZLQXVGE80iNtxOqBelWi0ETGjwX0Skyz7NPdw2dwt4nd2t9ad/3dCPQAvTTjX/76ceMwLb66xxAZ2aTOIybPX7vdRdkE8avb33nJ/ibz/0Ab749RK+3gDAcYDIm/539h6RElyoSIouZAbJz/cbbM7iHOaEGQLcvszw283NN4ddfNP8sFDRDN+fGWDaDPM5yDN+d4M8++wze/Z4rePjaAjuiMEm2ZJHWTYMvIJtNZ9zccCEiGCStnZVzWshxcbbq7lqV1pOXBcv2+R07e3v0jaYck1RPdJEjC0DV2fX7FCBxE2QAuoJZq3SrYj624m4vgVWq1wqKVU2vbcxsFdhWW6zgXH0cekz2yx6HBdfNyjH7TqUPnsdF+iVri1Z/0Gz6LMVdrrU5XwvqrUheEwzOV6abxzJfpc+lfHH3ALqtljcZB3YM3QsAe5i78SjPtbG1Y8WOF/vz3T5Hkk5lejIJqek5sFpumC4uBY2YdKLdrhto9Yu3fkBcnks1Gxlhhsk/8juZ20il5zcvCgQOe3FFhco6RUnl3FbHCeBVRnt6F8ncIjZYBvhwPmWl2OhuyrgnSCc7mBtWfpZvVJ4FgJYZSp/VK/7kCXCQDXhVYIuJNTdEmTqidbUO4IUbE/zm5m28mVTSl564HepjSVW+H5I2D2xuJXjzxm387rU3kY4yDLwYZc7PcSFsdWo6VNReVnozaapa7TIVQG7q8xxRXqLjjNEPNvDwUoVHlxy893KEh/sVvGwDWTKB7ykLgL3qjAEFxaS/VRuajaqzgrjFhWU8+OA1DAZcn5TFo/TaGmzoJLezRslRxq59zakBdF7NGWBlGT3as6zzUpOhRqqyGWBsWaI/d5UirQjOCdJVBE6ZXgyVAz9QrZQsZYXUCHBZYVCON45iVtvZ5iQJFE12WnCq9GZWq1V4zvKVxbc+COFXgVDDmTyVy8PqK0GuOS8muOqH8Xc3YnVGr9skJepq8E4r4nwVXW41JpDSTDzPe7mHcKuEt57AWU0wvrWOycYIcdiRSrlcY6qrS385bzgVUfXjDtwglEQWb8iKYy/TeNpWJFXFV6s4sfs2Nqh2Hs/yHKMyg0tGV68DJ/IFoPvLXeQ9H+Oei3HsCFjnvcTkFMGySsYdHZ7zWhdGJZ8thxTwo2e4sG6E+s5+7xTUb2e/uSTVyCzISniZA49zovGpt8kZO19PgbC0OTCJbxKZhjFJq1udvDRhYYUAxTlC2Dsq2Md7u6SnvPSrhyjpJERWIv3kmfibKvirD32deDPgnMwdM4A49tWv3mgg8bqIYNzRY3iceaN97d2PQAvQ736M20+4WxGQiYmLtt1Zbu9nkp5zipYULrygK/6mt1e38Oorb+E//R//H15+fQw3XkLohqJuTMENLr6slHJjZWlx1lKtVl3XSXFKTTriOQrFfY+HBeh24VBRr7pnmefHBXi4uSUbBtLHymyELFtHL67wp//Ls3j2I49haTHGZLyuPVvMdksvFTe5pIGnshlcubQk/Y98PwUeulHUBV5pgZYGP5NZP+K568sOBtDnAZ7GQzdwsnga6qiC5RqgT6vTBqTLJsvET6vvGk+lgs9lX4QKr/359abEZrgNcG9Q3psAXRfpmrZu36P5nZ9rmQj6/qbCIxR1C/D13zxPC/DVF9lQ++3GsVE9b1alaxaBsZWbCtRp9NmjpwGwPegnW0G3AN3GvJnkaTIMjjWETvHF9ny4obXMBk0GGa/mu3xsdj6YWi7ZzzM+0qwgegR6Zjx6Iqqhdj8ehaW4ceU8lxtHKKt3FTKpmcpzipy94uzJFuxKRyEVPjIUUpkL5PXsB5YGUKHOOr4m/7xAq0Pj8QS9zqK8H6nyAqLYxssEqguQjcxOIla85Y9MERSp9G4ToBOMEGyXnoNJyWMLReoyLYCJB2wAeHVU4IWb63hpbYzVSYUy7CHLXfS6fSHi31kf4pU3b+L3r78jSYq+E6FMMxTkBwdcK1QcimJZjJmCZMMUKFOAtp1Zir4DDPwx3vNAiQ8+2sdDAwe9ahNxNYKTj2Q+IcU1L7T/nQCdGI7CWZx3y6KQ65JKP7qHleWruHbtOrrdnohYcp5l8m4K0OUerdXGDzpvHmT4nSZApzSXBSazIFTndlHdltalmu4ulUkKMqLEME9kDE9ZTaQbT20zaT+mc7BNZvN62nmH18EzVHGlybOCanqM5TXEYJqoFlZHRd0Agn3qNrhSZaZtYEzae0Duh973rELz73yNzH/Ti0CQpwrycu+wncQkr4TF0fAhl/nS9pzPiIc6mqgy6u2hFyLKXTh3xije2UB1a4xwXCAqPLPGlyiIFgNS2n24ZSXCZxRBoz84P18VzuuEcjORLH3cZh2TtZSxtaKqZn2U0xPbMRcZShHl8zsROpcXUS1ESBcCJB0fw6jEhKwaacWq5J7w2Kve2AMdrOFNA8q9WM77Vm4N6lr48NhWICCWrJsCoUdBuAIB2UOk7lAYL6X3u2Uo6hjTbhKlm/P8A2mJo5aGK4UPfpVkY3DPBCrvV+LswAS360dyLzNOqRG/oyYM7froApRxzDDD5wdw4whuGMm1T6RFo0Bu2W9GGE6r5rI6G/BtE1M6j9aJCMYgawH6QSa5c/qcFqCf0wt3YQ7bZv8OXBkwy7gB5wQWXHQnY25ePISeUti5qRqnQ/T6sUySeeWj37+K1dUSP/zBr/Gl5/4JN28OUTixKHDWLPO9KhR3I1NpP2/+ved/thTmWRDJc6ff98JgSTLizH7T39PzCmxuvI1+38VnP/U0nnjiESwtRlig8urwDuKIGw/uNxPEnVAq50tLC0Lrl4qD9G5vB6xnctzZjev897tysDVAP8jb71dBbYJpk47fv6ows1E/yFHs9hxWI00PpQHo3NxURYgBe9CXrsOZqrjvPB6P8+nta08/ApZZK6OgSbPd6dafefIOx77r67Vyuddj23HYbqL54zC/N/kHUZ/nTpoAf+yoaxSB+tvDHG9vTfDa6gbeXBsJUC/DBbz8xm08/9LrWBtlUg0duLFUE4X2HLD3Her6QZqv+BimCKkEvrUGr5zgoZUFLHV8PPknj+LdlzwMslfRd1al7bZIt+BWEwEeYukoxTWl1outYJ5Lj7Tve/BptzaZSPKTtHbS22l9J37NpBobPYoZgC4BtHG0gdnWhHvoQXWaAN0m8GrQrIdvE6Jsy2CShn/3Q16fCuMkkTWd14ztDtIqYLzM+Vomy+Q92PdsesPredYk1k0YKU3H14pYGYGotEEp+0quxXTaMwlOo/YuPdsEb1klY8Umyqn6znEjIqXUh6G4oVEAl3MSMKj+62yZyAw4k8p2qb3Z/Lf0eQuAt7ZpSuv3Cgd+Xsnz5N+Fh+zOCMXqENXGGNGklKQTK9TZJBGXGjGlM+KnJOmT5k4bNKGusDXOfMZBBk7tJqProCQimdhyVfyQx82feW2kJ9st0HtwBd6VRUy6LjajEqPIwcRXi7GYyT9r8yoFj2m9WEG4FWIzCYuasaggltde4urQ/k577CmaG1dAl8mELBUqu087PRHD05YR4Qvxnjfx1w/ba46yx9XYf4oln01w2+jp363au7CVCk38iJiciNY5kvB04xAIA2zmmSTqKs+VXnXOHOKXTuYQ2SAmeSNjeu4Y2+r5QUbt+X1OC9DP77W7GEd+KIDeAAnGosWj3U9G384IYdBBnhgaG5lJQh9iJSdAEC1gbS3H17/5L/jed3+Dl/5wG1FnyVAXTzOURtV1SlOaWwimhzaXOJAGUi40aqNE0TtWXmwlmYruRT5CVQ2x0HPxvvc9hE9+/Cm899Gr2Fi7AVSJ9IGSyq609q70nFNUx1YALV135+jsllg4zVievc8+HEC/18d/VIB+MNbDvT6b9vPunwgIg6SB6vnPjJRV1wG5IBsosZ4WuLmV4LXVLWzkHjbzAL999R389o9vYH1EuzlRsZONubAACCrE6UGV3zshxeIKDAIXQT7ESt/HRz/wJ3jiT67h+gMLyO+8heFbv8B47VWt0JKfzxo8S/OAqLJnhi5sQec0C8K1qSzRiXtYWVnBysoVmcMVgDdaiZoicQo7zUW+IADdrHtsb+CD/uMWLFn1a1kRWeE2gCxhvznbH0xs7Evk9WybkDanuiI8f1ewz1hU29lyYAHalFlln61xLkyixDKRrDiqOSQBT0p/d6SKLiJyrtoHinOGAGGlvPOjtNuEEC2XHvrMsOYJuAOj4WABOodnRQDNUZVJnx5ieOh7MSIOsUmJaj3F8MYaiuEE3SpAkFfwSCkxmQWru0AdCdMoIhoLWt9Q0cJp18Ae08d01Jl7zt57STZBGEdwAgWW/BxbdWei34sCFKGDYLkH/4FFTBYirHkpNgnQ6TpDzQeyeEQsl3EyVHLTmy+cegG8rFmr5o9NuujhumK1J88hhb+sEDkOYjgSIzfLxNtclOpNksKOJVFbFxE+pZfzuOe/k62w0+8Ns77RE2SeN61669GJirtprWDhSMkPjrQaeVGMzHfFGpJ0d4rHJWLpWAvnNVkV8pnmfpkC82O3GN4/a8Z5PNMWoJ/Hq3aRjnkbQJ9dIOtTnQfn/Iv2YGfJGD6pZnGMjY0tqUpY8YzhaIKFlatwvAG+//1f4K//65fwxusb8INlBEFPMrBzbd/3OLq7kbpmM8n2oCxFWxWeuMlLjX85kOW0WVP/3JB9dk6CZLKOIlvHo9eX8alPfAhPPPEuoX0RwKeTIVauXBZRuE6HfrBGkMh8WAvQ7/FQuOcfdxiAbg9u/2roPT+N9gPvuwhIhbkxcRuNK9nPF8q4FwNJzmhrpWAZrI2B53/3Dn7xmxfx6pvvYHVrgi34yETwiZRkbqhZsSrR8V2xoHr48jKeeu8jeP8jV/HgUoiHliIsCKM3xR9f+SXurL6O27fekvh3utST0IQxwQk1PVgNV3vKSgAcAaQkUt1K2Eq97kDU2weDJUkUsNpG5W8CPm0nskB8fj24WABdKNsETFMBT6VWE3zRsoqXekILtSIV0CxVYQFzapEn3uRUJGd/s0cZslKZECLESXE0tmmxdqzOAERd4r4+t/xK5VpEQklpNvoOFAETjRAiaAXYNolN5wIBYqYNiokdAnQVjvOkJUTAsriNQNochOLOSjqr/aJxo5RsC9DtM2wFXdgFbP3ICqmOdxGg3EyQUARudQI31Sq+lzvyPXRUDE7O39p8NcRRJQXE4yXctaDVzCDzYN0mmOU1jaSYHX3UpxDmCZMNrPxKTI2jhOmeHqYjuN0InQeX4V3qYxwDE/qms7+aFHWxeqwBej2ZkU6v8WVKQx/GBUQUMMi0oCUedQYyFBlNc130aD9KcgDdavg7VvmbdmzGz1zaFcXZojbSsUzKKaNyj7+rM0o9gESYUBwu6r0qj0/GihB9tPjB9kmJEVtgeH9HAcrAxShPMaQAr+9KYsayPmzsZwD6NkbBfbcE3Bcn3AL0++Iyn+GTPBBAb9LaZ89FKLmyuOukNx6P0B0MkCY5yipAf+ESxhMXf3z1Fj73hW/gW9/6ZwTBMvqDy9gcJkLHOt1H8/ObNOKdAXrTsoWbvKKcyDlo0cZYv7C3jhvBZBMeEkRRgQ88/i589tMfxsMPLSGZrCLyK6maLywvyUaRdHbbx2eFW1qAfvyRMUth3/5++1XYj38Ee73DUQC63cmZ7+ekC+LuxrF993sdAb2vHLF1sy26dsYUkC4VdVJgaX0EEbBiTnNtC1hdH2M4TjHKHWz6IdZHE2wNN4UCS0ZRv9vBUr+LfuQLUF+KPaz0gB6AiPX5cguhW+CPL7+IN95+HZujDXVVMBV0gmorWiayjyJXb3uoSwHoYeTj0qVLAtBZaY/jnrH4UoDOh65rNrIXG6BPT7MpGmfAHs+catekAdOKjwBdNBDUgG9aBWcFlcBXa63qwcmENauVkdeF78cI3AgOFfqNf7jjEaRqAoVftGaz1pu0bWMCXKvmar3leNoPb6+PlfSogazqlVArgT3oUkmXE6DWA30FrLBpoT3oxoaNAFKwqj10STHYMeCJ/VlYuOiUHvykwvjWFiY31xGPK2nT4BjjuCopYBhFojCfTsYCYGUcmUqwPc+pHem0V2TnO3h+fZoXxZXea1LZxYe9EGA5TXoYuzn2pAsbousjXO6he2UJRTfEZjlBEhamj1x4AjO2teoTrm4z4h+v/zJ9/Xo/iLOEFedjcsJ1ELu+CMG5aQY3K6VCr67iNf2ciRg+pvmvI05gEp9mhacZINMqUVfQrdCsGT8e9eUdOB1lIIyqHBNqKzB/xHHhGotBYWnY9VYTE1Nm/fE7XI545u3L7kUEWoB+L6LcfsbJRGCamTSzEj07c3p/ByjKRBSFuZgGUQdZ7sDzqUZ+Fd//wS/wzW//DD/92Qu4s54h6i7DC+JtFeOTOciTeJcmUN/eEy+bU6mgU+SNNlvq18nFqsgKcC3jZmW0sYarl/p46qn34ENPvQcPP7iATlSgyIfodhw8/PBD0oNmgbhaAHlGhTSftVg5idO6D9/j/gDozfF6H17k9pTveQQEaDgucvGaVlK4QHZrc2X6Yyn4yTZgUagmIKLJhe1PBjAiiFfNLRGp03qdPodfhMoUdqf4ptg7k8JejeFUGX7/h+dxY/UNjMbrMlfmxUSsvjod6qAoSC9LrZxbZwharLEfvdfvCECnmJT2qEcqxCciZQY8iIPEfMvTBaO4szZq7DDlmhq+OgW4GBeC8SRLpY2LImSiN0ChPQG6CtCFRi7X3sQNQOiHiP0YURALSA29rujTBB71+XmVa3V1is1Zd2+CdVZjszLR7/kYOXuEs5FcW7qBT1XiOZ6YChKUN0XWciysoovAHCG5sS5TQKjFBFaNZW2g6CGfZa4zZQoFzFpbOXEvcBCWAWKC9MRFsTFBtjaGO0wwyH0g1fK8tQqU2IiWCD2+yZfWSrGl8wvzgJsEugxIiV8fStevwaAVnuR9Y9sNBOY2krKRG0qlnnbwbuTDj2MRwKMeTpqMpZrP82XyPylT+N0YgweW4Q96GPkFNuIcCfn9jKO1FDN3oJpCKABvqpvrT3pfkEFBwUUmZTpBKD7wHjUI0hxuTjE4FWZU+0cKwhn2hYkx7RePnmNm3Ov4yQFZTRf5t96rHJcC5AXMq/iu6B6wb5+CmqToU6Mi9NSGjda2HCceBVtnj85S21uAfs+XnFP5wBagn0rY2w89VARmbCRmlYicLFSKUznWarjnIGX21OuhLLv48U9exLe/+0v85Ke/xcZmgYXlq6gcqm8qBTFLKSt0lh7zYKcG6DNgT3q0qIacS9Y/9JXqRaVj7mOKdIwwcPHBJ9+Lz3zyGVy/toTNzXdQpOu4tNRBt+Pj0pUVVaw36rPaR6cAnZsTu3E6S9E5b8dy/gE664Y7sExmVL1agH7exuV5P14F6KSyU4WadF1CJDb9apVSNvEGJAudtAHI1NZaK5S2wijU0ym4V3E38Su31vCm25TVQgrH8W8vvfw83r79CtbuvC02Wyx6TSYjFYEzauFU/eaDIIbzab/fw8JiX6ws2VZEdxE+qK7PHnQmWkmL199xLrYA4IJW0FnxtirWvCY8XZesg0Co7QTm42SClGJioScJZfafS8+/y8SH9nkTWHItozI5X9uLuuh1+vAduoTTSFDHgIJzzb4I8BRMRREvrbCSZC/iZwLa2eueC0jndU2SCTJWg2mlZpTYC4+Nzgq4ZK43yRVW0Dm2lOquAm+sYkuFX0CdVuzpra3za80S5JHI6DTIOKg8dKoInTyEs5khWd1CuZ5Kv3mfGuUpzRIVoIfdDrx+lzYKGG1uoEoLVHSYoACdWKwq41Do2R6Qk64vvd8EsgrOGQFbCLYVdOkrN8ViSV7xvqCSfeFI5Z5V385CH+HiQBIp+WiMZDJGlVLPgUkupkEKOUYnCvQ4r3RxOyow9slO0ONQz2+rXl4rq09b+0ycpn49FO0TlwkH/ajDRgaUkxROmopQnoi8UwPApFAkFSPMBR0GDt16jlqFlhfaVJ7MOGZatZZpRpnfUC4kjyPnp2OMz+dcNOG4Z0tiHAoDYVLm0o+u8Z7yQXTYmr1wC9DP+wp2sONvAfrB4tQ+67QisCs4l+kVXqkULk7s4l3qhxhPCrj+An7969fwuc9/Gy+/uob1LWZxPXQXlkUBlrQrZnYDeksfdYI+kZjsB262V9DlY6cAnUt+IdtPEb+hrzG9ivIEzz79AXz4g4/jykoPi332P46RjtcReLT5SbF8aQmLi8vww9jYlbGnXxVsdROiPZkzj1aU5FBX/VwAdG7QpGtXBY9mVdxbgH6oC94++Z5EwM753PYLyJq6SQv0kP8oFmYfVLFmIlIrWVo9JVwjc5lq3IpK9NlCCVZ+LdLU2ixyXlRlcD6YwPzt73+J25uv4fbqm4jjUOjx4/FQtVGkt5hWbbYX2JOE8GDQF4BOGjI36fRm57oVhh1D160r6PcDQLeiV7KeGVaEzEO0NSPQK2lRlSMjkpHyrnAYpir37LkmeCN1PQy7iP0OoqCLgHR2h6J7isxYxeY1q/JCrC1tH7lQnQ3PWcaG8UCnf7rYD0oCqFKf9CzTynA6kX8XIDAdC+1dF0u1WJN/GttOAnXf4drrqEe6rKu5sNw4xrzKUrj1ddzHUJlewHvloMpKdBCjW4UIxi6K1THy9QT+qBTVd45xl1aIZYVxmaMzIIX8ilh6FXfWkI1TZMkEbqauBPRs14o+letL5GThmR5sC86bN7Act/nFtIreKOo6uSsMh8p30V9ahLe4oPEcjjAZD8XCkPdXTvo9RW3DAJMshRsFWLh+CXc6JcYBwTn9vCtULo/HeICbOEo8zb6jSfWWfu8C8CsHse8h8nypmEv1nNR2OyeYpIn29ENs3jgHiHPDXIX6sJPXTNqMYoFyEWmHZoaEYShQ8cD22Svbwjo1sIpOP3dI7zkr6eKPztMoCdJVxK95Dew40bgc9ojb55+nCLQA/TxdrfvxWOdp7XMxkEWMi5nLzDqpgl3kVYyi6OD/+r+/gG9++6fY2MjR6V0B3FAETcb0AfVK0CpFFVZPM7CHB+jTvjDrO8wtS5kgz0aIY66PCbwqw1/91f+G9737Oop0SMkYoGBWexOXVxZQ5IkspFevPojeYAA/cI0KvArvTReQFqCf5uC4659dshdzT4DeERrptse2CrqtArXfZ+3y2njcjXhQCVk29cYnW8enJjNZLbW9wQqWmHDUCqDHCrUorbNy6wsFl3toVsalxYdi7mLQbopcxqe6BvCs6I7kOW+9/TJee+tF3F5/Wzym/YAV9AmCgP+mZ3YuAJ2MJPqbLy0tCjAnkGciVKzY2Ffc6cz0oJN+XPf+Trfm5ha8WBR3AbWmZUuAIpWuzVWUAjLtyqTSrTRpYbObEBBokqAcBxGisIc46KMTDxCiJ9BMgKNRD8xyAuyxrHtllWrfuVCeNSEt48RYb9G/mm0JosoexNJLLmMKFdIswWiSIBlPkJVjJNUm4CntXRG2oa4bQEmqO9kUMu5opVWmQs+WtjTOrAagy7FIldqkm8gQqBy4mYsuYoSJg/JOimotQZh48jv2f6dFIn35bOMg9V+A8uICwn5fkg3Z1kio5pgUot5OMEsAS0V4iQ2F2uTYtcYsR2UU0ugNT24K/8591tSL1vxdsK0TCJCkkntnZRFg9X4ywfD2Kkbrm6DtXCcKMBmNkRWZUOCTLJHjXHrkAWx1S0wMQC9cAtUChYB0BrOUe1QeBkhzO6KtAabqnxOcU2PAh8t7Oied3djQNbZWwpAh2PXJHFARNiZ7HDeSsTIvDnfQn+sEvLIkatDMEUMRX5HyFxHDiswPzlf2e0H3nWDatiGzGQURQ08YEQntgdmVb5gLzfYCK0R3unvXu749ue8/oAXo9/0QOO0A1OIfM0di7Ve4yNDDkouZX/dLc7Fmb1i/G8umqEKIIFgEvAXcvDHCV776Q3zuC1+H6w9QIUblxjoxm74x2q8pHfKsVtBrWjE3eFSmVxs1R+LAzV8c9UUcbjjaRL/noyw2MRrfxpNPvAuf+dTTuPbgMkKP4jSZ+mnKdqQUMSQavnLTw/eNu10sLS8I7ZJ7U+2d1B70toJ+2vfH3f38SuoM3ETo2HKp61CE6McPYmXpYbhOF1VZ92tO2x5M3y5tdXRzqkDU2vxNN3yy01I6X/u9jcPJjgNuX7V3VcGR6B3PAFkVEjN/Nn+y+3bSR+XfBp+oWrJVfDaJWwED2jtaii0Xu2WVrv67l57HO7dew8ZoTfuSRUCMPfGOVFz5iMIOFhYWxCmDc61G2F1vAAAgAElEQVRUiaXvWnfzBZW3XRdR1JUedBXV1t+puNT5BuhT6vfcNGbnEa5pTAiz55wPWzlnAiZjLzHXf4IbaUfgFXKlpYsPrt0RAnSiLrrdAQKXyURPWtwmSaZV7oJAlK/PUFaJfIejau9CJJcxY4VmjZifqHOrCjuvSUTqdKhaAQGT/PAFqG+N15Gkd1A4qanKs1Cg106uLRMIjlr4kXovFnwEXXkKzymUck6KNpnxBKdTgK7BCkoXbuKghwj+qEJyawRvs0KvihAZdsCoSsQnnrR+JhRYjSWg6y8twLtyGcgKFOMt3Ll9B/k4Qd+P0GH7wCRDmSayL1DbMQ+VR6swCpcxhcWdAvcLFD/kMbqia+NVjIH+LL3SYQC310VvZQUgvX0yQXrjBrbubMjKQsq5zfGT6Sd+80zK+C5SJrQ6FeJLPVQhcwhj+V56hTAnmCAgA0EZLfo+djzZxEvHCeV4Aia18hIebdvYuS5JH9WeEMaMpYvz2IVm3wGCLuAMACeczgF2LjjQ92kWz87r5naVz2WLQi1iUU22MBlviU6F7MV4bqiox6/JEo5FVvbJfGCbZmls18geMQ0XoqPRcHU4XYHZu7svad9dI9AC9HYknHIE9gbosmibBY8blqktiIikFVK1oJ+t5/RRoofXX9vEt77zL/jRj3+DW6tjFGUoWV7NmHKCU5EOqbxwM8bp/ExW0E01iPSwfFawjROzrQCVGTd3ASbjVZTlBt7//gfxkWcfwyPXl7CwEAJ5KvRlpa+Z2oQsIHrSeVlKVWew0JONJN9L+9RMX51UqBqPluJ+yvfLyX78XgD90vJ1sH5TVdpHOe2T1K30XJXyZI+rfbc2AvtGQJp1OT81N8jqZz7FtU2Npca/bYHczm4K7SnXRWjSWBBYsmVZXR76qqLilrnAH156Ae/cfh2bW6sNgK7rFS2/eM90O32ZVwdkKYnitSqGTxWlCwVw9yNAZ0QJoqcAnWuLCMGpHRXXJgISshBsdV20A8h6cxypbA/CPnrRAF5Ae9ECWVoKuCPwzzK2sfGqssc5R0E6d0WAroBdL2kwV0HV8cPecX4oEwUE6ayqh2GMyA/hCE2cDioZxpMNpNlQ1mgpwJuhYvcp7Du3AF1cVyh4V2RTgE5AyUcN0PWwpKe+dBGmHqLUhTespO/cHwFhESBk77rjYoRM1NOZCKC9HHUUaHXGCnq4tAD0YmEJJsMhNjc2gHEKLysRV+606iw930zfu2I8J98V1KqNnQjoSR7MfEeJkIKGBLori3D5GWzZyAvkG5sYs/d9nEolm0CZMbAPoXK7jlSz86BAErsIVyJUgYMEExRBhTLgNcxmALrHpvepE4K2APB9uy6TFWorx+PzCNLZOtBgAkh8JTGg48sJAnisXPs9IKS9IdtNDvEw9Bwdk3ObR/nR/i4HshSoMmTpCGk2RlVoa6VHO0cyDxgbFkyEyu6g8hzktA4uCySgOn6BVParmihsAfohrtMFeGoL0C/ARTzfp7ALQDcnRSBKAMkJ2VbSbSada0iWT6QDu9d5EG+8tYUvffH7+O53f47NzQpu0IXjhpKZlInU1b4rmUKNINDZA+izglxKz1QaoGzwjCWMCONJn1WEwHcwmdzElSsx/uJfPYsn3n8NrjOES6oYN4pcWGn5IXO80iftFz17+aDtDzeRi4sD8ZOfbjRMtWLXMdYC9nN9+zUBum4MCW5iDEwFHVVHKkYWoIuYkvSLWq0C3SzPP9rs/rkeFufk4I3KV+NoLTVVN/ONvXJzIz1tm5rW0uuKlxXrkgSwoAkRJuOW29S5kBp6NEXi1m69iq2tW1OAzs05gRjnbM7Rg/6iAHSykySxagTOuB4J2LzgAH23gWTnhzzX+YN+1/I7JtIJVkhJlraEOlGtCve6FkrfvhuhHy2jGzE5XwqTjIJyBOBcJ9M8kbfTNV8FyFQaUPUIZIyA1VNSnI1ooPSBq+igZWSIH7vrCkCnY4zLajVBuxuIuvt4uKWe4z690qnenwrdXBLduYrgieWaw+udoCA7jcUBthzLECxlmGkFXT+Xleowd9HJfThbKZytEkHiIkg9OCkrr7QU8JHQ+52ieqSvM5lPmy6+XxgAnRDdq5eAXkcqyPlwiPH6JrLNkQDZ2Dde26rMp5RyWc9FV17Zc5Wr3vMFq+sskGj2oNvtIxj0gCtLQBwBSYrhrVsYrq1L/ze7/5l84JdrVfa5l6Gtndy2LlIvQxo78BYCIHIxcROUYYnCLyTpwM9j4kGut+1BZ8JA2CwqDNgjQEcgFXQCXqG4C1HfaEAw3dZolWByxfHYYsLzC1G6YUO9Yv9pb1ZThirrTOlxrmDs9PVaCGGqg9/JVuQ+jPZ9EziVcQGQtgGpkJjmAt2X6ThwkaJESjV8A9ClfYHVfzOPaZuELbnsf9ztM85nBFqAfj6v2wU66r0BOhdHBaa6OMjEKhVkzSgyIxvEA9xZLfCVf/whvvLcD3BnvUSnexmjcSZiJLLwi9JqHTahGhKzN9R9Tyeo8z3oswCd521teiz9nMdOEM0+uI7rI023cOVKB5/5zAfx1FPvQhwnyPMtFPlYFFRl0yrAS+tESsPUBYGJCpv4oPXPysqSAHX2SFo65p5xaQH66QybE/pUC9CrUqtN8wC9KkM4srk0Gx7jFyw1Ckn0qF7ByVKX2/dr43mQlggjmm2Up+0tsUO+yOycLRXeino16OOWljoFZpYur0Cdha5cCvPU9lYV7pdfeQG3bvwBW1s39N7xCB5VhdomVJcWV2Q+pdc5HwTo+tBj4DpGWvdFraDvN03JOk5KOdcjP5CeZ2k9MErjJFlzrXJNVZ1VU8aa/uYUhQvcnlR5GdfRZFMS9mxfc1gNJrXd02tlheAEOtkKqIybpo2X6Ydv6HGLdanQ5HWssJfcC3zEIfveO3BL9R9ntZ5JAUJ/AnACKllfpwCd6y1t5HIUZSrVX6q5CxXbqKILQBdKuKvV89xDt/SRrY7gbhWISW2nKC5t1UrayAbITCua15if+T4JW83dCp3LSwgX+3C7HW6eWNFAsTXEZGMLZc6efh2z1JV1mIgQW7IKnlDvSX2nrZ3IK6Ki8KHvI+iEiBYWAAJ0mf4LjDa2MFy9g2w4Qlg66LAVj+9lALrqBLH/29dEBCokVMmPKlQ9T4rYeVghDTLkQS5VfAJ0VsK58mjioBaLk1FTueg5WkFvUtwJW2W9kqKMAnpp7uM+yLQu6Li0bST7jdKd/y7vV9rxo/e0rpKaBGKiIIyY5FNzt7KhP0CHCamIF0ZvwghXCnPE4RxTiTI+AfqYGgOmdaEF6Ee7Vuf1VS1AP69X7sIc994Ave45MkIuFJER2wz2TAUI40UkVYCvffUH+G9/9xWs3pqg07+CvKBFixGAkVRlTdVWpU2Z9s9wFPXY1Fe3M6XrqUCKVhDoc94NHCwvBHj66cfw2c98GP2BI3ZqVGrnZkBBF9/Jl3NWrRW1aNN/MdmhFPr+oIvl5UVT7VFRnm096PMRawH6GR5D+x/abhX0fnwFl5auU4JpRiROqIUE5g1Lmb0AuiSGpB9Pqwzt9zYOJzUOrA+6bTWVDbwZ8lMbJrNZnmG6TxXk6t9ub3Mya4PrsxNKgIwIexHjSBW8xB9eeR63b7+CTamgK0CnKJRQgivV91hcWJYKOgG6VoWtfaVW0O93gM75gYl3VtBdAnSpChJMEZiTsq19x+w3t+sVE/b0N6etWll4SFJaoZEQnIsAXEEaMZGmb9k9BqA31vw6YW3nSCOSNvUfV7BuE9m6FrPy7cIN6Kvui0VaJ+iZgkGGSTpGkqltq7htN5QKRThctAxIE09FSZ3d3mq5plVT1URwQTq3X3iIChe9zEe6NoY3LNFxQwROgCIlQ0A1eeR9RNRQdRLk4btgmmLCam0cwulGCLs9xATUnY72PA9Hoo7PPnKKzCEpaVkAl0z9otD+d+38V3u7gJR2eql1gH6klHbHQbZ2B6PNLSTDLUk6BEw8sIqdlwhKcq9I5a6TMJaaxwRMyvtEQHmJsuOg7AJpmCFxc6misx3RKssz7nqP6n2p7d0Uy4vQYaMimYHcrzCBYwC67B09tpWIyoo+jOaAqLeXFbypVdr+a+X2Z6h+Qd1go8BcNTHMcfAphSaLdH4yNmtTNwm2EtTOEryGBOcsPLEXfVxkmLCKXlIFXyn1wijgXNRW0I9y0c7Va1qAfq4u10U82P0ButIF1S80p8c5xVqCAHkVYn3k459/9ls899w38cKLryAMFhFEA2R5BT9UarwVhLHbMbXWMOIwMzZuZym+Ghdm5UX8hcqn7P0KKSSUqwBOuomHLnXw6Y89ifc99giuXOnD9Ui5u4OALjVCqVPBG5uQ0HVJVVBVfAXy/p1OLACd1R72oXNB4YakBehnaUyc/LFs70Fnz2eEXnRZROJ8h4rIWoVQETi1sJIkT8OBulYBttsnyy9uvx9NgaiN235x0xFJCKBmWPqw1Ss7DmfvGZPmnao2q11lrc9RA3W7LhEYmu29/JFVR1ZLC/z+j8/jxuob0oMuNGafgJsgUfvM2Zq1MKAWyCxAF1c345t9PwN0gmQB4TkBtCt9wfIzC8RMwdOZZQrQtS+cwmqirk5w6njIiwrD8UjWRyrn85U5aeQo1Jve9mo1E4rWRNoOjYZktwXVbAvjg2sg+8+ZEJe/lbUmDo+7Hw1kTeZjmGwKSKevuq7dhuZOdwACSNN3LGOkyITmLvaWDhXGOYJpIUeA7iHKfUSkuCc+ys0E7rhE7ITCtqiKAhmlERwXnnUc4EcKJVD7rFlxZStG4bti30WgGnZjxP0eXFLSWU2PeNzMPhUoklTV3bNCALXYDEoft6PP44ZCbMDoRc/yfIKUyuzrW1KNz9MEXbIKGKc0F292KsYHZtMlNmnSwmAAdknQXKIKHYzZbd11gYGLsZ8i8VLpQxdbNsOOaQJ0Tchp0qZbhogdEv6V4s7MhXBfGE9S8l1PVdDNmqVicwT7wtWAUAb2SxyLXtEOiVW5ymb+YBZPELgVdrTvKwPBjLRmQchavdXzkwxDoeSrYBwr6ATotM8jQNe2DH0vaboxgnHzHMyT3yW073haEWgB+mlFvv3cuUlrt2nGlUouF0lOummSI4rU3/Sdm2P88Gev4h+/+c94+Y9vIIx6KCpmTB3pF1OFaaVqy0OERVhRJmit/UdtNflsXJLZqj6BsogO0cMVKuimdLoSD17t4tknH8THnnk/oohgfIgwKFFkY/XrJYOAFD4qc7OXj0qsBObSi6fUP9/1pWJOf95OV+1lNEtraH37JTDaCvrZGDZHPApuCnWDoiru/GdZhALQlxepZdARFXcrGmgTNtyc1omzmpIulakG5b2lwB+Eqt1S+o9K6Z8CKtkcG7bGTveCqZypnHM9x4oglggwNQQ0G1Ra+1YCqskDrlitHcNxSrzy2st4++Yb2BiuC4CbB+hsQ+LcSgV3isXxfmEFne+lc7pqg9yPFHe9brRFDSXpzqD4YSgAPcu5RrnwvcBgG62eMknPHnBWrznLJPQmrzJMssm051+qigYQ8ZrULqH2mjfXV4KopshgYw9ihM2YQKFuC6nuQrUHGXxKkxcqOinfgbb7JMVY+t6FRSEF7WIK7MVR3WUvdSnuMwToINXdwC4CdCab3MpvAHQHwchFMC7hZaSd8124lrPdgvMvW7e5vpNqzZjpuCIt3drSuT4tuyoB9FRODzoxgk4EvxNrbzoLH7ZyIcrn9V7J7pmmt5PgwxJ5kmC0NUQ2HKObqjBbRaEzKs/b/pJS1wdiegWuplI8/TDpvIfjOxjmQ5Q9D1jwMA5SjN1EKuuiHcC+com6Z/pZtK5vAXofXamgSwKkyIWWzy8mAiROFsiKlgHp5o7Eker5/NF6rh92/lGbR8bdJDJsgtDoHdiYcQzqeNRrx2DXekCcdzI46vM43Q8zVKyeE6SP8kQAeiJJpxagH3Gbc25f1gL0c3vpLuCBm0xmLdACOL6HJEmMAq6DPHMQdxewuTHBr37zCv728z/AK6+tIssK9BeXBJzLoipK5EoHsguNtAfaDKrp+bGA9fSiuTeDwFKKmbRm7xotT7LJEHEnwsc+8j78+acex9KCh63N2/BcAngfWTI0ffuyBRK5EoKsqUAeeWxmQel1ulLhWVjsT0XoVCVXkxtTC6PdAtQC9NMbOifwyZK4keQVqbd6ucvCRydawfLSg6hy9nea5JYUT0jpq5CnBdIsQzrJtAIpxSVlZNjvitXZx7jNQvfIvrMH9adtn6ekmYscB+uF3HQXsP7JzfYl8Tk2sk2snKnvsbb5yPwvKE7Bma2g255Xxf3sF+bGmlZdtO7KEMUe3nr7TWxubWFztClzJyu4ZWmtvSrEnVCo7QTo/M55VR05+K5GcIvwQ3rQLWVbe993t1nja0+2Ncu6djB5IN7tpDwLw8qC150mmr3XrZ1e0UyWW4DOxDuV11kNZE83Vd0I0MWV3A9VpF+QlCtgNwpDhB6tVwuM0yHScoLSoHChozOerq+9ywLWzfRGJXiCN4sXLbXZAPRmIlHPW/cPgUf2GlsaHAQ+1b7VVYXPj3wyzXSdlEK2W4mgGi32bHFAKu8Eoqa4bSnuEmcCdI4pqfAqvZ0A3S8dhHmIOPPgbgHd3IdH6YJM51LiPFZXmeCJ/QhVXkkLhuJgU6Fu7H2kr5l/Djx4YSDAr/JcuGEgLEP+ziULgF98vfR0kIqvLLrc2NUxpuypzyYJsiSFn5WIsgKdMBbqPpXiyQ4QkVkqkRe5XAeKm/G7CuCZ6yCK5GzVc7CZbqLqevAWfYxYQadYHAsNIkpHm1itliuDQav6YoEHH32ni04VqPg/15rG3kUsdXl9jDOA0NHzQv3lDTuADqLzhIq9ltVm24LexZaNaVsGZTGdvoWOeaXWc1yKT4QIHVLYT+1NXY4BagDYyj9xPJkPXoVRnmKSp0hYQZc+dP0csiMlyddooziB7UD7FmcsAi1AP2MX5H47HPHaZEXBLJ2agPRk08IJiJM8e/6CyEfOzKc/wOLSNXz/e7/Ef/zf/xPyagFFFemkZxZlG0O7eNYxtUIj9SbndKvnuiBLhtUp4FBkiDIzxkbG9wPkaaXKscjFR9NzUgRBgccffxT/4d//WzjlGlxnrL1tps+pmZigHQoXSF0UlLbHDD83k+xtZ885ATpjLVYxsnFU+rsVp7vfxuR9e76W6icbYvoSOwjcSKCLFQzijldUcOHg9p072FjbQJKxGqRVMIoVUUlY7jRumBvqyG2d+LB1mvb5e/EPdr9P665Q3UQ34igsIrWxUj0O+4y973rTcGSeZDbgTolJmk6TwKyQ6tyrFpX0xF5aXsDS0pKAFuvAYftIpQrHjbobiM82K8SsyKkHt1pp1o9GdbfJajpWgtQIVJkYkJrPz2SSQRlWzZ5ae+onkxywAL0ku4uWYsZv3DFe8IRk7EnnkqXRbugFSMlYqcC0T9u+hrNSqq+aMixMZVeFLe17KaOh2UqheEdqtFO1ePl06R+vwa+GTMEZr5dQ6a1QG8nbZg2VSq9xkWF8ufYyGSrAt0iE5i6/b1SFvYIAPUCniBAmAYLEl5500ZFR6W+wWVwScETqjdg0z5n/no4hc2ziRCDVfTYoWYcCbQWQc5gD+NbSzo5DEXYXoKwpBYfq9Q79ys3529iKwJxI0trup/nD1Dj7lSRZkipBQcG4uELqFZi4qVjPaeFcfdDlGjB8lSMaBP2ojyDxRNFerqgREJRkibHjY+JHr7e5dtIPrr3toooulfbdSeLzgHx+ljArXUPBXeeTWU0LrebrMFYtBZ2DSOHXBEQT1HNPzHNnAmOYTDDJaUBH4UNulEXhQsQIJSFV5wL2nsDav57LCLQA/Vxetotz0DI5slpLVpKtbIgvhnYVkjLGRWOwvILNrQRZ0cEfX1nF3/7NV/Hi799GVkag6YhddOvFVxfVqW/6mQwZbVh05nY9ZnpJU+PCye4s0rpcjIcpYma4qRBbjNDvAh948lF89NnH8cADA3jOFhzoJlG/9P3swqIUK6Wf+ewfc0pRnSU4p2J7txvLvyXLbvzW7eZw2nd3JmPXHtTdjYBJZhmwYJNdpLZbJ4W1tTt4552byES0yIgVNcaeVubaHcTdvU7tu59mBJpzpFTLjECcVN1nADq1QzRJaivJuwN0BemzAF03/rrJbwCKYwN03uemZ1oE1rKp0N29AOiF+Fur1zjb0ixAZ4JQdWdM1bXG5zNgRmOxc+rPVsKbf9/egmNbcgwIP+BgsgkG1XdpJjoUbFmgL2BQ2N2auCEDg+sxq+z0RCczTtTf6TlOMM99kCi4RwLQoySGn3rwC/aLm2N16H2uLAcIcD/8Q4+fyVQdj1LjZo+8oy1P4j3f6L0WerZJ4M783kzv85VyVrOl2G2+24TY7Hda4VZIyoRu7qjCAmUIZF6O1DNK7rQsZBHHrEM8bV7D2I/RC3sIqwh+pa0MzWSM3Q9N/ehNiGyCRr67dAvQ5Mhuj+Z+cqfnWOaCLTDx+sl7T4mbps2SSREzhoWQZkXmG6wdex/KnpiX1aO+whijdIxJkUjOXI5ZWhxMElA1g9vHBY1AC9Av6IU9L6dlqw5CAeKXZBO1issNih8GmGScyPuoqg5+9fwr+NKXvoOf//IlVCAlrgfH9IdZYGrBxNkH6KZP3Jyz9IabSVwzwDr5dqIQW+s3sDQI8eEPvgfPPPN+PPquy8iSO3AwkYy8peTZRaperOpKAjeMpMgTOA0GPVy6dEmEdLjJJDiXePvKXLDWMvstUOdlnLXHedgIzGsh1L7nAtDhgQD99u21GYDevOcOBtBPpiJ32LNrn99G4GQiYNS6DcCywODAAL304FHAK4y1X3laQdc5ePZhqPjbAPrR7yH2V+8L0JtJgWMlBOqzsQCX7TO0cbQAXVkEfF5NCa4p/duhVJ2YV7vHnTQwasq69vzXwL0WfJNTbFTZ7ZHulmDU31uV+BocWq6GpcwLQJcchCZnWEHXVoJUvjxJ6LBn3QhwkspfOIiLDuIyQpx24KcBnMJTIOaUorpeOOqnLcdtQGFzrNhz2TNBynEkrA9tKVDnLx0P2o6uv68ZBTxGO14IQrV1jho30gIy8+z9JB5N/7dXIi8T5KSzByVyfvkZcrdA5lLJXaTkFPSSlVIo64Q6BLHfQcftiMc8H3K/TAXZNBq8p5r7wim7kIkDyp8aX/ajAnQ/0DYHBkz2nezHF60j87NlVVDQzYi6sXI/ZVsII8Ds0YwYpdWoYO4nyVKMEnUHIOWdrQOsrPPYZWzNsSdOZk5r3+WsRKAF6GflStynxzFdFDnRGykNoa3RbVZoswH8aAEbWxVeeukWvvq1H+HHP/41SicGnBCOG4vXpa1KWGqZDedZB5gqeaJ9u7LAuKpsK7/LC6mep8kmPCR4+kPvxac+8RSuXO4iCDLQu7qipUzD6MMuRnr+muQIAl++M2vPXkjS2lWtncJ7+vkE6Cr6xQ2jCpvM09vu0yF6n552C9Dv0wvfnnYjAvutH00xzboyzuqWgr+a4r5LBX0bQNe1jEBoO0CX2b2upJsV8zgXrEn3Voq79tlbALqtan/CAJ2aMdJPTPE3Y51m1LuMzdpM6XybJkrtY15HoQlK56/fLGBtMHwagg2KQQ8m4EBdAltZ3g0UswihFXSl1DPGBOcUVnNNO4HqIKi3N8E4wXmn7CLKOnAzD15uWYIGoDfEDZsV1L3O1xYu+Dk6xrS636z4T904DNW/lFaB7dCb41Oq7qaJ2yZG7HeboNhLJFT1f+j7XSB3MhR+idzLkXuZVNGZhFAwaltGXAHoIj7nuGD7nu/wqwbo2qbHbZSOG+oH8FxFI8J8NfeKVN0/6oPpC74/73Of7V2eugzwy9rzcSixT5z3srRrFjlSs9fiecSdgX68iL/oGKCwnrYb6LmSRZoWqdkb6tDcq+p/1PNpX3f2ItAC9LN3Te6rI2KPqtCqaDEipqeF+MlSJZe9NlkZ4MqVd+NXv34T/+U/fx6//d3bYq+2NUxEFC6XnqKayt5coJoL0tkMqshtTXukRMTO9rPxgJltT4cYbt3Cxz7yJP7izz+Kq5c7JL7Dwagxqddgqrnh4ltwYfA83eyxer6ysoJLl5andm3zGXbN+JuOS9MLfzZj1x7V3Y2Apbjblom5CrrjYG11HTdu3D5mBf3unkX77hc9AkevHp9EZNTlyngciyCUul+cL4Cu2/17D9AFSsmaxz58gnRtn6Gwmv7euldNr9UUjRpae0WEuX0MNJlkzcq4rcRakGrc1AwDTSvszUr8vi4UppI97eE2ImC2nUHGghEFFGagJEFyI8ZHwTJ1VLGJcomHAegxekJ1dzMfLoXiTJ97QTBrqvcV90x7PHZLMNk42IryPPNAGXlKLd8pHvb3cky7VNx5D+wG8KXHX0v/oJMCwXrm5kidFDm/hOLOgoWquUu/OyvopjLN/AQLGS6t5zTLMGUB8pysSCB1dHba43A/xOvAl9ZaFIefEVQEUNMalmbfTJiUGdsXDDtDii+u9r4bxkGasdeczkIGpxu9F6XgW/ajzi+2V14ZBZW8rulIcfijb19x1iPQAvSzfoUu+vEVap8iCpsC0KUJSyxtstJFr3cF79yc4G//5mv46td+jMoZwA+6GCcZOr2uEbUxtCIR5ml6n6oX6dl9KEBXqlwAlxsSJhtyFejx3Bx5soGHH17Gv/3LT+Lxx67DxRBFvoU02UIQelB3k7oHrgnQlW7MNIdS15eWFgSgh6FW1Pl3W6Xh3/mzKtTWKsL7VZDObmzbIzteBGqArhUHBeqWZcHfEaDfurWm7Auq0LJSRBsiqkCzXYXsR21E3NlHtv19G5ed/IUPOi6ON8BP5tVCXTZUY6mSaqXUzqGHr6DPi8TVFONaSGqnNW0vOb3d5RllfjeUefZC1z7ull4/12N2zLIAAB6KSURBVPd+ohV07SfWWFHoq2YPiICZPObBd+N4SLGWeanZA96km2uC2oJRe01mQLq8f+34MqVAN7Q07ECZT/iL04lUO5VKrWulvpeK7ZGFRlV8BVScH7keS8+5eLUVUi0VQGcRGlscKhcx/3O68LIYTu7AK3x4BMsujdlKFK6u04FrAWh9/Zu99zsBb00GaFztnmMntw2hgDvW53s7qUDHDSf+7T3r0pdv1oPd5n9eupTWaKKkXiJxCqTlSPrreX7zAJ3Hyx5vud+k2qwOCKpcr1a0ut3j/WesQWWMaOJF207YwqeFEP5MRoMA3yPOQ9RkETcJ08NPur18joxlbVO0CQ5pYeT+zvT2c2ksyESw9H0hKxgBOylc6TiylHcB6Vadn3oBouI+xzA5mVmtfZczEoEWoJ+RC3G/HgYr6JzURBOULB9OdlQUr4A0BUYjF//w1R/gC1/4J7jeEhy/h82tDEuXFjEej41ljUZvPlNuAcXZjS19QM0kXHHh8FEVpfich16JOKrwruuX8Owz78fjj10TWrtbTVDkIxTZREB3LhQz8RiZnqbGwf5cIYx8Y/czkO9KscsF4NODlpN+KB60rgjIyULIzHAr8HV2h849OzLdQNjNqdUpEIC+to6bN1ZNe4QKIXHjo6KETJTpBnw3Eaf2962u/fF06u/ZTbDrB1lFdl1/6g20gEEPouCuKu4HFIkTK7Cmivs88J4TiZuiR7MGHBJoNBOwpwHQZ0G4AePTJEBTcX2uUmzWu93WqINU0NX6arZHeQYEmdjOf0YzZlbIrgn6myBftVyY7LB0chWF0/GiaYgmQFePbBcRIsRuF27hq1J7QS92bYijf3gh7jeV9O6zurzTfaQ97zVgtfNtswffcyk+pwro4qMule3aNrP58zzrXzxnJDOrALcpHmf3JDy+XRO09LLPM3iBL6JoVHOnGFqBHCVV6inGz3REo4JOgK7Hq2tS2VBpt+el96SyWcTFxgB0TYyoP72sU04pGjzHSSCT+SHCkEZUzylZFMlNWZ7Cqb7RF9DPs0De+tmnQuHQNZaxFg93Q3XndbXiq7oG15oUdgxaFfnTnwnbI7gbEWgB+t2IavueB46ALFCcfEpmhpmNDFA5PtIMGI4dfOUr38NXv/Y/sb5eYOXSI9gcZcgLR6rnaTqRLGNzcbTiZhZQnPUKsBfQ05U2VZX0LsmjStCLHQwGHv7Xf/0ZXL3aw0KfaGeC8dYd+G6FxQH78jfhe7TB0kWm3kjU4Jy/Z885vXhZObf+ulzcSf+yCtwE6ATl9Jzng+DfVh8OfDHbJ164CNgK184AfQ2rtzdk/O6m4n62GSwX7nK1J3QKEagr6AoalNasFa4DAXTPk/5rTYra/uCdVNwVbJ3kYxagq4CZrfoaJKTfbAL4hCvo9vMVUFkmwm7K5PPnPltNbwIty9yxquQ7VkilIll/7n5xbVbQbbVcgNbUQcUev2oINBM2PDat3NZAS+jORgiQvxcAJ6bo2l8dORHcwkNVOPJ7fY5RfTeUb/ay87GTSBsPwIJ6+3cRM5M9hviMGQadVmGb+yh9Sn0+zdg0ExByDnNF3MMk9gP2kYcic4+0yJCUEwPQlVVgVdY1CcG2bLXyZCCoUZSzB8JSxqee9MpiEAZDrnZkNcNhjmFBttcx7qn5GDHOArbn8klyWXlMDX96pdarPZ3tmae4nKXI833kXOVa2NaZOmmlvvKn2+Kz3z3T/v14EWgB+vHi1776CBGwEzwn0F5HPcz5tTWaIO6tIO4s4aWXV/F3/+0f8Mqrd/DWO3cwngBBp08eLbKC9O9Ae6UbWcUjHMpdf0m9Aaln7OYC1usNsLFB0E2bkxKgIEiyjkceXsFf/Yd/h25codsFIr9Ang2lWkmBFFKoaPERBBEyLvLs2Td0KJ5UnmeIO6FQ2hcW+gLGuRBJTxYKqZRr/NoJ/q4PgnP8AbZ63qSR8l4VH988l4QOATq/OK65EWpqGBxms3aOw9Qe+qlF4OzMX/MMLv7c6UQy59oEqN1obwejc+dxGvPylIVlgXADEO/mFX3c49wR+O92TevjMSoppn/40Prh27zDjzR85dzt19w7zLDadojnDh9oK9QC26yrTUn19jnBTiqeGxTX7F0+bBRqYHq0pE9Ffr8c29Fp1lM7MsHcxqNdzs862swem40F48NH/bydr+B+FmR7eaAfZUzs/3nz76rn14zgPLjX89zlaI57/x3lJNvX3LMItAD9noX6/v2g+SxjvelXYQ9uYPzARZK7CMMFbA5d/M8fvoD/8tdfQFHEyApPenUkUyo95tqrnUwy+DQSPcOPnQB683BJkZuMhuJHTup6NlnHtQcX8ewz78NHnnlcaO2em8FDqnSyQmnE0hZAP0x664JCcNpzpeI0paFXLqDf7wutXfuhSokzH9PqeDvBn+HRc/qHtltVS5NsSrlTwR3N8Fv1Wv6+WXE6/TNpj+BiR+BoPdjHpdjbSqod7821zlZLReXZaHxoP+qsBdPsdZkHp3fzvHYaEbuAyXsK0PcYqeY4Gi3bpzuspyB9/jDsdbO/nwPBjcSEAN25Ki6Bnii6y8AyY6JxDSywnAfvhwsGj+lo4Nx+Tg3SD/fJfDbPrQlouZ/heU35fzts7ZoAXUFrbU270xHsB5j3e/1hz2q/z2uyDaxt3k6AfP5zmwC9WZw/3vU/7Nm1z7/XEWgB+r2O+H34ec0qmqVRWZBOoO36HvISIv42Gfv45rd/iq99/ed4/rdvSjU9iHoyEafFBK7vSN8V2Vd5TnL32Qbo9nLvRrVnzzl7wtlzjmqMpYUAn/j4kwLO+12uWGOpnBOc08rDrXyl5YGVSgdJnkj1nBtAKz7D33d7MR544Ir8PgiUhsdkiBXRs+CprXDehzfkIU652SrSBBYz97F4+dbbhmZS6qy3mBwiFO1Tz3IEDtl7fVRRqJnXCS24pmM3qb/THtE9RUrnBNiaYGwa63sN0PcBlPNj4LgJ3nngv9v7zQFzPQxbwT0qi2KH+J/UGJ/ThanftgbEQnveQYF+umfYFTzbudaqeB/1/BXgHuuxW+LmgG/qiuaCPgyhfqZabMznDJDfia1wsOM/VFX6gMd+/KeVouK/18MCegvQ5zX7W4B+/Ktwlt+hBehn+epcgGPbq4JMoOn5MfKSapouktTBT372O/z9576JP7x0B53OZbheV5VLy0RFVQKYvukKcdg54yrt2y/gLGAhVd8RL3NWzq9c6eGjzzyGpz/0Plxe6Yhae1mMxS9V1LNdKrn67D5DWbCXjSJzDsoqNcqxuQDy/qCLwaCHK1euiN+q9K6VSoGX/ii3Fv66AEOsPYW7GIHmeJ1P5vBv7Fndq3exTQDdxYvTvvXpR2CHCmozeVUnorVqPvvYAyAeF/geODL708nlre52Bd0e76EBOi1ajwpQD0Y93zOUhwao8wCd9GUm3uc/xY6NvW3UtAH8qOfPzzzOa00Ffr+y8R4B1Jeq1Nl2wTMWIvQY9XnzAP1g4FxeuUsYj2OxduBbbJcn8pio6c4vPuYPcR6cN5/D45bX37N54rhn277+KBFoAfpRota+5tgRkL7zykPlhIjiATY3c/zkp8/ji8/9E15+5RaC6IoolDtuKL3WFTKpBAeeL+rtaZqj0+lNFVGPfUCn8AaUxfOcDFU+xMJCiGeffRzPfvh9WBx4QDESyrtPj0wlg6lSKBdzCrNUlfSei9Wa2Iuwj7/AwsICVi6panC3q0J6sr+aio1YUT2qbdOOZJ8NwCnEpf3IsxMBO9Z0rDQEaqSVwmyfTMJHNhCHVf4/9Ab37MSmPZI2ApyT51ki9j6xgpxaWa+ZXnWL11EA+jygOjhIOZGrddCK9wE/bD+XqL2XJwPYjgpStvXcH/CgZ55W7p68aD5vp2Nkn7V5znR0zNHZxSu8UeeWq0+l9+l7q6770R5UXt9NkO+g73jUz57lt+tpzqvN7ZQ80N/ZcWMB/n5Hu2sa4qhjx3zgcQC+Bej22OfvhfnI7nSvtNu3/a78+f57C9DP9/U780e/E719qrBZeYg7lxBES/jWt/8Zn/vCN/D7378FP1wCvC4Kse5QcCneylQXF6Vz+m8o0CzM7898IBoHOO1TRIY8uYNBr8LHPvZBfOqTH8JS30WWbsIpJ3RUFdVS6bkv6VGu/Vasmlt7H1XJrpTKHnpYXl7G4uJgqqpN8M7P49/FN3PqC6sqwdSJax9tBHaLgGVfWKq7ZV9YRkZTHbepLTHddBwEsB/Dh/ZEqMrt5x/ZB/jU43/Kt66ohe/wsCC9Xv/2qFQ3x9/0xtnt+Tv9/hgg6bDxO4sA/bDnMPP8Y/ZhHzTBuBtANwjLAlQrfiZmamZoCUhvJniMgJyyGmrBuCOFQYokfOVRWyn0U+0hHvZ7nVzQcX1QwGn79g/6/LMI0DXqDUZF4yrMX8vdElkHPf8jjY32RacegRagn/oluNgHsFNvqt3Il1UA11/Eiy++ib/+r1/Cr59/HVF4CfBjbIzG6PZ7KnwmdB5XPLv5QxRECD0fWZmLJcfRM8inG3vHSRC5W3jiiev4iz/9hFDc88kqXCeFW+bCFhAXloIkKOPXSrV2ZKr4zgRFRvsWV8TgFhb7UkGntyfVtck4IAgnmKp9zk2iY2qj1lbQT3cUnI9P3y5+ZYWuZn2E56uJB6uoc5Ny1A1i+7r720/+7Nw/OyWjBXQI80Tvk6btYH2vNMe/PZ+DAPTjAvNGBf+glcS7ANCbOY7tVOT9gNsxY3BQgH3cYbYLQAdUaFOBuXqgT3M0VDaXarEdH0ppFvE48zz929FiMJtbOuo8qkfL62Zp14f5Pg88LeDcblPWOEdhHmwX1mteov2UiaYig8ei+B93UNjEiL5P02e+fmc97xaIn0Ssz997tAD9/F2zM3XE9QRr+4RmD0+cvKxPqKiVqiop+66qKsKNWwn+z//89/jWN3+Ky5cfRRAuIqtYGS+lOk7BM74+DDvSf50nFKSiHyaQUvTMswvY6YRlXoV0+1HYBVcnWuEEGO92D0NcfyjGv/nLj+NDH3wMN955FVU+xsIgxni4KT32eV5Izz3gI4h8VG6FLEtQVJmcOxdqVjFpp7aysoROpyOWV6S2E7TTTo2bQirlc0OYJJkcB3/WzeLRFvfTiXb7qfc6AvM96NtBiAoQqnuAbZ+YpfPe62NuP+9+isDZnL9sBV1ZStT82H6f2PaR2atlz2c/atPeAOVgI+DsAPTdlawPANCPDbIPa1Bmn3+wKNs9z7Zny3ErRd0CdNsTbivRdjTUFmzzAJ3vevR7wCqhHzVBqsd9tAQrLdJkR9RgkGjiwcajUV2219h836+scF4AujIB9nq0AP0Qd9mFe2oL0C/cJb13JyQ2X7T0cnzZgHCRtbbkPl3RXBfD4Sb6iwvYGg1FBMTzI7heJBXhV19dxd/83TfwLz//A6oqQBT2kaUVHD9QKrbnoilyubMgxn4T3H7xOPriJoB7ukDVnpzTSbdyMR4n6EQxojhAniYI/Qqj4TqcKsdnPv0Unv7gA3j3o5dQ5RlG46EAeFqhsQpeZrkqthvgk5W0U3MEkGdZKs/r9TpSNScYZzLEVmisF/XBKpj7xaj9exuBNgJtBNoInJ0InARAPxtn0/T/PpUjOmqLy0kcbDO50Kie7311a1G54/RA14d/NIB9VGB+uNedRJDb92gjcD4j0AL083ndzsRRc2FlFlSqbJUvZCEL0F0qjDsOsjxBEHVQ0EXMC+B5PRROiOd/+xK+9Nx38OvfvIMbt0cY9Bfh+yEmk4l8L/JSgOj+KqOnB9CZ5faglRHtBdMecQL0QoC1g17cRZYkqMoUeTqE76TodFy8590P4U8/+wyuXnLR70Aq3RZMk57u0U7OeOcSdFvwXYu9lej1OwLQ+cXKueTSja2PbSNoba7OxK3SHkQbgTYCbQTaCLQRaCPQRqCNQBuBA0WgBegHClP7pB0jIIBUe6j4sBVuhwJuMIJm8OCHHUwSVsZ76HSW8cLvXsfnv/BVfO8HP8co78JxeiJulmWF9k77kXh2syrv7EkBOo6C6fGvqRqcOOD5Fuwlc9ksb9TWhfYLdDsRhsN19CKyAjaRjG/jAx94N/7Vn38K737kKpBvIs9Gct5RFIkirAB0zzO09Nq/XAG89v6Son75yoqotYehL2DeUo2bHry2kn78s23foY1AG4E2Am0E2gi0EWgj0EagjUAbgbsdgRag3+0IX+T3J0BvqKiLxzZ9HVlRLytCdFROgII8LKcH31/AW+8M8dxz38Y3vv0jZEWE0uvBDWOEXojheAyndBDEEYrUisOpS+SOnU70Ra+0cn30TqjDEa6anyNJiUL7bm0vvnyniAuFgQAkyRBh4CJwM/jOBFeudvCZT38YT3/wMZTlEEWSoMwzo6juSl85wTmBNZMUpLRrskK9zNmTT3BOC7WrD1yWyjq/5tW2eWz6/OMyDC7yAG7PrY1AG4E2Am0E2gi0EWgj0EagjcDZikAL0M/W9TiXR+NYXjsqOK4BrKz2VqR6u1I97y88hFu3JvjCF7+Lb33np9jaKhD3lpGVFSrXQZmXSLIUoR/ADwOUeaUVaf6d+N44jWz/zko9K/Yqt3Ivv8+AYIJ0HqNUuV1RYCe4Tij2FjtIRqt48ME+/vIvPobH3vcQPHeCLBvDB1kC6qXLvns+CMCpXk/au/6bVfNS/h7HMQaDAXq9HpaWF8QDnSkGK8Q371XdUtzP5S3VHnQbgTYCbQTaCLQRaCPQRqCNwH0agRag36cX/qROmz3YfAgwnfHlZDO2izAaoHRi3Lw5wte/+RM89w/fw62bCXr9q2KVUThUatcqL9/DKtuWRSWV5H1Fzk7Kf2LvLMCsB4bJElBRXZXmtWJOT1wRdAOr4A58Vr8nQ+TJBh555DI+/YkP4Yn3X0Mc5yjyLe3Zpz1JiSlFXa9LKUrstce0xoUPisEtLi6KbRp70KnWTjBv42SPxSYPWoB+UiO9fZ82Am0E2gi0EWgj0EagjUAbgTYCdz8CLUC/+zG+wJ+g9jEE4gKwQaBYSMWbyu5wA0TxAt6+uYXnnvsmvv3dn2H1dobS6SIKllAQhPsKPoUe77pCy7aUbit0tmcA5bNPgsZ9eJJ86eQo3QKlm4uCPR+SL3BKeETdVLivEgz6Ef7dv/ksPvzB92IyvgMXI0SBAvEkV3BNQM8Kua2Ysw+904kFqPPBynmnG4liO//NOLFnPc8pLqeVdxtDm+yw6u8XeAC2p9ZGoI1AG4E2Am0E2gi0EWgj0EbgQkWgBegX6nLe+5OhUrmKuTkord+568H1QrhujKKK8D+e+zr+3//nf2A4rDBYegh5GcBzuphMUsQh/dDVR7npC0vRs6LI9yGtMyvgm5M+PMCeidYRKugE5/BLlKWCbJdUe/6Offk5e8vHGHQj/OlnPipfVTVGnmwhDoHJeEsE3kjrdwOeQ4nxeCygmyB9PB7JvwnQGdvBQg9LS0tCb+dDReXoZU4rttp/2iY1LOW97UG/9/dE+4ltBNoItBFoI9BGoI1AG4E2Am0EjhqBFqAfNXL3yetqWy9VD7c/C/BzSuQGIErZ3PMxGhNQRuj2LyHPffz9f/8yvvWtH+HO+gSOP0BeELx3kGeV2KkRmDrSPb7TYz9/TgJ0pdjvIiO3z+8bn8lK/A5+qKStS189qfyNv/P3FMHjl8SiKuC5hYDv4dYa8mwTDz98CR979gP48FPvw2K/g/HwDjyXgnYF8iwT9fWK7+kp4FZxOBLktQ99a2tLaOwUhCO1nX3nQaDny4SGtXe7T4Zie5ptBNoItBFoI9BGoI1AG4E2Am0ELnwEWoB+4S/xyZxgs5fZgkNS2r1ARd6q0kNREsSG6HRXsLaW4cf//Ct897s/w4svvoq8COD5PRSVBz8gdbuA47pCi1cd9eZjN8C+07mo2dmxH7sAdAJzoe6LEj1p6+4UsJM54Fa+nEsYUKAuwXi0BtcZ49q1ZTz15KN47L0P4cEHlxARhE+GCDztUy/zQirkaT4GPGURBFJJV090eTilisEtLQm1nXkA0v+bffmtSPuxr3z7Bm0E2gi0EWgj0EagjUAbgTYCbQTOTARagH5mLsXZPpDdALrjFXB8D1lKYbQ+Op0V3FnP8P3v/wJf/ccf4I3X72A0AuLuMir4ourO6rD0VlNkzaVKexOg7/bv3UD4PLg/ahx3psi7Lv3FSWEnsGYygf3yZBJ44vve9ReQDhNVah/fwdbWDTx8fQmf/MQH8Pjj17E4cOB5Gcp8ItT3wFVVduYkSONP0lRa+PlvK4o3SUZSIac3PIH54uIAnQ4F4VL54ufbdoCWwn7U692+ro1AG4E2Am0E2gi0EWgj0EagjcDZi0AL0M/eNTlTR9QUapvvdSb1O81TeEGAJK2wMLiCsozxjW/8GF/+8nfw8iu3kWcRPG+AMF5AlpZCCScYzbIEju+iojiaW87ZqNmf+d1t2Ky525/HdyRg3tWGbUcB9gM/nzZvtHsT8Tdj+8Zz4O+d0kWECHmaIfRJU1/HYODh05/6ED7ykffj0qUA6UTp7mVBCjvr8aSoG2G7ykHpaOvA1PfcV4o7wfr169eF0s6EBh9aPS+mPukE8e2jjUAbgTYCbQTaCLQRaCPQRqCNQBuBixOBFqBfnGt5V8/E0qqtz7ZVXh9NElSkelMUzonxy1/+Dn//37+C559/Fa63iKrqiCCc4wbI81Kqv0S7VB/3wgAZrcmcHYC32KgTBPPv1ge9+TwCd/avUzV+HuDv5Zt+OMBufdhdmqcZoD4F6ATLVQnPAXwPiCMHj7//UXzi40/h6tU+KmyirIaoyglcp1CV+oJq6wFchwJvJTxPe98Z38lkIgrt7DengNy1a9fkOVR3p995U6X9rl7s9s3bCLQRaCPQRqCNQBuBNgJtBNoItBE4lQi0AP1Uwn5+PpQA0YLyecE4oXu72oPt+hHefOsmPv+55/DDH/4LiipEUUQIo0VUpS896qy4s4pcVhnKMhWRuLxgH7oPp2IlvAGspdbOvm7at/H3tpLe/E6AnpsKOoE8K+mH/b43YCcw55E0K/QE6h6TCk6Fra1VUaIfDHp4+NqDePbpD+C977kO103hktpeDFEhg88+/YqJiRKuE8L3IyO6V8Lz1WKNtH9S2Ulr73TUUo2/12tQ+8LzeWrNpur57aONQBuB/7+9O9ppIojCAHygtNVIgOiN7/9WRp9CQWnZzpoz2yWlKDE0xMzkm5sSAtmZ71z93ZkzBAgQIECAAAECfQgI6H3U8c1WcbitfX7IfC1aBvS6y/psEavVKr7f3sWXr9/i7uc2rm8+13PpZVzEWLIJWp7Fzo7oQ+zKJs7zrXfefV5y+/YLAf1ZMJ96vk+BPQN6BuzXBPM5yP97QK8d2/dv0qfPMX493NZt5+v1+7j6cBmfPt7Eu9Uy7jc/4uK8xG7Y1Dfk87n1kvPOZnrjIhYX2f19k83vaxDPMW9pzwZyOepRgP0d8fW4QUyB/bEudcu8QYAAAQIECBAgQIBADwICeg9VfMM1zE3I5vPOTwP7FLzzTPl9vZd7HZfXV1HyVXjkG/PVlH73XdZrF/LdJsq4jWWetS5nsaj3mM8N2l5ayNwk7qhZ3CvuL3/6OvxlvMOr5Y6/oChnJdbLVWzG+/qFQTZwG7a7yKUNu+zEPsZYhnpXeTaVy7PkeRTgYbuLYcjGcBnzH+J8UeouhAznGdTzrHl+4ZFb3us1dHnH/D6UXyynJns56pn07C5vECBAgAABAgQIECDQhYCA3kUZ/+cingbmmsdzZGvyOo67r5fpurL9yGB70vjL9Wj1+X+41/zZ7094+ONlcPNz5jXVz+Nu9IfrPPw5/+7wvvcTJuRfCRAgQIAAAQIECBBoWkBAb7p8Jk+AAAECBAgQIECAAAECvQgI6L1U0joIECBAgAABAgQIECBAoGkBAb3p8pk8AQIECBAgQIAAAQIECPQiIKD3UknrIECAAAECBAgQIECAAIGmBQT0pstn8gQIECBAgAABAgQIECDQi4CA3kslrYMAAQIECBAgQIAAAQIEmhYQ0Jsun8kTIECAAAECBAgQIECAQC8CAnovlbQOAgQIECBAgAABAgQIEGhaQEBvunwmT4AAAQIECBAgQIAAAQK9CAjovVTSOggQIECAAAECBAgQIECgaQEBvenymTwBAgQIECBAgAABAgQI9CIgoPdSSesgQIAAAQIECBAgQIAAgaYFBPSmy2fyBAgQIECAAAECBAgQINCLgIDeSyWtgwABAgQIECBAgAABAgSaFhDQmy6fyRMgQIAAAQIECBAgQIBALwICei+VtA4CBAgQIECAAAECBAgQaFpAQG+6fCZPgAABAgQIECBAgAABAr0ICOi9VNI6CBAgQIAAAQIECBAgQKBpAQG96fKZPAECBAgQIECAAAECBAj0IvAbByUCVuZU3wA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5" name="Picture 5" descr="C:\Users\Pragati Chauhan\Desktop\1_vp1M37AGMOFwCvLxVm62IA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71678"/>
            <a:ext cx="9144000" cy="39290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 descr="data:image/png;base64,iVBORw0KGgoAAAANSUhEUgAAA+gAAAGECAYAAAClCgrsAAAgAElEQVR4Xux9B5xV5dH+c24v2wA1mthbjCWKvaJojJqoMcaOAipFOhZsGDUaey8oaBSsgCCgYMECCCIiiEZFjRUUFaVuu/3e8/89M+e9e/buXXbR+OH3/8715w/YPfec98xbZp6ZZ2asL3540Yb38STgScCTgCcBTwKeBDwJeBLwJOBJwJOAJwFPAp4ENqgELA+gb1D5ew/3JOBJwJOAJwFPAp4EPAl4EvAk4EnAk4AnAU8CIgEPoHsLwZOAJwFPAp4EPAl4EvAk4EnAk4AnAU8CngQ8CfwCJOAB9F/AJHhD8CTgScCTgCcBTwKeBDwJeBLwJOBJwJOAJwFPAh5A99aAJwFPAp4EPAl4EvAk4EnAk4AnAU8CngQ8CXgS+AVIwAPov4BJ8IbgScCTgCcBTwKeBDwJeBLwJOBJwJOAJwFPAp4EPIDurQFPAp4EPAl4EvAk4EnAk4AnAU8CngQ8CXgS8CTwC5CAB9B/AZPgDcGTgCcBTwKeBDwJeBLwJOBJwJOAJwFPAp4EPAl4AN1bA54EPAl4EvAk4EnAk4AnAU8CngQ8CXgS8CTgSeAXIAEPoP8CJsEbgicBTwKeBDwJeBLwJOBJwJOAJwFPAp4EPAl4EvAAurcGPAl4EvAk4EnAk4AnAU8CngQ8CXgS8CTgScCTwC9AAh5A/wVMgjcETwKeBDwJeBLwJOBJwJOAJwFPAp4EPAl4EvAk4AF0bw14EvAk4EnAk4AnAU8CngQ8CXgS8CTgScCTgCeBX4AEPID+C5gEbwieBDwJeBLwJOBJwJOAJwFPAp4EPAl4EvAk4EnAA+jeGvAk4EnAk4AnAU8CngQ8CXgS8CTgScCTgCcBTwK/AAl4AH2DT4JPR2DlnJHY/Adg8+fO74pjLDjXFuCzgUKL37tfht91rjc/ttz/dp7D38mz1vHh99q6RsayrueZ1zPvZZ5p3pu/b/19i6MrjsNca55bANzv10J+TbKTe7X5PvpEvbt7XCXvWLyqnPzKXVty3TrHzGtbG3fpmIwcWpmHFu/bDlmboZZ+t9k6cs+r83fz+9bmoFRULWRgJG/GSBmUm991LdoS+ZSOuez8u/dcrvl6ak0WZfdgO+Z93TvO+227JNDKGm723XJnm2sttfMcaHbLdp2H7XqBn/GidZwD6xx/me/9jKNseWaXeVjZ88F1XbPzZj0H2+rZ476PWS/Umfy49fNP3evrWsOt6eXWntme69uzZ9ZThv+Vy0v1V3v//SMe3tp6areO+Klz3o4xt1jTbegz3nJ9z7Kf5Rz7qfNWsj7tgO43+Tj7T2Tj6OeijeGak3L2SQv5uG2LdsxHuUvaK7+2zq8f+fimr63Lfv8Z1urP/j4/WSD/39zAA+gbdCp98MkBVEDBl3ZAOjeUD7YdBuwAAoEw0uk0fFYB4bAfKOSQzWbkyAqGwshkcnIwB4NBFAoFWJYl18diFchkUrB8Nnw+H/L5rB5wsrkKsO08gsEwshkb4XAEiUQKkUgEmZwC5oKdg9/vl+/adgGZTFaeEfTpc+yCJc/i33ldPs/Ds4BAIIBsLi3PC4Z8AIfsXB8IhFDI+5FJ24jHqpFKJ+APZGRMdsEv7xIOReU5iYYGxONhZHNJWBbkPQp5IJ8vIByKo6EhhYp4pTzX5wNSmVpEoyHkC1mkkhlUxDtAXsW2YPkA284ik00gEPAjFAohkUgiHI4im7flPShXviv/p/yCgbD83GdZyOVteS9+6utrUVkVh+X3I5FIIBSJIplII+D3IxrVv/P+2XQSgYBPxhMOc55S8n3en/JKprMIBH2w8yl5TjAQRS5nI5cFQqGIM44kbJ8Ny5dHOMwxJxAOxWDblnOdvq+C+FLF6Ab2pc4YNxA1G4BGqAis2Y7gXKRSafmZznMefr9P5MF55XvGohXIZgvIZvIIRv3I5XSt5HJ52IUgAv4QcvkM/H4LPqicE40ZVFVVyZzAyiOb1e/YBR/yOQvxWA3q6hrkmRWVUdTVr4TPZyMaCyOX5ToPIJ3Kwhd0lFOpU0D2Fd8mD38gj1wuDZ9f5Z9JFxAJx5HLFRAKALlcTuQZ8EeRz/llPUZieaTTCbkH57UxUQu/PwgLIfh9QVm7sl/SBRm3ysUv78F5Nx8+Xz/lFWWhaHu4HU7uKWjLQbOejos2AUk7nGw/5cxszdnTwvHmktm6HDi2X/aPjRwsy5ZzjetSz0PIudLMwCsad2ZezAQ4L9WakftjnZs/RVbt+W6rhrxzHhT0HOf6y+dzCASCoj945nOt8twIBfXv3AfRKPdFBslkEhWVMWQyGYRCAfk3zzXun1SKuiKmesnsv/aMVTaky5iUsave0PPLAF/+tdSZbB7guoY/Kt5D/tFyFG06F0ufz3ODCoMyA3x+G4VCBpY/g2w2LbIMBWPIZqgrAqrngpQpdV4e8WhY5Eg5cR1yDcqZ7wuKvELRkMo0HEBjQxLBUMzlmG7nXnZ0ePOX5Zjd53orgKXZPivAEtmvD7hpxeFVnAvXqNra0zbtH/e5V06PtQ74CsaWKQvImsZJ+XNO+IlEqDNpQ2VlLi3aB/CLvUMzgD/necIzP5vNiZ2jn9Jxus7lsu/Z/Pziszj/1IVqMwXlrpZNPZNGPFapvw9yXdFmysO2bRQ4KN7fDukwiudXVv/ebM5d67/FmEr0iNzMZRe0tn/bdOyXfnF9ADo3B/dXQewsC9Sv3CcZREJ+WAigkA/Db0VlfgqFnNqBdhr+cAb5QgawKUfzTLcjrVTfus+X0n1STjbus6rEOdLs3GlDfzQ7n5wzqsWad8mwTWdjuf3n+pm5d3FPlAluNDuHW3NUtLLPm53ZvJF//R1D7dUV3nXwAPoGXQSlAD1TVAY2Dx47BL9zoGfSCcRiITTUrUVVRaUcSgS0IYLMrAIcGlAEpDQUCKBsAn8xEmikWQiG/PJ3OfwNcLD9oiyMUUGAThBE5WCUGu9HwEpDZM3KNWLE0UAjYIxF42K8GQBL5RcOB8VYJrjO2VnHQcAxEdyEkMtSYdoIBv1IZ9ciHo8gk8nD7wvL/6tXr8bGnTohmWwUcBoIWAJECdDj8QrU1SbQoXoj1NbWwefnuCxY/hSyuZQYU6FQTIBUojGHUDCq8giq8R4K+2S8lB+VZZY3RQGRUEDGyd/x/dLJlIw3n1PAmslxHHSE+OEPWFhbvxaxWAy2o7h9IDCl40MBfzgQVAeJZcn1lDt/x//FUUFd67MRCtiimP2+iAO6Y0inaAxmUVEZhxWwkUjWyZzRaCDoJSjkGBONKTH0Wn5cRlepAVtU6MagM0rfDdCblJuAHHknn6wvvg8NdBr7/HfIH5C5I8CNxyuRzNQLEOZ4/f4A/L6oAOlYPIKGhjr4LTqGdG03NjYiHPGLTHk/GjGFAp0inLssqqpqZO4ox1DYEjBP44WyoZOCRk0mrw6eomNBDOtA0cC2fDSGbDQm1qKyKorGxqQ4Q2Cr4yvg0+dy3XHN2AW+I/VOPVLpelTEq7BmzRp02qgayWQalh0RcdOQSqUSCPgjsn+4z3S/6BqhzNQR1uQUa5qnJuWnRqYxBtxK0RgdLkOveANjYPwIZkELsFuqiH9JAN1597IA3Vn3tjq86urXoqIiImsrk02JYU3nHeen+DHApuiI4rsqECt+/jcB9KJc7OJ6V2O1yegK+tVha9Yk95M4EAWgBGWvcU/wbBHHoQPEKUfu13g8jro67p24nPHcCzU1Nc4epBYxjo52KtL2AvSiESybw23BukCJ2yD/MY4Wc2+3g4BnR1PULpNNIl4RRC5PR7GOI5UkoIiKTuTZQ5CuzmwgRaet6GECdDpbQ0inHTBo2XJe0eGRziRRVVmDRFKdJM2ZUmY8ZaKipYa3jMg1545jsgXzyjhB2gLoRu68rmyEsJzhXrpPy7EA3UCg6YxpAujtXD+uyxQ7F2jylHGA6vN4LtPhzXVPxxPtILWL6KwKQfzbzjsHg4Gik5XXU+cRvDcH5+ZZpY5To4ebvyf1JW0X48Q1gNqy1NkdDYXVlkszoBFAKtXg2DzqKM7z5ajTGLCRD/VJBmBAh3Mq822e6eyBZmdYa+CyFXm3Ou/m+tbmf/3nj+PP5NKoqKhAY0ODgPOAPy7237KvvsT3y1fj6yVrsPy71fjss0+wctUP+OD9rzH8ynPRo9ffEOQ2K5j3L2fzuPaRcd4V90epXEqcYyJq91laoo9LnUJlHRmlzBtZaGXYsWUcZK2yIVqTv/PzZgC9FXBefDdzdpi5c+t+t0PKtb+M7uSf8iwPoP+Yld/e73gAvb2S+lmucwN0gvMmY8d2FIOdN0peI7NWgWCP24KguoB8ARKhNV5iKgQCBV5LICVRD79GCXkgGg9xPB5FKk2gmhMFQuOLSiSZ0Yg1ryfA8lmMlEIADKPo1RXVEm1nRECuTyZFqQWDGuFltJ3P5D1DIR8yhbQAWyrGZKpRFCaNQX4ymTSon3gPAU1kDhQ0MmHn1JBktIHgbs2aVWIsEiTxuQHLUVg+KsA0bGTg8+kBQ+WngJcKVsdPcO5nRDtPhwGjwfTUJhGKMQqSQyGnzhExuji2FN+fBmxAwGAkFhVARsVOxemjU8CykUg1yvukkzS8IijkVUn6oSCN78D34xyIXPJ5ifDDr0Aun03L3PH9CSjy4uj3oaIihobGesBfQMFmxCsk7yCyCtIpoZ549fC34u10DI9mS9cN0Jv9onwEnYwFkbdf1xPXDx0T/BkN+wDXR95CRUUN6uvrUbCyMqd0PvBdCcQp01S6QeQeDQdQW1uL6qqN4PNpVKCutl6ME3EEuIxNyp0frk3Kmv9nsmSHKNiXKD4VZQuATueDRig4tz5/QQA+ZUejKx7rgFTC1miFlRTDjZHWQoHrhWOi0deAKB1i9UkxIFIp/W4hH5B5bGhcjQ4dasRhkkplEAkrs4Frj3LSCK5GdQ1rRcXdPNJVBOjmd2ZOjKEk/y4XDTAXlkTA1vucWofBvd73+hFfKBsBLmPMt7jOYR7ZGVk33INcb7K2qqvlZ9y7xsmoB0NpVLYkGtve4ZcFLu398n/xulYBetMzeK5xvxKkm71LpyP/HQ7H5bzhuWUcsupY4hlqFaPAPLvpJAsEuUcIbngecU8n4Kez7ad8WnVQudZ9WWN4XUDBHYltY3Atnt987UWiIdTV1crZpXLMidOWsuPaUqCnZ5cwbOgYyvHMNMBLo+kSDbUziFfFUN9AJ3cY9Q21wgbTT1tRPOcy95w3ezUDzgxQbOt+rUXOzE0NIGkvIGst+l/O0F+fiH3pe7teupQx0Ew2urdpI5EpZ9Y3bQTqJtopAp5zATk7OI/iQA5YRT0tDmMxyVpxYjZzHK4boBs2ItlftG9ok9A2yWdssaUKBRuRSBg2ssjmEvD5aX/4kBXjhTrDDdBpg5BxaQB6KTBvzdHr1hmt7Qv3vJfqnXZs9LJshtI5a5rTQFAd5X6LNmIY895YiNNOGdak8ih/mw5x/Q4DAZf/vRf6D+2OXD6BQr4958C63tX9O/O+5k+348txWLn3ajO9XDqOEkDfbAjrsNdaFXEr3ynaPuWcM6UMI/fN20ijbcYYca+b1tJ92rE2vEvWWwIeQF9vkf03v9BE8TJ0LQM2BJuI91SjrgqUfQhaEfisMDLJPObNm4/5C97Eu+++i8WL/4PVq3VsBIMHHbQDdt99d+yx+5445JBDBGQQ7NKY+PLLL9HlkJPw+ZdzEI4AmWyjHPZCEeU55ID8WLQSmUxBQaNNkBTAt19/i7mvz8OMGTPw7bff4qOPfhAnAQ9R2mrbb98Ju+yyC3bbbTcc1rULttxmS6EXE0RXVkXEOAmF/AKakskEgsGIgBuyAQjOLSsoCstn+wUA0igidVqcEI6jgUA1l8kiHAkik0vJvcPhgNCghAlgMQoSFAAoHlab0Q1GejNKccurUyISCSCdJ425gLBQsnMS7WUk2AdSqAkwFWinsxnU1FSjtm6VAMS8lUMmk0A4xu9lYNmkikaRTGbF6x4NxYTZIHQ2HxkFlkatApY4NGzn30FGb0l/S6krn8BbafaankCAHo5w7Al5P+PEYexKvftuD2YZbzlv2gxQlBpMvKC1iDuN9zDq6xpljDR0NJVBQXM2U0DACsl6fPGFl3DxJcPx0CN3Yfc9dhZWQ2OiXhwPlH1WIlFR5EiLJf0z70djQ0bAMnH8smXL8Oabb+CZZ6Zg8YdLkUoB6RTQaSNgxx22xNFH/xnHHnssOnasETpzJEo6eRLkgjSn5nPPNEXBFEzXSnqI7CNfCKlkHmd164VNNtkUFw8bhM022xjV1Z2EkcBxkWWRzdeLUR4MVCCTJsinccBoPOeHyz3lUPPzCPhJcbfEWcLfv/baa/jnP6/Bdddfg/3220uu0zG6I2Nq0DUH6OswBovGgHv+Sg2K9T2b2jJu1vd+P+L6ssDbbRA467MskKexnZP0CdKO6UwiSOd5QicJf07HVnMHB9+5LeOkrfdoZZ+19bWf4/dl5dIkP7+ThsS1T7kwmqtOIgv19UnMff1NTJ78DObMeU/2HD+bbgocddQfccghh2L77XZEhw4dcNPNN2DZsqUYPeZBxCsiqKtbLUwrkxL1016tFFCYM6l0Hbif4toHZWmd6/puK/cp/tg4K8neoeM1JHqK52AgEBFApzT/CCwrL0wg/px6Kh6pEBDx/PPT8eADD+HdRd+iqgYYMOBc9OvfG8lsg0Tjo9GgMo2KmRZmLzdPMWpJ2ze/LxftchnpbQL5NiJx6z2hJaC7BcW61CHgdiCUvrMorZIRtHJNMYJc6mB27/EmthjtDkkptLMCiv1WXCjVBMP+ANltPtGzko4QpOOqdBxlHB9tRFpNKqAJdvCe/HsoFMVN192Oe+6coO9qAbvt3glTnpmAYKiAXD4ljvwmirszFtEnDCgY5sy6zvG2HDFtTXQbIL0FIC83T+5nNJdnJqtsz2g4JmlvtCXo6H97wTxce81NWPJ5VsvPSJoiUFFpoVfvs9Bn4OmIxtTx1fzjAtUtXq2cM9tc737PMgDdfTaU/fv66tJWnD6tTkdrAF0ZoC1YFMX7lLCPzM/bSsto5pQqs3db6J221pH3+x8jAQ+g/xip/Ve/04qHmYcw1MsreYI+5sf6kM0EcP+Ih/DslOfxySfLVY+Zc1siw+pl5IdeR349EgbOOus0/PnPxwooue6fN2DK5Ffx5dJFKPgbEAgRSGaEGhqPKCWUeceaExQRsPvvdxfjjtvvwew5H4he8AVJHysT3DPjcQyPLl12x9Chg7DPvp2RzTcgGMpJvngkyghNAA0NjGKGlTLfmMLvfnc4mFrEM4fvwvOXQWujwPgnDRs+ho6BS684HUOG9heDyUTnCfbfWfQe/vqXocqOtAk0gYymUotTIs2/+4BxE+/AIYccJDnvO2x/ePF6Pj8gDgGANn6aY7Ig0eEMWdWkV9nAY2Ovw2GHHYpUIoV3Fr2PU/52PpheRt0qY2U+mWv8/gDU4WHk5Dg3YhVAolG/c+hhe0r+5x577IZ9D9wXu+62I/L5jICRaMyPZKpO89c5AHcRlXVS29qKhJSPuDBaROYCHTV0IjB3VRwZ6SyikUrUrU5i+OVX47mpr4s8Hx17Mw49bH/JE6MxxMi0sjEsMXx8NlMbQlizuhG/2Wx7LPtqFUaMGIlRI8eJEu7QEbjp5qtx8CH7ypyOHTsBt94yFgxEV1Za6Nu3N3r36Ylo3Id0pkEcGKrBXYrKRXNXUK5pBgRvPiuIVNLGwP7D8PILb+myoi3nvD7ni+Og00A+zvzwZ/yIwUa5OzhPjOycrkmusyaDGxj+9/7o3bc7YCUBizmD7hx/pVa3av60FYmQwZQzRtobOVvfQ6y1kba1rsxzWvn++gL04nur44nrjM67+joyS0KoiLN2QZ2AKqZPkPnQVIBTHY2aX8w/TVSkjHHWqgFSKvNyh+D6yvYnXL8uQ8kqSApKfX0jqqs6yJ7lWcuo4utz5qF//8sgJB2KQujArjpMXObOHuDa51m8//4745HHRsHyZYr7G75yKTbr8z5tGdTue5WuIcOUMdEqdxGptpxXpQBfPOJNOb4OhZiOSepTUtpZo4IfgvZcnsywprEFg1FhEuXTFt5++12c8rfBzc8WCxh6wRm48JKhSKVrEYsHxIFpUsPalti6gE+Z3PviDVv7XmtR19b2c2vybMtZ1cb9fgrAk/PP7GNGld3nqwJ0Td/TKLQwGZiUwXo8ljrySamm05lpB0zLMkwvMy+yJ5p92gLozderBgIiosv4PK1bYAurLJkoYO/du6KxQfWPAaHTXngAnffcWeylpsc3pW0Vae7yqNb2z3/rvC65T2vU7lYdQqXya77uwlGtc9FY34DKig7ICpHRh2jYj9mvzcPpp1zYXElawBVXDsC5/U6V+kXchy1rWLSmF8vlqLsCHG3S1p13WZdubpHC08bOLlLu2z4B9IoSR1izGh7ue7RVj6MVwF92GOvrfGjvu3jXtSUBD6C3JaGf+/fF6GaJwSjKRiPHDQ1JFNJBfLj4c1x4/hVY8kWtOFYFRPiB3n3+gj8e9QfstddeAgipiBYuXIgPPvgQDz80Bku+TBTT+GhoaUQc+Oa7j9GY/R6BEAuj5CViG5AicxqRYjRxzeoEBg+6CLNnfSgRcqeuEA459Pc49rhjsP/+e2O77bcRBfTV0mVYvPgjPPH4eLw592Ox3eys4pkuh3bGdTdcia233RiZXC18/rQYhBWVm2HN6gYxVKjIPv7oM7zy8kyMGvEw1qxysJcU2aFhmUEwZEtBMgLuh0bfjoMP21OAK6PVWoxHlSAP/RU/rMHUZ1/C9dc9IIFnOizEeWEB5/Y+CWd0Oxmbb/0rzSuHH0uXfoXnpk3HE48/hWVLG0VGflLomcsaCiLHl7eAjX4VRLfuZ+DEk/6EzTbvJNS0RENCAOunnyzB+HGTMWHsJKxdzQh80wLyEaQyAi05zk31kQT0p6HAvsQZQftjs81i6N3nHBx+xMHYYstNJZ8+k6XMTK4zn7Eumlt7FnF5YMcoPSncfDdGHOj86NRxY6xevRYzXp2DYUP/LpFuzjGdGVOnj8bvdtka2Rwp4iz6xqiyphMIzd/P+2URi3TAN1+vRY+z+uOzT7+SdcVI05NjH8bOu26HqKQe5EVhP/7oBFx95T0iG97jD0fugxtuuhqdNqpAwUSnCYCbFZvSKLop3qYAWiP3dDhtu+X+RfCtOfMlMnLsdUbHcxkqKDNhLM5oI5tPgSxWMSiI1x1HDGnAypbI4bLhA9G3X3fAR5BISqJJeOSzXAC9rMJvKxLhzHkzBV86hyVFgJp5zQ2oac/aKDEMmn3lJwD0Ij3PvIsxrNwe+zK5gbzcAdemsJMp+qdFFkPiDGLhLuYpqgPHFFTi/CvDRj+lKQit5SKal3bG2AzctxFlaq+If8x15QC6az0xVYjMF8pFz/0Qnpv2EoYO+ac4kyqrgEGDe+Goo4/Ellv+Rtbu7Nlz8MiYJ/Dqy+83c2x2PWJPPPLoA/AFmFKUEjpujsii1XzJ9rzQOpxMLb5eYpwW57E1gL6ueWkNoDtAzzlPqFfCoQokGmw5A/lhbZV4heaRSxpTkDVUCkgls+hU/SvcduvduOXmR5rb0nRwHLADnhg/Rs5GniFkeAgQbEt+7QUERl7tce65ZdtqtNt9kQugN6N2l3NYtWfey1zTnnG3kJWL0l+mEw5TjtRBrMw8FrDlnInO9weRTChQ51qmI5fnBKeEjhlGcrl3mn9Kztg2IpGcY7IAJb0KfmFacN8xfXDWjPnocfowteVcTvsBg07HhRefpzpDHND80Bnl8ggV33VdQMtEVs2f7jOsdG7NHirVC+sA6CX1DOSObc1hibxyBdYGyKFjTQdxJIaDVfKu+SzTHiuw+aZ7F/cRiw7T9rvsiv44u8/JsPwsMuw+2x2veVlGQwk4L+oD5zs/asm2h/nh6Bixz8qwY1pdP+UG1IazpPQrZQM2petlfRzM7u+W6OgfJT/vS21JwAPobUno5/y9O3+EVTqLVL0mb3AykUHHDptiwtipGDr4eo3GOvt8y607YMTIm7HT77YTahYBLvOoCOrFsAiHJV984oTJGH75vXJEmKg3ldBH/1mIcEVWALPk0rEiL8PSdgDBQAwLF7yP7mcOQH2dA0IcIHPXiGtwwl//LMVMWOlaq2NrXjeVD0HQC8/PwLCLhiNRawtlmPRTAtGJkx7Brr/fDgW7UX6+prYeNR2qJPpNkM9c54A/hoVv/hsn/mWQHM4Cfkw0h/Y1gLFj78YBB+0J29coFHdGzgik+d6mYqrPYg5ZAE+NfwaXX3q7HvQWMOqBW3H4Hw5COFqA7SfCysHOKfiMRavx4eJPceLxPdFQ7+Q/sdI3n28BgRAwddoj2OF3W4O6O5WplwgUKVr1dXSEcPxxfPzB5zj+2O5ganswxLoBml9OEH7lVRfgtDNPluJlzOGm/Jjj+eGHH+Lrr7/CSy+9jGemLADJDFJA3VWH6YKLz0HPs8+UnGpG0/MFVkEvObhbKKhWDK12rG1GjKXQUYpy1TU6Z84beGDUv/D6rE+0vJHjVGBmwSNP3omDu3RGKGxLNIJGCY0kzi/TC8hUoKG7ZlUK3U7vjfffXaZMCQBDzu+JoRf0FYbDD6u/Q0VFFex8CKFgJU49sSfmv/lvp54AcPwJB+Pe+26VIoRSMMdQ/orFkDRK6q7gywr7HWo2ESbKVr/ZR4MPeaDn2cfjuL8che22205SQThOFod6953FOPG4/pK6oEV8QmKcc7RLlr0lBQ5ZEJFGHJ1nHy3+ArfcfBeWLlkp0ZBLLu2D8/r3cI3PWURFY8uHgqG+t0VJbTFX5QoxleaHlRpm7pxrt4Jtx0JozfhvC1ys69atAvSS9dpCNk30VZ5n7PxAxg9ZOFJ4MBx2zjM615xcTVOxuJj+YIrDkS7qNlLcAN0YVB3QdmkAACAASURBVOXk9gs1UJqdBTbsHPddDMkEi3BGMGvGPPQ69xIwiNixUxBjx4/B9jtsiVg8LDU2aCxXVlaL0/Tl6a/hskv/gSTrNQSAffbdA48/OQr+YAZ5u0HqfgiVqizYa2Xiy4K7NkBB6a3K6c3SOWwNLLQGRosOF+pew8Yhu4YAOgQUuKbINqBDh3nCWlNDnMFpno1B0UGNdQksXPBvnHry+TpqFopz6hT2H8AI+mCRW2NiDaqqK5zUpracXOUcDS4Hg3lQUU7rur40AucSbnv1xjojjWXOlXZdX05HlVtD6xP50y4eUh9A0sy02wz/TmVO24hnBRlia9euRijMNC4tjiiFTIsgjuMoea8WjrFywMfpIiIsDK3cTkaZz8dONgUMHDAMM15ciFxavxuriCKRbERlNfDBh/NQQAK2r7Rae3vObZcTwazrVtl1ziJt0QWmvTqhlEGzLsDX0hlXQF7q7axasRLxeLU4vGkDJhtrEY91xFa/OaBot0nAJAgMPb8P+gw8DbEKS/L1mz6tFckr57guKjT9S2t6rJzuaa9oSs/FkrNZf91K7niberMNBp183yXvcu8n42mlnWy555c9H9YH4P8Ywf3f/o4H0Dfk/LsNVNMuooR2SaPqmSkvYnC/6xWoOfs5EgUWvD0TVTVBiagyQskIc2VlpRRrk+rhLHLmCyDRmMb0F2dg8MAblc7rAL6vv3kPaXsF/AEWs7K0yniOlY+jeGfRhzinZ3+sWqHGmYk83/fgTTjyj13Eu2so9FRkBJjaTiwnhqCdj2DBW+/hjJN7OxRgUpw1ejx6zG04/A8HwEYaVjAnYIj3Uso2C8UFELQqMPK+x3DDdQ9AUq8tBYosLMd7TJ7yADrvtRN8IW3TxdZtpI3RiKKzgc4KgnW+y7w3FuHkEwfJTF922UD06t1DjExpnWMzvxrIpXOIx6ukQi8rdV867GqMH/tK0RkSDFvSkm6X3/8az70wCQikNRISIeMgCb/Q17Q6uYwfFTj1lO6YN/fDYjcTkWMOuGx4X/Tq110ry7MKOai8tbif6ArbwvLvVuHqq27AS9Pf03nnWUvx+YEdf7slbr/jRvxu520BH9/fqf7fqvFbavy0vw+05o/nUbu2HnPnvolxYyfirflLIMMmfslr3ry0/mPKwKT7sc9+O8PypSSKyQi6VMPP01CyEAkS7Bdw372jccdtjzVV0fUBr8+bIgyLZGotopVhdQr4YkgnfXj1xdfR/7xL5EUkTaAAXPvP89Gt58lN0Wl3FF1ozHQM5WUtSE5hiG3R8ijkg9hx+y6Ix4HJTz+ObbfbApaPbe8MaNPKzHRQnXbSsOIYfVI0KA/6KT5fOkc8+AV2Fyhw7VUil2Fxwhj+fsVVePTRabjksh7o1/8c1/jo/HKqAjttc8R0KIKLtqK3blvEMTpaUOrK5ai6DcySHs7lIrDtMQ5KrylrCLZxuJYC9KKh5DJCm13jMqoceqsPUfzwwyqcc87ZUqOgV69ecpZItwrpIMHvuAGLiVi6Kc3ua8oBdMeQWldKwYbUI+5nl8jLDxY+pOOUbYsiOPSQo7DkizrRAxdfMgh9+3UTBlU6w7aBuk95hsejHaWVGJ1Oxxx1ipy5h3TZA488NhK+QFIAejjiA7t8NssXbsth01b0tVwEruwad5xPTju0ogjWM4LXfNpKz0UfVq+qx9k9e+Ooo/6EgQMHIJtr1OrRwiBgHRDWnygIqCD4s7M+xGJVeP656bjrzhF4//3vUVkJ9O59Ji68aAgS0uWCbC8WeGXKgbsKd3mQV75IpHNt0alf4mRq9mJuYFQaCXc5oVrsP3NulIuel/ue+5xxg6J1RQ7dAK89TBS3jNx55+Zcax5RZ1Rci3XSSUz7gg7fuKTEsO7JKaf0wF13X4OuXQ+Tc5i1Xhhlpx1FnSEphs32fSmLo9RR0vy8MXVzOM/CJEux+G0Ua9c0YI9djlH9yfoFWeoGUsSkehweG3sLDumyt9N+1zH82nv+rGsPtAbU2tq3Zc+3loB7HUlbzh2ar/ECtK1dwK/2FVNw5N+ct1wQW21+oMjIYnqCVtbD8CsHonf/05HN14nd9N/5tOYka6v4Yal+KR2Ne3249qjbyej+Slvz0OL8dDNvzVjcjnlXt54WesLsn3VJsLUOGr9QB/V/ZzH8Yu7iAfQNORWsBu70gSSoM9U9Je8tnZMo9pRJL+D8IdcJyGUhE6ncDWDCpPux9767CL27yQtmlIc78sNKxtrjedrUFzBwwPXFM/TLpQuQ969BAWkE/WwvFYTfDkkE4NweA7CaFHPnVqSr9+5zJi79+/kooB7BiC0tQQI+p7poMf/LFOkKA4UoHhjxGG68/h7tZS4Fi2xUVvswYeIT2GnnbVDwkfqsBiLzwJR2lkE02BG1q3PocvCfsGYV6eZBPaSRkSjGueeehiuuHIK8b60AXUZFjRdUW5vRaZGVNl/vLvoIJxw/QAyl2XNeRoeOccDHIl8ZKdIlzokcPethp6hcGKNGPIIbrrsf7M5p0wiUFjt5dOm6Fx59/H4U/EmRPRWM1ApwlCergDNqH7DjOOvM3pg9c6GuMFH0mrt86eV90GdAT8BK6ThMiLzosWdImVGbKJ6b8ioGDbhSvh7wszAbPZ5AVXUE454ajR13+TX8QS1AplXOtXgRc8dFnxHRG8OrBRB0UaBboVppP1/gnrtHYNKkZ3DM0cfhL8efhC8+/wqDBg5HgRF+s9wEoN+H/Q7YFTa9//TOGkAqQMEvxf8a6tPYb58/opHMDDIk/MBW29Vg5uypKPgaJbeczhiuWbsQQUMdW+yF8ftdDmqipVtARbUfr85+HhttHBcZkPYfDGrPW9vWNnr8SMsc9pMH20hlJYq+2Ub74qExN+GIrgcLE6Rgcz61IKO2U7KxYP5inHzCxcqQlmr+KnvO4ZJlMwF/g9RuYMVmtmfLpCyEQ5VS2b1Hjx4CEJ948mGpNksqnvSB94XASD6NNFagzTL1IsA9mkUkyj+1KrnpSc30As4Bx25atnG9alV74cQU2yrSsBSapiw3/b0posMxrl3LVmQs/KhV56X3fMgvTi9xMgSD4uSig09aRTmy45/aAk8rIHM8dMhIFf1iboCh8DU3mEw/aMn/V7RcbOfFyBULNvJd6eSRIpZyDmkFcc0XZZVsPo9gm4UqWYeDRi6pokH48nH07zcI01+ahwsvOhN9z+ulBQGlYwXz0rXTBAt7SSXtgnayYHtCmWs/2yGqg4sORrZ2ZDFDXqeVznVcjHoJG4OGtHMtGT/aY3xDfspF9pqMqoDFApR5YaHMmjkPPc68BFwi1CdPT34Ce+67NSx/UlhILN4prQcD7NpQIZ0OwsEajH74cVz591twxJF74sGH7oZtJRGOaBErW84X1UtSODLLyuYFWV+cV2klFWXxTDJPWP+DPcM11UNkZ6sTTdcVGQ9qsGvtCM6RXsdCjXK9xdaF6kAzc6qdLQiU2cIxrPeTPaL6RrtAaLs57iMp0um0w7SddWlJuzT1XOu5o5HzgQPOx9Rn5+PiS3pqrZPMGqmwzUJv4lQtMDVLi8bxXariVULVJeuGeoPnsOlqItfbWZGbssooH1YZDwtDTFlv2o3AtJOkTuSZXpSJdCbQNptcl7w/K83TQS73Z60Scc5rGy9TmMzIhWBV9yRbtGreNVNB6ETluWV0R0NDg9MNQR3QcgaxaKnz4fdMnjb3JMdhKtnr+cuuKRyHPkvbnOWEFcV3Zj0THaPlOPbZ1lT3pAJqfQfOmfYkZ2tNPp/dT7iGyFqwxR5QR0dYCpIykMD1x3ON+p1nNmWiay2AXNYPv8VWrWn86U9/wrfLUpg45TbstfcecmZyHzB1jGuK8yKPbAGM289Q0IKvWnCO7V/ZFYR2xoQJk3DZRXeB+DKf09aidP4yN55R4qP/vB/uG3kLMoV6RKK6Z5ocQcoSlPQtp7aKtArlPslQH2mKn8xZcS+Zgmp0mOvvxc7M5RCLac93UxBR9YrqTb67KXInVe/JQJCCsaonitXp5T5svau62zxf92RTkVzNwTcdelLwsdAPbZciw0lZej5pIRfG1r85xImgO/aTBVw6vJ9E0BkkkjpJMi620A2IrLl3eD6Y9aT6Ss8GSXfw6VnBd+Be1BbD7EajRXFVDlo0WFMe2NJY5Ul1J2dNTvWgnCPFfUEHj15H1hLPLO4NjoNsDa4v6cYDrmU983iWGR2tc6rnEFswmloqqocYfFL9q/qddQuoj3h/MkK0rTGdrEy94TnHcfKsMMwyfk/1ujoKeK6YNEneQ/vR8wzX1siSFsj7ZvX5dNzyOhN00fbKbbF/NqRu/N//bA+gb8g5ZJEjp8UZ+4JzU2mxtAyq4h2wYP576HZ6H9TXMhLJyKx6vM7s8Rdcc91FCIap+BwKlKlmJbu3KS+QfaVJKWbUkgqqf78heH7aQokyffrlAsC/Fv6QjUR9SnJ+rHwIp57cAwvnf65ZM0LrU4r3vz+YjQ6bhIXam7O1R67Ss1hsyXDvufkNwAyjfnUOXQ87GqtXprVYG6MumQK23W5TTJj4OCo6+ISqxBY00nYtpPmh+XQAdj6G228dKdFWO69USskXtrP47W83x0uvTIIv3IhEcq0oPSp/Kg0t9KXReDodHvrXo7ju2ofRr9/pEsUgWMrm6uSgtAK8xucAdB4+fH7UBdBpzPGGfHq2DEBXo86SKmMmWhVsDtDl+1LWTgH68F7o04z6LCWaXCuxSX5hfxXGj30WFwz9u8gvHKEhxVY/BVR3DGLa9HH49eYd5CDl+/DAFCNN8t20IE2xtVebAL1lpEXATCjkeP8JuBU4L1zwLk7+a+8iYNbJIUC/VwG6pS33GB2gEaYpCrRGfJjxylz0P284sk59F0ak9txvOzz19L8EoDMlgO30xJtuxxAJVyOdtPCHI47B5/9ZXmSB0Gl03Q0X49QzT0DBpkMgLXOrxrdSCdnSrrqmUlolUcn4fSHMmvU6rv/nbXjxxZdg59Ngr/SCTQXa1Meeo20B0Ln/GOEgQP9mBuBjVT8CEoo/KOCcFeIJHufNm4eRI+/F6DEPiAOALA+Cb10jATGISXP0BcIKDFMNYmQzb99UiCaQpyGugQPNbedHmAlU8JLrTmp3BA2NdULP1/Z3rCqtBhyvUUUaRKdOnaSPNa/n3qAip1KuqqpEMsn9rxV02X/eFF2UNo0+9nxnEUZt36ggiTJe1+HZZOSZFo6mvRefz++LERxRw0BbDekeECBvFdDY2KAdE/IsYglEozExDrJZpzVRPoiR9zyKW28ZJb+/+trzcFb3U9RhRwONKTvCSLFl/QnAlsruzDkl6yaHvO3THG1pmaUtIqWgk08BeyLZUGzhxr1AOj1latguZk42nBpZN0DnlufZyHZSt948AvfdO0EZVDYw5tEH0PXI3eALsEMEHZ8EiWktmhWolLMwn+N+j6BH97PlmtGPjBTGVS7fKP8OhJSdQhnq/FkCRmhcch1JCyXHuaP0YTXgha3lgGSuh9VrVqCyMi7ntrRyE2YOwTaNd+MEUODm8+t5yXVOIMbvCygsKLDn9xobyQjQfF9+R9p1xljpXynPXAtcfxUOqGCnDAVxfmTJhLEqcdcdI3HH7aNFBw6/si+69zgVoUheUnAI5GQ90UiWPH+mlTHR3zgeCIJyCNORVCjI+MgwYkoLDXWuTXbqYLs1OpLpSODa4ncoRtOalK3sWONEDGYfdWfWeU9t6cg9yzVNR6EUT7UoN231qJRunsHa8o3Ob3Xoqc1Ap6ABdiYViKkiRWcW8ZkzR9ynkpMdisr8cV8oIFdQWBEn8Oac6hyQtkzaOM897mEDQqQ1bF73O+fJgAGeW0yxMOPh3NLxwLFzDRnnGtfUypUr5fxkFxay4ChfMuiEPm45lPXaVdJJxOQoC6hnd1OrArlMEGed2Qdvvvm+rA8C9F133UXOXs4rHSfS0lb2uYLUVlutFTd+eQq8rMeAghvKhkEXOmZP+Mvf8N6i5Tj1lGPx1Phpsicti90C/MIopI55+99T0OlXFUil67XopTgQNQ1QgK/jXFW2YLbYpUcZbQpQuQ5MBx8D1mkj1dTU6P4Jsj4MnRLabo7OT+N4NADfOFYNQOV8S5Q7oCDOgFJ+r6a6o+x93pfj5XXc8/yugExb2xKa8WUFBNtF+8k49AWH2lEXQHcCAQLQ+xYBejZjOS1NCzIWrm2uNzqrOS7Kn89T4KkgXZ1WBdF/bDesDiS1UWgLUg5iL0QI/uks1/eVfu2NrDuh17KOgOhAqyCOCd6L88R9ooER7ezDfcE5on6n86Shca3YOHReGQe7rA1xMup5J2BZHAD8Of8NSb0gs4PtiuU8sJiKqu0e1ZnNtsUM9KnDQs9EbVusrZBVx/I+7MBBJSCdm9hVwOeXIs2skcCxcm2wTbLKVHGGOuR4bmXkHFCnnsPe3HAK8P/rJ3sAfUNOL6O3fo0aBMSrx5ZmGoEOWnGc1e08vD7rfac4CNuyMC6UwkuvjMNOu24KG3pYNH3cEXT9OT2zPHyY/xwJV2DJkq9x8IEnycHy+dI34Q/VI5VtQMhfgUioA0aNGIOr/35vM+BFw+KU04/Fzbf+A3agQWnVfvbEzsOHKi24JPTinOMJ5d53QGYuhBuuuwMPP/S0HGqGXs+xXf73QTjnvJOEbs6IdzartEFpB9QIid58tHgpjjz8FDl0NCLMA0XfePyE+7DvgTuLF50HoR5UGhHXqBwLu9noetiR+GppHrNnT8SWW/1axkpapzyPkVUTQfcHYBdIU2cEXen1DKYKQFeNgS5dd3ci6EwjyIvvVz3AKntDJw3YlTirWx/MnvWOQ3F3IowC0Lujz4DuynxwqM4te2Wr/DIJyqMaQwZfhGcmvyzPkChxniAJ2H2fLfDUhMfUuMizqqnWBNA2aIzElOnPWlrtVlCMMUKaGxp0mJje61KoL8uokA+L3n4Pp5zYpzlA9wPjnnYD9Jy2LQvRKFE5+u0gxowei6uuuAehoB+5DPsDF3DYkTvjX6NvB4KMTLFqfl7qATD/lRWUfXYA55x9HubN+bcYWpr2ABxw8K4Y9/Ro5Ar1Ul1aWA30NDvMASpRroVAQA1HUdKO04AV3a0CPeAGoCvJwYCuBfM/xMknXCROBctH5w1RnkbRl3wzU/YB16tEkvOWRG/4rslEStsD0khir/t8WscgfdcZJeL6pMPMQoHGiY+GLuXANnxN4IFAh84ujU5p5EOjGaqQjVFNRxkjUkrjpzNFo7ruqLVGEQgE6BRkPQhV2rwfI+vccwqcdGxi1DjA3ERAzFrgeUVjhUa6idg3nUHNUTtFphGEhIA43pPj4v+8Bx0xyiDQiA7/ZxSb79epE429tTKX4uHPs/UeAVhEQMqUyS/gwkE3COWY2Ojiy7pLwTN2OYjFQ9LGkfPPjzhEMmSXsH93g8w5C8slUwTiGo3k2Ph808deQJWlEVAudAFgFpkQbPGXVYPHVR9iw6iSdQP0cCCCVDInEfS//uU0vPfuV8iQtGP7pQ7Hw4/eiLzNOhqswZGUvGjud+oLOpy417nvx40bLy0QyXxKJGulBgadssl0VnLW166tlTWvLBU6hOjY0TUmBbIsSwxfBQO6Bgy7gQZoIKh6kGCTn3isErW1DbJfolE6CyxZbxLhdQxRGrhmrShbRsGytLmMxmVtmSihAl6/rENGmSSSFrCQTaWd9plrlFWSYYGqEF556U0M7H+pFmK1qav6Ycj5vZFIrdIq7E7hrzB7o6eysodpPDfUsoOAOpVoxPK84bgUYAOZPEGDRj7ZfpRUBunTXaCRTBCpDj7uB41g5SXSRVlJZC/I3ym1XmoLJJ1Ifl7XNjtn1NfTGcniZnresHYIjW9NeaNzgZXFKYMsUg4TxkQUDXDiGSERW4clIxXPBVjl5Zk1NR0d47wg51pjA0E0nTPKJmBUNpNNSCCALEHDUlFZ0LEQlbmorqDztK4YsVMHi7JV6MBgZJdyJWCoqqoSgERZEOBTLtTlwpZAALFojdSB4TyHwvx9g1PfRJ1x1EVkZN1y07146MEp2rnDD4ydeDP2228fx0GlTCoTvZdc9J8A0OW8FucgbQt1IHz++RIccWg3bL1tDWa+MgOHdz0ay75aKW1081nahPwfuPm2i3DiqUdLQcFEQludGn1mIujUa+os9DnnN8QpLUXx/H7EYhXilJXAh9MelUwLzqEU06Qacgwqoxu4x8y+UedoE7vEONfEMRwNybiqqtjCV1kSPKe5VozNoNFy1SUExNQXPAPojOO8hyNxBehiC/EsU1aNZiYRoB/aLAedulcB+qnCPuR+UHaBRtCVnaPAk/8Wh1xBdRqZLhLAkbQSIBanI7HWSYPyIxatEPYLZcf9oXqWDK9MMTpP+5ydbGJRBoNSspc5QD6LHUP4b54NDLiJEzytCoLnGc8vsro6dqpGIsk0I02f4N7gGVpbW+tyQhunH/8MyrPoADB63fzJ9+IalVqTIIuQ618ZaBLtD9DpR6ee7imOVWxs6sFUQuTFs1IK8ProEKMjwTg2/Ehn6sURpIw5Bfs0gMgkM8GbDaP3/m881QPoG3KeGUHnfwX24eaBYEseTlXlxpgzYyFOPrEf/ATYOeZfc6PV4TdbVWP23Gmw/AQkNCBdVWCL+SlNOShUZIkEPV4xbTmStTF40AWYOnU+Pvp0JsLRNFLZBKpim6ChPoeD9v0DatfkUMjqBpeoIoCnJj2IXX+/DcIVpNTZqGtcqRs7E3cqUis9S4Gq6c9JR0MEc19fiNNOHlqsdB0JW0ilbGy8aQyvzHwa0Sp6ummw+ZBMaeVU5vLR2x3wV6Lb6b3w2sxFouiokJjLzr/3PPsEXHP9JcgVGsX4o+eSB6v0G2dv6lwBX375Nf5w+NnYc69NMXHiBG2v4mf3bOay56UfuQB00sUEhFGeBqD/q8giMDViunTdDY8+cZ9EehXYqYFsOTR1emCLFPdufTF7Jh0srjRNAehnoc+Abg7TwSkO2KzIkaHr+xENxpHLWvjs06U44vATtb2cHKZOwT8/MPJf/0TXww9GJEogmROqk/EcK4Aw4NvkBZawHQSglwHyBCU5jdASJJL5wOrrdMi8PuctnHFK/1YA+i5CgxVKuE1DgUCG3mAffIUA7r3nQdx20yMiN1EZNnDIYTth3MR/wQ4kZQ34/GzxxwieX6ooZ9M27r/vIdx6/cMqzwINkgB8oQwWvT9LWBh01PD9lSbr5Bw6tC46L5ro2BrFpuMqKMWDCI7pJdcoTHOAPhQoEBgH9X0EoNtY8s0ciaAbQGeiGjSuqTAZ5RFvtxizNaK41ZhWTzajZkKxs0mlTgqgbGgg8FHqK6Mg9LwzZUIjgwq6lbquoL5I7XMilh06dJKK+0JzDISLkUuxdSTqTk++Gh4mYqzRrgp5lkTPKzvK/mEEsrq62kkX0GdRSfNDcCFRb/Iz3akt5ix15dFx7s1+FANBjBaN0iloV489jUgabzT6KCuyQciooYwk2pkgdTMqxbq4jj5c/AmO+9PZEluVCsgsynfZ2eg3oCfyhZQToaCTQqPiavwwmqHUXoI8zkEgyMJESu+nLGjMmIgTX4c/F+M4wDM4gMZGNVjIUFD5/9Qq5j9VAZWP3JlDhy0r6TQK+ivwtxPPwBtzPpEUgHRCq9dfeW1/9BvQHdlcCskk340RG0aYnIKbPq3rESVlM8NWnElxBprioP4go4PqrCBQlRZJ0agASKW4ayTIRPPU2aGAjT/XuciK0yQSUeop1wMN5Yp4tex/Gu0mEs554LMJ5BlBNQ4yAls6BdQoJf02XaS9Kz2TYE8NbRqa6QxZJgGEA0EFCuGwOETDoSq88fo7OOmE84qpOywMesFFfdG775mIxUkjZ80UlXteHFraRpJ/hgPsukJ6uLa1Y9cOE4Wmsy5nZ8Tgp0NC7WWNJtOg59lD0J1KppFMcf/FnUrvZHlppDLAiLkUHAtL4UpxKonDgx0LLKTSjK6RbRIXUKqyY/6uRjD54RyaM4QXy9ykEw71WPcB9yyBBtcB9zrZPNTLnFcCbJ5jymBgy9I04vFKcVLyHTj/3//wHTbeuKOy2wLUsRxTFA0NpP/zvuoULogTTGWh7J96uTfTTAj0OWbOT4eaTrKHea7rfZyaCQXSellbhIwK/j1WBCKSLiRgRH9PPfLQg0/iqitGCHCXMQTZOeQu7Lf/3uJM0CABWWMK9poYMiW57y22bfl9KMEC6TpDNgf1Tgi33nIX7r3rKZw34BRcOuwi3HTjbbj/3vGy3uikIeMqXyhgs82DmPvWK9ITnTrdzImholPudOAYKjPlL+lWdOb66ZDkGcq0AjrdGBFVpwx1gRZtjYg9aJz4Gi02Ee6m/akOb10TupcVVErXnwDTENQhR8cR51aZI8qo4frh3NPZZM51gkPOs9DAs04EnQBd7BB1iAjFXQB61zIUdwPQNW3GjNlQ9/Usz8s+5DsafWsc0sIASZDhl5dIsjBqLDKn0sIW4pzxGka6af+ayDzlWFebEKcHGRv8kAFTV8/Usbg+s1HZAxoYoxO4Qs7ExoakMkKCFtbWrkBVtaYA0e4ywQQ6N+hcoSzNHBrniBmzcZCIqBwnvUTmQ3TgKxOV76NOsgqxHTV9Qh2UtOc0hY+2K2s1kfZPhx/PFVsc4HSE0RbgOc/3p/OWa5Lnp6YDsJ6JngFNNtVP1WPe98tJwAPoG3hdZPMZUTgZ9qriNvHHUciF0bf3+ZjxynxkksylDYsBSsNg6IU9xJMfriiIFy4AzRVt9nFR3Hlg01Cgt5hKgoptzuy56NP7H1i+8m3UNy5HOBpBLh3Ac1NnYVDfqxSU5tXbxn+Q0jd3/ovYaJM4fIw85xLIIyWRFR6i2jJKqyEr1dt8Agj5wiANabttD9YcH1KitM4bA4i474Grcczxh8m7UdkzJ0g84owoWfPPQwAAIABJREFUICo0pwnjn8WwC24B7QsRE/Uq6Zh54IOPp0s0nMqV4IO0aiom0vpJhb3s0ivw5JNzMWLERfjDkUcgXqFAiz1oebjSwGoG0AkuCg5Av/5hjaC7am506borHn1iBAr+Rjm8Cg6wVYCu0Xt66gNQBsTsGU1F4mTgzQC603arWbVYIzvK39Ke8HZQImDnD7kMT0+cWQTFEhwMANtstzGmPDNB5omBk3yBBQOVmt4EIFwGRmk6gpz25QG60l6VCslxMIJOJ8Y7b3+EU0/pS9Z/Uw56MYLeBNDpWGIEj4YbQaedszDq/jG48/bRSFO/Ov1ft9qmBjNmT4PN9ntIIMRcqhTpyIwOFxCP1GDEvf/CLdePBAMnjAym+Rc/8MrsJ7Ht9ptJb2ZDb2bUqMk5wXwrRl4U5NLQNJWXOR6NSiuNjUCYK4+fBW99gJPZScAmVY9rq6kF05Jv3hAPPpUaPdz5ghrppI/RM29yYnlP6U4gkSh1jCg1MSVKs4CwExmqFYcPI2CGdiagBCGhnTHiqbmdVJgm91xpZ9zTBAQm501aC4kRr7m2TblrvDfZCRp1EwpwQQ0c0yeYQEEcB1mNmmgesOY8msiSiSYTUNOYFZBetkowo69q8NP4EcPFYXQ00drVwCctUcEXI1gEdcxxZi5gSIybiooaiT4lGvJ4Z9FidDujD8gENfUP2PLuomHn4bz+Z4ujhmvBttUY5RyYqBBBJO9rWAGwGDFQhx7lwEgHDUwacDRUjJHP+aqsolHFnNd0MQdfTrK2Cvv8T+qYkgJRVp6Rk5AUvux33lBMf2G+dJYwcmPg+bDDd8edd92Kyioap3k5i5XeqdEuBZDKSJK0mYLW3RAD3IKAN6WzZ7W/c5KRMv2+yYFWRkbTWSIUd6cnNdc0HVM0BPkc/i+GPlNALAJnUrM1F5bzoCkra6RmA504oi8s5mMqLT6dyqFTJ7aCXC3rXHNTU3I9j7HVa35ARWVEKePJlNM+LSBFHufPew9n9+wn9SS4t/lhNPPSywbj3F5nIhhmRFsPLolspemw0BxycYz5ApJqxT3JtVZZWSV7p6FBWQqBsF/TaXyarxoNaQQ+EuY7JYQqLgaws09p0GecXCDux1iU67MggFsNe+7TnNQkqatfI44+ykhag/r13KAjMhqpcKWtBIUmSwprhs5Mn/YBZ0RNKbJaY0KjcNpGjveT86pgSaRx5co1qK6uknx8rQlAth6dLaZehTrZyLQgOOTZq3ndCvLlOl8QPtYKcdaUzLsT6SULgMwgzanWc4NrUQEoAZU6Z8hCozODe1UYCuL4gexfRiUlb9bPFA8fHnt0PK647M6mQrlCTybra5QA9FyOhU3TAkwE/hQ0V7j5p1zRsDLg3SkCRgYA5SURZqmTE8Jhhx6JH77PYNLkMdhl562x4odV2H/vvylAt0hD1nauJFA98/zD2HKrTWS9So0ZcdIoRZt6RB2lmspFJzIDMXQ4KguKTm5NdaJDyeRWq9JVxxB1q5Gp6CeL9Q20G5BGTpXyzzXO55t2qUa3GFaHFILN0WGpHXcYOBKGV7Yg+pBONcqzqiqONWtXyL4UPeasYRPgaIqgtwHQB7E4LGtnOLnm4sQmSG1yFHIfck2Rfi5pFk5NE65zOoC4jigb6s1YjOlpOenFTn1NoN2pU7X0WVfnvZ6F8Vi1ULwJaA0NXdZdVlNR6GyUfRqrREM9nQBOGkqOtTgich3tXNrutPtpd1E30qEhDnnKw2bwgTVj6oopJaZmgElt4F5iRJ0/Z40C1oNiwIlAmu9MNpAwP+2QgHSejTxXJC01xzFyb/qQyTZqJDwYF7o8bTtG6zUNLSvObl4jTBi/Orv5TM6rspk2OIXsf1K7/o8/ywPo/+Mib/5ApghT0WeIVkgBRhjfLluNLgedLJWyuXFp+Eh0mm2sHrsVB3fZS9qD8cCkgit+ylTvpHG70UYbCd1PowshobTutuvx+M/n0xEIFhBg/7NcDOf0HIhZLy+UFjxqsDPyVsBvtohj7vxX5UC0/UqjqaqulqgXAZTpSSzGjBvNknKY4sFUidNP7YnXZ38iuiFEZZFmPrqFg7rsisfGPSCgn5Q0HjYS4csw6l8hbbZYfXivzgdjxfeOl1X8BhZsy8Y/ru+Hc3ufKtV1pSCNRG0JIhlhyGOP3f8IVrx/9dWnUVUdd4w6jWSKd9sUC8opCCGQpEEoFPf1BeiSX+gAdKG4uwC6cWIQoF/RE30GnOlU9zaNzw3NvPn6INQX6nQwjhmvzsM5PbVFUjFl3Sla9tSkB7Dn3r+TYmehiBpt6ilVoN8EwEtbcbmr1DqRexPNZ8EaP/OPE6LEmb9NgM5Df9HbLKDWt+0IukNZoydB8iXTebw1/9847aShIHuQDghhagSAV2dNwlbbbCyV/bMFLRrItU8vNCN+I+59GHfd/Jg4Z3y2A9ADwPjJd2GffX9fdPJIxIqeC2gOl1KSCTq0CBEjMjTaRIFLIRdG0Mn+UOeDMXwFoJ/AVn8EG26AnocAdEv3FBUVab/0YrPQFpW75oz7tHCR0IXVOUanENMwGPGih7tgh/H99yvQaaNKMQb4c4IjUlK5b5jTLl59KDXeRL60+BE950qfZQSR1G8aG+EwafYapaYylciZxTaGjXJvftdEUZSVoi2IKKeJE6Zg/vz5eOutBfji04TYT9zSe++7OQ466CAcdtih2GOP3ytgY/tAtrkz0Y9iKyLnTJICYMx1JaCwMHnyZMyc+Rrmzl0M1mXj+VZVA+y5567o2vVQHHTw/th+h62Fas1x0mDWiCpzzwPSYWHas6/iwiHX6ricbliGTXLhsPNw8SUXCAVZ0l7CNJwY3YvKmadV/BntZa59I5555hm88NILmDv7K8QqgATbKoqzqvkefHzcLTjkkIPEqKLBUtOhwimuxQhbK1VyN5ReKanyGw5EhX1Ag/KBUY/gphse0jOYxZAYgbO0DRgB4chRt+GIIw+SfUQmCs95rldDe+bZRuNNouCO3iFAN44eLX5IQ96P+rpGPPvsNLw5bwHmzZuPld9rRzbOyV57bYdjjjkG+++/H7bddlsBRGvWrBRAQF0oURorhCVffoOVK+qx/LuV+OyzL4WVsnTpl/j000+wanUKgwafIZXVOa41q+swadIUTHr6WXz4/rcyhxU1wAknHIc//vFIHHzIvjJ3NGCjsYA6t1mgilHHQBzZtA8Tn3oOl15yg3yXZyy7NkjUz2Zhz8Ho3fscJ6dZ01VIUQ/FfLK2CAZ/+H4lPl78MTKZvDA8Vq1cg08++RQffLAYDY10IHVHn/7nSioOZUxZ5VI+vP/ex+KI+/STL7F0ydf4+utlWLHiB7z3/keorwfGP3U79t1vbwHvo0c/itmvvYH5by7EihU8u4DddtscRxx5CLp374aNN+kgoIprnWya5d+uwZjRj2PWrNfwxRcrhW2yxZZxdD38UPTq3R3b7rgVEgkyljTv3RSv4vI1oIBzTSd7p06boHZtI77+6lu8+upMzJz5KubO+VTWEPfjJhtb2GuvfXDEEUfg8MMPQ0VlVJhq1OkEdiaySPl8/NFn0jf+s/98IXJ699135YyaN+8dNDYCkybfj86dO8su+vbbb3HfiJGYNWsWvvkmI+fR1ltX4c/HHoPTTj8J22y7uQAUtknjvNJRz7Nf8pMDMeSzAemI8tijz8ra1wwgFrbTAMRz0ydjx99uIw4UAnQy7OiEM9HTJmVbqjudVL6yLdj0EJEih5K+yLoZEbw1/12ccuIQ7Lb7lpg0eTzCYTr7suh26gC8veATZFPKdovEyIbI4rTuf8Dtd9yA+ga2gdPUEM6RAHRxXPiEOUAHGe2eDxd/hrraRnz//Sp8tXQZli37Dp9//qk4qz79zw9S/6Zfv77CmFizuhaTnn4O06a+iA/fXyqyiFYAJ/7tGPzlL3/GPvvuKWuC7BbqJu5NglUWCNSiZYxeML87hMbGFFatrMX4cZPwzqL3sWjRYiSZDRkENt44gs6d98BRRx+Bo485QpwNdEJIOoukDprUSFO/qAzFvRgEclPclQWjziM678iSiElhYDqwxG52otxkljBVgEyhOFtKphlgUQYU7Qvq2XAo7pxvYQHbtXWrxOFPnUuHAp0shg7O4BTTPcSpFKazjAV6TdqAFkGsrKwRZ1QiwcKAZEZoGifvKY4t5EXPszYM51BqT/iVicCxLFjwNmbOnIWXXnoJn35ap2l9AHbf81fYZZed0bVrV/zxj3+QNU/bhk5tOj1k3/pYbJnO7A/Fjl7w1rtiR0yfPl0cJq/NWCTz/dnSV6VwXaIxi48+/AKjRj6MF198Q2z/Ll06Y9jFQ7BH512EpUqGlRRORF4AuinCt6FU3f+F53oAfYPOsk/aRak31JJWXXY2gNdnv40e3S5Q6qYYQgXxplKfjHvqDuy9z25g9jMjAoVmRRpaVhc1BTnk0Ge7qZQWExEapzyggFTaRiTQAXvsfgDW/qB5RLlMVpV2ENj/wF0w+tH7Eavwo5Y0XFKlnJwf7TPMg9qpHu3OZRaHA/NzfRg65BJMe3au056LwCUmh2WsKoeF/54lfXgJsgPBvDw3l1aqD/0W0UgNrrn6Fjz80ET9fhH0ZbHtb2vwwktPSfSHlCQp7oKgtOaaNWsO+p13JU4++XDceNO1cpDymTQW+P5SedfvVDp1CuYIldgAdHcOupShZxV35qDfpxF0Vv9mzrpQjzkwLcqlEfRKnHXGeZg98wOhSEuoW/oGF3DpcPbxJMXdqZImdygt0KbGgC0FiKJC9cym/dh+my4IBSHMilA4iqydFKPx+BOOxB13Xg/bapQ8dBoaWjxJCzf9WIBOzze951QcKeZa2oyAhBRknzxQsZkBNGUi6FSejN4ISLMt5NMFJBrzOOSgY1C31mk57LAphl06QNqSMeVhbf1yhCNa7ITR0/o1efTpNQSvz3hXHBasTl2w8vCFgEfH3o4DD9rL6QmvudlU0FpFWbsfMJojfYuFaqdRIUmJCGmhl+YAXYspLZj/AU7+KynuJVXcJQd9jjqsZN1zLzJfq1HWVygYlvxdRidG3DMGt97yhLRqEz+YVBl2WsUpA1XuT/Y2A2Xjn74Le+7ZGaNHj8H11zwsFX25xdwyLjpnnCVzxVVnonv3HsJoWbBgkTg/dFGyWKKr7gMV8pevybolOFFmRED2y2uvzcEll1yK5d8A8UrghhuuFBBF8DFu3DjcddcjYMosPwccsg3uvPNOVFdXIBRxFzhsAuam3H00Escdd9yBhx9+QkDa9jtW4bbbbsNOO+2Eb79djltvuRPPPTtXtgfn4Zxz/4RBg/tKDis99pwrRi3WrmnEXXfehwdGTRZ5iV+A54ufBhopw2QYON58JzJmfFPjxt8kzgWuQebIfvKfJTjt1G74fnkGf/7rXhg4sB+23HIbcW7MmTMXN910C777lnOrsnt6yijsvsfOSv8OQQwVdp3QKvQbmuK+bgWWz9iSa0+w8v3ytThg3+N0LRWrUztFRR0/3uFHdMbV11yGX/+mE+IVIaTSbLWg+ZzUHUJv9pHGnUDHjhuhIdmg0aUUI1ms/h7B2LHjce219yBZD+y0yya48sorcfjhh+O9997DPffcg2nT5iorCZzvYzFocH9svHEn2T80/glcb7n5Dtw3YrLDIFIAKAYq94tuOVxyeV/06n0OFixYgDNOd84i42Axa8Cx+Ydd0hvnX9gPtXU/yBzSSBbGRLgKjQ053HzjCDz2yCQBFcFQCFmnsr88ixRdcVY7cjNlFizgyQm3YL/998HCBYtw6kkXgJifKlmrLOv3yELiWhpyfg/0G9RLiruywjgdGgP6XIJXX/qoiQlCmjXVhEPB5v5/+unR2Hzz32DAgIFYuOATkZs4aZ2PqcHw680jeHj0A9hhhx1krb82aw4uunA4GurpvNNq/qI92aYyr/v88fH3Y9/9OkuUm7R7jZAq+BNGUYEMoAzisRp89+0KPPjAGDw48hlRV8cccwAuGz4Uv/rVxvjgg49w3T9vwqK3vpI5isaAq666AKed/jcBeKQA87whQ+fcc3pj9uzPhX2lbD1XypboUtLOR+Hggw/GyJEjcd1192jnAWfNEGBLmpcfiFcBd919o9RTyBcYnSRjiHqYdPIoVq1I4sLzr8CMl9927BraF4w8qwB9rCORy4IkJTGlLICERcp36Tevy9nSsg2mOfN4uDptM91FXl2tDnk+cW8wzYQ6acjgYXh20gL849oL0PPsbgBWi+55Yep89O9ztTjBmU5mMQ3PLqBmE2DhotfFYUbHKnUxHebKbjA1AiCtdMePexrXXPlQ0/7mXFN/aG1S+fmwy/qgf/9+eG32qzh/6DCs+cFGIORDLlMQJ7nQ/HnO+4ELL+ohLWk32rgG9fVrRYfyDCQbRYrZZfJSt4isxlEjH8KtN45xnS2AP+RDPqOTRply/+yy6xZii+2w4zbSpjHPg9yiA9GdGumU5HPnoJcF6ClN/wzGMOLeB3Dz9U/Is6SdLU07Pp/2D/U3mfMOE5Iphmefc6YGaRASUHrrLWOaWr667Bneb+z4u3BY1y6YPXs2Tv3bkOI7SlddR0cYfVvclJS3U79CzlpHz9NeIVFh6gsPYqeddhC7dTWdk1Is1nGqffcDLr10ON6Y84U867IreuO4447D5ptvjqlTp2LAgKv03n7gN78J4vY7bsE++3Z2GH4a2V6zugF7dj5G640YlqMhxYojjnoL+OyrOeKMojP0tFN6Ys0KvpBjPgSBaByY/tIEbPbrjnJukGFlWHlq966zUuy6lZP32zYl4AH0NkX0c17AiK9DseaOY0VhXxx33/kgbrlhNPxCuSWNtKD41wd8/e0bGuFgS4ZCFn7LCSMVh1kS/pFNpAWiNDdHo3D8M+sU6mHOdO2aPDrveiT8bJkiuku9y3zmoMGn4ZLhQ6T9lZ8KjfmsjE6yCrq0eTNtxpzN6gLpzEFnvs79I8bgzjseEiM/6I8imyONNS9VbWe9MQmbb7GJHNiJJKPyQfiFzkWqY4UAnS8++wZ/POJMOTxUiWnvzBxSePqZEdhz753EWy9R2iydHVXo22cgXnj+TTw9eZREWBmh117XelIbd4ZS3AlWVN4K0J9oXiROqFhZdDl8XQBdva1NAL0fZs9gDjoBH7+vOcxS5IQRdJ+DeMSoLGVCaCsMdrGgseWzIkL5P+iAI/H1kganCB8RGDVSDjvtvAVemD4R8JH2xeI8pmWRQ11v1i/XrBHD3XcDeLOQ1EGgOWbqSCBtTb3TAbz15vs47W8Dm0fQi1XcXTnozFViQR+p/OpHPBIXb+2Yh8fjn9c8UPy+nPM+YPLUsdht9+3hC6Yk4iVFphI5LHjzffQ+90KhNfukiiqNGFZFBp6ceBsOOHAvcUrQw6/FuxS98tkCRJlH5eTRaTVS/bCwCtea0MCllZm2NONHI+gXODR8pw+rA2SkzZpPATqNlcZEndDotCIsI/isZxBCwFeJLz9fjqcnTsPddz7kGBB0gJGORkVJDwKw/8G74IYbr8a2226tFGLbh2eeeQ43XHc7Vq1sRF5SO2jt86UdyzYADL+qO0746zHo1HFTJ+/NxjfLlmPggAvw3jtf6Uv6geNP2BeDBw/Ajr/d3qHKkx1BB19YnnP+4GvlOs7Dfff9Q1oQUSb0llOeo0Y+qPPlNCOo7kgj+hH8buftxcCi86oYaWK6hE1qsh+XDrscEyfNEKOE35n23ARsuumvZFg0SNgmZtDAIQLSafDwut/t1gFPPPE4OnasEeYQgdTChYtw2inDih0JxTHEFBvh7pn1rG0M6ZQwwIoG1KTJt2G33XaXwj7Lv63FgQccKQb+zrtsh0lTH5NK0KQEaiswrWbbr98gzH3tI7nPlKn/ws677CiOMDWUuZ6c9n3yMLOY3FTXn1NvtHLvFj3tfVJjweSZ8lw8u0c/zH39A+eMJw+J61Tz0TVNSWV3+d97oVefs+R96ShjfQTuRVbSZ5eReLwatazqzbZpTkFH5n1f848b8fgjz8s53WEjC1OnTcYmm2wkEWcpPJUt4LzzBuKVl98uAu4dd9wE4596ApVVUacLg6ZWvP/eR5j7+lu4b8RDqFvlzLFDCmIQf+CQvthq619jyKCriqCdzy2Ced3g4sTjlrl75NX487GHwxfg/LHfe1qcXx8u/hJ/PX5ws0BpOVDOqZZK7BQTHQZSm+U27Lvv3qKrPv9sKWa89BpGjXwEdWuaQLoJsF42/DwMuqA3GhIr5Pl0ZhTSYcx89U1MnvQ8pj4zQ24qziYpLudQsJ96GFf/YziWLPkOKSetIxy2kE4yN1SBB1M86J/63e+2wgsvTsVzzz2L/v2uKDoKSlkhIpcgUFkFTJ8xBRtvUiU6g33Ai63wnC4oBJb1axtxVvdeeP8dUiGAHX/7K7w4/TnpB09Qx3ldvnwFzux2Dr78tLa4QE8/6yjceNM1wpCjgGncMwo5a+breHHaq3h8zIsK0kvMlmenjseTTz6G8U9N06FT73PPcbtLy1Z1MvDLNZ0sjBv/CHbcaQuEo2TsMCpNansMI+97FDde/2jRnJHaJAKAKbcmG0cGbM4NZ/SfL50lUXSts2Hqt7gL8boj6K7giIvFIpTkANtwBrHih7XYf7+/iqNh9uxJ+NWmHREMstBmAFahA3bb+UDUraHzNIYcW+tJRxLgjhHDcfIpJ4izjPpKiyxq2pk6iLWmCtl/ixd/jHlvvI17734QdatpU+o8S7qXBVw2fDA23qQGF5x/jS5gBxcbW0/6skcUpHPf3HHrVTjm+COcPHgyHEMC0IXpwvxm1ODyS6/Bk08+r2ezAaZugOo6rnhPmmAvvDgRW263KawAdRnbpTnr3XF4aA56vKmKeysA3c6HpS4D9f3UZ5/HqJFjsPjdZbDolM8aBwrnMIuqTiGMevAudN5rJ1RVayoOOxclEwXMff1NcVjUrsqpvLJAt57Hi4Npt912ESfVS9NfweBBVza9ZwHY+fdb4KyzumHLLbfAgQce6BQXzKC+LimV+r9e8kPRGWnO1jN7Hod/XvcPsdPIeKTThWk51IXLvv4OxxxzugLrAjBg4Km46JILlL5uMVUsg6VLluGoI89qOq/8wN33XI0//fkP4ng0Aaj6urQE++66cyTeX/RZSbFDbigyARdh6Vef4rhjT0XdascxaIIuNINs4LuV7whDkMwSPlRT9bT4q0dx/3n1vAfQf175tnF3glwa3QTFbCsVQggx9D/vIkybMldbbxMI88DnZUHgk89nCJ0lyWq4QX7fHV5zNHrpU1vkhxpgxoMrL63VFrz5KU75W39YBaetmJNTzpTRoeefhaEXDhDaaDLDiGqQJF3tn+pUjKaNTLDUdOorMvCByiaAf903FjdePwIB6WVMAyQr78XDcOz4Edh3v90lf7q2QXMLCZK0irJfDZm8H0cf9Rcs+XQV0tT1BAAinjROP/NoXHfTRfCR9s+qL3YYK5ansfdeR2Lr7Wvw8qtTEY2zrRPbX7AgjaE/Oz2vWSGeEXQWsxHaVgSj7n0SN1zXVCROinUhgy5H7I5Hn7hXCoTZLYrEFQhHZax+iaD3xWtSJI7vw7kiGGMEvRfO688IetaRmbEOzMQVHPeBKn2lPsUkR/Lcswdh5qvvqpIQtzCtRiZfFvDJ528gFGmq5C6VXtkVwMk5K86Ny4Bgrr9WfHdyln1a4ZX0aBpdJgfZRJ75Zkw7WDD/Yyli2NTdjwu0gKcm3Y39DtgNeYkuF4RKLpWbWcGcOZ9pRjFjQi297NKrMfaxmWpEOMZRKAbcfMu1OPCgfdBpo2os/uA/ePKJp/Dk444B4BACioX3/MC8hROx6WYbCa2f0R+RplQL12JxTZqs/HbUHHTtMSpV3S2/9LVnFfeTTmAE3Un3kDZrauiYKu4F40Eum4dMA4HUMzVmbrrhLjz04ASNCnKdFhTQRWIFPDD6Ohxx5AFaMCuVQijCllDA2tVJnNWtPz5+b5kUH2TuqubC53FWzz/j+psvQjK1VlrfMUqTzio9mOkQ554zTGR7yeXd0bcfUypysPJafE+KzjTmBBgPHXK50sV9wOFH7ooxj45CMkO6Hmn1Zg3asv8+W0znkBZrJKX0+ZcnY/MtOyAcykrFV64bgohwYGNcdMGVmDDuWUinP+na0Au9+54hij5bcOYm58d3367GwQecomDCiaDt9NvNMf2l56Rdn8+fdfJ+tX5AKgFsv3WXJucOxcxK21cMRO9+p8NiHQPHqNZiidrSjsbY/Xc/gpuuHykP6tJ1b4x+9A6EIkrn1lY47C1toXZtCn894SR8tTSHiVPuRefOvxfwyOtMLh7Xm5x4TlEtOhy47pj/SuaAFlVqcgapFEpYTmVAtXuVmrWpLXdUkBo900JPxfuXdmaQmhK657TdnhYgXf7dGhx/7GnCXhEWAnOZnToBcl8Jt+k633qbGtx65z+x+x47obomgrW1q6WopqmQbnIQWWckn43gkouvxLgnXxDZsh7GkPP7ov/AHlIwEpbWFvFZMXy9dAUO2v/kpqgoI2u7bYMXpz+DZG4VguEmGdHBNn7cFAwbfHuxyKjsniBwxB8PwYsvzcGxJ+6Jc87ugb323Acrlq/AKy+/hksvvl3GIeQuaiIfUNUhhGnPj8c2220irULJrMlR3xUCCEghJZ7SMWy1RWene4czE07laNY30KrhXL88a+gvU5ZPwNJ0HFZBfn7aTImGSsBKukIowYwAvU+/M2D5UijQsW3TgaKdMZCP/z/2vgJcqrJd+56OnZRKKaCIGITSKaAYdHd3CohIg4CCSKd0lwqIgAoK0qgIYnfHJxKbndMz/3U/z1qzN4jfp+d4rvP//8Wc65wjsPfMmrXe933qDgwd8gR2v6xFuqnSzSu4v151HDp6EuMmdkebDi0Evv7pxz+ga+d+yEmnRZXsGY1FAAAgAElEQVRpL0cRqAjGjH8M85fMR73696J//wEoW7YsfvnxF8x+bhFe2XE0tyA2xLtGjemLAYM7IhTLkUaNlRM2ivtZHLDFvLh0MRsd2nbG519ckGvjkbB9N1Eld8BhUxcMajPweHxj/xEM6PuMLnPjrB42og+GDqc2hPJv1bfcjUjIgacmzse6NS8aZ4r223iBTZo3wO7dBzDyyQ5o2bY5bryhqBQm61ZvwLrVe68oLPkcatWugLXrlsLhpUZENixsLIvXukvOO1vMJfoC7Vr1v7JgsgLbdixD5ap3avMtjoIzpoPSfMxTxca1Woz0Qw4s88vm0XIx/k7pVjxzvXj9tQPo13sSGjetgmUr5ghs3eVWREoskoDpTy/AssVbZNJunhUMX42b1cH8hTPkHOQkWnj3AbrIcL2SSmUTpB2pO6JVErJi32tHMKDfOLlP0thg6uEAHmxYE6/vO46Hm9yDoY8NRtk77sH58xdw5K0jGDl8Vu7xJN8LSEqy48jx/UjORypkruBMIByCgxawG/di9KhZqHv/PejavS3uq3S3UAktNgfOnP4Ia1dsw27msoJoYONcnTDKVyyJHa9shMURQMzqNwp0K6yCYOTPKgf9Fqq4cw+ZIDLZi33Rf3BbRK1BsEBnMc5RjSAKLE4M6Dccr+89qxPxmAN28S3PQZ36lbBq7TwkpdhwOeuccsDD/Deee1YcPnwMfXqNlXv11JTH0KNXJ2n6C0UuCCxbugYzZ66Q9XNPhUIYP2kMKlWuIPtF9CqinOYnAGE7unXtjUMHT+sZx3hJZE0UuLtcUeza/YL02dkYpmikiKeGXfj4w2/QqUMfZGaEJR7fVCQVr73+AvLf4EbMkin3TfR4PAUxevQMbFy7W/JAEz22ftN81KpXSWKmxRpSITerF7//lomG9VrErY4VgUoRCOCr78+gV6/uOHL4Q3UBtmtzQl52oG69e/D8svnweHnBdF9RK18OIXjuiVDs9df/2B24XqD/j93a//zGMqwl59lmqFZS0CfqRveuA3D4jQ/i/q9SyMUnd4elUFRoNid/Kuzxh9cfCoZrTXeisFHYDW68ffxzKdDBIoABza4iTTzUnxjVCwOH9FFeYoTFFs/xkEz2afFsAJI0/TQnaSJ8xq4uxxdeLF+0Cc/OWGJMwIwDmIm1Bdj5ygqUr3i7TuNt5Naqz6JyH2mXFJAJ10sv7sbIobON4E/+Faf5OfAmAUdP7hARO95Pev5uWr8LkybOxfBRXTFwcA9Ybep3bXJGOZUWFUrDkiNKDroU6LxuF5Yt2vqXCnSBUssg24APMrTEC/QBOPzWB0bAoagNnxsDTE/0H9hFmgvXeHKahBv/Yha15BHxutq16Y4TRz/T5M+AzlscLNqC+PqHE3B5KPJEcRIDgUCCqbzMdXKlqAcLbm2E2FXtNEzuMn0wcwzhEk3+TDEggvelQH/7S7Rp2S8PnC5vgX4XIhb1rmWxKEmKTB5jEvx4728sWBgXzqdj9rOLsWH9DuSw6cLvbUDAJCIb2oNl7yqG8WOnolO7HvpDottgQyAcEYjju2deV9SFQNmVoyeC4eKZdtUdvmpfxJg4CIJCxdkshr+4JWbHqbc/Q+vmhLRpoSN7TcY3VHFXmzUp0K+ideSFRPK9yVXzuJNlXVar0gC//ZINUDDI6oaV/qvIxiv7nkfpO24Uzq+oWGf7BD3C33l2+kIsW7hVigfCN7lO3e4oGjWpg2fnPiHriOr67K5TFZ5JyZn3vkCbFv3wSJPKWPL8bMBKi5cAHBZy9CjaE5KEgDoCTOg4/c/x54imQ+curWAVNW+1PCMHnM/s+SXrMGfGekTDhA7yPkRRt0EVcTUAMhAKq12SzZqIJfM2Y+7slQgGKFKmKI/de9ehfMVSiMKHKM8dNkaCVjjtKejedTDe2P+uJmO8NRZCLAeh/6BOiESzkJKPgjQhVVS3JIm6ryRtQj/QZTh2XH/0GdgWFptf7Ot0YqdexuT0xSJeNHukEz79+Hu1wQGw5/XVKF/xNhHCEQgn7awCUaSmFMLBA8fQrt0IbH1xLqpWqxjn25MrzbUllj2iaqwCiHxx+k71ft7fvEVW7vn89wp01VGg0rIh5mcoyys3mt+BhbhOiExkkFJalCeuCAilX4iycsSO9059jG5dBiP7st5nFqjahzGTLXIuI4jw/a2EWPZAz16dpCFjsRv+9R637Jkom3gWFxYvWI9Zz66W+xCierg1iv1vbkfZewojEqPglIqi8RkQtTFk4Di8tvdY7sQ4HMHosYPQf2hHWR/ChRZRqoCsofJlGsenoHIvjaJ3yrMD0alra3g91BXIRKJHlYs3r38Zo0c9ZxQcJrYTWLFmJuo/WEUarGwyRRijKC5Fb2QW6BYXbilWPVcc1PgsKQoGdpO9xuSX6DNVd1aEiYIPeGDZ8ctPF1G3RmuZ9sYLdPA+skBvLxx0rn+TwsQz0m5NxZZNL2OswYFXUScVlmSRtnffWtx6+40ioimq3Dk2fHD6G7Ru2htOsRDUZpGgchBGvYfvwqo1Cw0KSIRVMRz2ZNSs8jB+/OFivCnK66tZ+x5sfnExIlbaktkQjobhcbmRlRmANZSAvn2G4ugRtbdksZeS6sKJU2+IJ3wkRI0Lh6LpwKIYqFDuAdFzENG4EJs9UWzaNh+16pQXLqvLRRuuILzuQti76yT69h4uuiKiVUnHAI8LvmAAe/etQvn7yiAzKw0eb7IUrr4MPyaOn46d2w5KQ4AFBRuZ1JnZ/8bLuKm4B25vDCEZGWuVKYUKHFqgtxyea/VqoLa27VyIytXKynPVgpoQeI0LGjdNdBCDigoW6iuq4J0/LdBVuZx7MScLaNemGz7//FfMmj0eTVvcL9csfvWCYnHj3K9ZqF2jkYKCLApDluaSAzh2crfkN1ErhfKIw9f8JUgLRcZ4IrfCqsjORuR3X/0L99dtAbuVAnKKjBHUQAyYOn0QuvfuhOycy7J2eS5kpWdj+4uvYvKE+QYPnjoVan+5fNUc1GtYTtAJ2dlKafEmJeHi+WzUqNwM3bt1wKjRw+B0RZCRdU40B3h2cL04LfkwsP8ovLb7hOSDdtqeihAwsGHLbNSoV/FPCnTeXu5FtVn7swKdMTEoyuQsdGNwWJ24eD4HD9RthYvnOf5i/sGVQN4I8PEXb8Lm8MGTRHppCHZwEEFtJjfeeec02rQcgQoVi2Hnyy8qgs+uYqkJnvyYPWsB5s5Zj959WmHchGHS0FLdgphoKrmdiYgGbSKC++wzy+ONMDM+peZjrrsNZcqWUOtVCiO7qc8QweXzPjz6cGuc+1V5Fh6XV2h7azcsQDh2EbDTYYOuB6RkuPHee9+idbNeYgGriVMUyakWHHn7NeQv6IY/QGs9OsAQJefBkyOewo6XDsg5JfuGSCAAS5fNxICBo2SrCHJChfHj6NkRT3TG0McGSP7G52YiN0zNGv75+ut/7g5cL9D/5+7tf3xnQSfF7Cwp4CC8mh2siAcd2vXC20coHGOTCbuNk1orLcGAH389oQrFtOIwJiPX/iAjKfkPV0EYPQ/CE8c+Qsd2QwR2KEWVFOCaoI0d1wu9+naTIk2ug8mhJNgxsJzXokknRTpF18l8nPsc9WDZovV4buYKY3qooCx6kPM7vbB9ESpXLacq3C6IFYRpW8UCnQUO/8yEodp9DyErgzWS2k/ZHBR0CWPGrCFo1aaxTKqTEgugQb3G+PijX3HsnR24sXCyJEVywHFCahSlMh0WuBwn6NoNtIjI3H8o0Dcu0Qk6eWKcwEiBrrggYgaYBNtiiSIS9x8L9Gs1V/jUjamjctgIk/PKdYnw3FsfwGZRdV49nMOg2PHX3x6D1e4TmLdMZxxUrzV+Jp5EXFkgEALLbqg5bfMFqe6rPqYqzsU1yGTUUBCPF+hfoQ190E1epkA8zAl6boEe575bVBGXasV8niF/RGyUKPa2d88bOHHyXRw4cADf/5Qmy6dCpZtw2223olWr1qhZoy7OnvkCzZp2AL+arjcVlqtSvSRe2rVJlFrZWGDQZdBgAJLC24TOmfsgXqBrYDOfP/feFQV61I5T73zyxwKdWY6V0LDDsgZkvV/hk5ubvEkCJ36+VGmll7MTr+09jIF9xhgTIE32rNYA5iwaixatH4TFGjAm6MmCashID6Be3UbIumx0tmWfaXJfoJANbx3bgYQkFRIUS7OINgPWr9uGOXMW4MDBvfAm2GRKL5Ywl3zCJ6WATO+eQ3DozQ+NvauFwNbtc1G9ZkXYnBakpV2UZoGp0Pvdt//CQ/U6x3UkxLXBRQTMIlSrRo62Fo0Xfs9G3RotkJ6mSbo0NmzAF18fR0KSVRITNoIE+ikCck7s2vkmRj4+RaGuxv/mK2DHx5+dRCiSKfBOJvZ6yHhRslj9+M9JAiQT9IHoM5AFEAv0XIoG4a480ziRKVmkVvz3XNQNCETw5Nhe6NS5tYgXmVPhrEyKCSXi4UaPYPyE0ahcpYI0hdjkE5VyiyPudy1b0OCEUkSNBRSfuWgdiK2YcSZe8f+vPpivbqBe+WdOLdTvV1WLTQVhtd8zYbjG2EvWo9pv0itarPViAfh8fiQm5JcG24/fX8TAAY/h47Pf6V4SnjUpLGxQUGTMjiAzbNYCdqBjl4eEm07Ek9XG6UlAmjaJQhtIQ726TZB+icgKhWcL2uvr9xC1ZMDp4gcEpYGU6C0g59iaVS9g/NjntFAkayMCJKUCZz85IkVcYqLauvF7elz5UaRA5ThfWe63DXjo0bqYv3QqEpLtyMpMVwoX4ctwIutyFOXuVosmEwXEePbkuL4YOKQrYpYsgfQT83Rlge7RAl38oY1nFJ+gd1M4Lq0so9oENJ8DC3xRpo/ZYLcmo2TRSlKg8CUwdCnQBxoFeu76ZHXJpjEpWWfe+wzNm/SVab9MPK0WRKIxzF84FY2b14XTHeLs1Div3YiFvCh9S02dfInbgirjcx/vO7QeZe+6Re6rTPipqB20Y/WylzBt6rwrpvS0kfvy+7fiBXpIVPRJw7Hjw1PfoLU5dTbuR9Ua92DzS8/D47WKVowKZVHTIgKnPUnOlf2vv6M0CiP8dOzaELPmTEJa+m9ITaX9ZFDoP2dOfYuWzXroDTLOdf7OjFlj0LZ9I1gcFBMjjJ4N+zBcVicOvnkSPTs/qc0dJxugOmLd+fIqVKxSClZ7QHIqrkU6NFy7QGeAUKTItp1LUbnqHZIjSIFOGDwt0QwBs79WoJvXb+xbI66LQFzYjozLIZS7+wG55s++OAGLzSdnIZsCorhuTUB2VhQtm3bEF5//okgCoQHRdQMYP2kg+g3oBthDiphyKQfdGqMzgUMa+qSaqGq4F9aoFzcXryiUIaeDezkse/LRRvdj3sKnYXPRv577OCQFWzQYkwlr9SqNrnB54DWMeKI3hj7eCVFkydnDM+1yZib27tmHA/vfworlK3Ep7aJ4mzNPoEq4w03YuU0QGN9/ew61qjWXqbEBOhIEzNDhnTFoRE+jQNezizassmfkyOQEvfY1Juj90H9wO0R5zkfscLqonp4jlJUE2hTmWLB14x6MHzvfaNDZtaEfCmDeovFo2fohyZOIgArRAs/hFaTfpo0v4omR87B6zTN44MG6yrcWH3TCzy0Y/eQEFCxwE8aNf1LWSjBKOmFAdKTyJd8gWhanTnyIjh0GGSQ5bTqZZ8CKlTNRv2ENuD0WXM5KE7G69PRM3FCoKGZMm4tFC7aqzouxFyZMHInefdmwzITNxfM2oAV3xAGvtzDKlC6PrDQKVuo5wX0/blI/dO3eGp4EizRTZC0gAauXbcWUSQuN1pLmEPyfu8sXRRgBjBs7CdWqVUdGRhZOnDiBZ599Bj//mIV1m2aIwCbPfFK7dIvSlk191a/brF0dx//ZP18v0P/Z+/m3381io1VMEA5O/2I2OK0J6NppAA4f+MCwOnNIwA7HAsIz+/DTA0hMtiMUpepjHoijzlSv8fnX+Ls8sEqBLEedeP/0l2jZvI8U6DarWnNIYmEBxk/ogz4DukmSxwmKThI1MbQKH8XkMNv1CiQ51uxEYU02rFiyETOeXq0JE6eWVHgm/9cJrNs4C3XqVpUpUCDsE0EiBhseAAyWCtNUbveYkVPw4ta3RI2e3tjiA+qO4tbbC+LIsX1Iv5wpyrmNHumDJk2rY9HzcxEMZYpavahoBg3LKFHwZDKjn5FboLPjTYg7J+hGF1Q6uLTp8KNO/Yq5EPc/FOisQxjczQK9b54CnYUuqyhO0PNA3IXDn/dlwFiNZ0k0g/CpY7yPtN8bhjf3nYoHHoE3kUjpAD778k0R9aAIGIt6FiWcjOdV2c9dI0YiIT7RapchkzpymII+mahyXQoKQvw22c0Pi+ifTtD/rECfZ0DctUCR6UCMNi+EkWugY+Hvy6JrgQ0eV7IgNoJM6m0OgVZTiIYwaJPrRIG8d05+hC7tDc67RAltCBCNMHh4L8NTm4WI+qDL1NZci1fcXvMf/kqBzgk6bdbyTNAZBS0RfP9rngJdrievTZ0BeTSmxGwk0SotPc2PBG9B3F/nEYH5ipVhhNPXKIqWSMSR43uQ7buA1NRkBEOcqtiwd+/rGDF8KiaNG4mxo2fB43bDl0PRIarGRjFqXGcMGdpXhfFiMTjcHlxOy0DrVh1QrVo1jB33hPLSQukyfU9wpSI7izy23/Bg/S6gnbMUEhYVCDr+7k4ULpoPOX4tNPliYSeZbNSlBQG77U420gyNimHtMHJkf7GPIi3ipRf3YuKYJSo2xJ912HDH3SWwb/8u5PipjAvYXeQyBuAQ0TE3Dr/1Hjq2Z6dei0VTEGrJsnFo1eZRgc/T+kmsvqzJKFGsJoIGH1fOqT+BuLPZRzE32hBFwk60b9kXZ898C7uNKs/GaMYCpOSDiMU1bfaouF4Q/kgrRm4fWjNmZl2QiQqn45LQ0vPZ0A/hOWx68Yp6tk+tM7VI15Qmzwzoyu3+B4i7+c9a2WjRp/Y2pmUcG0mCKhKbPHOtmcRBE9Gh+16t8SzCAaavNfUfeI66HKky9Vm3ei0WLVqCtIsqGhS/VNJq7NRIoZWkTt/mzBuHVu0aCzQ3McmpfMvsKDZt3IHJE5ZIMSDwbDvFAIth/5u7pFhi3OAaEIRHSGGg7759Fu3b95ffoSQEwwmPm/Xbnkbd+6vJRFjpSJwauXBb8dpxWDOvKxyJYsLkEeg9sB38oXRYLRSXcwpknJoVtlgCmjVpjw/OfiP3QX8njPadH8LMWZMRjqrSv8VO9IA5QbfBaslToMdFSui8MUAn6Ba1ASRFQ9AiNsN+yZ1goCZ0wlWyaPV4on3tAp1LIgy70GuUVnX61CdoJbaOBiTWCK3bXlyCCpVKqbicjVNSPlcPwn4nbi1aS2hjYpWoARfNWj6IJSufxqXLv8g6lHsYigokedG8dZg7e5k0zvQea4z/8bfjCENtDKyEh/uCSE4qhL5dH8fuV47qNRlT7mGP98WwUT2QkXkeSV61kRO6m90pCIRFC1bi2ekr9OcZ8ggwiAKnz5J3napFDZEHtmS8c+ILtG7RJz7R5zTX5/dh60tLUKfefcjypatNl9in2RHM8SHgs6D8HQ/D43Yhx8/pqZ5ds+dMRst2DeAPpsHqMOk5eSfoH6Fdy2HGBN0o0C0s0JehcrW8BTpRcMYEPa6vYexLmaCbL1LR8ryu0HnRGEWIPa0hZ85YiNWrdqJDh2aYOm2SNE2zci6K1Z3weGNOuF0peGHLyxj22ESBRPPFx8r9VLhoCt46/Cpoqx2OZAvSkPHRwXVANCAdfcTmziKQba8zP4oULi98b0E+ONRRY+z4Ieg/qAtygqQSEj2nCnJEGPBcbdigNb747EeD4kHkHNCmXSPMmj8GoUi60XAOwpOQpBBni06YaaeakZ4lZy0bidrAsiOQHUZqcmGULXMvsrNiqiFAhJQV6DugDUaOG4gYUSkmYlAK9LwQd933aoGqAyNq+LBAJ20mQkg/hSUdelbQ1YjUrUC2FfXqNkbaRZ53Zi4A3FqmIA689QrC0SxpjlAsVl1G7MJB/+yzz7F//764FaLYnjLrsbtFHZ92puR4MxbwTGE+53B4kJkexMULWWjRuD3O/ZYTP6u497k2e/fpgNHjRgh9JzvnkjY6rVZDYwmoXrkOzv2qFyp7MgKsXbdIxA+pdRO1+OV5k17E8zszK4z+/R7DsUOn4+KGog1xZyrePLgboXCWOqGEgKDfhvWrXsK0pxbLdYmbCQ9bWxRFb3Zg775XkJpKsT91OOF9vnz5EhYsnItevbuhUKH8QsVgXmkW5TwzzebklQHt+p/+yTtwvUD/J+/mf+W9rAoxdtoJq2L8dWPUyKewbdMB4QeysxoW0ipVO4BDx7fi5hIFYXXqRJMHi/yDcJHzFuPmf18tbmImjCpwYrcov/v339JRpVLj+ORW7JeMwDpoSDuMmTBc7It4sMghIurJIdiEvGpCKqmsbby/yd0izDJK0bV1mDl9vXb7Ley8MbQxOwP2vbkGd5QtKYVEdiBTEi0W0uzWqvetevAy8Hz9+U949KHuBr9Iw6M30YEcXwB7XluLcuXuxvTp07FixXbMnTcGjZo9nAf+qQkvDxZRdA9R5E4/g8IxourJ7yM+6Fv+Q4HuExSDiPgJ6tnwFr2iQOcE/X0D4n51gd5FbbpMxIHcVJPrlgtxz1ugE6LY+NE2OHvmu/jUhEk7JyDkN3317UFpInBSSu9j3i9ZH3/Gj2Z7Q4pZMxmhskDQ8JHWhE98rP8bBTptxoL0/I6F5LooJCUdawrO2RwI+oMSQInF4DMmfDgzMw12N4taereGRcV/9owlmDdnveoyxJxwUFU+lIXXD6xF6bLF1QtZJh7qz2xOt/TvzCm3pJ/GLjULdIVaXzFBJ6+PEHeZoP9ZgX7UmKAb++sqbqI55WZRTNgvEz7SFHKyYlixfD2enaY8aJuFCAZt3MxbNBpt2j0iaACbPVmaK3Xq1EHTpk0xfOhQNHywCb79MiO3kLICiSnAO4SbugwoOcW1PvoEzZsPwMGDG1D85sLybxR/kqIzg5YvXqxb8wKmTl4aLyJIx2MdTlkD2c5XaSEJ/M0QrtEDwLiVMaBGnVJ48YV1YotGq5s+vYbg0BtfwmG3CO+ZEFhyFgV8YPAh42hqQyJBuHpGQWJOVLmux03ojm7d2+tZFOGZx+TFi1tvrn9FEiQF+rih6DOwg8HxVY9kFujmFNtmScTiueuleNCCgyrVqlbN6YQITuV3YMiQQejZq7s0iYJR2vOQl8t/D6oStdgeJsltIFqFkzomqYTSa1OMTU82dVRLIy5ccBV6QxqchtZHPHRctVel8cJJb5ST+2x5htwXVFHnxCog6oHmBD0vmkNjAtc/p910F+B7ud20XaOfdop8DybttPaaNGmqiOIJIIT0RGlgmg+ZDVk2MazYtXsrypQthkAow4hb+dCxXR8cO0I7H6J9CAmmgjLi2gPmd+Mz5DuyYBBhMf5/FnFGg4hI3aGPt0H/Ab3kbDDFJe22RJS4qZosOqddBSf5RsNH9sXgEV0Rs/rks0k5cNqc0gBg8dqtS38cOfye4ctMNE0M9z9QEWvXL5ZpoM0eVqFl6hQIxN2uHHRzgp63QB9HugXP7LwFunLF2YjxOHnOMU65EPDZUPbW2oZvOBvD15qgy+qReKPrxIGTx8+iY9sRUsQ4xGVBp+FbX1iAmvdXgM0eEt/yrKwseMjrCntRqmhtuB1Uf+bzVUj9yCf7od/QNjKhlXvicMv3y8mOYf2qXZgyWSfoZtHDffbdLycQimVok8/llgI9EnKhbMn74wWt+fMULwO50EYIl+NVj17jrDUgtGbvmQW0C9i0eSaqVqugdAuXS/QIjh3+EF07D5V4LuwcmYoD6zfPQ/Wa5WAh3zUaEhgxXy7q9YSdKFWkjnwHwzxGitjhI3pi6OPdEIllIUZdmbiaO9vm5KB/8CcF+nJUrlpWOMFKrWCTnWK6XHKmAKb53cz9rM8vLjWb9/zP03SjvgCbYXXrNMQvP18UCkD8/DTPURZNtIT0mxa02jRX2oLRgLMBL+1YgfKVyiiSIkZxOT5wu6DkeB1EJEm/jvo8YTduublSblPLqS4XLNAHDe0OX4gWKryvasnltFETwIXuXYbh0IF348cRP6Jeg8pYunIa7M6gnh8+H/yMy15y53MkT+P3JDon/XKOPFtO0MWL3pskDbMunXrj6OGP47QkNiCq1bwT619YKvv37xXoA9B/UFspXMl1VwFaFVt2cTRP7++gDYsWrhBleRdV6kP0tdcCf8HiidL0FZG2KGOKBT/9+Dvq1OqEOXMfR4eObZCVfVG0lqTZEIogwZsk34dvwDzGbIixKZWR7oPXkw89uw/AwTeY72mjUlBI4TBq170XGzev0Kl7mE3fiFgQpl/OEmrDe+9+gk5tH1PHB6vGzPgaMZ1Y8lK9TeE/g9UUF4pk0zwCfPz5a9IAUrSVW+7FmuVb8QxzDukB6DDB7gpj92urcFf50iqqaFdUqpkjk2oqMVKoXxwEKcLEamUzhPXK/90OJvFF/P/wf1wv0P+XH144qhMOp4Pc6RjCfgtWr9qCZ55aLeIvhKdEYhGFuSOADVsZuO6WTiotsDjZ/WOBfo1CPV68m1gyLdAttAmjkIbNhbvvrIpMQmmliDZsZSzAw49Uwcq1C+ELXJIJuhQ9FrUnYWCkqrZyHv9YoHMKSAGrpybMwOrlr+qc3zwkKGxkB7757ogER5stJuI5IvZlUY9PHroMCJzm0SrIDi8efbgVPqJSp8VqdI2Dkvh37dYKU6ZOROnby8uE78z7ByRRZDIoQmV2pwQTdkBV1dvkCKqy6xUFOifozyzL5bnmFYkTiPs1CnShTZsicQkGxN0o0KUDrMIcOkFnspdXJC536srT3awr+R1lCmGlF7Ybd95RHdmKzpRrc7gYoEKoWayaM98AACAASURBVKcsXn5lCzKzLsp969ChC04e//mPoIo8j98MAmZBxDe8/8EyWL9hJZxOBzIyKT5GukNeiDsFhNx/nKAbufwLO66coHOyzMM9KztdpvIsOvn86T/OF6GUTCxCEQqgBOGmT3iMmgtheWZeT6LYsrVo3BnffHVep6Zc8RY77qlwK7bvWYVwNEMKF05xVNnW5B8ba1UyyCsLc7NQV6qGyUEnxUHhW38s0BXOKhsDMXz/a54C/RqFV26zhRMG9WWnFzWf4e/n0tG0SSv8/osPFOnj+3GdVq1eFpu2Pi9TjZjFjbPvf4w2rQbgwKH1uL30Ldj+0isYNmg2PG7aD7KRojz9mc+NQYdOLaQJEo5aMGbMGPE2XrR4nkz7uN5NuDUnDOQotmreDaff+0ySQnNizUD/3U/HpVOu4lkMxCw4mfwY9iqhKBISOeW6rJMQu4G+iPq10LG5cDNhiQZtU3jY0Qhq1a2ILVvXItt3EQULFsDFy5fFa5acF04FMtO55+2SMLKgZgGakOhCMHxZYJNcyPx5FpTRcAJuKVxLLNOCAV8eDjoL9HZXiMTxrOKeZwFjsyQg81JEGh0XL/i1MJRGoU0aQyxiTbLjTUWSsfT5Bbir/G1CDwiELhkqtooWYpNDJukxTjaUh0weI1FQWZk+DBwwFG+9+eWV0F1Zh7lFTLxJ8W9ikGm3xR8hZzUkRTXFnu7B888vhsWhll26l82Eid9J1zsTUBb05IWKAB6nXlb6FrNRxuvlBIjFsAuvvroPzzw1C99/mxHnYBMuLpcthQqh7g9j0pSR0sjIzs6GJZqMMqVryb7kWcUjzu6KSoxav3GZFMHiQsL7HOOkl8/DKkKn5OuzgciiluuENAaHl80IXqdafElzK+xCqaLVJCbwA7gPGXfGThiGPoPaIRjNQCxCLq4TIQqDWd2wxZLQuVMfnDimtozCJ7bEULPuPdi4eZkU6OKLLAk6bRv/rEDXxvfoKwp0QtzVhlSaIDw/hP+rKDhqJNxavMp/hrhLM0RVvvl93z/9Kdq2HGJAjFVjxmqPYduLi3Fv1TKyDzJzMpEvtQACoSAskQQp0CUWGFQEKrlPmDwU/Ya0RWb2b4JW4nOn+BYn1s8v3IK5s5eL2FRuFQb88K9jCEZ1QkrGk8PqxtkzX6JVo35Gc9GLACEXpAmMHYRufRtLAwBhIiPCgs5QpBGbgURKkUvu0emwRS3CuFfEcs6wvCQy6sP3v0ezxn3i601oZrYY1m1+DvUaVEdWDh1JrGKNJpo4sTAsMS/K3FJPECAmB51n18gnemHIiK6i0k8kFv2dWXgoxP2/W6Dzfv3RVk0abHEE4R/56HZrCl7dewAD+qn4mIn2UeX7XMSJWuoyHurUnDHS66WDTUgaFE4P0Kx5Q8xb8jR8gYuwEKLNNRhza2FuICjYCCbFKZBtQamS1eBy0CZPDx0iMAcP7YlBQ3rC7tZzQ5u3IVijRCTa0av74zh04JRM9tls5ateg/uwfstcRGKZ8rO8rpiF56UPVmhexcYzkZikT/H5ByNBnDv3Gw4ffAubN2/DF59RldKwSuRtigF161fC6s1zEaNl7d+aoOcW6ISX8pzgi7ofHidt6ILwepJE3LBOjUeQfhlwu+zw+7TRWOq2Qnh9/07RUGATlgU6eePPP79O1OVvKlxAtI1kT9nsUqQztqWkpIgGCvMSIgbEztcflfv99NTZWLtmG3zZSvNhp4wonxuLJOH1fS8jKcUOt8cKfzhbECRcm3zmbmcBzJ+3HDOnrdTtaAgrss+wecsKEU+2O2PwB32yN9n8EHtgq12pTqRvsViOKNzck0S74hxxXCK1SVAyMTdWLt0kBTqN5SIR/l8rYtag7Htf6JLqGAg9k+vOi4yMDCQmUahWaVXUvWFTwrT2M8VHrz38+V8uqv4/+vjrBfr/8sNkMGRQsorcLH0jYzK5a996hMGDY6uawh/sZOVg+KieGDS0G+xOnyobkwQqyVheiPu/gbXn/b4xnWSzeHA7vOjXZyj27DKEmkQZllDjKEqUvAFHTu5BFDnK+zE70wLPM+0xmDwZMF9pBmgBRo4UC4KmjTrg9Knv1DYspEkNC4Hqdcpg566NApsUOBGFe4wCXflgCqVhEskYRMX5jeu3Y9KE+dJ1F6E4CvbYY2LTNu3pSXh85ER06/EAnp4+EcFIjoqpUKXcqkU/iwDhu7M7L/Q1wihZoDtyJ+h/KNBVCEdU3P9ygW5C3E0+tAnRokgc4ZIh4UDqOONKqGp88CvXp02Uzz79Fo807KVJfp5HzMDbvWdrjB3/uNjCMCkaPGg4Xtt7OrcgMJ/7VQW6wA+NySWbGpVrlMLqNcuEJ5yaymCrUwUNZBGFuEddOHXyK7Rp1S/eoTcnqlcX6OwGc9LH4ocHvcCCYRcoGosieroy6LCI5bPhn9kcYDDwehMQ8Mdw+VIAFcs31iQuwmmDerAuXPwMmrWph1AkQ8WNwrQOU+qFKoyaxXreRZ+3UKd9oWopEG4uazJeoFPF/RO0bvGYwWM1YNdxkTijQP+z88NAQ4gFWzb5/B5BDqRdykFyEoPyUsyauVqAMfIy/J137FqCypXvQ8ziQu/evWF3RDB33rPwuIHLaTmoW7M50i5wwskOOXlnURS/pQAOH31VntG/zl1AtWpNsXPXAtxepqQUOzfeeCPIjeYkwO1wwu+LoWfXETh6+KwhNpg7Ef/+5+OIUXGbFmwyjaEKPeHBfm1yRCz6fKLZcm5l5fiRL18++HOypIDiXi9WpLIohFMQiM+biSSTsQ2blsvUgkroSakpyM7OFIikcleTJUngupP9bqfQTTa8CRbk+DLkM1mc82dd9oK4pUgNgM1FUV1WMSXloJsicbpB5NqZWNA+yJ4AW8yDX34+j/79++KD9/9lUG7UOtIkHSttRM+1paueRr0GVeBwqTiYnBGSmCm6hGcY1w/PaKJ+RLDKlYjOnXrg+LHP1UosD68+vlxM1PtfiD9M5tkMMa25+SsNH6qJJUvnwurOFiTOFdWWfnPjr9QWh8Uk7ZGUQ0q1Z0UQuTyajFFMKjkpP/718+94fskarF75ssGH5JmuTSRqDCSkAB9+fAKhyGUpiP05NpQudT8o5hsJMQn1CqWoRu07sXnrStmbAi8PMZ7YROyTDT86avBaCA9lY+bixUsoUDAVOcGLQnFS4SblHbMhWKZkDeU0i0K8ageMGNULvQe2Rf5CXmSkpylCwOEGC79o0IEe3Qbj0MGzuWegBWKTuW7DEoSjbPxERO37zwv0XHE5hbhT2FMVkkXFXRrIJlVIm4bkQ7udqSh2Y5V4sm2KRP1BJE7qOcLq9bz74OznaNlksAEvdsFB3YGoD7to81fuZkGYJaakIi0tTZaU05aM24rXUE0IvqgjwEny4z0xcHgH4dmaCTTFsyIhJxbO2YhZM1fqtJ3NFE4/o2H8/PtJmaDzO/kCQSR6UnDgjXfQrd3jRlxXzDUTdYr59R3aQsQbmTco9DdFigE21goVKiRNdTOhT0hQFBW1YngeMs6zmUr0yplTX6NNq4GwCRycglmKFNy5d4GqxLs8Uphn++il7kaU9mMxL0oVoSWsBRxwmN99wsRB6NmvjahYs4EimgRRNhdNkbg/m6AT4k6R2qs46NLUyWshmbdA56caCJgrCnRzw3OtUk03AePHPo2NG17F4iXPoFHjhobgoxHAbapRkpzAYoj7IoC3T55Ct87D4ueG5ixRJOez48CR3UhOtYnzBAs9fgYbbRF27mT4YZWBCCJO3FK8Wu7ZY6yPCZMHo3ffTohQPyXGmKAq4gmuZEEmtW/TF8ePUpfECEtUyK9TEes2zxHxPT5jnhtcaLL+2TCLAB53fkEevrp3Pw4dOoT9B1/Hud/YDL0bLVu0FU2Ud9/5RM4UEcCLAvUeqIqVG2chZsv8kwLdpSru14K4D2pvDEnYgPCLCCifd8ivlKZLly4LSmj1yi14aqKBFDNzH07RFz2F1m2bIDvnghSkVavUQefOXfHYsP6GpZgWpcFARIZD58+fF40bOgxJ0cvGZdQFpy0Rb+w/iu7duE+Mk9K0eowBGzcvRM3a98LujsLnT5ech+9DFIygG6nPtHQjZs9YKdRSiZeS6ALbdy5HufK3w+MldZT3Xp+VNNs9FE/OgddtNLO9qRJ/KK6YnOKFP5BpNGc5OHOIBtTM6atF64rnI5tWEQTw/a9vwe4Jw+/X4Yb8fUSboOLuIxa1ik4wP1tFFK9Fp/0Lwez6j/ytO3C9QP9bt+uf/2EmwjyBQkFNnuxw4vdzmahUvoXRVXbAaadSJaOwD/UbVsaqtXMRs2ZIwObE7C91sf5UzdrgYAdj2PXya3h8+GxJ7Rj0CdcUCJQD+Oq7t2F3BhCx+A1PU4qQkV9sQoivhH6Z0xwW1FZLAm4rWVU4qcqXMyDIiGLq9CHo2r2VFMwSuKOchLjksDETbH4GxY48bsL6bLhwPhtVKzeKC2pYrRQkCUmRnpLPibS0AHa/tgj3lLsdYRCmo9NL8mN5+BC6xANM1OiFR2qTYv9PC3Q5eFUsrU79e1S1mjZiwkE3IO5GxWwTrjgTAk7Q8xboRswTDpVZoFOkyEyujKaG8ZzMAp3wNbc7UbzkN214CePHLtBfMKYmcvctwJsHX0CJUkXgFIVpoH27rnjn7a8UrZC3GLh6gm4ILpnnbe0GpbF+wwopggmp1UPZKNARAb8fYVn/sUAXkUFyw+gvnS0cdLUkYtPFakyO1dabMGQmtwKfIgxa7NjCMgkjXG/j+p2YOH5enOPKJPSmwkl459Qh+MKXkJCofGb+vnrZx7T4kML/StX6KyHuLNDDOtUI6zr40wKdTXGju837/f0v/6ZAz0NV4N7mPqEoEtcQldlZrPz006+4v2Z70R+ycv2JIA1Qu045rF27Cj/8/DPq12+BLdvmoFbtyggGLsuUc9WKbZg6aZU0OMj3FPqLNYIFiybjkUb1sGnLNixZugQnTh6QhhX3rxaodrnHbJBxit+x7UCcOPYBomGTO6/ThdfeXImyd5UQNXhJwEREi0q1Ybmf9JZlokDhL/FrF7I/nye7J2wkeVCiWDXj7NJ/s9vZ2Qc+/fyUFPaKHKEKMRsiakUWDhJqzsLYsHcT6k5Uft4h/EkV02IRn5Npx203E+LKAp3riVNaTlT7oc/A1qribhSphHXS8oy/z2aPy0ZevXKy167ZhIXz1iLjcm6SbyrDm0k/GyfrtzwrCtTiusAGkVOt3uScCucYzUOdXnsE8eFH9+69cPzwN7kBI+/kPG8YucZ+zPvPpgCe+XcChQ1wnVTA5q1rEAKhqtcq0HPfxaR7iIWWVQtzvqQ4Y3OTha3LJRNxp5WCSQnY/9pxDB82BjkZnNrrRQokPAbsfm0ZKt5XRptpjhTcXKSm0TzjFIZ3MICUglGc/fCYxAxCmt2uZEFYccrFhobYbYnuBZFjFDBMEC2NUCxbJldC7ZHmsU6kSxSuoorkFD4Q6DEwbuJA9BvSATmBS6IpoBSOLLGkTPQURIumnXCcjhempoEFqPfgvQJxp20Rxd64664s0BNxS7GqGr6u4KD3Q/+BXYXWQrSXyUGnBWhOjg+JHhZYdKlguzcRJYrWUGE2cYcwIe6Giru4DOh6sYrYqdo4nnr3Q7RuNtRQZeeX5OEQxvadS1C5+j2yN3i9ghRgMxIJKFmYjSoDUs7HZCUtZCB6DmgBi02tMWTCyMaaPQVLF2yWSRqVwE0oLc/Tr388jCiV7R1W+AMheF0pePftj9G68UDYrWycmV3hGB5tWgsLlk2S9ye3nfBfFi38/nwGVNNnkWRqiAiVzMLGnlPQQTzviaZio/7t45+ifdsh0s+PxYj0sAp8euv251Ctenn4g1HhoIcJc48G4aR6uSURxQrWkzXHR8RpI5fF6DF90W9wRynQXR6ifDiZVRsyVXG/RoEuInGLDYi7qZuSR8Vd0Cnmd/93BTqRJgbVRARyVYX8999yULNGc2k4vXd6HwoUTJSGg9ulZxLzHWquRENmc4BoykSUv7sKLvxuIBkNC0zGqflLpqBJs/oIx6jSzaa0McQIkZ/skfXHqa7XlR/FilQyt4poAPAPo8f2Rb8BXUUQ0OnSwkv2YUipA727j8TRI6e1GWa8Gj5cTSDupA7IPg1FEaWwodUptmZff/Udtm7Zgc2bXkJGuv5SufuKiJjafRUqSvHcqWNPEbdVipqe27Xr3oe12+Zco0DnpV7DZs1Y38JBNwr0cCwijfycbN4/CxLceo7Rr533goKlle9rJo9G2JhGvlSkWCpOnDwIq8OHHTtewrChc3HipGoksFHDe8Ock2cW45PqcXANqvAKm4bUq/jhm/No2rgNLl9m0a5IFnn00H04YFB34YMHIllISvbK3mAhTKQZzz6qsq9b+wKmjl8sy0xyWTZeLMD0Z0eic9cWEmOoC2FSTETzIaqiu4yfEhOzw0jwJsveYVxmTsSmmPL57Vg8bzVmP7dO8lyOSERc1BbGdz8fRNSWpcM4Q/RNkKlGI0AoL3Q2CQYVTSmaKGqxxr+/Xqjnjdb//H9fL9D/+Xv6t97R5M4waDEBZr7NYmzqU/OwYe1rkohHZVLEzR8W3vPps6+hcLEEgZlyAiAHQlShnNwwAgE0pocqBkP4uKE6Iu/DYEmrJYXNSJfMxk5sAu65oxYuX+TkmxvbKV1vQuvWbJiHuvXvk8KUiSq5NbxeBmYmTjqlDorojfDFRfjEgVDAiQ/e/wptW/dWbp3DjRAPPguQv6ADR0+8CqebnCtWDmHwwDWt0ES8xKbQGkJVpRse1esc8+QUuT/atTRgmJT4tgDFS3pw5NjePHZLuRB8/QUmeTypaB2hPskMNOzEOmzUYfdIIjNj+nK5t7SAMYW0GjxUEUuWPYfEJBv8YfUi5akcCtL+JglZl3OkcxsJOtCtS18cP/aR2qaI4q9yM4c/3h2PDe8rQiNUspdChD6yMTYnaBdmF19TBhiKzLDTyunUQw0b4+sv1SLHzemVX61D6jWohDXrlmjDxhindGjfFSePfReH7F4Bp/2TooB8R/KJN2xcmQtD5EHstIkNFRNrr0t51B++/yNaNusrkchUG+Zn7NyzFPeUL6lUCIlW5hQqj1UNMQsCCyc/k1ZYyvvTAMTuLaevHgT9hJ570aBeU/zw7QWBOaqNGrBxyxzUub+yKJCaaI1/v/GupZIdRUysdag7oHQJi5CcaXtow3vvfoo2LYcK1UT4a0ZwJ2Lh0y8Pwu2NSEDkvjNtr9hgUNSHQsLN9atIDxZF1HxQEaKnJs/EplV7lVLCZpGBlnx512ZseXEjTpx8C8dPHNRpNZO+mBVpl/yoVrkJ/Jlcl4mS7NLJoEhxL44cewN3l6uOKVNHonWbJiKsRmiz+Ko7KN5DBAQTwCR07TgUB984FZ/A8PnSquWlXQtQuepdgmRhASbJhINnBAXaKHag54nLrUgXm1Pf3+P0inggn9ctxSrDTmoGreSYDlDB3wp88/1JKdgIQQ0JjDkEp6iTR+B25tNGQsxv2MPoGULvX1PckZ/PPUHP4JLFahoTdC3QWWQ8OaYXevZvIZaKrEkInWYzRCexIbCYioZUrJDIBK4zojNe2LYLCxesEHcIM7uiMjDVzHm0FLvZjUNH9sDh4jONyrSBU1I5d2M8y4wHx7+4WtE/Tn/ISyI0V6rVUC0298nVK/gqIYB4kzVXXyRqzWuv9scdYCZYbGCVvvURnDm7VZAxar/mkPNPEADUM+E+lIavS6aUp099hg5tektDQJY+BY9cFPWcI0KQIpIUc6DkzXUkbtltyYZ9HeEFIaFL2Jy0r6NAHyHPCaA6vlAjbDqh0aKWOgUJ8PuzRF2a8YtnusWiE1ByY8uUrCkNOiksDdVuKlt37d0CnkQLfPT1AoTzyviJiBedOvSWAp2FNsMft3D1WmWxZdsqUXHndcUMn3jRxLB6ROCtBCeP3Kv0SQ9H4fJQcbqXcHf5e0zgI6LLoXaD0tiVzyBVjHBfC26VBpLeN4EzR7WApN84178/5FcEhlDMePbFcPb9T9Gq6SCJk2xORqT5FsXOV5agXMXbpeHmCyrc1puQgEBODLcWqyN7TeK+0YgdP2kQevRvrvvAyAWi4tPswdoVOzFl8iK9MNNvPRbBd78cAew+db2ghkLEKgV6x5bDxZqFCb0k9pYoqte6Gy/tXoZA6KKxzzkZVzgt7wnXhcRSVs5s7FD800edAI/qg4g9HdXVXTJBb9V8QK79KtEwFuCV1xej7J0lYHN4ZP9THYXUJ7slLJSHW4s+rEWXhl95jRzVB4+N5DPKkfxEXCbiPuEWnHnvU7RrORSgFatA51TFffuexbi30u06JJB8KCwNJV4zaRBXFuhX2qyxQBIhW7pEIAp/IAveBB0wsBG6e9cBDBk0HZ26NMCMGU8jEqMFKm0fvcJpdrid8juczPKMoqsKm6mzZizE80tejqNGzEr7/gYVsWLVPFhdQYP6oxoKTrq9kMZnU5qNNerBzcXVLlCg5UbsGjuhr0DcM30XRCROFP7tDoT9tEtMQI8uw3Hi+PsI+plD6n2tUas8NmxdIAU6p/U8Nxn3yLteOGeFuPPIcmLcdgIdOz2KsROfEKQL4zxzp769H8PBN05LLFXh2Cjq3F8Jy9ZPhyshBKtF3TEYRxgHSV1KSiyIIjfUku8gUiXG+iYShQU67Uk54uA5wmY144jmWYwj1K5JQjAngonjn8XG9fu1fyLI0JhQLV7asQb3VrkDXbp2xI2FbsbsOc+JfokOb0zKitGkBvncNmn6sLim6wIRKY0fbotPPv4hnt+Zz6lm7bLYtGWVuBDQhYQUDzaoZN1J0e8UvQ7GKNqXzpy22rBMc8rEOhLxYcKkQejTv52sGYr8EXUidLDMTEGWCHorpva1zFmJEuXAT3VLhL+lVo0R5aBPe2q5gRhTfRQ293/41yGELWqvyPVH4VHJF5zcz2oV+kd6YN44c32S/seo+8/9zfUC/Z+7l//ld2JQNAtqdqQZHI4fPY22rYYZnXzlSWpHPYpRY3qj38CO4ksZMMR/BJrmIx/TAo+HvsXKveKLxTghNYTy8BBXf1WFVDN5YFFI3+to2InVyzdi7qwNCErzPXe61q7To5g9b7IoeRL2RXVj9Sknr9ZmKAxzQq58b5k0OZJgs6Rg3OgZWL9mu3YHmX1YonB5gaHDeqBv/y6SLIufJL08DRKOKa6kMHc9UBk4nTJVdeCdtz9Em5ZDDA0VFvf8rrT3AKY98zjad3pUJks6l8z1BdZM0yjQCTAXtVcLQpwaeBKFy8UCdOOaXXjm6cUSpJigUrQnGougYuVS2P3qVoFxhmJscBBXqBxmFtYMSBTl0Al6bxw7+nF8EkPHJQIDxozri959usDmIJeRfHhdOuo7rcrPfB9ac1HojRyiV3a9hiGDJsYTK+XOMisEtr+8DBUqlpXnYrVpg4SFCUXJqCgtWQi/s9xbo1ClP/1VLxZ6KorFe+3LtXMS+LVykThpZjH11pvvo0un4fFJE8X2qPK+bcd81KhVAVEmUsLvNG2grvRpNgt0dqXN5o5MvMM60WLyRhue1189hj49R2oBbdfCt3O3Rpg5e7w8A5lE/aXXtQp0NoQ0GFGsTYsBioBF4XUn4dDBt9GpvXqEch0w+Mvw0Qr8+K/j8PkvwZ3gjXeVpblgBEzlr+n+08BHv1VO01T8KTEhGWff/xyP1u9p0p5FuJCJUaMmD+HAkX2Y8exYNGpSXyxOrDH9XXbDp02Zi9XLdiESJr2Fz0ZhoS3b1MKbbx3Dwbd2IX/BBIHi8n4JzDukjSiKaGVmBLFg7lqsXL4FYT953yyiKTYYQddejTBu/AjKq8V9cImmyM5Jl+SMqvMM4hRVE7eAMJMruyBuKGjJCXrzJp3w1We/wkf/XXmFRXxu/ca50kyiUr0nidO0gIj6UE2dIkOKyAmLenpyYiGjMReWpCgpkfw/nxTbDls+gRCzoIpQB4O2X7EIxozrib6DW8HliUmCHgiEVWQzTLsiFtxhuOxuVRQPpsHhICyd51QC/vXrRby88zUsW7oeF34nNNgYBhu185GTW1C0eH75zsq15fWzIMljKfmX1mHe7phpK5TLGb/2W+QW5Pq8c9d87n9dvb5NiL9SFVgwlCnzEFatmoDadWoKP5EUAyZ0FD3y++hvHEOCTOGAgI9Q2ST06zUcbx14W9a9CLpF6eW7DFWr340cX6asq04d+uKD0z8jHOSZQiRERCZTK9Y8g7r0ObawQcQ1w2au6oDwOTPRZKySAi4nJEVKIExvYbX+lEJDmmYJKFWsiiBNxMKNe9HGorkH+g/tBJuTvHO9r9kZ2cIJZYFOx4v9r58WRWyh6FqA+g9WxMbNy5Ht+11VrA3fa0Lj09OzpfFS8pbqQtFgwSF7km4JY3vi8Sf6Iz3zN7EXY4Euk2E4lOftU9s5EdxypKD4jTXiEzWzsBgxsjtGPtkHoUiWcKQ5eeZ5KurkwSCOHn4XvbqNlWM6HGLTm5lBBNt3LsC9VejTrdGR+zgt/TLyJRXGzTdVZ0ogz5hQ8myfD0+O7Y/ufZvBm6j0MOYEpCaRY7xo7gYsWbRGmhwizmlMJVmgx2zakPMHA7BbqT4ewz2lG8Zh0qaeBJuJ757dhXwFCPPltM4jSb1M1cin53RPoOU6lSOKhRD4tLR0aWDIRC7kl735zslP0bb1AOlxETFB6yl+h5d2zUelKnchYkz2AiG/PAsW6Gw03Fq0PhCxIxShWBltQcMYM24A+g7qIFRANhi5jvgdlRbjwdsnzqJti2ECjedn8e6y4bR640zUuf9emXTyjCUyhtN9nSheLRJ3ZYHOfEcGHFYWiAGxahR7Kwe54QnibX32zG9YvXYaatepIuiLlJREnDt3ATfeUBhZvhyNK2HaIboRCYZlGvrbL5dRr04Xmb5tmwAAIABJREFULSpFA0K9JHnvT76zG4WKJEqDX5prlqi4YQhqzMlGVxhuewpKlqgmTS3JxWiVHgMeG95NIO4JKUTPqDaJYKrsiVJwtmvdDyePf5iLOgHw4ENVsXLdcyKWKdNptxcZWQEsWrAKS+e9GD8rmYJVr3EHtr6wFhERU4zBYaHgr1X0eI4d+VApP2x/W4Ba99+LrS8vhy90XhCkhH6HA3q+JibQjcSHO257OI6cS82XiMvpWRg7YRB69W0hHHLuCH4FDkFMSDbPNj77zIxseF3J+PrLn9Hwgc6CuCSqhesyFI6gdp17MXr8EDRv0QNbty4WgWGihFicMy+WBopddRRkQBRTpwiBiMc4JJqGLRv2qLiheXDbgNK3FxR0U5Gi+eALZYi9L9eGDiCIPPBIk97lUt2cN984ij5dJxh0QY3pbK6Vq1ACr+zdiEDoMjwJDmnGM4YlJ6cg2xcwzkl2T/meRKTwOXu1oU0KiSFASeeOtSu24dln1iDB4xQXF1nb1ih++OUYwpZ0g1LokefLfS7DwqieEfq6WsPnqpj0l2Lf9R/6u3fgeoH+d+/YP/zzOjXVZI/FiYcbI0KIbwyTJ03HxnVv6vDTmMRw4piaz4FDR3fL5NnhVq9nESlyKIeL72NOJ7SDrp1sVWBkR1MPGrG2iWRJIWWJkYNYEFlpIbRq0Rln3/sRXo8bPh8hqFGk5HPg8NHX4U2mWJEFPn+mJLgxsfaIyQSYk1aSMPnZLEjS04Li31yn1qPITGfy4hTeC4+zIsXdePX17UjNxwOFBbOq0rOg1gm62RzglbPrzs/QBJsFM/1WaVf13TdpcoAz8YsILh94+72XUehGl/KmWUBLkWjajRmFqky9tFvPXyJXnoGcIiMsMuY9twqzZ62Kn7zKwgQ4QV+zfhECwQw43BTACsJOWHmEjYkgXOR/kRdmS0b7tj1w5PCHkiAKoMBIhp4c0xf9B/aAzR5E1OaDz68cagZoPmce4hRtYZHNadavP1/Eww81Q3ZWxJgiuREicsEeRseujTBt+hhJLpKS9cBnYGGTx+8jzNtjFHGqah0/aAVmxnUWQUICvclZgAdlgkWuFAVCLl++LEmkojvs8AdyhILhcqbineNfoHWrPmAuzSLHxSQ1nIMXti9GtRr3INOXIQmj+LCL7R6fu9kgyJ2gM8ByjSZ6mFgEJQAlJqYiHIgKPK161UelYLDb2VzKQfl7b8OqtfNQqIhHngEbRH+J4vGHfWtM8O1U3ybPlToQtGlSSBttAN8//RlaNO0f96Q1URBcY9/9dEw4eUywuH9k0iz4cYURS1kqBZxyDKWoDbHbT+EihXVzDQ/s9QRe2XVEmjRqQeOQyYjNE8Op0/uQmMQ/RwVKar6+//Z3NKjTWW3a2CkjjYPCvRHgyfHdMHhIP2mo5OSQBsOERNcek2eK89GX9+wZ2uQN0CESlfpFxj6Korck4PjJA4hZo4LGIL87FM5GSqpXEm9OJITfz+0koodMppKReTkLLmeKqGBPnvgcli/ZpmAVaZxxHwIdOz+Cqc88CZvDD3eiDZcJ1YlGZZpEWDXXAdcgE36iJ2S641BvZ947iuEQlmuJJeK2EnUQM+D5MlWNhDByVBeMGN0DWdnnYbE74PUkCwwxm5Z+4inMBJCTmkzkK+AWriEnGEyWrBba10Xx0w8XMP3peTjwxtvq6U2OO2GwLy3AfZXuEv48VelZoJtwvysaX38aH66d0GijKu8r75+N3/nD5Dz351Vj8FoFvv4u15sUv64k3FKsBurUK41169YI9YFCRbzn3N+0oeR5npVOv3k3YmGqoSdhycK1mDZ1ibwXkSNcYyffeRlFixUUDRTGkWlTZmHZot3yGX6fUnUs9gDadWiImXPGIhLNVscRighyWkdf4TATzWRFXdmdCAaU8kCfbybXoYBaVLG0DPrtuP0W9a83p6U8SidMHiQFelrGOSQnUbSPih6ceLkEwdSxfS8cP/q5nL9iCxSLoU79CjKBdHm43oMIyNRNbciSk/MjOzOCW0vURnKCCxkZCh1gnBw3cRA6dmmGhEQq44cRCOt0muub8Y7Yf7GrDMcQ9Dtw2y11VQk/yr8HKMg9cfIQdO/VHFH4YHdpUS7PP6bUjfdOfYSWTR6T4ogYHsLjWVitWP00HniohhRktK+SdRyJIZBtQ5kS9WUP6wRb49+YcYPRb2g7mfYrkk0pRWy4rFiyFdOmLNIzgWLsLpf4Q/+e9j4yfOekCZuQlCgilGyatWrUFV98/qvwY/1+w3o1BixYNh6PNKoLu43QdkV/SWFkU+VrUzDOnKTzeasFl3KWlWtrxScf/ojmTXsak3hjvVuBrdvnoWate6UA43dwe10SfyIB8m4LoHih2jINpZqqCW6aMGmIFOjRWLZAgHX9q1tIICeATz/+Hk0f6W9QAqhuG5b4v3HbfNSpV0FiFAcVPCfFz14QiXkL9DyNfmNPRoIBFChQAL///ruomrMIU1VzK069exatmg9D/gLABx++LY0ZpysiE3Oe/6I5FGMxySmnIiOoEcLcz+1Ilfzmqy/Ow2E30USk/AB9+7fGE08OhifBbBT5xAKDMYYxjHmDJepB8aJVZM9Ig8oA+UyeMhQ9+7RDGNmiK6JwayeCvihcjhR06TgYRw69J/kMJ+B8XjVrVcTGFxbCH0gTgTg2on47l4bqlVvT9U/OTkFF8pzcPh8V771DRIyJuqIDrNdTAB3a0unhEz0qeZawmK9dAcvWzhGPb9MFx2FxyfdIu3QByYk3ouiNauspXu7cRFYipQZiwBBOlrm+tcHPnJnniRmPGfe4ztiI8bhS8eTjE7Fp/T5FFBjTfjbaytxVDBlZvwtvXnJMaVooPU8b20q/MdFkjBfUcHl192EMGTQpjvyQuE+UDoDX96/HrWVuFqRpDCoIx+GSUMwsTpw88R6WLF6OVatXIBRlYwu4u/QjBm1RBTPDoRz5rifeeRGE47u81GJhjOWkPASnO1Gog7yPglSMMSbZke33KXWMujpsQNm8gkYiB3360yvkM3gvRdvDCnz57SF4khVVZmqVmHFNUWdsuv55fIk/0D+Ne9f/4b9zB64X6P+du/cP/K5ZoLMw4UYT6DL5qhYbLqdlo1mTjvjpe2Oik2eq82jjali5eqFwwpk0cnouB7ThGc7ESexf3AqJEZVVpvJB2l15sG3bNhQtdhMqVysvE6WgPyy+yw6LFx9/9BW6deqHSxcJe8rl3nbp2gjjJ4+SCYLAA2MUpQjJwchAzAKFfpzswrGTS1XPOc8uw8L5m+JJpNUeRkIS8OKO1bjz7lIGp8e0CYoJNDW3QNduJ+2bOGmlbQXVaJnMuZzJIgAyeeJi5RYZ9+ahR6th05Zl8AcvauHL7EgS2Dxc2zyK9uT2+HIIbXdLZ5gFjKhePr8NT0+dr7B0Hry0XbHGULXmHdi0ZYUktIRXc/LvD/rF/oeq0jmEcFpccFiS0KF9T5w49pGqZBsBkklu+45NMX3GFJni2d0RgY/z+fAZsplARd8kj/pVZ2WE0b1bP3x49pvc5JRRIAaUq1Aa67csRHIqCzVOzykk4hevzpxseouy8DJ8rAQ1YAr6GYgMCoBxchzjAc37HgEhs8KJE6syE8JpQSBIrq0NiZ4kKZzfe+drdO6gnr1x2zxbGFtemI+K992OgjcVEDEjNmXkc+NcPsUjmoVJ2GxQ+Vm8sogl3NWD9EuZeGzoEzj81llpyLAgTEh045U9W3BbmZuQ6f8XPF4GZkJEry5y/uLGFDilBuIYu+J0JjDsRhhpjxw6ha6dRun6Yi5o0BRYc/7wy7uSsLi8boWFGomk+AFTddigjkjyLgJIOuFgIs4AyD1CKsR7xz9G2zaDFWUhcES7NKsGDG+HYSP6yNSC700Ope6FoBROI4Y8hR0v7ZfJoClqxlh68MhWFC5SIG67xiRMqQa6QSJM/lxJyM6K4qEHm+P7r/mMVBtAim4b8NysJ9GkeRPVDbCzZRYUz2OuUTs8BkRQg/q7p09h8+bNmDd7rnC8ExMKiI/uQw3aKi3EKKokl7YDBw5twS0lC8EfTkdKaoJA7rOzArKfmYhHokq74RRp48aNKFAwCS1btpBrZwNS0D9hD4rdUF2E5EJC32EhFMGQxzph6Miu8DCZ8atvMuF9JnePidbNRWpg3/5VuL1McWlimM1NfnEm1Yh6hePaplV3vH3yTJzvvHPPMtxbqawUSeY6MEUsc1fbVevw6nX5B7SHadOUFwVyrbV8FdQ9z/KOSnJ2dQKllo98iZ8znAJHLVyoovzdizuWolLl8qLCzDjBJozwdS2kGjhlCuzPCcNhS8TiRauwYP4qUDiYr7vLFcGbB/cg7fJvYhXEZ/brLxdRo3I72HheEAnhpPNDjjRbDx3ZjFK3FRYeOuMEBekEsWLYk/Fc1KIuguXLn8ftd5ZE7do1Bf3DM5vnE6f5d5WuDYfdC59YHSncfvS4/ujZrz1srhAiXGxMkqOEeDpFJK5Pr6E4+KaKxJlCW1Vr3IldezaL80M4wiRY9yrPI567PPtvpoe5UHc09rG5NXBoB0yc/ITYL3ENeJMSFSHEGXeEE1r6rzMZ98gaurlwNXkPogI40eT5QWhuj96tpLEXpgiTg0QaQvZJZ7LhzHufoC19us2zQA5K4JU9S3FX+VJinZSWQe6xG7A44bLlQ/EbqhhFgrEorMCo0YPRd7CKpQlfnYgdj1ecElYvfxFzZi1FIJA79uO+/Or7o4jZmdzb4AvkwO0kXN+LPdsPYOCAp2RI4HKqIjjPv+KlknHk2D7YbSGJzyLcF8xRaDtRdUIZUF0J7s927dtgwoRxKFOmbDwec4J+8vhHaNOyt9xrbcTapUG5YetiQWkQIUWUWrZP40+Sxw2/zyI2aw4bxSpV0IrF0eNP9EPfgRTHCyAhOUHsKsXClpZlviDOnvkCbVsM14KV9buhZbBh20LUvr+C+FOL4KU/KGeLTFBZnwj6zETiGba25h6MqJ6OqXJt5hpE0Y1+cgJ2vXwUDRtWw/yFz6r1VSxLoPSiSxJgPPAgxKqbqt/hsIgccr/mZEaxeOFqLFm0QUVczZcNKFDIjjfefBWp+TzS0KLbRYhuFmATJSh7JxZy4Y4y1aTpawi8y/d9YnRvDHmsF3JCaSK6x58XeqPVhYDfip7dhuHQwXcNoUKNedVqlMOmF5bA7lT4GN1WNm/dgYljlmrPn3kEJ8+0x9s0B5Wq3C15jYh9Wjh08KB9G9JNPo2/r8sJVKp6F7bsWG34oDP/jQlHmnFSnUqsuK3E/TpBN5e3iBQOxYDBHUQPQgQliXrMpkOABTYRE2bTKGIgvbiurDj3ywXUqt5W9mReyiIRiKvWTkXd+2tIvOMZyDyP6vk6RVb3Fi16ifQJ45uvfkaHdr2RQeeRmDZPODjjez01ZRg6d20t7hrMx5S+yO+m1n3Ma7p26Y7ixUtg0aL5SMznEP/4yeNm4YWt+xGlwGWYTT1atAXRuetDeHr6WISi/K60HNbmPv3fubejYb8OrpwJOH/+Inr3642dO7fLmpVz3EeahxvLF6/HzBkrjCl97lnx6/kzyKY7k+wFDhS40o0zTRCNJjXrGo3jvErFfzHluv5jf+8OXC/Q/979+sd/mocBu3TCXzMswCSpp1e3w4tPPv4azZr0EoE1HtQi4GYUDF26N8KkaaNFzZPJD5N+Efxxu2X6yb9jkFLuC3m+Fvz6629YuXK5BJ+Zz01HJOZHIOhHkjdFk3SoyNnbx9/DwAHDcPECAzOnwzq9WLp8Ouo3qI3EZIdM6Oh3yeSb4j0iOBIMCZzNnxPCnt37MLD/VImDbsLGIkGEIjHMWzgWLds0FI6sdKuNAkdzTcPTXdTCdfrKLjYLdHboaWfDCTOTaU47yt9jdB75a1Fg09aFqFrjbgTDaciXLxk+sfMyE9jcRoBGZ3aWeZB7xVbLlxOUSQotlPr1HImDB95RWKc043U6Wr/hfdi0ZSXSMy7AneCQAiYzO0OSU8LcGJAIbfNlxdCjG314z4iaNbvOYl0SDuOWkgWx8+VtyJc/EXAEpPuscGgV0uH7XDiXhk8+/kKU9bOyYooSMD2kaX1SrwrmLZiBpHwW2FwUmgEys9Jy9QXE/oNCNAbnPu63bEyxBaFgEdE3dqYF/kwv4UCWJI5is5GQLEmyQBvZCrdE4c8KIjXlRrx78ks0b9JNAx5hysILDWPPvrWocG9pZGSnw+Wm4jU/hxkyM3wzyeF8SF9MVDnB//1cmkD6U5PyScE2bcpUrFmzR+F9MaBEyQJYuGgu7q5QRtRbo8hQWsR/s0AnPlQ47xZOvyxwGsUCfdZXLNuIKZOWyvSIBSCvxcYpdCSAX859gCgyZZLGBoQ0p+Q+6SREYKVMdsm9dGlRq/oQJmedP2NDxGdB184DcPzol5KIRkWZHTh2ajuKFicvmxznqFA7TD4pJyTnf8tElUrNcrF1FqBth/qYNX+qFNSqvq8ceML1uMb45wR3suwd7vEDbxxDr25jDB0H4+ciMZQuUwCbX9iIG27ML8gMri2iZjIzs2GNcNpNWLINp8+8g0GPDcHGjStQ4uabJUFUiyAbFsxZjgXztyh/kMW5aEnE0LxVPSxdNgeZvvOyd3SC7hErPZ5b0RjvlwsvvbgLy5Ytw6uv7ZJzQ+Gmar1HX+HSJRuoerXh58zvWaRYPhw+sUcpGob4Ge9DckqiwrktNpQsVgd16t6ODRtXS6LMCQcLVML52NBi84PQ3ndOfogunQdK0pWYDJx8+4BAhjnR53lrukuYE11dzXkFO40z5981jwRZYopQmaHlWlx1E0B5LTrH1cJVfJ9c2D3PEt5blyM/SpWsJPfrpsIJ2L1nhzRygv5s2fdct/INCP+k768nGVkZAYwY/iReeeWY+jQHgTkLx6JxkwflPnD/UX2KCfCsmcuwZNELf0gA2UheumyuJLCkzchUKkKrJqVb8VkTDfT66/uxaNECbNuxXlSTOQlkI5Y0BQoy3XUbp7WEHquAktdrw4DBvTBoeHdEBUKvDhCJnmRBBbFBWrtWQ3z79QVjj1jlO9SofR9Wr10oZ4hSoIgGUUQPhaY87lTcfpty6hlvTX2Nojcn48Tbb0kDiXZ/aRk833gu+EXwjHFJfMvB94nh7tsfEFg/G6ZseIbCMYwaPQCDH+sKmyMoEHcRnOL5502Rqenxo2fQucOIOKRck2XghZeex31VS8tEzuXVaVws5kbIZyALBAXD/aH0hx69OmD8lKHyOdLsyskRZBgb5ovmrses556Hx0NqCWMpkQUhvPv+XhQsrMJlNgd1KrjfffBYU9GieTucOf1T/LpkodiAiVMHo1sXQsqDwsvn/ZBzToA1/O6qhfPEE8NRsFAKxk8YKwU89xnPMIrW7X/9OPr0ylUsZxzift+1dy3KVyyNqFX3hyeBAltZsEZiIqJbt1pLOcd4f0jR8Pl9mDJ1FHr0bSnOAZygE+nC66GDReEbCmPfa0fQofVIsdzi2qIyOtdSu85NMe2ZJ+F0U/wqZGh2eCUO8oyQKjTubZ4X2QdRsWeuRU0OrmWiVTjh57Ns27q/3KrxEx4TYTYfhT7t1NMJSTEIGyHjWXC4nHA5CP13Iis9R6D/FDnctfNN9O45SvKa+KDECJyDh3bDk2OGIRhVsUOCt1TPgXE/Bed+Tce9FR7U+EmkhIcDmyAmTBqGXn3bw+IIymCAE2F1D4oKpax2jUb48fvf5VnzPOYebfBgNazeMBeBECkK2tBfvXYTpk1aKc0hNgQCgSxJkV7cuVDE/SiKxrXHyXxq8k1o3aIHjh35QOK+aJoEo2jQsBKWrp4Liz0kLkVihRkj5caDWJSinsDtpeoiFqHIr8Zg5hhdurfChMlDYHOo4CSfmVxr0CcFujayiWpjTk0EUQBuRwL69R2MN19/XxrH1EqiA8DtdxbCK3u2wptIgVJFw8XviegTcXLvlxjO/NCXAxH//fD9H4z9YBUEZTgcQvOWDTB/4QwEIjmCZszKypD34vCN3Hoqy/fvMwDvvvst2ratj6nPTELUpjn7bz+lo+ED7SBSGqTUsWlOaIgF2PfGRpS79zbhxpv6UTl+Fups8HGg4ZK8vkOHdnhsxDA8/MgDhiYOUTMeoS5MmzQXa1bp+WyKwfFh/PDLaRnykT4SjYZwOf0C8udPlXupEU3Rt7kQdx0Y5O6H/+Jw5B+vpP7/fMPrBfr/9nPlFM+wAmECKWJT5H+K6FpIBEO++uJndOrQD2kXaD9kiOQYe6ZR06oYO2E0ihQpokrnHh4MmbJpJVWLqpgbYYxnz57F8OHDUbt2bcyaNRPp6ZeRmOKSQ5iQXhaRFCdLTc2PrIwsfPXld+jcsS8unDdqKyMHnTLtcXTp2hZ2t0VgUjk+H5x2j3LfA0Hpyr7y8i6MemJuPEDw0ElOsWHthuUoV7EULDYKozBJUOi9ClpYwImQKKMbwngCi3RowklYpvp/q6APuWijR/0f9r4DzLKqynrd9FLFro7Q3STJQRQUUEBRRAXDiIOCophFUBAVxTiIg44y5jDqjGHwx4AjoIIBlCBJkJxBMk1Dd9Op4ks3/N/a+5z3br16VV2pA3Dv99VXVe/duE+4Z+299tpn4Nxf/Vk8xXPnF3DDTVcgyIem9BaZh2mPt40ic5JR8QuWr6DdK8OkXPYKFfDO2x/E2485EU+tUtUojcAxL8cTQHbhH3+M5+69G0JUZKHK/Lierm4MDVUQ1yhK1Ym7brsfb/iXtwsNmaCF3kypZ1qgFzTCrrsvxefP+DR22m1HmRAtFfrGG2/Evff+E3/8/Z9w4z+MCrQNgEK95+95zzvxoQ8eL3leInbnM3rEhcWI0AjpUJDcdSO8phOq5v436LgWoIuIj9L7RZQrIN2SkUpP6oaSVaGiRDkB7XO650gk5kc//A3O+vJ34YkYGIErnUAVfPr09+Od736TLCQVlBqVmnEAOl229PL2dC8QivG6pwbwuc99Dn+86BqJihAAveSlu+KrX/8a+vp6RDlfFk3y7GR4TJPibiOM7HcEynXWBy/IQp06AN0dvdj3+QfhyeUUc1L1Ye0MfGHVccYXT8E73vUmJJ7meUuNXoJhlpQyFF46W4Ssakp9qXiiAnh6/uXFHRRw+aX/wLFHn6YvZp+if/vjf87+mkQILNWO/Z6pKVKRgPcQuTjubcfjmqvvE4cdbSUL+QN2FdBAgRwVXWM0gTnqCirpQKrXNLG6kOvBpz7+BZzz/y5q5JoxCsL23PN52+Psn/0Ic+YWpTQa0wm6unoQV+lVd/GPf9yIEz94Mr72rc/jpS89CIGXKFWapbP8IlY9uV7u747bVqQS9BTDHnvca/Gls04X8RuiICvmJvOAU8Uvf/lLfOXLP8JFF/0SO+y4WCjpUuc+ZAkdKtYmOOF9n8af/3hdkz1jHGhHHvVKnHTy+7H9js/B6jWrcN555+KRR+/HGV/4nETStl/8EmnGM8/8KN523JsR5EJZ+BCkMZ2DrKVCvgdXX3kj3nL0B+V+Tzn1XTj1Ex9EpUr9DXXI2LZsvj7sQqU1oj3RAibtMJwIoPO7VmVHC9atiI+9jl086f6MnjAqXC0H2OU5++lnHrDr7kuExfPcPVleSoEUHUCce/N5zuOs6nERPvzh0xvVC56/z7a44KJzBWSQCsoIPMXV6FhbvWpIKOV33f6EAtKaMjLYN5na8MUvfUGiycPDWl+X9ExLpTznnF/g61/7EX73+7OFGsoFMampIsbk5nH+eX/CR078gizUpTQmxxBVoA/ZF2f/4vsC0At5T2oUFwICfgf33f0ojnj12wUQ6LuEJUMjeLkIt9x2FTq7PYTxoOT00klOx3Kp2CsOv/e++yT86cIbGu8uKXMn4/IAnH76Z7F0m8VYs64fv/jlz/DEivvx72d+XinyXT3ixPr9by/FKR8806Rp6ZxL/YxDXr4ffvy/X0filOHl1N5MqRkaLKOnexHeesy7cM2VWrddmQW6SP/Up0/C8R96C8J4SJSXCTriuIQb/n4n3nb0+0F2McEI3/MCRpfMwZ8uPRfFki7Gu7q6UB4eFhrs+9/1MfzlkmtT3UkZO1/5+sfxpre8Xpyq5eow4kgdi1HZw9133Y/j3v4+DIpCN3UbQniUowiB73znTLzhyMNlLLP2Mp3zw0MjkkZTrUT48pe/jLvuvhW/v+j/xBklQmCFLgHnFGj80pnfxM/O/rVEtfmOZPk8Osw+/inWun67OJ9JlabDjSCtp9SLn/7kF/jMqV/Xd6oRN6ST6YAX740f/+zr6Ox25T1NNhOfn8wZahPwmnvuciAGB1Q1LVdgegud9FV86vQTcfRbXo/u7i6hq3/nO9/FnnvugaOPeYPRrDFh3FEON60Dn8uzTKNW4WFqxj13PYa3HP0+rFvDyjTAkqXzcOFFv8GCRT0YKa8TVhTXDYPlfpnPamEdcaglJItBJ3JBNypDiTiI/+NLPxTnE8cTn4Vjlzn97JNnffV0/MtRrxSALvKpUSLBhsGBCv526fX4wPGfMNFnF74IQlZF8O0Xv/oxYjq5k6q880UFfbCChx54Eke86u1wpBqHOpS5UWvg0it/g65uOvHJAHNw0y2346g3fhDUyBTWAJ3IReD9x78Vp3z0eHkvMqc8qfs47//+iI995AtG8M6klgE45NAX4n9/+QOJDr/k4JfguuuuRGVY08HKI0PCxHr9EcfLOOKaj0694ZEBbLvDfPzx4l8IE5PsMTpfuT4hWGeZMdE+ENE+ZWAy7YSv+/vuexCvffXxYhMpouCQdfEunHDycSh2kIURmXQoR1IEVfRQbcBnpiPilJM/g/N/c5lWEJI1pGoA7LTLUpz/25+jb0GXpE7JOz7Hdy3XtTncfvNdOO2007B82UoMjwCf/OR78JGPnYjhylNSu3xofQ2XX3otTvzAGWInsvYk1YXcojAjAAAgAElEQVQO4i4f/3vOf2Hv5+0ufVE0D4KilsuMYtx555345CdPw2GvPBQnfOj90jdoEwY+KiMU0AQOP/Rf8eTydaKzJGmwkeo1/eXSC7Bku4XSH5m2qqyoqqm0UBImwagAVwOc2/fRJKtIbW6c9TS9fgbQN3PDsayT5OBJmRFDbWH+iaN1PLm2Lub7cOftj+I/vvgtXP7X6xRQCJiytZmBt7ztcBxxxBFYsnRr7LDDdkJV4UC8/Y5bceedd+BXv/oFHnigH5/+zHtw3HHHiYJ7V1enRH/5Yhd6YhRJmQrmulDEg1FR0nm+etb3cMmfb1MamlHqfPGBe+F1Rx6BA170fGyz3baoVxI8+uhy3HnrXbjgggtwzVW3GXqQTjQHHrgPvvil07FoSZ/k/7n5subQOBTZ0pwZoYJTwIW5tZyUBRhzoUc150Ryt0glFCqcV0Kt6uCqv92I97zr4/KiPeGDb8UnPnmS5KAJSKeIj+SE6wtEPeG2fggnV60vye/zQQf+ed9DuORPFwutbHCdxJcbwiOkr0vdeS/GnLnAKR89AXs9b3fsuvv26KS3VMSJuvDgPx/Bb359Ic79xQVYt4ZROfViaj6yg0g88qp2mqaeCThj6SEq+PK3VU62k3Sni1cffig+dPJ7sfXi+fB95s/FkiM0xNykAu2lSe58Z9Cxw+8EII+imBsviwD0WBZi8uK3kXLEIijIMjBCFY0IOvmyU1XyRx58GH+46DJ89cvn6AJWWPNKmXe8OkpdwAkfOhpHHf1G9PXNkZxTDXPaXD6d0JsUd1VsZr3YKy7/O07/zBewcuVaWaRygfmZz52Atx57FPwcqaIjohrOl6bkewm9Udtvg9s4YnJUQ161ajXmdC+UBeX6NetxzTXX4uyfnINbb1kulDtbblAdaFzRV0Dm/odOPgqvPOJQ7Lzzc9DT22VAh6YRcLGkYFrrs1uanFV1Z3+s1arwkhg5vw8vO/hYPPzgkwII/3jxOXjObguEqsk+IwKSoea7aq5dL1ateBIPPbgcrz38RDHvXntvh79c+nsMVlYKRVTKqhn6LiMDHA9sv7DC/lhoOJ1I7T/j9LPw/87+YyMNQ5gsDrBw0Xx87vRTZeE7d35J+telF1+JK/92Hc477w/45je/hENf9TIZUw7LMYpyf6xllgpzMNBfl9zDe+9eJkJBPlXVQzpWgJcetg+Oe8db8MpXvERKbw0P1nHNtVfh57/4iSyQf/jDH2GHHXaQCD4deaQeUjyO52d07qZ/PIw3H3UiijlXHDvsQ8yhpg6CdEcrjO6yFu1/4uCX7C/zzHZbHSz2YpT99NNPwzvf8yaJ2ouKvRHUZNWED5/0Cfz2/Gvx3H22xX99/ztYsLBHSsuRCUKBM9pSoo0crBPmkfOsrbnkrYA7FTWfTF+WIZyKpo+iuNvouWXK5CUC7bu92HbrPY0cMqT/cui84x2vwmtfezj22WdfcZSsX9OPG2+8Fb+94A+46MIrxJZcp++511L89H//Gwu2niMOmwikMpM6RQYYBS07sWb1kOhu3HvPkxrxM6lHBBUHv2RfHPu2N+HVhx8mTt3BwX5cffVVOO+886XG8Ne+9g3stNMOqCcjssBkVPm22+7EXy65FF/9j18aKq3OJRJZZhs4wGuOPBDHn/hOPHev3cUBunrlatx046347CfPRP96zqcmnUcqgmjVhu12mIP/+Mq/Yb8DnovYZQqIpDJLeSo6Z8ieePMbP9SIGNta4da5Ia0nam3Aby74Dvbca2fk/QDLli3HRRf+Gd//3s8xtI73SCe5qmFLSUIHOOL1L5Ax1Tu3V1kEI2U8+siT+N53zsZvz7vc0K/tPWs/yRcSnHLqe3DEaw/B4m0XYs2adbjxhntx6kc+i+qw6LSlFtEOSp0uttlxDj756Q+LM57v0Xvvuhtf+fLXcdXl92jVCEf1CRjlZhnEEDFO+9w7cNhhr8BOu26HwYE1ArYLXgnr1g7jwfsfw5FveKeUFwyCkim1qrPuMW99Dd757qOx+x47SeRt1co1IrD5gx/8D/baay988Uv/hp45FBFl+So6JoF77npYUtTO/7/LR/ueEl+U+plq9fHT3o3DjngJtt9+G2EuPfzwMlx28WX4wun/DSFvRDwnRW41ysm++oY37Yf3vO9Y7LrHzhpZL5O2HwjDgWk0//Nfv8YZp3+jwapwyUwiyvSUomz9YN1zgL/85ULMX9htnHItAN2UyXMilhZkWLKMNWvW4Kq/3Ywzz/gW1qzkXKhiiGz33fbYBqd+/CQcetjBMn5IF2cFF1EsD8lwKWg6WOjj6quux5//cBl+dvbvmwEO4+ilw9WQ/8RpdNJHj8Xb3n40ujtLwkR6/HH2wUvw5TN/pMQ13oMI4vEdTGAHHHrYC3DaZ0/BNtsuknfE8HAZl158Oc44/asYWM/+pCwBqbYgjJca9txnHk775Mk46KCXyPvQ9fM46l+PxT+uudfMf8pG4Nrj9DNOwvtPfDfuuOMOXPTbP+O73/mFBFY6OuagPMx0RabPOCh0AFf8/U+46E/n4YEH7sbnP/95YfStWLECF5z/G3z3279EZZiOoAAuclytyBqOkfNFi4v41GdPxv7774ttt1sikV+mQFCjQajfktqjZcCEnRiHwqw57q0fwM03PQwu5Wi/G2++FIu368a6/mXCgmBfEcE5z+ryVNHV3SHA/fe/+ws+ctLXzXTOCY5rnhhdXUVccOGvsXCrHhRKHB8+nnjiCTyx/CncfNNdOP+83+OeOx4ZxXY7/d9OwNvf9SbkOyIMlQfR3dGD8kiE355/CT7+sa+KSCXZpaLn4MTonevh/R94B974r6/HokUL5OZvu+0OXPKnS/DrX/8axxzzZnz0Yychcph2afQ8Qk3T+/KXvo3HHlyDkUH2YdvJQ8EPWy3uxGdO/4SA/223YyrSCGq1EXHUyfuNO2lvML+tA9iqx6VV3je4Cst2mKIFMoA+RYPN9u7M2abnNMh3yKKPwJlKoEND/SK6RlEueqNzfi9qFRfn/eYi/OLn5+Lmm+5uLEIFqNucKnuDEjow/zjAMcceiA996ENYvHgr+ZCTCKlvLN8gNB5G0Z1Eyh5RXVnqhRdLcBPWlUxwx63349vf/gGuuPwmOV4Apq0uZNeXjTza5nUPPmh3vPd978OLX7Q/OroLorzNF5Sb15qSXqIeWQXorH6pVD3JXWPJERMBJCWMHnEpo1OrS3SXObwE6a849NV46MEhXPSHn+C5z9sFCfgSMB7tyJaXs9QcA9CNSJrjMc86ge/msN2SlzbphZx/zTtZNOu0+owRlWsCgF+f/2W8cP99pCzX36+9Accc9Ul9eHkGFd5XgS6t1cqNL0lGliTCxNviuem0tmz8BNhmmx4BKLvtthv22WdvvPJVL9fSGZJrzgNovxj1iFQ0LphUwV9LFGkeOyf4RgRbALJZ1Ddy8mMEnoqBaakfR+qySqmNMhX6KTrDVIYR9YYnCbZf+jKQnFFlKqjpX1ZwiGw53o99vocfu1zZEQ3niNb+lene/L7r3vtwy8134n9++DM8+mBZnEDFInDiB9+Lt7/jTejuzomYD88hOWowJXxyer+TAue84DgAvVKtord3HmrlSJgNJ7z/BFx26T+beaDmPSSLbIlqmTazWRMO62+/FW899hil5iU2uqr1QhmR5CKHY4wiR1xEaFk5VRn2mP87DPzpwhtx0gc/i0VbF/H36y+TvNpafUgcEcIicXgOlmbRorhcxBJQvOsdJ+P66+7BWWedjsNf83LkOyiaRIEnFYDiArWrO49aOKg5jj61IQwVVXQGOPYdXHX5TfjIRz6FwQGC+5SCuSENCM2S80yNjIad8aUvnYklS5ZIWUSK2HlSspCpGva6NYncBk4PvvnN/xYKtCwYbT15C6Lt3GH60okfegM++METRfyPC2xGh6hwTJsVS1w01FApR+jtXoKzf/prnPrRLyrzwAhyyRgVqq/+fOO7n8G/HvV6oS8yhWGn7Q7RtBUOBxc48OCd8a53v03GF6MKjz32GL7ylf/EHy68Ey8/dHec9dWvYsHCecJKIIgni4aRKPZFtofmh24gSm7n5PEqDjRA+SQcTXZySZ9zDEC3EzEnMeaAsiJCN7bZei89yjJyWi5n5znJsTeq59z9w6cch3e+6+3Sj3Il5hoPwWV6QqLCn6xZwcgnHZEE6l896zv42n/+ZNT7x7a7nRvkNlzgve89AieddBK6urqlCkS+5KsjBj522vEVsg+JU4KBLOg34EHIOZqpg4ceuUrp3ce9C3+7/CEVQbN6oCb9yfYJcYBGzGF/M44/8T1yXToapBxfjZHcEn53wSU4+SQjAmX6kgVGOokD3/zWGXjt6w9BqSPAyOAwdtrpsAYdme8LXl9saZgxjdRylqO88BvYc889ccett+ONb/hYU2vJ7MQSbxIdNjWwjQ8Ujz1xDd5yzLG45m9mwU+HuenPo7qh8Yt+/JNvwz77PA9vP/ZU7fO8d/o07fra6toYO/Lrh5f/jZnxAg64rpjTOw+D/cwvB0479d9x0YV/bYDExrxobGrTsHq6GSX8BN7ylmPEcVsL16OzKyfvkptuvA1vPkrV6vkj6RPGIZ3zgVoqaPeSQ7fHT3/6I7heDtsvOVhNb96rkoJg5mPR5TSl9JRq/R/Ye++9xOmk86fqUcT1Dnz2M2fg3F9eqKmCRrjVYzCS1/WAnl7gnHN+ir2eu5tha/ELG3Y1g8bWsY85R/FdXscxxxyDq69ca1h+TRsTCHJNw98fO/VYnPzhE4yTiw5mF/lCB8KaCmGe/ZOf4Yv//lOdK804pE3pe7frLRkTdo5T3zk+/ZljcfzxJ2DbpQc1nXDGTo0KoSZlQjqBzzFzuTiAjz76GNx4/Qp9fmOTdJtQh5T3zrXKZz97LN7znvex/o+wjY57y/G4i+DTziuOaU+zzOooAR8++SRsu83OOP59J8FhMCAxJQG5NHOBzj7ggvN/gl133RnXXHkNjjn6NC1NyHEfmkoKFJ9k6cy8YZCaYw85ZHv89/98X+ZlvofKNarhk45O2ntJbKoztM5Vt9x4F/7ldSfKXPLmN78OX/nav6EerUeQr4sYKqPOVD2n0CTBOp3dpN6TXbX1okN0XdcITOjcI+1BjYYOVr9IYWBLWNQCQw0bcW765KeOwwdOeA/cXA21qCrilqIYH/q46Ya78aUzv4Ubrr9b57yU9lTD+Ww+W7jAwfe/T02R58l7knObaov4+Na3voOvn/V7vW6qrr04qJn2ZucWM7/d/9BfZS4slYzgpOnjegJlPmg7p0UyprAGs++s7PekLZAB9EmbamPvmPJQNQaBLs514DKvRvOlOencefvtuPa6f+CqK6/F8uXL8fADw82XZg54/vMXY5dddsL+B7wQ++//Qmy11SLN8WG+nUTLTYTelD1r+3QJy5qoIEXAuo31CI888giuvfZa/P26a/Doo4/irtsGmhXgAmCnnXqw66674oUvfCEOOuhAbLfNEqPdHZuSWLYOuRFeEYX1dluLKMWYiJFOGvSSfu9738PFF1+C3/3ut41yGJo3xJdz2nuQAmqtVLXGJGQoW4YCb6clqUcvOaNWMMaey87CdhKzOfQawpPj5DfZAe0iaU2K2Pg9zEyIDYr6ZHKAWhf7rfmr5slGgfZW+4wHGLT+8WhwbEu5aZ6Y3bjII+2ejieCUuYEM8eUUVZSW794xrno7AFe+IJdseOOO+LFL34xDjroIInG+iyTQ4HASZdSm8kYtYjbnEP6B3NTybJIv54MRY/lthxlFYzZzLH8XFSUG5v1aNi20L4j9Z6jHA455OU45ZSTceQbXyfVAYwYfMvpU22SuLjg/ItwJl/mN1yhZVUYCZIoo+bEW32HRps0wJyeh8dIlYfQwxMrVuOGf9yMyy67EtdfdwNWLGf+u17+kFfsgp132QFHH300tt9+W3HwaclGqlprioo9n6Y2KC1QKPWRI9GEq6+6Dpdc8hfcfPNtGCJd1gUoc0Dq9GuOeJ2U/1q8eLER1rE2UnV53exvk3ed5MS58+tzz8eN19+ARx4RDi6Wbt+Bl770pXjnO9+GXXbdCRWGYQzbZPttDlI5CQvgeIDKP8jilAuc/fZfgmOPPRaHH364Ediz48/26/RYsnZs5omrKJ9R1xWHo/Yg2sqOGatToGX5bD/Sc/F467C0fcD2M2EVGTaLfDYuuDf9JCGVWoWcdtn5JfjBD87Eoa94GR5//HHcdNONeOihh3HTTTfhjjse1jrwBAYBsN++2+DgQ16KI498A3p6ukRZX5V+tY9p7qf2bVEvjxJJwSA9ng6ef/7zQdx26x347W9/i3vvfQBrmSYFoGcusNdeO+JVr3oVXvWqV2JOX1eqXa0zz87Btusb9ewUQnbZx2Q+tvNvehwa+oSol7tSyUPnXxmRDWcfxy8ZLUI1JzW+Xpe0k64uCnSWcddd9+L/fnUurv77tVj2mK5w584DXvOaw/DWtx6LXXbZ0ThN0ypepo2NA3jsvD96fhRtGLACi1XgVsQo5TqJ8CPz3hwnRcl6QVzmkjeIGCndkYY3RnqWod3b9xHdIDnp/81KKnQs6nvOMtjYtqzP7eeoZxDi7rvvwWWXXYabb7oVV//tn9pILrB0Wxd77LmbjJvDX/0aiZZLvXMBAFqpRe/CoCuKi0ndbxXiEhDLOtVsL/54pH0b5G67Ai8kDKzmuoHP3ewPKTFUUwfavnfoLC2VukSU64pLr8Af//wXXH3VTRhcr6bZfa95+NejjsSrX/0qLFmytSkdG2vZOHGqajpccy5qWaNYQ5CdZtq/ma+bAjXWYW33T/9ujOf0+mEUPGqZD1Njxtqo8f5prj8a9yzXtnNqyzwmx42OiMrbTsaZLZNqGpu/6NRHAT87+xz8/Oc/x4MPrheQX+wEDjhgVxx66KF49atfjfnzF4jD+IorrsTZZ5+NKy+/U7pt73zgiNcciPe+713YZZddRC+JDmOZJ4WlwnHriTOgOX5NXxJPAtvdlnG148raWZ9DKrIwhbHMd1UOxUInXvGKV+Luu9bi6mt+gyVL5yN2mbaUFgJMrwVabWTK7KXXj+k5aMw61VK5Gh1YSqaqnDyrFmm/0veDL8GiAoWdB8r4x/U34eI/Xow77r4Lt9/yhDojI2DXPXqw//4HyPx5wIteYLwq7dajvKapXtRoV12/NNpV3qm2D7W+Z5v3POav1nXjBLtmX03fAhlAn77tNsmRdrEn+YGmTJrNFxR6mlcUyirpvwpIE6GZERRxIDIvjzl/jJ7xZSe1pqO6LK75AtWFX+viprlA4qTBhYvS73M6iURGOVXoU8wLpHAN6y7qPrw+j+nu7hQa79gFditYnL4preCFlGSS+rpKLbYqwdM/c3bkbFhAFNKFGVKVCLOlezMvkqIpVBQng0RV7CmY4qDUURAKrILMdqJZs3FnMztHc1zqeWy+PxefUoXAhLNsLfTmok6WHo2L2zrF8iqVsj4EC1ouUc878fNTK4A2JcCQOsSBMh60zIqCvyawTS2u0pQ1oeFS0I8RatYkZ/TGV6pgrCkPc+b0CI2ws7NDNDKYk69tmwaj+lg2t1jSU1xGInSRRCejlDSTRRh/+IC6OFJQquI+kr7julKehv+PvzmiRVGtaAknzjvWBuXyiPQpOursfGlz8m1uJUW8eB90fBJ4WmCsAFhDSYz8jrZf+7tpOmq07rRtO9pHgbRNOVDhKil91XBsaH9onCPlkLDzvp6v2W/SgF3vyIKFtINQzyn1laUUppbSYbvSUWYFjDh/M7fb0vbpNJA8TkmTokI300rIrKqZ6g7aL22lB02rUcaIjANmxBr9CSkZFFI7xWqi6HuMx5AhIboiY/LrZzY2p3I020Bo0IbKSbtYlXn2e85TdCYyVYfzlzolKL5IWnVVapNPpn+Md0+2VBvbQhhjsQq3qRNdHQhmVJnf9n/b3mkH4FSeXPfleNe5S4E52177nI4HBdgcmyw/qbomMiIEVGvwQJhcrMFdoOAoqxw44tBZs+YpaWMdDG3e+QZANR16Oi6sc1H7oAXEbRyhk3hc3hfnRDsH2HGpzgcKwFLcNSfPTaEvWT9Qc0BE95Sl1gToOkeN3mZvLTOJx9nCdqFOBOcWO6ab84Kdn+w7rXW+0vmCtq2KyCIFjmlbO8baOr7HPD3L0RoKtqTxGcpMijoqtcFzVMYnuqUQcBXvf//x8n795a/OUXAuUvSba9O5U/u8fXfTkVQSRxKFA7XPuSbQoeUdGaTjeGuIGG6u28+uu1EtkAH0jWre2Tm5jbakF5r8mxMP6TiMqktNVfPO5mKT3zOXnAsMvmQlH9tJNK9dPMKq/ig5Lu024yHUeupcwDbBQnOypZdSveG6qOZkSHEwfWFbeu5o/l7Ly3qyOZfjmFIXMZ4o1q9cuVKeV8puCC27uEGAMzstlJ1lPAtYwKQgUhVWuSDmC4n9l7liBEj8TgGCUgm5QCSwGBtB2TJsPR5A5yKbi0q7kJWF/5gIcPMZJL/VgFCNIunYsTWiNwTQmwDQliQMJWeOzo5yZciAhxRzY1QEXe3cjPCqt13TIjQCz43tQmo+20bBG8Ee61e3lBwaBSJ1MtJ8d13YM3eRwIa/2S/kHAGFsFTYR0osGWBio7P6/OMtgl2h6/P8qrbL8pQsx6Z/S/mrvObScS5kHyOLiPOe1IyW+yNHVOckXbQTnKvGAeczbZuJFuFNJoJt1dFtpgswOj9oT0YM1ajaXjYCbI+xC1cLzMUOKXCTtod9L+gJbcTcAjfrJGCZKxUkY04xQSef3ToptA01gmnHGuu/S9tLiSuNuOg7QBeyapsmKJecZpdpF+ogpriStIPUk+aYVvvZz2Vepr5HYGywCcv1tC782actE8SWQtT+ru2l7011HInDybBS+MxMQVObTB+kaXoXq3cUGpoh1snBsTaWRZNq5wnmlcnOks33OuceFbtkW6uDSoXqdA5Qh4zRDZPcZo5lIQ8TMDB9pqDjmo4L1gRXsG7upBWgm/e+6nqoU0KAipyX/a+poTHZZ2m3n51f7VjRecf0zyAv2hUyZxtNE7kXcUAyoKG1BTOAPl4LuKIfwtx3rWCiTCD+rc4d7UNpcG4dsfKZQ2c0xZApChmb4FEkY86uO200vf0dNLVsRoHzVF+j80XSIUvdosL++LIVOPzwY/HNb/w7Xv8vh6NcHzCVNGbSy6Z/rBWQ5RlEVK6ufY8AXZzaRhyR7zg6Mex8zX1FuHYUs2H695EduWVaIAPoW2a7NO7KTlB28a4vTV1wWdVOLha4yJA6wZIrawFPJGCIk6BEl019w1GT5HjPb16gNprFSJPdbLREX6i6wFUvOCXXNPplF3Z6zDjUbjlwPBr15BpGHBGmNi6p0/YlYZ9xNMV4cufM9po9C7BP2DJ/wtrIMVpnwZTXyIfWF1ROoopWMd0Cptm7m9k7UytAtxRmKk9r/9fxIqUC7TZqQd2kRhOs2Mg3HUw8N2vIE0huCKDb8a6CgBp9Z01rLqwrVJCyiZ5jKGmWTs2c9VAAk6UDyjiWyhIm+ssUtlDnFxW9YmkmjbQ1y7DYh7QRZAVfPCeBGoEp6XsagNTv5HtP543RANWWqVNQMNGmNbT1XpTho2BK2wACyGkj6wRhH1TQQUDJusEaYedxMlM15jAF6HYhOf48Zeev9vfZBB7a70VUztB8rX1HtbGUfNOIlM6pCgzlmEY9e7WIgolUBHUUPZZ7qONC7aKlEwmO+Rn7l0ar6uJ4UYeZjj/r3Gg6fPUeLDC315YrGKDOtrX/s825P22u7Kq6gM+0w0eUqOXemCM/s3fAdEc1bce5RsRJDcjUKLH2O+v8Fao2+26swMHuq6yDmUWwJU3L8aQkG0GpZaQQqNq+2JYBM0s2awSoKcFFgE4Gi6F0q12bjAcb5eOnjOBp+6rTVSPVKuyqc4VG3G35PnW6pqLgiY0cal9pMHGMMKsF6M1j1FHUJHuPTvUZrw/YNrRjjL/FyWLScKzIKPuCpG9w3qCYoDiW1FmRAfTxR5iwcIzDT0VRRzuzLLPRrlnZT2yb2BJmtLkFntaRz/+5rrOfj3cHomUzhmLeTIWiQF6p2I3+/mGUil34xMc/jWuuuQ5XXH6lOGK0Ao6p0DLdiWQGx8m8KmwNvWfr3CDryK6XuM63rCcGLYT9RLHkWINuM3EQzuDWs0M3gQUygL4JjDyTS3DCkoVTauKzCy55eUQ231PVK7nZSJJV4VQqpS5SdSFrI5kVXXRP8LJPg3kLfpsAXCPnXGDwhWyvYRc5uvixUaK0FVLqdTNcaNgXr10o0iHBSa+vr68BcmZi/+zYmVnAetKtR5xtY1+6IrLFOu2mz1qnDvuoUmNtlHZm97Axjh4NKE2+IGlqFM0SwKfR6KYGgi52ZUuJryjFOpQxa6PmNsrLsTkxxZtjvWJouKpCLmWoYpa4oUDciESnm3mQxhIpUTER3jNg284DItDoqVPPgl0bSRbgFdUa6TSkbnNrLqQVbFsGARdwBBvMbVRnBYGzLt656fyhYD0NjPidBc0baj/tKwoy7Tm1HJdxVIJRPZZ4GhZWBiN8XJjz/ARf1vnZiBBLjrrOW/pcVqWn5U5axdna3Ggz4kiVeUZldS7XVIix+hvWjhb4NezaEoFUUKPR/ubWQn82c6v2R1eenYtezpGq0ktmFdX3lTlg53e70KY9ZF61+Z4N+ypgtw4GHc/NhbkF47qP11DStotPuyjt7OgWocOJRfY21Poz+Z6UbjLPHFkMc9wxqm9TO5rOIb1HqxVg7Wnp3zO5AwvQueAm2OV8aPsG7T/m/TllQcGJ704W+AbgsC/ZNBDb/xr3YJ1XJqVFUlQcnR/Yr2kr68DhvK2Mg+aaZPQcofek/WAsQNe5R9MqGvOnBWLp33KWiZ079n3D32xj/pZAhoAia2vHpG1qdpQAACAASURBVJsYYU8YantUU6DeyEFPU9ynz5qYWX/Zso5uBGbMfGBZUPZzO6fb+cKOHTvn2r6ja9lmcKcVuI731E2AbplGlq6uaWYsCco0K/5+7NEn8LKXvQ1nnfVRvOlNb0IQuKglLDy++Sju7FuN1FSj6SJOQBEXVmBOsG7nWsvqaY6fLas/ZHczuxbIAPrs2nPWz2YXCRYU24nPfq5RqmY0zi7oGtQgR1+6uuDlfuqxsy+oDUUv7ERpJwhdGDZ/2oGI5gJmND3TvJZHLyhnCNB5LaX3q0e+ubjUSNSo6NSst052wslYgP3PRoOt88hGoRgB1bSIZp9imxFgpVkjk7nOptynNeKreaNa2k5yrqFU5nYgbJTYmRG+og0IniwNe968eeJg2lAEgVGr9evXYu7c+SpyVasJOK/VKxgYYM1dQxEfh2Iq84KhLPNvLgyUzqxsGIJqjjGbgkAAY9k6qpDbnHvU/qMj6HTCkEJKip7QZE1ZPv2fpY80r9dSiO3cxHuyzp2J2pVRL2EHpQCjgnWNihJ8WOdCoZCXkl7MV7cUbin1KAwjOjcVkDeeXQBEa85py/8NkD56wd4E2ro/mUajAbo6SW1QsengsE+rANjOa9a2dmHWOP8oed4UYDHzKscd28s6eO1v6pI8+eRylDoIDPXsaRq3Rj/H0usJ4uy17eKbbZleeIv6t1QIoDKxaiPowrJJgRWHQb7TiGmNJxQ68xGdtmvru4A+mCimQ1fTSsRZ5NpceqZKaKRV6g4b2q7tWzyXjXBN/y51TBCQs6Yx58ImE0FTyzgP6kRi+tcYgD4TjQ5laFgHvjppNI3FAnSrNdFYTxi9Aau5YdtWAZYyDPQdrI7XcVPojNHSFHd5TNYEaFDcOY9uSER24ue3cwjbUc+r52sAwhRTwfPIqmFKEvPR6TRl9YjxctAzgC6zvaRhWMakYSCZdzm/t3Nzet5Kj0mKMnKOSlPaOXew36h2xsQMFVsNRkUI03oQKmSrGiUxOkrd+MAHTsQVV1yPSy65QErAsqxaCOPAnv4gntmRZlzbfppm8HBNUCnXRjGPrE0tw6c5Lmd2G9nRW6YFMoC+ZbZL465EdK1abUSI7EJBXmZGFZsRkPREaBdXFqDahZ793AJ2oXqZqNZYMzRfQBY8WW++jXbZxWPaWWCBfDofaUITzxCgWw++vCwMLZHUTQt2tvDmfcbfnqUTWvYG+4xlgNiIhl04WWBo25K/7YJqSzNUO4AuTBLfiKJBc+oVoLcuIkeLMnIMcvwygkfb8If5Zumx3vb5WRPccwWUM+LEyDCj8ENDAyZVoGpEuKza9VjmStqJJePaVWCoP3TqaR6uBSo2Z9uO8/YOiKZeBSOCBOEUu2kCdLar5upT+dvOZWknpFBtjfDjuG0vOdJKr206KpuOOYnONGqW14VRwEUfxeSs45Hl6hjF4H3QIcFj7Fxqc1WnNH+ZBZdNbWhSltsDdMnPNnRfNURz3m0+k4JGa6fmYreNA7QFwEkE0AA968xkfuP6/rWGbcGSlMp0StNMrX2ajoYmcLWLSH5He7H/Kd1Z84fT0TIL0ITlUFdwb68TBEU4ScnomGyGEe5EUo6ToLTp8NBInigdN+juTRFDsb0oL5vc7HQKy5QfYSxAtw4sjg0VLmwVRxutMbAhB/uEtyQMkdgI3fH9qSr9aYo7nRR2LNr5LB0QsH1SAYbOE+r8H93W491Hc19l17QC9PGrFKTm1AnWELYv2jnNvmPYHyU6GRmWn6wftO1VuNBqUNRbIujTE6ubctd4mhzA94VlQdm2bKSGGDFK2xf4vXXkWUeoCiOqU9c6fgnY+S60TLrxTdGag27mQ/YHqTLDH+oM5HHJxX/F8cefhne/97U4/fOfRr7gYt26pxAUbJ3vzWNwrt353HZOtHOOpmKpM8l+lg60NQC9sNOy7ZlqgQygb+Etaxep6ZeevWWhq+eb4kj2cxvZsBRVu2iSidMIonABqYuS8ShiulC052pMFK6JMJmIVXrRmAbn/JsvwDEe9DEUtZk1gOYxaQTdTmQE58xHt+I/M7tCdvRMLMA+ahfxlv7Gl6/tH+ybNsJnX8hpanWTZjqTu5j9Y9PROI30q/J5GqDLYn7cxaPSpmWhQsGpFJ29CZCbOeBtn8DRPFmhaudU8JFKxBRGYwRdVIi52GyUvWup1mAUk1vZC5babXMyFVTpQso6E2x+cTrCkbaJ/TufV0EwGyluCGDFlt6ui3JuljFhgamdT8ZtPQswTF6psjNU/LIRDWapPpPHTQcGF0QW0BOEqVCdLhzT1x9zzXEpts095X4NHbw9QCe7gmr5Kqypz2eON+dvjaQ3/x8L0Ntqe7QAdPYrUdhmn6jVmoJoPkselqVvSC6m2VrZWOmIjoAdahVQUCvSiLt1Isl7wjhD0v0gPT/L56nxkM91yQJahUY3zpZ2pLVegVUOWOeYNH8LQvlsmlKmufgWqFs2hjgajPOI/UwB9XQ3C9A1F191JPSdqwBd88LbV2EwAHUmDm4RRjTVAUT7QCPHLPGo/U4/S79brWK/PrGuEdKONAvW+LkNCKT7Az9vnSd0/rEicZoixFQQWfM07NvimLAm38DzW4Cuc3GaPahRWgr9NVP3lLklzxSTUUEmiEn9MOWwxjpMptv2z5DjjJAkbWsdmmkHZ6uT2b5rbD/gepTrNToNuVmGHf9WevdE9HML0NlmKWo755MkJwCdIoA33HAT3vve92L9ugTXXn8+tl48FzGUOVU3KXabszU4bxbyJXlnk0HDNb21JcdKOo2EtmWKkmWKzshBtzkfOrv2pCyQAfRJmWkL3mnK9QjTYisTPVcLhWtDtagnvVBoFXvZgm2b3drGt8B4/WrS/Wnj32L6Cq0RGRsdaKW4k9Ksi1wDPuzzbGgcTfNxLJgVBXLSuxOqU4+Mqj88ppziqBzq5oJ7vJJIemvtHHppto2NvquSLxdgGjVpqjXL4kxAuxRInuYTN1bo4wAY42AUh6JG4xkp5cLb0vCb+bepWxi337UTqWpDc22Zjy3w0FrXFIrLpZ49/ei0w2Sicxui1o5un3R/VZCigIN2oAOnUZ960uNtovfHeEJ5yspQ2ruqc/PvYqELSczUgpn2gal3IXWCAWE0Ik6thqMpJeSoQLKdwOlsaagwjYBCqwHoyLIAnfawNmr2iabwlT6tcXbMeD4haFVWAAGpOLYM2BlborGNnWdp/m6KxOl8YQG6AhD+tEstGad82xS6QxPAW4aI6auiy6Gl16xzRuug2zx1w6KY9LiZwk1lu07aAqS406nF+uZDQxW4Th6B1yE55/fe+0+cc87P8fNzLpAu9Pp/eTG+8a0vSWlP0tvpmEuk828ekcrRD5mtiyfd6M+iHTOA/nRv7EkD9KlOQrMN0CeO1D/dmyG7/2laYJYWeNO8+pQP2zgA3YqQTfV38/ZnBtDt4iAF0gUDpOaAMbmv7Y+xZaNsjuqGAbp9BgtQpwLWLFBKz1WjVdVJwWwA9FhVmRWg60J8jDNizGJtQ/PmOPOkOY8CdM0znhigT7YrzgSgW3VqC9CZt2lA+gYXqePZYbS92ykK2zEzGqDroppl8poAbKr9f/r7a+m/GGFU2cIAutEsaCg7t/ZxY2/LOpAxOn07iMtN9Fu0T5BRIsKDptTlhArRjfmhjYjiBvvT6P4+PkC3FN42AH3M9adqB42qqyOmHUBXho2wGIRtYIURNR2mlREy2RGc7Td7FvBIja/U4bklfPfbP8a3v/lzRPTBpnxo+SJQrQF/ufR/sceeOyGMylI/XNgeFOCYYl+dvbuX0TfO6TY0z8/uXWRn2zItkAH0LbNdZuGuNrSgspcYbyIY5/MJxKbGegTbPUb6vniNbCKahcZ++p5i0v2p5REn7ZiaXdNMG6CPuY10tNSKrU31dxqg27rU04mgp8F2C0hvXKJ1PpkKQGfU1Kg1m5xdKw6lp2997tlqM+bXThKgj3FA2Htofe7W+apdhLVZPnJyAH0mc+B487ytX21V9bW/SU660HdNXfNx6+hO9v2Rbqv287nNXR4F0COgWCwZgG4XqlPt/9PfXx1IrEgwSYDOW2znTJzR4r5dBH0KAL0BzqdrB227SQH0dvN0O4C+QQfXeCwLfW4yTUZH0FtzbNvpeUz/+Vsp8MqsaFa2yAD6hubiDTkwN3T8DOY+arCQYu/kkfPn4LCXH4k7blsGxL6kYuUKLsKoChK1jj/hdfjoqR9EscSUBpYE1PJwidGS2NBdbrzvN6P9Nt5DZWeeJQtkAH2WDLnlnWZDA791Ud76BBsLoKcXvhlA3/L6zSa+o2c8QG9DzxxFZZ7BAkWX17qwNarok6O4p3OBJ+vBn9x+oyLooshM4TBTMimle9HMLx/v+Tc0f02un9rFtq333aS4t0TQJwXQxwHn7cDbeBF0r2Byz/l87RgAk3uu5l5TBOhCZTZiWJbi3tZJuiH7t/t+GgCdq+cZgdyp2kv3FyDmMm+W+ecTUdy5d6rdpztftb3NGVLc5ZyaKz79TbVbmhF0CuaRWUG2RSr/fZMA9LRInOagNynu9gnTAH3m48fOV2JJE03XdAxVs28AdPYZV6PmUm4vi6CbBtnQPLGhnjmDvmsAer0Ww03mYOcdD0Yoouw+cnkC8GF5Pe6970L88twfo1DkeFN1+HK5KnnfIfv6Zt02o/0263NnF5+MBTKAPhkrbcn7TDuSuCGAPsmH3tzXn+RtZrs9XSwwOSA4tuzQpnm+qUfQJ3oB28jPzO+9SXHXnNLxc9AnKy61ocixuec2OdcahfKMIrMB6A4j6Fb0TvPUtYZ36wJtYsA51lKtedujF/CTBuj2xOMC9fSVx4map3eZMUCf6cJNb6bZX00E3eQaawSd1F2CsXAaIHk8gD420mzF5ayQohX/akbQZ+dZpzKKbKR0/Ai6EU9rnHQGQGLcG5stgD6VJ2/dl/nuCjqV4t4GoE8lz32D46f9eG9S3G2ZtTRA5z1vnD7SPoKeAfTJ96iZtssMxpUTwxeB0Byuu/YOHPXGUyB4O0Vvf/HBO+N73/8q5vQVUKtTjK6IMIzgewURp/PzmQr65Ns623NTWyAD6Jva4rN9vWkD5Fm6kc19/Vl6jOw0W4oFNgRo2wPDTXX34wN0CqG58D2WWfOk7vX4VRLSi5KZLnD0yScE6ATBo3JVmxTs9nnm7RbEE0QRBQnqc2hESsG51sdmLVpG0A3F3SyemhH01gjgbAJ02kXLRymtu5YSidtQDvrkAWjbvjcpgC4WGycCOjv9Qvtr81kbInENgE6Vfy31NuNtFOW5eTZqJUpUMtJKB/zh31s+QE+JxMnjzABMtDWuBeg+8vnS1EXidMTNsNlUkE7qfVMkLmIOuo2gG3X/zQLQtZ+MX2Ztho9tDt8wQKdYnNohi6C3s/lM542Zjak4DCUt4oc/+AnO+vK5Mhx6eoAXH/hCHPGaV+LNRx+JgYG1UlYtyDlSvo1OKFs1oSoh98282fm39fdmvq3s8pvfAhlA3/xtMLM7mMrLs92VZrow29zXn5n1sqO3GAvYF/0EwKidovJM++8Un3/mAL1dBGkqwmjpG25SPG1ONwGYRCjTKu4NgJ46tqEqn64TlY6ut4mgtwVgoyPykwLoiSkxJiXJxgMY49gk3d4Np4Msn9u25IQA3eW1x4nAt+tXEz3/OHPrmBz0URT3yQCsDfWNiQEa+4NGi1UQrwnQlcIr5YlmOoc3nr095Vj7hJbMaqq4p0XiNl6ZtfGG94ZV3NPlwCYCETMBGOMBdNpJy6xNqOI+xblrvN1nBaC3FZFMX9HaabIRdFX7b0TO287zdo7a0BgZ31BSB97WtG9Lcc8A+ix1s41wGhdeQqYFnb8R6mFNykmybGuxWJQyeqSy25K7dLCxjB5TW/i3lNv0Nm8d9NGO81aRw0mYbBOvfyZxR9kus2iBDKDPojE3y6lmuria6QDf3NffLEbPLjr7FmgFhDYFI52K0YZaPNP+O8UHmR2Ke2sEfboLzGb0dRRAZ53qOG6WWWsF6I3SRenIegrkjllst9o9DQrbAXSqlgctEXSt+SyV52YC0G178R4nUpGW/Wx5L0bQqdpry6wpfVnLrLVxUMihLf1x1DzXRrV6sgB9TJk12xdY03eso4Gaevqx2tyR0nSQfY3eHhI+i2kSPUfTXWEj6ObkJLirHZiHbiKlzchwbNwcid099VR63ThFNU4cayMep/nKbiPKzL/4PeujO6z6bsqsufBbyqzFthRh42rtnQ6uefa0qa0NpjiMjdOipcxao421TRS4NZ9x7DVmAs6lFU2ZtdYI+qYG6Jp6MjaCbnLQJ/OOn1DDIW2n2QLo6fE53fmTjJ92AJ3CkvHoHPSGintWZm2qY23j7e8CoQJs12NqVyw09nze1k93kAtKqFRqIgrH+Z593AqHinL/5i6zNorZlgH0jddXnp5nzgD607PdsrvOLPAMt0A7gL75H3n6AH2yda6n+owWTNg64xHcUQCd36eipO3A91TTVNIL9hYgaxW7bR66llkzKu4iEkc72Bz0dhHsyT7/eIvy0eCufQ56CqALEjOgYbLOnjQVsfV2x9hjvDJrJifcVZEiL/bhxi5cKTum4JumCp0IEdG3mwh4Zt1fgnQ/8eT7yIlRjyM4Metp83MHSRTDFxuro8bzHbi+gyhhhesQEaNHUU2P86z6fwQw2s4FLH8nVEdmooInkJvtFicuEkJwligj/Zi17aU5I3iowktINyWo480zxSNA7AYsageGzxnlClzS6UMEcJELigiTEhJJh9D7TUw+NEW4xC4NZgSfm6JhadDMf2PE1jsx2a5jReJExZ0icVpySftBUxdhNEC3J58pKE/f5JZAcbcq7hMA9CnYdeyuk9O60XkhLRK3IYr77MynNv2ifZk1isQxgp4us5YB9Bl1h1k/2OaQp/RMxsznaWdOS6rWZOf8Wb/v1AkzivvGtO7T+twZQH9aN19285kFMgtsSgvMDKDzTmeaM9r6tJME6BaINhYkXNiMRzudvkWb9lHQ5bkmJ98NJEqnda+bqvMzt0e7sktNMCW5z4nWPx8bQW/NMZ7Gc7dGF8cAdHWcOPARBAF8RtApkEdnBcGlq0A0iDy4AtI9OIkvODR2YkS+AnQCVvYcj0H/xIU5DMgrFZrXILxhlNmJEjix5hbzR9TKkwhhXEedAD2po16vohaFyiJwHbgG5HoSUQR86geYSLfrUF/BBxyP2tWIYiCKYgH8jsd+RIBegePU4fJ4AfJ5xATp8JAIXbvGeDECOiSSeBRAj3j+REkLCor1efjMCtB1gb3xAbpVdFZmida5bhWRamGTzGiBvyUB9AlE4toOi4mYBVMfR+PXQW9NfZpovE/nurbPpeqgS2nGWLQrqPCvqSBNp57tm1kd9KnbOzsis0BmgclbIAPok7dVtmdmgcwCz3ILZAB94g6QAfTR1PiEke4JAHpkkLYXB/BiC9IVFBKgw4sQuQSsoQaPG74H0sYZ5daSaQr4+Yknf8cJHSQe3EAdMQQbWhqKtYMjAR1xVAPiChw3VnI6afOxEtV5LsbPG+1J4O8qtZ6gntF1K/ymkWeyNCK9RymdlpP4t6QzCOCpw0Eo7A6egyKKuVwJYeRpBL0R1TbnNU4Hmx/Mx7b0/XQPnE70XMGW1rseHUHPAHpbFfcMoGcA/Vn+3s8eP7PA5rBABtA3h9Wza2YWyCzwtLRABtAzgD7KAjOMoEdkbRN8MnqeePBipXJLQJsRdtQ1/5wg11xLYuVUyicNnfTbOFFwTvRLFM2otkMNAAchwTt5vKzdzLrWhr4eh3UgqSKOygLQ4fiIHAJzjXiTph4xd5wReB4bxUjiCG5ch+ck8BwVfKMjQHLNHToQSDfX/H1XIs8OPKMiHycVNZvHODrvr4B8rsjbgSeMAvO145uKBJqzbiPqipB0J+bc66bR+ulsGUBvWm1SddDHGDmLoGcR9OmMvOyYzAKZBSZrgQygT9ZS2X6ZBTILPOstkAH0DKDPHkAnxDR53ATlgj5diYw7hL0CrAnQU0JW8i0Bripci9J1nCBKGCWPkTBX3aq2E8IakEtArRHvBHEUNXJrE6mDTkeA1kwXuruhtktedsJaw/w4gk8cTncCgTqj8iAVv2CeIWo4EEQaLqHCMvcQUrwI0jGGH3tF1Nw8IqcT+aCAXFKXWsak5jN6L/R9o96tKuYKxAn+JSXDsY4K/U5z8qcO0jOAngF0GW6mBOCoHPSM4v6sf89nBsgssCVYIAPoW0IrZPeQWSCzwNPCAhlAzwD6bAF0ya0WsTfVPlcQqqJrBOgEuB7BuYj1q8JvQsjreCZyreJt6frcFH3zPCPCJ+c14FXyyAOJitfrEWp1il/F8HIE5ArO46guqtaey+tSL6AOsBSRUycUh0NnAfNxGwCdEfeSocQzeq6526SikwnAfHTfCeV3KNnvLiKviCoKiLwe5P0iSh7z0gnQmdeeIA6bDoY0QLcgXSjtLBdn7JIB9JlrWmQRdBWcsxUPNCUjy0F/WryQs5vMLPAMtkAG0J/BjZs9WmaBzAKza4EMoGcAfbYAOsGlqra7CN1Ycs1jU6OXAJ2RZ6qyUxhOETwBMaGyh5DUckbFTd17omwKtlFdnb8jx0cNDvqHaijXQgwTa0cuarGL4XIdwyNlVOtVFAs+CvkA+YD3EsF3InQWAnR35FDMOci7pLXX4CY1JGEZkLz1moJ3UuC9vCn3ZqPcWuJNno0UfFLc3Uhy4Emhj50CQqeI2O1CLuhAZy5A3lP2QK1WQ1SrG/Mq2BfHQYra3qT5626eTQeY4jDPIuhZBD2LoE9x0GS7ZxbILLBJLZAB9E1q7uximQUyCzydLZAB9AygzyZADyJVfgu9BKGrZdMkOiz51cxNTzQaTSo8PAHe/GH9XkbHqQwfI0EtBEaqdQyUYwxWIgyUIwzUIjy1fgT9IzX0j1QFnIeRg5FaHYPDI6hVyigVA3SVigLS3TiU6HlPZxHzezrQ05lHb9FDKUjQVXDRmXdQCGJRYpfc8rgq0XSKv2kOuonmUlAuYU695o1T0z1O6lKizXXyoIa743QgF3SiVOpAPqCgXIJKpYJ6tSxgXlXlSaNvqqYry8CUoGMePu3TLBE/pWklA+gZQM8A+pSGTLZzZoHMApvYAhlA38QGzy6XWSCzwNPXAhlAzwD6TAG6HC+R3wRFgu0kQZV1yZMIXj4nBdXqlSp8N0BHvoQoBOohddJduPkCkC+iksQo12PU6jFGagnW9Ffw2Mp+PPLkejy+agArB+oYqGrOd0gxN9LjGyrwLPvG6Dbp7KqOLuJugqdJ9WXuOanpdXT4CbbZqhfbLujF1vM6sXheScB60Qd6CjFKzggKXhWDQ+uEHp/L5UXAznOLqFRr8my5wIdPdkBYR1QN4dRdzOmci945WyH2OgS485rV2jDKI4N8ehGui1iTnYrxPin7LPFGoG/+Vt08zYmfxpYB9AygZwB9GgMnOySzQGaBTWaBDKBvMlNnF8oskFng6W6BDKBnAH02AbrL6LhEwyP5cXxVL0/CBIV8J6Kag8TLw8t1YqgeYzBKkO+Zg4GwjrvvfxQr1o1g2Yp1eGLVAIZrLqpJCUM1H0N1HzUnjxCkwts89FBo8w5q8AjCpRCais1paTV+QrCs0WtGxgtegiLzxJMyuoMYC3sLWNBXwtbze7HN/A5sOyfBvC7mr1eEAp/Ua6hXa/C9vOTHO5rgLpR4JwqRS3x05YroLvYhKM5B7JSk2rnrxqiHFQwNr0OtPgLXi+B6FMfT3GDaJDTl2RyXCvauCuBJmH7qID0D6BlAzwD60/1tnN1/ZoFntgUygP7Mbt/s6TILZBaYRQtkAD0D6LMF0EXgLSHdm/T1KgIPCAJHFNZDEWcriEp6JQxQ6FmEyO/C/avX4c6Hl+HBJ1bi8TVDWDUMPNVfweBICHgluEEnIuQBrwgvKCIScTkpmgaXkWmHmel1eKScU9UdOaHOa3671j63G8Gvy3rptRGE1SEEqKFEmrsP9HYVsaA3wE6LfOy4uISl87owt9NHPq4iLg+JwJ3RpddIuAjeeSj6BfSU5qCU7wOSPODyHh04XoIYFQwOrcVwZQieH8EPVACPNdulPjf3Y3TeI33eRZgB9Gk5J1pHcCYSl4nEzeIrMjtVZoHMArNkgQygz5Ihs9NkFsgs8My3QAbQM4A+WwA9ZnmwpCCibklckZJqVG1nrjVrjNciF15xLkKvE4+sHMEdj6zC/Sv6cf+yp/DY6rWoSMmyEpJ8J3w/hzj2EUcsfcZa4gF1100dcUNpl5rqNorOnHEGt/Na75wRaYcRdYIVPY6xdZZasyXWXC9BEoWoVIcQ1qrwkzIWdlaxdF6A5yzuxW5L5mHHhd3oKzgIogqckHXWayBH3w9cFPMlFINOdBT6kHO75V4pMscScYyU1+MahivrUa2NIHJIj6+jHlZFlT5g1NwY3mM+PqPy/Mki6DOedDOAngH0GXei7ASZBTILzLoFMoA+6ybNTphZILPAM9UCGUDPAPpsAvQkLiDIFxHVK6iHFEiLJQ8939mLobqH1SMOlq2t4JqbH8QN9yzDUJRH6HeimjDcXkToeXA9VYJnKTbHceFTLT2GRJ3h+nK7AsYpsGb+Tj+DVC6j6BuBMkukOfybvw0kdpX+zhzwSLwHDsIYiOsjyLll+FE/urwqtp2bxz47LMSui3uxdXcOc4oE6iNAVJFc91KxEx2leSj4fXDQJcx0EXkz91WLqijXy6jzd3UI/UMDKA/3o7OrhK6ODgQ+lebrLO4ut09QL2XXprFlFPem0TKAngH0aQyh7JDMApkFNrIFMoC+kQ2cnT6zQGaBZ44FMoCeAfTZAuiW4u57BYkUu7k8vKCAupfDYBjg/hXrcftDq3H9nQ/h0dUVeB0LUUUelRrgBNxXo8+1kCXPTFg+JwAAIABJREFUIgQss0awWw8luizAy9WIuAB0yTVnhF0zzLm5kpOutcsVqGtGulVIJ8CnSjzp5ZWQefJArliAH+RRr1dZHA1OOAQvHEJQW49FpQS7LpmD522/FfbacSH6gjryKANxBcUgh+7OBch7fYiTopqR13MTifZXwjoqzGGPqTI/gNXrVmN4cD16ezrQ19uDfI6q9qFhGiTwPM1DtwJ3U5llMoCeAXTpfuzz4ojK6qBPZfxk+2YWyCyw8S2QAfSNb+PsCpkFMgs8QyyQAfQMoM8WQGcNc5/AOXZQj12Ueheigg4B43cvH8Df73wMD6yu4LG1FUS5LuQ6+1Cpap3wfM5HjYroni/K5q5HoOtKvnc1VPVzlmBTwTfdSGM3f0nOOUugsa64VEMTtKKCcW5D7t0V8EIQzHNzIyj3fV/AcbVale99L0EhAGrD6+DUhjCnkGCH+Z3YY7u52HlBATtsVUJfngJxIeZ2z0PJ60UU5uFKubgYUULddqBcqWGoQjX7GPUoRLk6gkp5SErBdRR95DzmtVfhM4feDVVALtZ68FPdMoCeAfQMoE911GT7ZxbILLApLZAB9E1p7examQUyC7RYwIIGfmxqHts9nJb/GwCj5RTcb7zvxrU3ryt83XF+tz9wLEBnFIbRF0dADNWrPS9Q8CFAx6AHA4hGn3Wq9NwWe6ROJkJjch9UvyYLOEa1OiIgjAW69LcFYQLXzNHjn3M6XbVpH0/Am+fSHlTpVrBIQMWNVGwFj1O1QetdtaKz9PmY2+wgTmqSSx1FISJSpA09WiNnM3z+MXbV+2MUmsDRiR3J8fYQSHTc91jzW23PtvIQwnF9VFGC17EAD6+Ocd1dj+OWh9fjhnufQFjsA4rdcIICqlEsNcJpT7YnnylwA/lf2js0gDlHe7uoR6rUzjrkjuSZa2kyGy1n96wjEsq6A1LhVc1d+ixF40h7dxzUajXkfB++7yKsEfw7CAJfRdocT0B7kGMR9xoYb0d9GFH/GvTkKnjhLotwyL7bY+etS+hw6pjf2YNOvwNOvYgg8MT6lShBpR5hqFLFwEhFekRQzCHnMX29KmruXhJKtN4jQHdq8JO62IK2ywD6dEZq85iM4p5F0GfWg7KjMwtkFtgYFsgA+sawanbOzAKZBSZhAY3YNTcu1w1gEuDTCt5SYMwAckIK3a8VqKXPmwam9moKzBOi2RagLnWgzaYgjttYIEdwwnRYAZoJy2V5IF2ZAJ0AVEHO2PAeI3+KEuNREU790D5zG+DY6rCQ3fU5xwfoBDaxAejGTlN2ZkyiKc0uzzaAnjiGLJ74KrAmbRpJWTGWTQu8nKiUx/UAxVIPktgVwF7q7JBIdzWM4OS7EPo9uOfxAVxyw8O44Z9P4alqEXGuB16hS/pIvTIA13UQFPKIHQflxEOtHiLnRMgRYLvMOde6434+JwC9Uq02ot+OlDavI4CrCutxJPsI6Hcd+H5Bel4tigT0+jn2YQL3WJxNVGQPQ5ZCixEEOYncV+sR4Oek/rkAZ9fUViewl5JqZdTWP46dtiripftui313WYylc3owJ9eJAHkUmNeeAAODdaxYPwjkcsiVipKL78UKxgMfqAwPSdS+WAikNjsBOqvFx1EVuVJe7EhnhUbFnYaA3ES9NougN62TAfQMoE9+hs/2zCyQWWBTWSAD6JvK0tl1MgtkFmixwDQBegpgKkBv3VrAeQrItu5J4Su7NcG4/YQRSytI5VAiq0ENZkxU6b8mEjwOQB/tgOB5U/dLcGfyH9XBMDr6O+axJgvQWVc7CU0EPQ3QLYpuY59Z6pvPRoBO03mxD9dE5KWmeVIX6nbgEbb78FEA4gCeX0Ti5SSfuw4XvXMXY2UlxE33LMPN96/BrY8P4/F+B1FxPiK3IMCYNcudsAxRUXc04hznO5EvdaC8bjU8ELTGQpeXsmgE4r6LUiGnQnFxInnpbhwj73vIU7Et1jz1chTDC3IIckVxHNQJ2FmQLQoxXK4YmrwDj0Dcy6EakpHgAj5LpDGSTmZEhDAqIwprEs3P+3kkPE9lBJ25GuoDy7DTwgD77bEU+z5nW+yx7baYQ+dWBIRVYP1QGUP1BF6xCLo1EFfRmWMt+EGE5SEMDawTgD537hzkcx4cKt5HI6IQH+RyqMdRI+feUvEttT9N8U938QygZwBdXgtZDvoszfzZaTILZBaYbQtkAH22LZqdL7NAZoEpWGA6FPdWgNkK0ic4Z8udpRfwrQCddaDt9xqZ43UUSEuEnH/F/Fx/CE4sxZ0AfhTFPXVdPY9uTZq1pdrbb6YGotORQ6YLK0AvAwydkuI+Zsso7jOluKvYmivEcE/E1dTBwkJmoaOK5wTYPhx0ejlQyy1X6IKTK6G/EsHt6EWc78Ptj67A7y+9Afc9WUY/ejAYlZDrmodqPYYTxygEPpKoinq9BjcI4OTzqEQO6vU68p4HL6nBC6vIsbRZZRBJZQBb9XRi5+23RW9nEX29vVi0YB56urqQy7N2GlCr1VGNQ6wZ7EciZd48DJdrGBquolypY13/MFavXYvHnliJwUodkZuD19GNKCii5viAMEUceJH2sTqfmQ8v5dA8OFEsZdbm95ZQ6V+B2sDjWNzj4Q0H74dX7rc3FgYuvFqM8kiI/qEaQj+AV8hjcGREctrndAUoD6zGyPqVWL92JYIcsPXWCzB3TrfUjI8J0mU0eogiK/CVRdCnMPE2ds0i6FkEfTr9Jjsms0BmgY1rgQygb1z7ZmfPLJBZYFYs0ApYW0F4K8C1F52YKj46gj32RuNYqbN2SwN2fh5FsYB0EdciNdjLwRM1bc/Q3lPCXKOo9IbiPm4CbTuA3kLxT6UBjAHozEmuDRuAbm1gf6eZC6m0gllop2dTBD1hOTOjYZCjurjIoBOouiCZnK4RP3HghDWUGN2GBz/fDafQg6GkgHquDzc98CSuvfNRXHf3oxhhbfD8PIzEARy/IJTyYuAjqoeSb005NwVTCcI4QqmYx9pVK1Bwge4AeM6CXuy57VZY3NuBxT1FbLd1H3qKQCEHyeeWfG+KoPNemN9NYbYIiESoDqjWgJEKUKsDwyPAusFhDFbrWLbyKTyyci1WDAxj5cAwBsIYLiP4+QBBxJz+GFEuj8Sn4yBBrRbCSzx0BC7C4QEUnDLyyRB2WtiJIw95IQ7cZSsUajHC8ghq9QTVMEHsBvCDHKrMYxcmQA1rVy7DSP8qDA88hcCNsHBRH+bM74Kfc7U2ehDAM1oPti46GS8TOd3SjjGmmoRRDWFYFYo8a8TrpikhMu4TLVPX3NIpOO1SZ6YyiCjql0gKQT5fkrlDCTuqZ6HsndaUFzsv2LlgphoOKi5IFgT1Gci4SJjvb1I1xtdomF0Hn00FcqjVQKeTp2kaTW2R1uduzMhTMfiYfbMI+ozMlx2cWSCzwEa0QAbQN6Jxs1NnFsgssAELjCsENxEgb3POMSJsLaB01HVaae0qFteOFmvzWicH0F34fg6ea3LQU+fkQpMReauebaO3Y3LU00rbctGxefd6L8YhYUC6FV1jdF4i6Bagc4HfAB72KcbJ+5+FzvrsA+gEcDFyCUuOhUioMe4EqDkFRIkLaqcRxHrVYeRyOXi5HsSFuVhTL+GeJ4bx5xsfxI33r8BgkodT7EMlCeB6RWld2pLgXPpgkBMQmfeAvAvUR9YhhxDzugrYbqv52G5BH3bZeh72XNqB+R1AIYTkeHsGczLoDQPK2dvLCdA/UMNILYKkkrPf+h7Z8JqEwZx2HlIE1g0BT6yv48Enn8R9jy3H42v7sb5SRbVOdgCp8S5iqsn7PouuoR6Rlu+j6DpIBtfBrazBAbsvwate9FzsubQbPQFQXjuEtWtWoWtOFwodJRGiY58t5emYqGHNqpV4avkyRJVBRLVBOElFlNyL3SUEpRzcXIB8Po8Cfwc5+VvE88yWdqS169YZxb1plQygZxH0WZj6s1NkFsgsMMsWyAD6LBs0O11mgcwCk7RAAzSnRN7GANR2keR0JNiuyLVsVHNrjRprxHrs1qSx63cbqNmUyn9vRq1tBJ0q7oygMz+dKu5aPzq9NaLx5l5G0epHibe1RIzGCLtZgK6CdgrQNXo4luKefm5z3oZDI4ugT7K3jtlNIugE1KAae1VI3pHD//IC0JF4oo1e8l1E1QHkggK8znkYTLpwz/Iq/nz9g/jHwwN4fADonr8ItcTD0EgNnZ2dkiMeh5FE0Snali+VENbK8GsVFFFFIR7Gwu4AL3r+7thzx22w4+IAXQA6ARQSIBeCFc8lT1zCsozIukBVwvpALQHW95eF1l4PAc8P4PoawWV0nvXP4bsos6a67wN5B5UEeGowwrJVq3Hvw4/ggUdWYu2gA0q21ahaz/JrxQ64fh5hNUR9cAB9Th17LJ2L17z4udhv9yLIsH/oofV44IGHUa4OYp99dsXirfswtG4N+tesQjEXIKrUsHrVKgysXwc3jJD3SZcfQRTXkPDvwEPoevACH8XARW9PN+bOnSt2awXpWQ76hnt3BtAzgL7hXpLtkVkgs8CmtkAG0De1xbPrZRbILGCwsAWOrQC9VTyOu7cD3/y8lUI+kXHHAnQerVRWrfncjJjr/8zzHb01HQYWXAsV1eSgU8GdglaWGkvAkI7MWyouzynRZkbV7Tahuno7lXqW8uLxWu7KnlsBeg3VasU4JdLOCmPbDKCn8v+nOyCZda4RdKACx1URwcgJECdFJIkHN9Ec8rBegVfohNO1GP98soK//ONhXHvfaiyvdKKW60VHqQvlWhVJVEeB4m71qrRnqaMH/esHJULsR1V45TXodsrYZ4eFeN3LDsDSeXnMKQAl41piEbci/5ZuEQp1nWJ1HoEvgJEwhudrtvzgSF3KmoVRAscLBIiH9Uio9DD9KVfMo04KOmnXjMA7wFAFWPbEWtz/+Brc+cQAlq0fxurBfgXopZL0xahWRVAdxnYdPo551Uvxoj07ECTA6gHgyutux99uvhfFrgAv328X7LvHUgSVQax69J+IRwYQVquoV2rSPlE9Rkc+EGG4eq0sDgfWSS8L3Z/0fRcL5vdhq622QldXV4ManonETb5PZwA9A+iT7y3ZnpkFMgtsKgtkAH1TWTq7TmaBzAJjLZCOagtATQNuu/sEdPUxEffWS7SJwKeAsKhsSzkp5pDrD/9nPjk3Aduypc7TKG1mSjqBZbWMSBzFrkS5W0XiCPDT+bE2R1ZAvaN1rcffNpxfGjci8byeUbOWOughqrURAx7bieilc0jbMQum11mfTRR37RNqxxhVyfdXZw/1B3JgyJo9IXZc1NhnSn2olRbj8psfxW8uuQWr690o5xfBLXajMjKMqF6RvHJVRa8JJT4KycIIkYvriIbWYLdFvXjlAXth7+0XYteFHrXhzV2w1FkEP0pAkXZXovtaIo2K8b4fyH3WYsj3pLI/tbYfw1GCiIrqLuntjkTP2edZMpB9l08XhoT2rtS0dz0fQWDKo0XALY9WcP299+Oehx9FGTHqrOleGUEpcLC0pxNHHfpi7LdbF7od4MFlVdz6wHL89cY7ccsjq7Bw0TzssXUerzt4b2w3x8fAsnswtPIxxCODcg/5fEEYBUUB6BGcJJRa7ATolSiC63no6sph/vx5WLhwIUqlkqQBaB61jp2xlRm0X2cU9+b4zgB6BtCnN9tnR2UWyCywMS2QAfSNad3s3JkFMgtMaIE0BVXBndeIghHEciFNQSiCBSqTFwoKYLgQVzqrAglGLikaRWDNBbrgX8dB4DM31Zd9bb43QYvS0x1EtbooWo+MjKBSqchnPE+lXMOaNWvk3lW0SAEOr8XvqozyhVUBEvy+kC+hUCjIsbr4V7DPyCeBlkRABfjofRaLRd0/50rObQO4J6GWxhIQQcGtGgIWg+a1WZPKOA1oK37n51iHOpF7oE14f0GONnMxUh5Ckqjd1Omgoktau92yBTQCP1vbswug08fiIHEdRG4M1kRnSzF67Rnx/FyxEwOVGGW/C7XORbj6zpU476+3YcVAAK97CWpuB4JiJ0aG1kvtdJ952w5LgmsUPXASUWWfF8R40Z7PwWEv2APbLwB6PKDTEbY6U8sVkCZ1JKyr7iTIBQGqUSjjgekWBOsehQsZHee4SoAVa9ZjMPFRpiMhF4DF1Gth3Yw5F2GtDtdJEJBO7nBc0RGlY8H1XEQe4HYBj68Hbr7/Kdx0zz9xx733wveAfXd/Dl5zyIuw41Z59PrAzfcN4tpb78Mtj6/DowM1xN3zUa+NoGtkNXabF+AVz98O2/dGKD95H5zKOgQ5TyL5NeqVuT4KvoeoXpNnrNWrcHwf2223HXr6etHX1yfdl2PYji/+n2artPbvDKBnAF37iHXi2EoAymrifEwnZxjq/GnnY44t6VewzripVduYrXk2O09mgcwCz3wLZAD9md/G2RNmFthiLWABnS6ACBo1oq2RMI0ictFNhWEF7AqSo6iOXK6AOGbEkMBcRd6iSKPa/CygKnS1jrAeSy4vF2NSe9kAeF5zcN0wyuUy+vv7sXbtWgwNDcv5BweHBaA3AKeUc4pEoZr7E8zzPMS8AtALJYngiRCYp04G/u7s7EKxWEBXVzc6Ozvkd1dXJ7q7e1AqFVEsUexKafF8Nj67HxDEm3P4tAVp9olQjLlZQC9OBkY/49jkvTsSeRUcThpwZVDAWsLCXxagM6IraevKFKCzYza3ZxtAZ3k10r5DGl2I4BSMAwL21dhBNfRQDXowXFiEO1ZWcfGNj+GWB9djKOyAV5grqRHC2khCad+EncBV50lcLaM+sBLb9xXwsr13xEue+xxsPzcniu2MnJO+7jMirofApZMAdF6F4pSKhMhOOruDekiHViDAPOA4SxKsWNOPIa+EYZZEI6XdgYjSMUqdD3ypp+4JV16dDnTsSJSdKvJRgjABOrtKWFdOsK4KPPzkKvzj1puR8x0c+MK98NzdFqMUAMuejPHXa27HbQ+vwhN1HwNuB+LOLrDuXLjycWydr+LgnfuwxyIXXfUnEUTr4cRV1OhsKnagTlYAWDe9jpybIJ8L0NHRgcVLl6DIMVfkPBCLw0r1Hxz539ZEb9e/M4CeAfQMoM/mzJ+dK7NAZoHZtkAG0Gfbotn5MgtkFpiCBUbnflvhNYJSAmACV4JzgmP+zaizjR6TRs7EWqWxasQ68AsC3Pk/gfnISBVr16zHqlWrsW5tP556ajVWrFiBdev6JQoeVjVawvNLqSU4ArJ5PIE4P1MKvKJjS6FleSQeR3Btwa8VqLLRcIngB3kBzBrJZPSF4Iv5s4ymAz29HZg7tw8LFixA75xuzJvXhyVLtsbCRQsEhNTrVQHktIFQ2BlXTCJ5Vj8XoFJTOq+lqTLKzvP6AcF3HeXKsKnbboAgqc8GoOsCNQPoU+isY3alEJvUPaeDSMqDxQjiCAUpz+dhfdlB3L0Eq7AQv/v7A7j0lscx4PQicXu1HF91REA925I8hohy666DamUIXrkfW5ciHPq85+D1++2KneblBZizJ3JfMs+LZNSTQBLX4VHi3YmQRBVQm5DR8CDHnHDepa/nD0UvTgD36v4q+kMXldiRscXyZolE1yPxZDFvnjnekpUuQ8xB6LlC2adIm897Ha7BSXy4hRzKNWDZiifhBS523XUhAhdYMQhccd39+NsN92D5YIR6oRf1fAdqzINPEgT1OnLl1dh5Toi9tvaxU28dfbky4toAYpY/Y6qIw7SRAGG1BjeOMKe3G0u3WoQl2y5FNayLI4JzhbJt1JFm54vx2jYD6BlAzwD6TGa+7NjMApkFNrYFMoC+sS2cnT+zQGaBcS1AIS2NehnqoMkdbeRTm5xwXUxphJ2bBc2FgNRxAmpI1HvFk6uwfPkTAsiHBitYv24Aw8MjGB4uo1ohnT3EyIj+LbRgUpSFWq+/GSW0ObjWQWCvZfPTbV4rf1s6un1ApUaqmrr9Pp0Ha2m3cm0nFvp6Rwcj6VomipFzRth7ertELGzRogVYtNVCAe1z585BR2dR6PJ0YFRqSrGvE0wJK4BODBee76BWK2NoeL0KlzGG2hDAcxt12zOATtQ5A3q/E8Nln2E/cHIa+aYjKa4jx/C242Mw6sCgvwA3LY8FoN+zIoHTsRCxU6BIOpyR9UJjd3N5VJnG4XpIohBhpR+LOzwc+rzt8Lr9d8Pufa4A9hKp6B7p64FEzQOybyOOnRoc1l+TiDdV2AmsWSrNR53R59STMtbP71atBcoxUGdCOlMn2EfiREAw4+9IIvik+7ImNvUSXCq2A3VGqH0fOT+AM1xFyQ0Q1kIE+Rx6e31m4wv9/cEVdVxz6324/o4H8fj6EHW/A3G+EwgKqCQ1YX8EPHZoFeY5a7Hz3AT7bFPELlsV0ZtP0Jl3ZUz3Dw6jUlFH1JzObixeuADzenvg5ynIF0v/t2kewraJogarJJ1Ck56EMoCeAfQMoGcLk8wCmQW2ZAtkAH1Lbp3s3jILPMMtYAE6gZIurJt0bC62lUbuwwFzwBkhCySvnJR1Au21T60VlWvS01evXivR8eWPP4lVq57CyDDp3pIVbFTaNX9WALgB+q4B5pYOS1EubvzfUscVVLcvv9YKAFop+8w3TytKtwrGCUAkAEr0+RkxZ7RcIuS+i56ebixYOE9Uqvv6egWkM9reN3cOcoUAPT09KHQUxMFBRgDzJX3S4uOqEYljEq+mBuimtpAiXOJEyHLQpz3ETA164tvEyYvyOUGtQ4o5HU5uEfXCItz9ZB2/ufJB3LasjLC4FCNJHvVahFzgIIjLErlmnnU9CpVKXhvAVp0BDnvB7jhkr6XYe76DTo4P1j4vUq/d1xrk1D8IyXE3JQQTpnLUkNDh5RdRIZhmzfP/z957P1lyX1een/T5XPnq6mrvGx5ggzAEQJAUKXozGokjaTRS7Ei7+8vsKOaH/Wn/gY3Y+WkiJmJjZ3ZnNBxKIy+KHiQI771vdAONRntXXe659Llx7/e9quoGIBAE0ACIfIxmFary5Xt585uv8txz7jkK1GEphsWOcZUTozcB7XGMSus9yVd3wDWj7FgS0ybfZ7IX4wVR6ty5Q1qK2ZxqOXAdAdIedj/W5sHEiMtyCSeWSh7ef4ifPvI8r51ZwmtM44SjpIWlIwFxLnPkHq4fUCYdaul5Jpwu12wI2bdzkj0zTbZMj1DEEb1On24nUhZ/pNlicmyMwHWI4g65KAZUoTIc2RjOEpuG21s9KoBeAfQKoP/Kn3zVE6sKVBW4BBWoAPolKHL1ElUFqgq8VQVWb6wFnA/l2sMb7hX3aNsjjnLayz3a7T7nzp5XEH7s9WMcO3ZMQbmA+VqtoSZseV6olFuk6MKwi0u7sOMGfAtAF9mvMIQiiTWA2MhjjXR9ONM+/LoWoK8F3ENTOMO+rzLnQ9Zc3drf5GG2NbL9oZO7MN+ynyEbLk8TkJ6kkc7XynbCnk9NTbF16xZmZtexecsss5vX689kWwXcVq4AvSiMYdywCaCvWQxUCKU5fh2dfjcs8kXH9rGaQVdmWVzWBaCLD4IPsu6kzmIc542QBLPc+eQR/sfPX2IhHaU1u5eFjjEZ9D2b0JV56YE8WxpBSZcGEbdftY3f/+q17KiBXxQ0igRHEbNYsAuiF8Z+MIguGeTCIsu8uUjBNfQNTi7npK7DXKdkvp9x5ORZjpw4TZRmBLU6zXpNmwRh4FHzA5qNOmP1Ok3PoeHDSAiW0uEyfD4wynIddU+XpkRcpGRFl1YzYLJmMs77/YKlKGMuLXjmyBnuevYgr5xaJvNaWG6TJJVowIJSjBA9C9sPcawCPxdJ/zk2NRKu3TzGdVvGuGzDKFONkJYoRiQuThpYMjpglzqLLtdtmqdYrihPTCNMnecHaQzy/dpc9LVLtQLoFUCvAHp1V1JVoKrAh7kCFUD/MJ+d6r1VFfg1r8Awv9sYwBk3cgGqxsxNQKxFlspMbs6pk3O88PwBDr16hIX5ZXq9CIkRT2Nx2zUs36qc3MyNG/M1YxylhlnKhhugoz+zMgW/Zl58le0eNghEEj98DGfNh3L4tYDA3OwNpMLq1m6e9VYAfe32q/s3UvTh89SpXgGcAfma4DV4/3JcXmBj2RnrNkypo/WuXTvZuWsrE5MjiMG9ALpUGVCRvwu7Kg2QQYRcaWphJPDvQub9MQboIvsWhzZpBtkyhy2guZCZdJvCC0jDcQ6cTrnj4Vd5+MUF0mA9fmM9UVZQyLnQRDZbmWhH2Oi8T5Ascs3mSX779k9wy+4mLcHHcZ/AcvB9V3PB5eFI/J8AXQoScuK0xPZCPZNLJRybyzlw/AzPv3qUQyfPsRil9OV1bYegFlLaJjEh7gqgdSnzgkboMjM+yobpcbbPrmPbhjHjFu+ZWfciSSnTROwFcQWki+Dd6TA62qLmNckTmF/sE5fQs2zmM4uHDxzj/hde49DZBMJJXE/y4UvcMsXxLZb6fWXwA6fEThYZp8NlMwHXb2pw1YYWW8cDJkfq2syyHJvSFZPIhJKUQr5aoqyxB74R6LU8bLZVAP2X++NRxaxVMWu/3EqptqoqUFXgUlagAuiXstrVa1UV+MhXwLhVG/ruzYDd2/x+be65zr26mvVs5OTiaC6z2GJ+JnFmGUeOHOfVV17n9cPHOX9+kcW5Nr1uRJFJ9Jq4VRv2TFzbFdiKhFvRrwBQY4wm8VACfDXTvChMLJu8tjCYYm7V7+vry++HTPhaBn8IvNfOkg9nzcVQbmj+JoB6lUEujbFWYb4KqFkL9A3gNuyp3iDL+8oKA35kzhh7JUN9yNIbN3dRUhvpf7/fxgmg3gqp1QJazbrK4CVf+vK9O7n88j3qEq/jA0Wm8vmVeXtx7R5MKQvQG9bs3S7PNzDojpwbceJ3lb0fKhEkhs7U9e2z3v/p93Tx6MHa/ZmmTVEmA+OwTMcHTO2HzZBfvTkhAF3YWzUSLESjIRJ3mfl2ycMpsgzeAAAgAElEQVQxkvp6vnffS/ziideZ67co3AmSzMEL6mAXmk8uueSy7up2idOfY6Rc4nc+s4/f/dwegrigaUPNk7lqkaNLqoGLJ8PreUauNu7+CmMudoDHlwteOHySlw6f5uDRM8x3M84u9bHrTclu0+i1QhQWeYrn1igzSQvwyZMYq0xp+R5NH6ZGamycGmXv1i3smB1nyyT4okjpdLHzhFBGRfycesOiGdRp9zOWlmKV9cvrzPciapMhr5+H793zGA+/cJyivg63MUkviimzPn4g+euQFYXOr5N2qaVLbGmWXDfjceV6n031nF2bJghCUbiIGR/0oi5+4BL6Nfo9MVEULwcxknNWmm1qLjkweHyz9VMx6KtVqQB6BdDf7ed+9fyqAlUF3vsKVAD9va9ptceqAh+dClwEmM18sjzeKt/1QgAuN8ECUofybpGTq/Q0lVgnA56iqKeO5MIGx3GkN9MCGqNuROD61LwGtbCF6zeUJX/10BFOnDzHgVcOc27uPOfPLzE3N0cW59T9kFoQEtgCjC0KK9M2gcRTGadqiZWSoVxhJlePQZh2ccuWn1oKTMVPy8x/X/AYHH9pDZ67Ug+z1SocNM8rNA9XQPhF9ZK8cXX1Nopk+br2Ie9lGMulEWqlHIuNLc/T9y1ZaRKjZvarTx+8V31lfc0C6UtkeUySROSpyNozmo2QLRtm2TA7w8zMFHt372TT5vVMrptQxnxZMretgiRP1O1dHiYn3sTQmRt2Y4B38Qz9cB5Z38IgS94cl6nHMB9Y1AvC0Eqz5Y0A3Sgdfh0AepLLzL+jEnDJCqf0yK0mbcY5ETX52wcOct9zR3GbsxTUKQqbWmuE8+0lHDFZszzGGw3mjx1i3OrwL7+0j2/csotNgUSp5YSD9IBeNyeomxl3iVOTsya+DEkCkQ1tF37x0nHuffZlDp46z5HTSzRGZikKn9IOKVxPnebTMiPT5kSJI2srNVGA3eU2vmPhJF2cPKKME8oiY+PGjezcuI7LNo1z42WTbG5B++wcnmMzPTUmMhc1qRM1SzcSSX2DzApIJUkgQNfnswfPc+djL7L/xCIdd4x+aYzc6vXQNKEcR13hPcdS0zypw+6Rgtv3TjPFPJsmPbZuHtfEg26caMRb4NeJogRXP2PeeZOnAuirn0YVQK8A+kfnhqV6p1UFPj4VqAD6x+dcV0daVeCNFXhHAP2NoH2YVa4QbTC7PWSShQ0XdtoYrpnINOMwbiTlI40RPDtkebHD/PkOZ88scPDlI7x2+DgnTp7l6PFTNJojKwAy8H084ZglBSobGMoJNlKjMwHoEnUlwFZA7iA0fM0RC3Q3IHvoab1WCXDhscm+ho+1HK2JhV4F9QagD7dYfc7w+WsBvTx3uIU2BwagexVerIJz83xzTKtNhDWGbuKqrQbehj0UwCUZ6JKBrceXF2RpzOT4BJs3rueKK/ewdccmmqMBk+vGGZscoR91SFMTJScAXc6PnBsTZycAKLrIaOtitnltzd4GoFu+gv6hb9evA0CX05fmCZ4vyovUJABYdXJ7jPl8iieP9PnRM8d54XgXrz5NmtuUWU69NcKixN+JtjstabkW9aTNZbN1/vnte/nUngkmJWAsj/EsiUmDNDPj5zK6IOsvlWhAXHoxnI3hzmf3c+/+g+yfWyZymtSaUywvJoRuQ2PWxIFdgHmGNHaMesC2SjyZn88LojilJsqNuE2r5hP35dyLoZuNT8re2RE+sX2KT2we5Yrt04wGjjYJkl6q23a7XXIZJalPaiMgFhN4yVy3IcpL7nv2FX7++IucykLs5qRmm0sMnDghiOw+sWWGX9zjOoxaPXbUMm7ZOc6st8DsSMHm2Toz68YpZN+irLdDjVF0HBlBqQD6u/nTVgH0CqC/m/VTPbeqQFWB96cCFUB/f+pa7bWqwEejAm8J0N/s7b8RoA9N3QwbWqiB01qALm7VjUaLTqenbJk4sNu2zNOaG+x+lPPy/ld56YWXOfDiK5w8eUZlwr4bYNmOiTFzTMa5stGi9S0sjWcSIJmVMssr2c06YW5SpgYctPle+WllsUuBriKtViA/hNny/RCorx7zynMlY1yOawColYVfgweG+1OsvYZtl+fIQyTrQ/bevMfV9yo8aCYSf0OWD5QAF35v3pFh/Q37b56/MmZQSp2MNF/AuigJ1OxOnLajWIFYGvdpNkOm102wdecmrr3ucnbu3s7oWA1HzlcRKxgPQ9lXSb/fVfWDcYQXF/zB4wI1wcVrYehGP4h0GzLotowsmPnsCwH66sz+u7tQPjiJu7xvaYp4gXgXSG64MLujxIxxJhrhHx96hfsPtZlLa9gieU8khq0gqNfo5ok+x5eZ9aU5dk23+MZtV/P5a6fYoux5giuRbVbN4E8hu3NNblP9h0jjOyUc6cKdT7zA9+59hK5bp2ePstArmV63CatwNCxdYtPKUtz8Rd5u8swF7Qs4DqyUqCOjEiFT09N0luZ1LSWaK24TZzmS3sbyeSbcmG/ccg3f/Nw+pkLo9zKV3cs6k2g4yw0o/AZJ6ajsXldpEjM6HfDCkYh/vOdxnj/dJQ/GSASLSzSbrHvbIRUHfHFiT7o0yx4bnS7Xb2mxo5UwFfSYnrDZtmWG1tg4/SijyI2vhKWvVAH0d3MNVQC9AujvZv1Uz60qUFXg/alABdDfn7pWe60q8NGowDsC6GsPyQA0kzss7GGh7LiwYALQ5Z88PFciwBySuKBRH8MV3Wtps7jY4aGHH2P/gUOcOn2OqN1nebFNFmfUgpo+V4Dm0EVd+GI1SBPGT/LQByZvJv3MgFanXANk9ftVYKmGXJZkQzsXgfS3kvIbWbpKtgfyeAX++r1I0qVPICBWZMdrpPRi9zWoqYJpYSoHgFr/ewAm7FKOSKS9vr6noWRd2xzy/EH29KCtgGyvsubSCOANSJfZdZe8sLHEXM+T7yGR/yvNLLtsp+cjFWlwxMhojZGRus6pf/KGa9iyYzN79+4kzWLabZObLpJ5kVELwSvxb0OFgAA2M9svL35RTNvgmFdm0C8A6L5xzV9h0Fdz59/9RfLBAnRpYhincDHkKwlq07TTJkeWAr57x1M8eyYnDqbBa5BnNo7UzrGJRapOwogHyyde45YrdvKvv34b184IOIcg7xM64pkwyENzVEmu0vFI2GkHXp4rueOFg9zz/MscPdehCMcp/XFyKyQvHM1olzxzp0iwJCd9sB4lDk7WnkNOo4zJ+kusn13Htdddx4nTp3j86Wfw6iNYjkvUj2mFLsn5U+ydGeX3vnQ7N10xQVhAt5MjJoqiopFrz3YFaAdkskZ0vAFdd17D52wPHnrpOHc/d5jDZ9tqohc2GqooUAYd04Qr04h60WOqWObyaYfrNoaMWIs0gz67d2xk46ZZjahLYpPOIGZxFUB/d1dRBdArgP7uVlD17KoCVQXejwpUAP39qGq1z6oCH9UKXAzY3+o4BqB0mFUugFIlqmvl3zocLtJpiVKq43sNjh45w/6XXuH1w8d46pnnmV9sk6Q5o/UmnjiT257Oxva6bWUYjVmbYf2EUS8FNYrBmcxsD93NhZlWlbsB6oblHjif6/u/kGETJt08hrPeqwBbGcbhbwWgC6Aa7HcI0Ff/28YqhGEezImvsPQlhSPz4wPZt8jR1wBu3b38TlBWIQyp5Lwb2b20EITpNP+9KsnXxoDW3LxBuzCqAGl+iJe3usZLTnVWEqcyQmDM84pMgIyrWdsS1yZS+F6/TZHH7Ny9g8nZKT5xwyfYLd9PtXQmvddfxHZyXM84ZpusdPNa2p7QIgngNvP3RoJvttFyDcC5zqDbvs6hrwL04b5E7i5NnLdukPxyl9AHC9CtgXJESpLjU6vPcHzB5qUz8Hf3vsQrixZJbRrsmkrNZbWoYV+R4zoxQbbICD3++W03861bd7DeBT+NCewS13YhEzt+c4xikCaZ5r0SugX8zS8Ocsf+1zi00MWvTxLlArkDwtYY7V6PMk/w3RynTHGlkYAwzp6Cc2kKWUVOzeoS5F2u3b2Jr37lek6dzfm//+t/xxqZIc4sfNehaC9w5YZRvnbr9dxy9RRNC5aXZKRlqJbJsTJpAhRYXqDAXubExSDRtnIF32kYcPh8yY8efp7H9h9WIF8fGR0oZBwSDTMXxj+mXsY04gV2jsINO0YYtxcIrSW2bZpgx7at2hCRZAf1TVA9QcWg/3LXyptvVQH0CqC/m/VTPbeqQFWB96cCFUB/f+pa7bWqwEezAr8sQB8cnZiKCUAzJmOFsrUKCCXfO5eb6IDAb3Li2BwvvXiIp596UaPSuh0xobIYHR/TTGiD8ywc28a1LRzLIgg8er0OtsitsRTUZIVELbnq2q6vKQ7tb1LpCwH6QBYuTYTh7PcQoJeuMuprH2ai3dz2m30P5eoD0H/BPsQYzEjmdUsF6ZCLCZpVGkmxmtiJ/NzsS8C6vmJpYxeuGsTJwzDzRsa+xo/esPYDxnwIaIcAXVhz2Vak1uLSLjfbUjepjfQvJNdd5Ovy34YJL9QJvMgzdcMW0Bc2fK659kpuvGkfW7etZ2KyhedDr7+M7ayCb3MkRh69AqytCyXGFwB05H34eq7UxX0YcTdwUTdM/EcXoOs7F5d+OS6rILcb+I2N7D8e8eCBRe7ff5bjSUDktNTdXFzefVsiBDOyIiVwIqK5V/nsdbv546/8BldNgJdktJxSei1a5ywucEOPQq4t26YDzOfw4us5//Evvs8pt8lZ2capUW+MkOYW/TSR/gm2Z2EVEQ4pXlkip9KS9S77FYAu/gVlhzEn4oufvIxvfn4v7QL+4//3U44u5Cx0Is0g3zozym999kau3hYw4sKJExFPPfsCk5OTrFs3xfR4Cwl4S6IutjVUvci1bymDntsuVivkTA/ueuYEDz7/Kuc6MaUTmlQBz1OAriqXvKBuZQS98+rgvm9bk43NiEa5yOSIxbYtGxkfNd4Vmriwpjn0Tj5wK5O41WpVAL0C6O/k2qm2rSpQVeDSVKAC6JemztWrVBX4aFRgBaD/kqxUbuTKQ0AorLaYwwkrrHPnCZw8cY7HH32W5587yNJiT2XZIk81DG+qZlUCJH3H1xoJoBQTOGFYwzDE9R0s1yMvCpJiIGrVyC7FIUMEPADCwx+sMXlTWfhgRn44w60Z0jaZJYziRQBdmGnhpQeAYcjQDefKh/PoAsqE4BzCd4WvwjKvMN0CyQbge6A4GM62G6l8BnZsWHMF6faAJTdSctMekJ+ZY1qZfR8w+jq3nksmtjCjA9M8WwzfxFw7UyZd6oft4orTflnS6XRwPfEA8FlaWsKXvO4soV73abYCNZO75dYbWD87Sa3uYDsDYzpdF2+c1ZfIrrU/XwXonjLpFwJ0I5k3dRrk0X/EAbqsX137WCRWDaexlacOLfP9hw+x/0zKcjBFt/SxNdKsVKDsiRQ861Kz+8Rzr/KHX7mV/+lz1zIldelFNGoibR94JxQ2jjj1Fzmp7TAH7D8R8ZP79/PTx14iGZvBqo+q2Zxch+LJkIsJXN0jySJdxyJzD8TKIS/FBF69CsT8TcYZit4Sm8ds/uQbn+HmvVN6ldz71En+7uePMLfUZ/P6Kb72+dv51JXSYICT5+H+hx7nsWdeYGxsjNtv+CTXXr6ZiTr0FyJl5aXBJuBZPgeSqE/p+WROQM+B/acKfvbIczz72gksv0EqLLvvS6K68YYoS2o2eN0FZsKUPRNwxaYa484iQbnM7NQoWzduZLQ1SiLy+Aqgv+u/KxVArwD6u15E1Q6qClQVeM8rUAH097yk1Q6rCnyEK/COALqKmRVci4RZwKRmmfshvV7C6VPnePqp53n6qRc4dfK8mmjJHK4YxMl2AsI9YZMt6PcjfC/E8XyS2JiTiWFZlsiMaaGgQiXdtos9yAmXZoBVrArWDY410m8TUTb478HP154VBd8ivRVGc8CgK4wX0Kuz1pbJaE7N6651dR/uR35e2IYRNwDagGk1g5PvKQjl/ep8vJkf16+DGXZLYIndw7IEnhjZujCc8lzZaq3pnAL2lXMzZOON7F3n/0US7cp/pySSl24VuJ7Jkw9qNfpxvDIrX+SpAnepnWRIaya4zDZHHcYnRmiNBOzYuZU//KPfFy2AmfO1pGEyyBAfdArkefmakQY5hgsBujuIWRMGXYzUBJQP1AEaiyeNiTUmdL/SZfPBSdzlLGVJrEBUFN39sobV3MZjB5f47k+f5Wg3IB9fTyd38fyQJErwspJGPSDPOkZe3j/FH3zxVr590x5GUgjzWM9bluTKnMtDgGhKRuYFnMjgzqeO8Fc/epwF6vT9OnZYU/At14p4u5euRS6RZdK4kSi9sqCWlThyLaURRZFTOEZ+Hi3PsWfDOP/H//p7bBqTjARY6MH/+R/+O/NLPf71H/0BV13RJMlgsQ8PP3eCH955N1EuqpScr37m09z2iV3MNKC3GNF0IXRtdXYX4KfJANIYinP8sSZzOfzVT57j7ideorVuI+1+giP1k88RMXAsLWoS99ZbZjrImPE73Lx3gvW1DkXnNJNNlz07djAzPauJA3K8JsXhnT0qBn21XhVArwD6O7t6qq2rClQVuBQVqAD6pahy9RpVBT6kFRDG1wCnQTa4bZg4gaTyc5GfN5vNFWd2ceSWG2NhaGXeuVVvKSsn+xkbnSTPLY4dPcmTTzzLPXffT6cTEUcZsThbKYB3jSO7JTJ1wX2pgoJSTMTUp9x8tQfRZSL5FoadPCMvUizXUdfsQqTbaYIrTOCgtsN5dQPZRcYrHLWjplUSSZXo7O3gayEO6jI3LwSzheMH2G5A6Yfg1bC9BoUvGdKBcVp35HtfZ2xtmanW2XgZPM6wi0JBspVnguh1jpYixRWgnMZYWSSW6mqAhbh3C0hKU/Kij2WLeVei8XGBZenRl1mmpluBYxhFiagTgzsxghMjLjkudWxXh3kzTlDmOWnW14aJStjFJTvNzOy3NDYGzQNpEGhNB8Z1ok4QqbuwwLV6qJn13d4S4+NjbNu+iSuvvIwbbrqWDRtmsJ2Mbm9Zxw5qdU8j3coBCJPRBlkTrkjapfky8B8wOei/PgDdyPKNN4GRuA8i6vyAftlgPpvk3udO8w8Pv07bm2KZkGyQWOBK8oBEg5Hg+wVl5yw37Z7hD37zFq4Zd5myJKbNzFboqwySAqWUy2lM6gU8cPg8f/mzR3n6tSXs8fXEvk1S5IQy7y/rO871GnFDX5sHRD2K7jKtPOWGK/Zy3WU7abU8xH8u6i3iljHTzYCrdmxU+boc02In55XXjmH7NbZsmcGuw+EF+Mmjh7nv+VdYSk1eYNZdYkPd5Uuf+gRf/vR2rC4U3S4NV2bXXY1Y9IJAm0Sl45F5IVkd7nriHD9++FkWM1vE9zoOogBdzB8dV1UGfpYQZkusD7rcvHeSbaMpfnqWupUwMdJk04YtrF+/nuXOkuldrUQdmg+D4Xl6q4/dCqBXAH2lobjm751pVspnrnymiwFiqmkW8tDfDZQ/ah4qz7sg2eJD+ke+eltVBaoKfCQrUAH0j+Rpq950VYH3qgJDefdqLre5cRkAwAEQTdMBqy2AN8t0plj+BbavsWn9Xkq3E3Hk9VM8+cQzHHj5MKdOncX36sqqCgAUWbWCSYkEEzAr7Ld8FZG3NAr0q8x0WytO5eJ6LSygGr8NbpzSIlGA7HjCyloaB6U3SyrxlWSpkqSwSCTHWVzS7ZBcALfXwAob2EEDx2+C52B5roJeAQYqo3cCCtdX1+1SALtXUxm8vK/C9QxIl201QA2d67ULMcQqJJwdu0gVnMtXT7Kx0z521legTtZX4y4B8CKNLvI+RdKjzPoUcQ8EUKU93CzGLQW6SE60+OMZMzaVMBe5OrULAPc1vkxo/KHxmjRVBi768u5k7nsgshdWXhoJXlngSl63zE5bGbGVYXuGhZfGizzkPImRmYD1sfGGur1ffsUedu3eotL3NOtpM8DzHKIkG9zMGh8CjXVL5f061GtNRZmrM+i/XhJ3bZ5kJjfe8QSgNznTG+POZ0/z06dOsuxP07F8XTfSwPAtT5luu5B88gyrN8fXbrqC37n9KnbVYTSX5olKLLQJIxeB9KbUHK6EMzn8/UMv8OPHDnCy7ZHXxyhCiSqMqInXg+2T9gT8+5RFRhF3GHFLrt62kWs2z3LV9vVsmYYRmXoAun1pCJTUXYvWQMgga1r+daMMP3RZjkpePHqW+18+zRNHz3NoqaSv1zxYaZdxIm64bBtfue061tWhluW4SQ938Lkhbu6JhLiLgaEbktctHn5xgZ88+iJHF3okcm3KOpVel/yf7eBKAkGeEiRLrAu67NveYvdkTqNYoFZ0GauHbN64hfUbZrW5VAH0d/e3oGLQKwb93a2g6tlVBaoKvB8VqAD6+1HVap9VBT4yFbgQoAt7YFhbwwqLfFfyy0XqrTf+pQFgwpQq8C5cPC9QV/ahAdzh146SpTaN+siKOZiZUxcQLUZymUazyesMY9eE6TYMuqENxR1bWGQBkgJ2hUX3RLpbFAhA1/0FobLERTlgyjXn3NN5V8ljLpUFb5ALGPdbELaw/RGcWhMvlN/ViQU0yJCvOEiL3F1RkXwvP7N05l32P0gwN9nLK2zdqgu8qaI0NYQLNMZqIgH2NI8tFfcrlYo7AqZl/j3PcIsMJ+lQJj2yfpu0t4gVtbHTNk7Sxsk62FGPMulgpzGeVRK6AnjNPLq+jrDz6nbvKrOfF5JhLSZ10nDw1VRPfdWl1kWBnxd4heRvi+lYRuKV4JumicRXyXGKP4CwR0kSESc9krTDnr07ufW2T3LFlbtYNzOO55v8+H4Sq5eAusgry2QaBLIfk3k/ZNA/+iZxa1naIUMrzvgC0OVYI3uMQ3OhgvN7X16k608TO6K+sM04hzDo0tDJU3wrxo3O8z9/8zf4yr51bARqokSREQBx3JcGkPgbSB/Llf+G587H/Kcf3Mujr52lqG0gknMe2MpUh05IzQ2Juz1qnkPWX6TlpNx67U5uu3oX12yuM+WBiObFNsBzYHGxpw2AVqNOKGPvsqZs0/xRWX1ZMtfu88CzL/PTJ17lpTM9usE0nsy9uwFZfxk/WWTP7Difu+EartkyyjrJiOv3tfEmnxHCjuvnhWtr1rlVd3nhWMQdTx7giYPHibVxJoBfVC5yrYl5HToKEOQdJp1lrtjgcdWMxYSzjJss0PRdNm3YyoaNGymsVCXub3Zu/qmP4IpBX61OBdArgP6RuV2p3mhVgY9RBSqA/jE62dWhVhV4YwXeikE3IF3Ah1BUMmcurKiAOGFKG40RBe1Zv+CVg4e5794HeeGFl+n3Elynjm15WJa3kptt4pAG88eSsS0g05Y4Jvmpa+ZP10gGRYotAF3guidKQgG40jiQgXXHRaZtI5mfdkMy20jXU9sjc2tY4RhWc4wyHCUYWadAvQzqlG6DQhhNia8SVtMN6FjCkLt6g29coc3Xocx/OOeu4HNl3nrVhV2Y/zeazA3VCKVGxun4gBi7WRKdZQC+/EwAc5AlBMK0D6TvVi4Mep8yWoT+ItnyHGV3Eau3iJf1qAnoL3Iskc6nMa4tbKytrvdpLgBHgJ0w/R59cZCzPG18yHtX2XwuTQ8B6JnOzscupJbxEBA5uoCpYTOm2aqTJD3mF87RaAZqIrdt+0Y+89lPsWv3durNQGslxmRJEutMuTR05NzKetEGjBP8EzFr73x2+I3r94ObQdeWTGH8AKSpkbiTPH8cfvjocZ46ntP1JkhdW9esXktYuAJAswSv6NHIl/i3v/s1Pre3qQZxYaa2hap8EG8EOTIRmMiY/rKYt72ywH/+8X28PBcRjG0kzkWTbhlFC442b4oowi9j/GyZa3dO8wdf/TQ7pmAcqMtKEAf5RIztPJaXugqIR0da0qNRDwNRoERJTGbbLMc5Z5e7HDg2x1OHTvDisXmOLguD3gB/RM+3k3fZOBpy69U7ufWKrWwbAy/OyeOYTB3aQz123xZVS47bqHF8Ge585gg/fPgZItmPeE8MouTyUkZuwM3BL7pM2G12jed8YovHTNDD7s4R2DmzM5vYtHkzfs1ZmUF/O1n72rVTAfQKoEsFVLBSSdyrG6OqAlUFPoQVqAD6h/CkVG+pqsClqsAQmK6A0qER2WC2zrDcPkUuMmgTi1Wr1bAtn3Nn53nxmZd58IHH2P/SAb3ZqddGlBXPMwEOMj9uwK8w8+aGyAB1ZepF0i435GrsNjR1061UOi4g3RNmW4yy8pwkt0hsAdY+sW3TLxzwA5ywidcax2uMU8q/cJQ8GCX3GwrYceSfR2E76no+vJEXoB7ZjgL8oc/U6k2+4fOFXZInqZxdWHH5J4ydHKzGVQlbvRo7NozcWjl/Okdu5vtLzWcf/qZQubOTZeYYZTthr0Xiq+5jEWXcweouUst6+P15WD5HOX+CYmkO+st4WUzLA1/Av86AK++KI5J1xyKWGXHPIxfPu8HLSlNAGx8DN3U1xNN8c6nLMOPcbCwATA5fwFNJxsLiOcbGWjqbLpL3r3zti9Qbvioa4qSvry+zzcMGhJk/vzgH3ezbbDNoZLyrxX7pAfraOXQ1NcykkeVTBOt47JWIf3z4GAcWApbtFplTKEDXFIFCGGwfW2TxRYdpN+bf/e5XuXmbx1gONdlAYutsE4Mmq84TkYQNR/rww8de5e+fPMjxdoHTmKCwQorExpXGShbh2jleGWNH59nasvj2b97IZ66dZVKu2rxN3bGx8Qdu6Q7nF/va4Go0LHzpe4m0Pi9Y6HbJvDrLKbQzi+UopR2lnJxv8+Khk7xwdI7TfZdCGkFZnxGv4Lods3z5pmu4cr2Nm8ikRqQ+CZZXN9F+FKRZjNdssFTA3S/O8d2f3E/XH1Mli+cMlDviPzFg0YO8z5i1zNZWzCe3+WxuZlidM9h5wuTYOrZu30ZrLFwxKrDi+Q4AACAASURBVKwA+q92IVUMesWg/2orp3pWVYGqAu9nBSqA/n5Wt9p3VYEPeQXWAnQFTkOTuAFAFyZU5d25Ra3WIAzqtNtdXnzxJZ545Bn2P3+YM2fmVOLbarUoCkvN44whnAC/wXz4gG0UNm340BtqYaB18NXI381DOOnBHHrhKlMuc+CpX6dnh/SEFa6P4Y1O6oy4XR8laI7iNgWct8i8JrGau3nEhTCYQwdxAwI0ekqAqWMP8pcNa37hQ0C4EbZrXQb55GLCNnRhV9G6mAYNTOnU7f2i/VgaaG2OSfan5mIasG7276hJn6UyepXSO2Zm27GkSZEQ5Cl1YmpZB7e/iCUgvXOevL1k5PDREmW3TZl0Eajii6FR3sd2chEJKGsp70tAunwVp3g9noHrvDD8Q6NAVQsMIvOUGRcjwDxVubsfuMY3gELBeLNZ59ZPf4qrrtnN7su3Mz09Qae7TLu9qGtIjOpEIWHy6mVW3oxHDMszXHerrYNf9UK5tAB9LTgX4z4vqBHHKY7IzRubuPv5Rf7+/tc4kU6yaNXVfV0nJuTw8hLPCnDzHLfssKUB/+7bX2DfBotWAYGdaRNH2jna+Cks6rZHBDxzMuWv732KB48tcjZ1wQlxvSZZZBzi+9kyDn3qTozXO8Ptl2/hj791C7MuTLoFtqwJjRjwSApROLjMLXbw602CQPLZwXWg1+mw0O6SuC2WJEOwHiiDL8mJsnTOLcNLJ3Iee/UMB46cYXHpvK7Dy2ZH+Refv4XrtoQ4UUEeJ9jStND1JYx4Qp7GBCMtIhfue7nNf/7Hu+j4Y6TCoNuSyCCZAK6a3WkrIY8YKRbZ3Iy4aUfI5laKHy2QR20a4Rjbd+5gev0YOdnA6HIY3fdG07iLV1fFoK9WpALoFUD/VT99q+dVFagq8P5VoALo719tqz1XFfhIV0AAlUCLUkC3zK2KJLzT59lnnueBBx7ixWdfphFMUyp4r60cqwDzKEqMrNfxFfQJLjcsvaOMnwHvwtjFOss8BLEGpBvwKgZnIsGNy4AsbFG0Zohr40TBCOXoOsKJ9VitSVJb+DmHzLJJS/FEt0kLm6y08GtiUmdu3IfgWNjM4Sx5URin9EEmm7qlDx+6/WC4eph9LqZsehwym26J5H4Ys2aS1tfc9hpYPmhIaMNBgbkB6gpQBY97gRq/lfnAlE+2UYdwAXOS8y6APsEpM2VIBUg5Vk4S9ym7S2QLZ2DpHE5vkTBeJuwvYEVz1PIedb8kTfvmfYjUXvcqknyJchtahMsog3EkFiLf+A8YQ0DNsRb3ecmmlqi2fl+N5OR7yapv9xa45rqd3Hzb9ey7/loajRpFmWAJ2FJJgrC7wqBfBNBFhj+MWbuoau/8grm0AH3t2lBnfZn7jhP1YXBbW/jxo6f4m3teYd7bzDJ1UitRgC4jCEUqsYI1Behh2WP3lMef/vanuXoK6rm49qcKNuUKyFVdAiEBUWHz+JGI7/z8EZ48l7Bk1/U6smwZMagpQx+XXWzaNO0uo3mbf/WZm/jtT21nLIOmLGlxFlShhzinm2bNci+iXg/1DGRiEhhFdJfa+toyJtIrPRYzSDRmEKIMegWc7cPjRxZ59uARFs/PQ7/N1vGQb3/hFm7Y2qQmB5Dm2mxKRAXjgJVEZEmf1tgYkWfxwCs9/tP37qQdTBDLZ4Q0MkTeImvTchWgu3mfejLP1mbEzTtDtoxk1LO2zr7bVsiuXbvYsHl6BaCvbf5d7OpeAfS3vrIqgF4B9Hf+uVs9o6pAVYH3uwIVQH+/K1ztv6rAh7oCq4BUWd7hLLbM1pYWnlvD80KNSVtcaPPsU89z1y/u4eTJM/heA9eqYxViUIYyrr4YYpW5ArjmyKjJ2VZQaKm8XPO9B4BdJNGBZppnaqhmZtSNZFwMpRIrIHHqZP4IRWud/rPHNmCPTWHVhXlr0C4DEkFAwkArE+8oyNaMcgXlQ3Zc5PYmt30tmy0ybG1ESANhRXptwPNagL7qlD6YVdf6mMxpaTBoZrnMxw/2YThq48ItDwHnphGwRkEgOEaE5GWJ59j4roStFeTiel3IvLqYhOWDcQD5Ua5z+iJhV4VCIcx6DzfuUC7PkZ0/hrVwDLd3jjCaJ8ja1MnUEV7fTWkAeqne8FIzibMTWbU572vBp85Wy5y86yuLrk/XxsGgsZIl+IFNN1lgenacT+67lltv/xS7dmwlynpE3Q6O7+I7non9kqg6kS4PHOjlPIgCwTzezSz6pQXoq8y/LDkT3xenKYFfwx3Zyj88cJS/uvsgvdpu2gSUdqqyfwFBiTDthDhFSqOIuHwm5E9/61Yun4Igiam7GbkoIOQawhtcMy49HJ4+nvFffvoIz5ztE3kt4+if29hek36aUNriR9ClSYcZJ+J/+2e/yWd2julsuyOS804Xr+ZD6NGVBAHboRN3tdkixosip+93enTbHU1esPwRllKbZdvi9FLJqfPnOXrqNK+dOsWZpZhlGuS2NHAkrSBmU9Pnq7dcy/Vbx5mqGSO6OM4pbUfn28uoT550GR2bIPJsHjzU5//9/l0s+uMK0DWaUA0WTaKCrE0niwijc2xrZdy8I2DrSMYIYqbYJstcdu/ezZYdsxSlGE5KM8z4VFxo5PjmH74Vg75alwqgVwD9Q32LUr25qgIf0wpUAP1jeuKrw/51qcCbm7wZ3GN+NwSpwxvX4c2pgLxU5sTFNE1N2GTm2DDKAiiHM8Rl4XHq5Bw//9k9PP3EC/R6MWlS4nvCmpt8JsPPSjiUmd0WICkARkGMsNRC3ymTuurSrmA8NQ7nvmvmr6MsZykp6ftNspFZynXbKBSUz6qsPVfg4qrhlkSoRU5AIu9/CPX0XmvgqX4RdluZ/15h7Fe3HcRPD/ZyMeh7q7VigKVKxwUgvMnTVmfO33wfa5+zdluzqzef0TaKA1tl947kcBfCsKcEZRcvWaRcOkF+7nWs+ePU+ufxeovUi5jQMc2LYZydgHBh5p2BSkCVEgPXd2k2KGgXtlvGHgajAaIckBEBbU4IxHYsbB/SJGLfJ6/jK1/5PBs3ryfwbaIkwvccJGtdMsC7/R6hXyMIQ7qdjlqGl4Omxmp1hmD9rebT1zaU5FnvP0AfNi+G8vYhSM+KEj+s048SzfmuT13Gn/38Jb7zw2fwN9xIYtUh71GWGZYnDSTbEMt5zpRd8OV9e/idmzeyawS8pE/oy3qUDkapLvyyvjuZRc+1eOhQwr//b/9Ar7GOzG2yvLyM64bUGhPEeU6U9mkGGX66wM5R+Dff+izXb6gznolrfwrS9AlC1bH381RHHqQRFqU2jmtxfmFJ0xpMWkKNKHdwmjUeOXCOH973GAulxUJaUtoB3X6GbZn4RAHF0iha1/C46bKtfP4Tu9g4CkmvIPRsMk0fLGg6GWUeG8l7q8HDh1P+y4/v43QZ0sshsERmbxFnoqgRJb6v6zqM2sw6bW7Z5nPFBhc/OkepMX8+0+vWs2vXJoLQNJuk+2MaSyWe52rD0Cg53vhQBYJVkuUJWRab5AGZ/x9ed8Omlej7L3hcGEf57nKwjfmmKAaCoK5qEyO4sfRz2CgCLr4ehut/uO7fTXPLHFgF0CuA/lZ/4aqfVxWoKvDBVaAC6B9c7atXrirwHlTgzQC6csEDoDr8vciKV43a5IZUgLsf1EgSiUQyN4Vyky43uPWgjuf69Pspzz7zEvf84kFOnZgn6uckSU7oNZQdV+CtDLLMjStPvnJTqbPZjji1m1lzYVLlntMAAQcvkHgll14UkcrNvzDtfo2yMYk9tYVichOd1jSpgJLGGIVT0+fbMsurjus2fXnOGln6e1DQj8wu9BZdWEPhPwVY2SluGePGS1jtMwSdc3gLJ7HlX3sOL+vjClgUACQRXjLfLqcvl9lfAeRmpEA8BJSpdxxl9xXS69oRQC/yfDOCoA/P0SxqAWri9H7FFXu57dM3s2fvdlojNdP0cYyLuTDxEskmD3GL94OALDMz8quPjxJAzwn8Bn2J+rNdwqm9/PdfHODPfvQc3vp9ZNRxisgwvK7I1kviTAzZSta7Fl+6biffvmUjO+rgpgmBK4hXYg1KSolnswPawJI4uB/s8u//7G/pB+uw6qOaphAENR3lEJM6MfKTc9+yulw5U+OPv3Iz18y4jJfCxQtAF9dFh9zyScysBb08pxvL86EjSQF2ge+4OEFAP7HwRgN+/tQp/uauB1m0aizLWITToMwKgtI0yRIxpysTBeg37t3Cb1y3i43jFnlfhPKiMnA0K74lC6eUiXyHolHjsSMpf3HnI5zIHTqJOLZbeI5FksdGieJ7WGlCGHfY6PW4eavH1esdvOQ0ZRqR5D7TUzPs2LGJel06G+ZRlGYe3XUdBd0VQH/7j7MKoFcA/e1XSbVFVYGqApe6AhVAv9QVr16vqsB7WoG3YNAHLPLAnkpfccgEyozxMOdcZmfle8PYGPAscl2RJgs4f+LxZ3nwgUd56vHnCIMWzcYEaVIQ+g3zvKEsXaTka9hrE6umt8zGbE3mUAevIeOwAtwlCiyxXPqlOKk3KOvj2KOzOOMbsMZnKZrjdG2fzK+ROj6p4hczF2+X5pUNI/zxfGh0WiEJ2dK1MA0W+edK/FUWE2RdnUvP506SzR2lWDyJ3Z3Hzzv4dopfyDaRzrkP1Q7acBFIPmAQVd6+BpBbwoCqzH3V/K/dXqJWD+j12spm7r1sF1dffTmf+exttFoNgtAjjvvkg9n2FSZ6oNZ4M+XB259RoyL4YBn0XOXgovqQ5pI3vYe/vPc1vvPT5yjHryK1mriFDDEIYy3jCTax5HtTMuNZfO7KLfz+7dvY0UDd/OtC1gqTK6MZriPDCURYCtAfPNTlP/z5D5ijReGPaqSe60uDI9MGWK1WJ+suM+ZlXL1xlD/60ie5fBombXGHF/M5+Z9LVEiiguFl57sl7bikn6SipcFxSxyVzvh0Uwd/0uOOx+f585/cR8drETsBOIFMiWOlmTLeWRzhlBGzTZebr9jKZ6/aysYxCW4vTCPOCchF0q/Nh0THUfKwxuNHYv767sc4nXm00wIns9QYMZfPDZH4O5YC9GbaY4PfV4B+5ToLNz6lLvhx5jE5tY4tW9YzOtpYHc2pAPrbXzoXbVEB9Aqgv+NFUz2hqkBVgfe9AhVAf99LXL1AVYH3swIXAfSLXmro0G1AkZk1HkaeyaaSeS2GYJp/nRU06iNqeHXiyClefvkV7rrzAY4cOY5rhdTCFqUA/9IlS3JlQ83suLCDrrKuAtlVoqoO6DnkicrX5fVTYXstD9sPlUmTCKeeU6McmSKc2Iw7uQVrdANpbZy+UyOS/HVBEwIEJOhL1b82peMj+ePyMCZqH0+IrgDdWH4Zp/3BgIGcc3Fn98lpSl5ddwG7cw5rUYD6YYrl09jJEl60SDPv0xB2U9aCSoJFVSFIsVSDuDW5cGZWX+bIRQ2BYcKFhZeGjwD0KOqrTFi8BUZGG3z961/mkzdcz+bNG5VJ7/aEDy503Xi+S7fX07X3zgH6Wvn7xSB97Vow612M64RNFRd6AYumWTXMun/7qLe3krjLPiVmTVhsWZfOxHa+9+hJvnvHi8SNXUQ0FHBbMpAt58F1VH3i5zmTbslN26f4wy9cze4J8NOclrgCisRdALplo60Xy2EReOp4xP/z97/g9Y6jOeSJnAeJ5stiVTq4boO406ZJws7JGn/yzVvZtwXGgKBMNbVAmgjxoK8hX86cz/QalDi0Vs2lLGM954Xr0ykCrDGHHzx0jr+84wGycIJSmnLiru66ZL0OniQN2DZW3GHzqMvnP7GbWy7bxExdVBkGoEsMYpmX+I5ZF4XrkdV8HjnQ5s9/9iDnrTr90lWAbowTTbNJ+nB2HjOS99gcxNy8xWX3ZIkbnVFJfZy5jE9OsmF2iqmpCaP2UJn6wGxxkD1fMehv/7enAugVQH/7VVJtUVWgqsClrkAF0C91xavXqyrwvldgdU53NUbNAOkLAbo4dpsZSAHnAsCbtVFeO3SEu37xAC+9eIDTp+bpdWMmxqaxbUfN4mQ2XYC9AkRxMlcg4SpclNlZeehss8yWC/grcnUqTwqLyHJJnZDCDen7o2Tjm7AnNuBPbIbWOuJgjMitGxf2otT9GHm1JHFD7njkOnfuqRTYzxM84z738XtYYu6VD4zvzDC8yTKXE+2Zc43IkTMaTkyQLitITxeOks6fopg/wbgYyeV9MQPAKmLDvgvbiwHetitz6yb4rpTceX01CcIaZKcXmQJu2TZJI2q1kDSN6fWXmZlZx+d+4zPcdtvNbN6ySbeJop7KkIPAI05jMzd8wZm7eMZ2+Mu3kr5/sADddsUTQQC6Szm6hTuemeN/3LmfeXsjES0zu2+b8DTHF4CeKUAft3MjRf/qzVw+Y1HPS5rCGg8aXnK0SSFstssy8OzJHt/50QM8ezpi2WphhyPKNJf9ZXXbzwpHo838LGHKS/mTf/Y5Pn+lxyjg5ym+VeDI9ZsbDwIF6AsZXXkeJaM1myjumqZMvUHbDlko4YcPHufHDz5HEU5g+c1Bg8UlT9ry8jq2nXcW2DPl883bruOGHRM0yhhPTOzKktw261CSCOIsxa01KJsW9zy3xJ99/06WvRFyp6Emi3KZiwWCfp4I31/GjJURW8KImzZ77BzPcfqnVbKfJA4j42NMrxtndnZG16A0mIYAfdXz8M0bMNUM+upFVwH0CqB//P54VkdcVeDDX4EKoH/4z1H1DqsKvIMKXGyiNXzqwKl7YKQkM8MCzgVsCWMeBk3CsMHJo2f4wffv4MEHHiNN0J+LrFwYc515VaY9o16vE8exziertN0SoCIO4eb1XStXZlscnGU7iVsqgyYdK6RHgDu2jmBmO/H4RtLGDNRGiVz5XY3YcpWlFSho56mCRhFWy017Ks0BxyWyXYo8o16ICdbHE6AL85yI87VlaSSbkLS2jgAIE+mpg3Yi2eV5hu/mNJyUusjb4yWK5TmK+ZM4549TLp5RoCe/D8uIMpEYq0Jd2oWVlBl/BeiaT20YdKcw5nHDWDY55+o1J0DQsXWNnJ8/w6ZNG/jCb36O22+/jc1bNij0Ekm8MNliHidtl0JY0zeMZLyV+dsaky59zgcL0MVx3JI1KcC3uYG7X17ir+8+yMlkml7ZWokTTIvUZMmL63mRMmpnbBux+Te/9VmuXG/TKKEmhyyNElW5uGSlmC1CB5tXzvX5y7ue5IGD5zmbhdCcpJCUBRljCHydbRd1urDOYdrmW7ddw7c/t5lNEmUuM9l5rFFvZSEVF98Gj/luSjszxoy+JaA3QhaS3RpnAXjueMx9T7/OUwdPkbujWE6oLLgfSCpDX8930sso2+e5ekOT3//CTVw1W8PutdUcUEZZUp1tERO3VJt0XqtJWYdfPHleAXrbHwW/iS3mj2Lwpg72pa67wEoZp8e2esqNW3y2tVLs3hl8KyFJLZqjI4yPj7J162Z831fGXpshA3M1o3yoAPrb/fGoAHoF0N9ujVS/rypQVeDSV6AC6Je+5tUrVhV47yrwBnBzMUBfzRgfStsFVKlJnMyjijmTV8O2PE6eOMcD9z3B/fc9wvz5No3GKL4Tqlu0xKaJjFSeKzfpYSg365nKUQW8mYfMhgs8HJrGGdTWz0sSp0bemCRpTJM3pvEnN+FNb2bJHyOyQ3LHIXM8ktIilfgv+ScAXeLGtAOAAhYBpZlrkQ2yncX9WYDpx/EhTtz9gWlbIHnTeYEnzu6lMOeeOqyntkWa6YAAtpVTQ4B6gV+kOP0lirPHFahnC6fwowVq6QJ+0sazEnzPUtCjGeo6UmDOr06hK6FdqAt7P46UxfV9l16vZwzrPI9Od0lB35atm9i371qu/+S17Nm7c7BdBzcQIDrIkX8zgD78mbrWX8Sgr6z7Dxqg29iurwC9qK/noVd6/O19r3C4N0KnbGG7obqdZ1lKPfTJklhj7xrEzLgxf/ovvsC+zTVGLMk8F7FJYta941GURiGRWR7He/C9h57nJ0+f4HDHUsl5nMOIZ3wg5PqRh1UkOrqwZ9znj758Kzdub7DOhVBizLLUGLDJyEhpMd9JWcwcNYkrxcvAtijDQJMRTic2P39iP0/tP8XZtvgbNCjt0IB4X4C0zNaLB4KPEy1xw9Yx/uUXbmT3uE26NK/rIU4yCkei5uS9SSPGxhavAgvuevI4f3XHvfTCKQhbFLnkvhfq3r7yGVNGTNk9drQyrt8QsLmZYPfO4jspSVrSbDZpjjbZuXOnfh5pw1DMD9XJ3fhqVAD97T8ZK4BeAfS3XyXVFlUFqgpc6gpUAP1SV7x6vaoC72UFhpFhK3FAA7A8iB1SEDWIxFqJWVMW1JituUiWccGZ0/Pcd+9D3HfPo+rU3myME0XCtflmLtn36UdddYuu10P9XuzAhamVh8nIltlzkb6L+twEriW4pH6Tntsiqk3grttBfcMurJEZnT+Xf91cssALnamVOV1h9uWG3SpNfvYwe7sQEGHlWI4AhAEqz4SduzgK6b0s8Id3XwLQU81rL/AG8V2+mHWr6Z+rRluZgGtXSEwxAcwookjlx5JMJUxuS1zdO3P0z7xO7/gB/M5pxq2YsOiTRx1VQKzNSBcnQQXnGstXYkmcVWHi+XTmWCTVvqwZcdKWiL2Uc+fOUqt7XH/9dXzjm1/hqqsvVxl8YaUUpXy9mEEfsOcfEYAuChRhdIv6Oh57rc/f3X+AV9tNlstRSrtm0gnylGatRpb2leV20x6j5TL/++99mRt2jDLhQl0BtnEhl/Nn6gqZ5XI2gx89epDvP3aYQ21bkw2iDBpeSRJF2IFHXghLnuFEyxTzx/hXX/4Mv33LFWxrQlPi7pMEW8zaxC09yziz1GU5FT+HwVhKLSRxHU53U450Mr5/9yMceG0OvDFCZxTb80gkQ90pKIKCRPwlLJ962uOW7RP87hf2sbUB8eKCAvRePx34TQzOpzjTezbnIrjnyVf4wf2P63EUYVNjG8Xszg1DNbBIkx61vMs6r8+OZsq+jTU2NXLK7hlCp9D3UW+0qLfq7NmzZwWgS2ScSagQJYc0FN9cXVNJ3Fc/1yqAXgH0D+9fueqdVRX4+FagAugf33NfHfmvQQWGbulD0y658RxmAguw6ve7CpRczzh8R/0E1/VVrt5p95ke38ATjz/H9/7h+xw7ehpKjzyzCbw6SSw3uUPwK1StgGIz52kYzYJcGXgP1zFyaI3NKoXhDkjtQCXtWX0KZ3IbwYadMLGFvjdC1wrEN9rI43V8WoStaD6zAhp8fS/mn42jMW4SzybBajEOfW0ApDTNth/DR2GLBDrT2V2VnGudhOVeTVEvxSNAamubjGc171OVg/gEmOirOhkjZR97+SzJiVdJT7+O0z6HEy3Q9KDmyBmR+K/cqCPEYK0oVT4vcWBr3ftXTsOgcSTbJmkPzxOwHnP11Vfx9W98mX37riMVs6+kLRyxyuZFkeF5vq6nJDHGboYF1RbQ4Oull7i/2dIaOtEL6yxjH+LfkAWTPPl6j589fYInT+ScS5u44TglHnE/IvBsXKlLHuGR4HXP8G9/6/N8cd8GpuWEJDGh62CrsZ34CZRaM9urq+T8pbMZ/9d3fswrSxb+up2cWerh2qUqEiSezJZgtwDKuI0ft9kQ2nz5huu49cpdXLYOvUqGeoNekrDYi0io04klz97FbTospvD0a+d44IWDHDh6hjgNqNfGQaTwvRi/UQPfZiFp64hC2umxa6rFN2/ay6d2TtIUyb3E/iFqioiwOaI58WIGqNqAusupDvzgnqd4+MVD9MV8rtbQmHZRaSSaDFHS8BzK9hkm7QWu3zbKvg11wuQ8ftYmsDOVwUvTSYzihEHX/ScivxezO5G5m9GPikF/+w/GCqBXAP3tV0m1RVWBqgKXugIVQL/UFa9er6rAe1mBNQy6goYhm6xuxrnevMuNaqe7jO+FKlsXkC5mX6MjUzzx8HPcffd9vPjCAY1Pc5wAS1hzMW0SWKaZaAOAtALQhZUSSq4wMnnNzPbkllmN4HqFReo2SIMJGNsA4xuxJrdSNGfouU16dkhsByqp9WSGepCdLkBvBaCXsj8D0oegUhzLXU0+72MTG4beqn9sAbo2SqyBK7kauLlY+nWNs78lzvnDpsrwVA5ntwUUZThWQb1ICKI27tI5gqVzFHNHSc4epp73CIuu6CxwpTkjmd6yzlQq7ZJLxr18vyJRX13cMlKh8/Eilc8ilpcXGR1rcNNNN3LLrTdz5dWX4fnQjdsqSzZmc5KXboD50OBwFZxrK+eiq+f9l7i/HUAXg0XPrWHVpjh4Lufnz5zgrpfmmWeMMphCxOupGLi5ogUxAN2VtRzN8Uef/yRfuWEn22oQFDm+dE8kvSAz8+eu5qfbLBQ2JyP4i7te4s5nDjOX1slro1hBYBplWR/fEcPAlDLu4ZcJQZ4yU/O5asdmbrxsN3u3NVhXN6sjKqCfQpILQw9xCacW4dlDx3niwCFen18ikWuwDHBLD8+S+flBZr048AvcdkqVs996xTa+dfMV7J0O8HpLyDuSsRmxP5ARCDGUFLNB8ZbIQzh4MucH9zzC/pNz9JwGRdDUCEXRp4sxpAD0pl1id04x7S5z485xrpgJ8KPzBGkX35VEhxQv8BWgb9++faWp44mvgbjgq1Pim60X89OKQV9d1RVArwD6e3lLUu2rqkBVgfemAhVAf2/qWO2lqsAHUoGhUdcQmIvTtgIoBdOFAnRxzRZQLiA68Js6nyyJRL1uxl999+958P5HFRSEYV0N4cKwSRylJgJLDZeM+ZcB5cLEGvZcfqbOy6VFYTsUIlkvXXpWSN6axZrYhD2+Tb+WrXV07ZBuLqDaVXAnDzV4GzQZhnFbKpYvDeAcUuzD2DbLSpHQNXGIV0Avs9YrgPQDOQUf3ItK/TWATs+01kzYWp0SF4BimSEDSzPpBw0VaJe8uwAAIABJREFUmVgeRG4V6sAf6+8DbII8oyn/0i7W3BGikwdxFo/hd8/iJ4vKXLqOGUdQGGU52BdnpK0F6paJ8BPVRRT3sG1L89CF5bz88r389rd/i917tuHXXTWOE0BuZpf7Rj4vcX2rdtwrcXIXFvytzOQMOHsvYtb+KYBuxApiPW7h1ddxNqlx1/Mn+dsHXmHRWUfqTVJadfK0UCM/yToo8hjLzvDSRW7fs4Fvf+Y6PrE+GGhBNEsQNSR3bBwBwaBu613b4vFj8F9/cB+Pv3KCkQ276bkecZHhpBEN36aIO1hFriaO/V6PqNNhJPTZuWGay7dvYvPMJJPNOvUaeA6cOLVEL0mZ70Ycm1vk4Mk5js0vqgljUB/RMZMyKai7PmWWq2rCq4XE5KTRElNByTduu44vXDXLiKyx7pK0ibDtUEGwHIvMhetKdF16Ljz0/Bzfv+cRFlNX591zL1SALp8hou0QZYc4wfvxGTb6bW7cPcmucQendx5fZuzFnC6LqbdqTExNsXnzZl1nosAQibtRN7yV638F0C9ezxVArwD6B/dHrHrlqgJVBd6qAhVAr9ZGVYGPcgXeYgbd5P8WCnbEQCnPStK0VIAeBi1ef+009937ME89+gzHjp5iampa49aiKKFeb6rh0nBm3ZRnCNAvNOySWK9MxLWOmEvJTHmLvLEOb2Yn3sx2+sEUWThG4reILJmTtXQ2Wm7cddZW3ubwGAbnwaSqGRb4jZ70FzOoH88M9NWmiSma5MIXkgovIwEKc0QqnGtMnQBw44EvCgXjxq659SIVLvsKZlzbxy0gLEpaZUIYncdZOA5zh2D+KOXCMby8S+hqupcy58J0h6shbwNgZPwIhmMWnucoKJdtm626mqXNz88pgLzl0zfxta9/kauuuZLlziLLy8vqyp3nKVkea3PojUZfa1fExeBcjvy9z0H/pwC6qAcciSmMM7z6JH1vkvv2n+G/3fEUC84UPWea3GriFOKAL+BT5u4TpDni5m1mnYg//vqn+dKV04xIwyqViDK52sQd3lYwr278tmhHLE6X8J0f7ufHDzxN1pqmG46RiYIl6VL3HLKoKzYB1FvjdMWQzguIex2stKfmdCO+y/qJcabGxjW+UGLvFpYWObfUo1tYZH5I7oppo2ec5BNdKYSupyZz8rkiHgO9uE/WnefT1+7gyzdfxWVTNna3h6dxfbay7+pxUWTakBEAnnm+iW574BA/fvBJrOYkue2Tez5JIQ03R6McvTwjyDu08nm2NbrcsGuCzQ2wo0W8QppENv24w+hYi+mZGWZnZ1cAujYDBs0dA9QrF/e3+/NWAfQKoL/dGql+X1WgqsClr0AF0C99zatXrCrwnlXg4hl0ZU+VdTSy5jRN1O1YssxtK6TZmOT4sXPc+bP7eeD+R0m6mcrUBTAJ2BZQJOZKwkatSoyHAP3Ct11aNpHI2W3PZJf7Y+Rjs3jTO3Cmt1O2xAiuTq/0iYRxdTwF5MLoK4oQsChxYAMYrrnqOoMqzHCpLLB8v8qsa0q3mloJyJTjc4tUgejH9aHRdgLolBU3LQ0F52rWJ4Zupo4KXS2b3LLIJTZNjcHE2b2v87ri4m/bPlYmDu8ymRxTT9uEvVNYC8eITr9KNn8CP+0QSt3l1SRySyz8dP9vJj03DLaMWgjDKU0fkSAPZeyWU/LFL32OL33tN5mentS1Kuu5LFM8X0zn4jc5rRdL2i/e5NICdAHRru2R9hKccISiNs1jh87z3bue52i/TseaIrVGcK0AW0UNcl1mJGSa852fO8b/8q3P8nu3b2dGBk/iHoHMoTuBXiJ5FmELK2z7LOcWkQP3v7zMP971KE8eOkM2tQWr1sRO+nh2oddtlBQQ1MlkTMUVtUzC/8/eezDJcZ3Zgid9Zdn23Wh4gAJET0pDWUqUqCfpaczO242NNRG7ES/2j+2LeH6fzIwMR2ZEUSMNKYlO9BYEQXjXpmyae/NunO9mdheaoAFAQJSYFdFsNroqs+rLm9l5vnO+czydAHkqx6rX6ohaRmLJdCZNvEmuJLPc0EWdvgLC9dvrge+48Fwjrw0cA80mQJZipRfh7x/+Kzxw2yxmOfow3kQjjFEUPjJjzSWRJ6LikcQBx8fxIfDDXz+Hf3nhDUQzy3L+M/ucOhCe7fS88LMEcdbHfNDH0TmFe/Y2sRTkCNQEji7oI4lxMsDswixWV1cxPz8v64tNoCoHnWqNGqB/uKtiDdBrgP7hVkr9rLoCdQVuZQVqgH4rq13vq67AR1wBAehbedAWoG2z3XYGPU1zhEGMTnseb715Dj//2a/xx2dew/rFPkI/Euk7b9YJzBuNUIAUfybzdWXE+HacGvekHE/Adxq0kDVmZN6czLm7uB9Zc0GM4BInRFrQ7Z1z6pKBJFJZsndk9xJjGV1HXOAJKG1Em8iyK1m9ZK0TshM0UMYdync+PENzrE8qQLdO/GKrJSC9UjlYZYIAdZrHWXQu9SJQIkC3PxZoUEKdWJaWx4MO+kZzcEAjNBP03FRmf4tLJzA59Ya4gzfSPlpQiIyCT1a1VFdUcvRtWXohAI8/swFEhpxAqpo13xxsYH6hi698/UF885vfwMFDezEYbmA87qPVZlLAoJTIbysqtmzOrnB4nz6pbi1Atwy6iyLj3HwTaC3h+dN9/PS5s3jynSHW9BzSoo3Qa4oMXtYqAWaRwncUxmffwb/70t34f755P+6cgYwZRJzpdzzkqpBovGqWv5870IGP0wnwq98fw3/7+eNYixaQek0Bzr5nR03SwpUvJ2gIaKWKgsdZwLXKkCuDtGATTqMdBgh8PpfnlhF3dM7UU03jE9wTOMvIDJl0DV9nUIMNLDUjfPGeo/jaA7fhwBwQDMnSJ/CDJsbKReE3xIHezQt4dI53HVzKgSff3sDPn3oVr1wYwG/NSswj96EZt2cc+G4J0NM17GumuHsVODwHzLopIiiZg2eSxDgbYXFxVuTtvV5Pri0SryYNHgNPUguu1jiya6WeQd8+Z2qAXgP0j/i2pN5cXYG6Ah9BBWqA/hEUsd5EXYE/fQVcYcDtY3tWnBLjIedQO/NIJgb/8P1f4NF/fgI6DxG4DQRky3SBjDfXvo+wEWwD9JAmUeUmqyaAmNDZ/WROhKHfE6mtP7cb3sJeqJndSOJZMX/iHGteWLkzQQahePUOGZ9GMEHXZv6G0V2Utlv2l1iGoLyQG/etjyVqeB8ejelKgMbn0Kn8k/hgLZ2yOKwBDd8sSLdsudSddTKe5MpPNzyslwANuRvQGdUS7HYQ7Bth2WW+Xys0fAexGaMxuQzv8jvA2dfhXz6JeHQJDT2EW1BCb53dt9aeACCCTAvQ+RWFccloWuAkCg0PAsiXVxfx1Ye+jK8//BUsr8xBqQS6SARsSVNHGgD289jvO43wptn7WwvQpfyFgaeZ6R7BbS7gzXWNp05n+OHvj+Fc0sHEdBH5LSbTwaMDvu9iUCTwCL5HQxzqAv/+obvx15/dg3l+QtasGvFwLEin6VlmPEw8HwmA45cMvv/ok3jq5ATHL49EmSCRd34Ip9HCOJezCi6j0IocERsCHufBA0yMhzHjEb0Q+WiCkE0GsYRgQ0fb89BhFKMHzXOUb9zVMGqChk6x3Ahw34Hd+PK9R3FwyUOPavb+JdlO4bbQT22eOq8dTQ8Sted6Ho6vj/Gjp17D746dw4bbhfGb8LQ1dCvobVBwLj5AkI4QJ2s4PGvwhUMNLAVDNCl5D1wkY0bFOUjUBEsri9i/d48ohGykGpsJyrL+Pg0u6eR+9WtDDdBrgC7XSVnrNUD/JP79rD9zXYGPewVqgP5xP0L1+6sr8L4VePeU9pbc2CkkeqjdmsFkrPDsMy/jZz9+DG+8eQbNsCdZy0wZF/aaMVhGWbDruihyjYAmcapkpw3jtMj/BSIxLxAICB/Ei3AX96G36xD8hd0YeC2sZR6SIIQft7dkp46ilF4hcD1h7HkTnWQKLm28QcBtYb8F5wSYxpqfEaBLDJv9HYE8pcKME9uOZftkLpEKoLsEJmWU2hZMZg05x0wwK9FrFqBb8ziqExjPRnY9lN9Rwqy0Rk6ARnDjB8g0kwAMIrdADym6qo/o8nHkp16HPv8WvNEFdNwMAVUM3G7pyE9JeyW4p/LB8cgGk0Sl6Z9BSGOzyQhxHCEzOQaTEWZ7LXzj2w/j3/3Pf4tuL8bltbNot2NpHG09PoYAnSb2hcoROuxvWIB+eujijWET/+GRp3Fy3MK46CAM2iiY881GVeBjkGfCMLd8F+r8Mfyvnz+Cf/+dv8L+GHCVjbFjNF2hFTwueDLZboCRdqA9qkmAP7w5xCNPH8cTL70F7YdIPQ8D7SHqzWGU2XO/GwZoOgomGcLkKZwoRO5FGBoPheuj5ccyW85mjCkyhFRSsAfCeXSesx4baco6to/WMevmeODIQXz1rk/j6N6WWBIGRQ7dX0MnjqHdBgYZ4MYhRinQjoEsU2JH/8qZy/ivv3wKL5wfwp3fi1T7iMSvQKOQ/PJcYubCdITW5BJuX/Dw4NEZdIo1BNkmOo0Qo+FYHOEzOtTvWsKB/bvRasd2bbGhp3UN0K/xclgz6DVAv8YlUz+9rkBdgVtQgRqg34Ii17uoK3AjFbCmR5Z7rr7bKKFS4ixz4zSByxE3I2HMW1FHbozjRhem8PHEvz6LR37yC7zz9hmEYRtxZJ2lCXiFO/M0lEupqRCCcDUNrVy4nEn2A2HXc9fHQDkYGB9FOIOkvQjsuweNlcMyBzspfGg/RubSWdqxN/dTLvAyFz0NxEWaXUG5ipe37+cKHnTKC6zK8K7q+cnkzrdX07RNGtUE0w9K38WEb0u3MFXZLXNBOypQzfzLM8iekz0lC89jpHJ0Qg9NPYEzuIC2mUCtn8X5l36HVX0ecbomrG/sMR8gF6aVNuRkyA1ZWga0OQzfsvPqfmHQKHJRVWxSudFsQOWMzQrw93//N/jOX/8beD6juRQG4z7oT9ZqtWR9J6lGFDbhOqEAULLLV5oM3hoG3daJTS0HgefAL8ZybiYqwMRfwmV3L/7fHz2FP76TYLOI4Te7IvPOktQa33H2WgMh8777F3D7fIi/+/yd+M4Dq5h1gaYIEOjTwHOfTu6FMMxw2dCyFg6pA7x0Hvjp48/h8edex2bhYdNtIvVbaHR7yJWCaxQ8ncHViTTI+B4MpeteBPZUpOlVuCJrl0g8vwFVaAG6YRhITn2nGUCN19Asxvj87Yfw8AN3Y/9sQ+Trjsj7MzGHi6OGOPxP8gxOFCMXc3t6TwBn13L88ok/4slj57HhtuV9cm20+HudIuH79A1CkyJKNnCwUeCe5QZun/fQQR+eHkiOPJt6bCD1RyMcOfIpHDi4Kg0nq/T58FcDa4DJplQGpdKykWhVJVsJFbzmVrGVWyfWdKrF9OjF9VzhXTFbZHMhiprwvVCOK89GrhF77dzpRl81ZKsz/8N/5vd6hzVArwH69aze+jV1BeoK3NwK1AD95ta33npdgRuqwDQgvwJ8URpuGEsVC3CxNkta5nsZkRZ6DbSaZM4LvPLSW3j8N0/hxRdexWiUIPAJlsiSFYgItiV/vIByKSm3t4Re4cMlkOLMt+gAA0kg30SIYdCGO7MbZukA1PJRODMrMATlHIdnbBJTnjnL7NqMdAI+UZo6NIGzn6JSnk4D9BsqVP3i66pAUTZ+aCYnsWSl2zvZd00wR+f9rGQ26QifbAoj62R9ZGdeQ+PsHxENz4ixV9PkaJoMjhpbLwEy55yldjnLHMisfEAZs8ll1poheYzeymgESDDiFDh4+CC+851v4v7P3oGo4SI3jFxTAuYpY9aFC0NXMSo62LgqzRC3P/ytBeh0Hgejv5wEvusiUx7G7jz6/n78/KmT+MWzp3GqbxB055kcLgC90YhhlCtqEjbRmn6Bjh7iMwcW8H99569wdB5oKSD2C+g0kTw0w3ERkeQ6CBxXmOvM0HgNeP6Mwk9/+xSefP0kziUuhk4sTuyF75ejJdwEPSBoNscaAolSAkq5rcj1peFBkE4PAjbjJB7PZEjHm3DUEG0/w137V/C1++/A0T2LaFOez6aK37AyYc0mIY0QFHIer9DHRBkEvRBrI+CFY2v46W+exttrCdzeEjY4T+/4aPBQ0rXfY7OigJf10UrX8KkOcP9qC4c7Dpp6AOgxApG25/DCCEmS4vCR27Bn71IJ0K8NqNYAffuMqQF6DdCv649H/aK6AnUFbmoFaoB+U8tbb7yuwI1V4P0BOiOPrBEUZcUEMQJ0jC8AnXPnL794DI/85Jd46fk3kCZ00w6EsSH76HucTeb7o7u3zSoWqbTkazOz2Qigpmd3rn0MTIRRNAss7EZj923A4n6MonmosCuAXGkCgEoCT0lu5Si/ffNcMfbbAP1aeK8bq2X96ndXYBqgW/m7HSmYBuhsAPkOEDpanLQjxrC5GnG+geSd5+GuvQ1z6TQayTq6RYKGobM+l5WL1LgS2cUuDQl5l4whf09tOBsCcShMr8yl60wc5e+59w787f/01zh0eA/iTgjH1RiPB5KR7ocRxqOJOM4LE00a+grlwK0D6NJo8nguJYh8msQBufaQoIMsXMWblz18/7GX8czxTZjWIhKngZTGbHFTgHoramA4GGOmEyMbXsKMl+B//8Zf4Vuf3Yf9IdAyGdw0F28AE8RihZixeUbvAEDOOTq76wB464LG06+9jcdfPo4Xj5/HxIsR9uaQI0BmKvbdB0PJteF57sr7DT0XeZrI8aAfBSXubNIkw00MNi5iZbGLw3uWcdfhPbj9wDIOLQItuq73C+hkgnbUkkYJnfe9UpJPBt71AyTGQ2PWw8snDX7ymyfxzBsnMfGacOl27zSQKC255ZTXewGvWQrOeA0zZgP3LAe4b7WNFS9BpMcoMh5zR+bhgzCUY37bbYcwvzwrM+zX+qgBeg3QpUldz6Bf66lTP7+uQF2BW1SBGqDfokLXu6krcL0VeG+Ju82itlnRVv4urFgQIw7auHhhA//889/i0V/+KwYbE7TbPXhuIM8jQGeecUFwL2x6sGXGRkAk0mG6p3MO2W9iYproowMzvw/x/jvgL+/FOOphjBgp2TfNmCQPDnON7ZuxOc40vLI24mUzYNvYTP71E2rwdr1r4aN+HY/ZVqwd2ehSVGsj2VwoGf63HgF0HvBNhqBIwKPcCTT80WUUF48jOfkqcPFt9JINdH0N3zgyz07GVto9Do+/ZejtjbEF0uXStQ7cxiBXqcxef+aBe/HwN76C/Yf3YHa2g+GoLwAtiEIB6EEQ2XEPGphd8bi1AJ21YRxcGNhzkH0HhRjKn8XIX8YjTxzDL54+gQtpGyqeR+GE8IIQOh2L/4OW9AQHLuenRxdx+64m/reHP4dvfnoBM0ahSaWB0jBBCwUN18rjw3BCzmwziC4Tw0UXmxp47o01PPvmKbx25jJePnEWud/CWDsovAb8RlPi2/Jy7MQh459PRPruCZtOqT5HEFIsdDvYvTKL3Uuz+PThvTi8x0GDYGYChIYNAi0Gb6HjQeUpcuRiMElDOMrQg7CFjNFwBvjN86fx/V89jjRsA1Ebm6MJ5nqLGE9SGJ9jAgUCxtXpCfzkEva2cnx2bwNH5n20800Zh9DKrs2MLvdRiLjl4fDhA2h1O1tHv1pT2ykC73221AB9uzY1g14z6B/135V6e3UF6grceAVqgH7jNay3UFfgplbg/QA6gU01rygzpAENkwK4RYh/euRR/OZffoe3jp1EqzGDRmTneH2fwNzGqtEYjiZihaFo1gIxggXPJVdXgFxo4jQxDhehevvgr94Ob+UwJs0ehgWNpmLkAuI8YeYVDcsYrUX2XAD6TgBl5+bFkXsqRu2mFrDe+PtUwLqkyww6c9HFpM8662sy4JSkhw3baNE0Q2Nsl4ZXpPL/7dBFMF5HcfZVpCdeRnTpBDpmggZZVWZ4CwK3bHnFdAtEL0E/5c0E2dXYBdfwcLSJZjvCV776JXz5wQdwx51HoSi3LllUiQAMGQl3Neb0FgN0OtXTZLGcGWabypG5+xCmuQvPvZPgH3/zGp58cwzd2QOnMYeUZnFQKFSCKAwxHo8RtdrQyRDO8Dz+zX2H8H9+9U58bqWDDkdX0hSF8eEyBo+Kes6Ni3O+EjO+zBgw+pwgnICdoPiFtzZE9n5paLCWFRimRiT2bLhoZd+vH3pQjkG73RK3d18rND0HsVNg38ocPnPXURzYG8NldHthWXsnV/AKrgNPDN3YwONFI9cZNLQdkPAiuFGMTQX84fU1/PLJF/DcyfNor+wR9r7fH2K21UFGmT3j3ajO0AXcZB0z6OPTyz7u2x1hV5zBm6wjZh+Gow3GkRi4IHYxP9vEocP74IcN65OwFTdhl/oHgfQaoNcA3TYKaxf3+s9jXYG6Ah/PCtQA/eN5XOp3VVfgihvNnTegFeMYkbXSurzp9tFq9tDfnODcqcv4T//xv+PUyQtIkwKdVg+FdiVCjVJhsmaSkSyO0LzNt27qdAQXptPJJAZtggDrpoFs9iDah+6Dt3IHBmEPQxNCeSE4g8sbZ5lZhYM8sy7KHM0t85p2HMnKeKnMa5e4r2ubH62XxkdZgfcH6IoO7yUYlig+x0FIJ/LCun4T6PU8g87kAvTpN5CffBnBxllE+UCivQJxjq+YeS159mJU5nKtcXxYIUsnaDU75agG/7FAmqdYXp7H1x9+EF9+8POYW5pFlo2tEz0d0z3meDMebmeKwS0E6GxkGJrZeSg4IyJKFJqd+eKAj8YcLqsu/ukPb+OR353BGhZQREuSUR41fOTZGK1WA6PRCAha9NyHGpBB1vi39+7F//2te7AMICYYl9l7wPUBJd5hCoFnkKZjYZR1YQT4u0ETTKbfNMDlMXCuX+DM5RHePnsBJ89dwtrahphISgSZ72Fu1y705mbR8IC5VhOH96xgvhUJQ95reYgDIB1l4iTf4nVDG6g0E2QjzZxCizElVQSTLJXs9ajTwsgBjp0Dfvjrp/H7V4/DdBatkeRkgkYYQmcTWQdgioNTIEgzRNkG9rRy3Lu7iSMLBdrow5lsIPKYNhBJ9BxVGfQm2L06g337VqHoR2AHKq541AD9w18jaga9ZtA//Gqpn1lXoK7ArapADdBvVaXr/dQVuI4KfNAMOgE6GUWaPDHmyXcCvPzSMTzxr8/gicefhlEewjCG+GvnuWBmyQwG59atQzRvcDmTauO4rLMzH6njY+A1MWovAbvvQHTgbuTdPdjMQ+TGgxfG4vhsc4cZ6eWKdJ7vmcBfF2pLwmy3WCahizGdval2Zaq2BujXsTQ+kpfslLhvMeilJ4Hi2ALd+AkeCYgNXf2plrDHnf8Wey5m3QyN0SUUZ19HdvIVhBun0FQbiE0KT+L77NsVbDllGsjsbK4ZMujWS8FBGNLzIJP1c/jwfjz0tQdx9z1H0Wo34IWORH4VzF+nAaFs+Aov+6m6WGfywmS2iaWVSLD54Lq359a1zy9v7YDsOWX/BOQp4+MIYFPQK42MfxG0oJrLePKNPn765Hm8eDrDpp6DCjpwwwjK5PDDXJy7VR7RQg9RYRDrTexujfG/PHQ3Prt/Bp+aa6PNnapCjOj4kRWZ5MCDKnJ4HCPgOIHY7jlI0lxc1KliGQEY58Aw4ZcWczXWm9eCrDBIvAhhoyEgOPZd9BoemgG9AqiYyJAlY3iOa8dhigKTcSr56FHUkM/O4yC/U1oAdBHGGDvAmxdT/O6VE/jDqydwfqAQzy4hUWXsYxwjzUYyTO+4PjxaCKabmHcT3L4Y4I7lECvxGJHuA8kIPgtKgF4aGjZbAfbvW8Lq6grGCa8fV4uafH8WvWbQt0+TGqDXAP0j+WNSb6SuQF2Bj7QCNUD/SMtZb6yuwEdfgfeVuBslPllx3IHvxRhuTPDYrx7HP/7gp0gmGqHfRCNqilu0uL4HvoAqYa2CwP7/lCSUAE0bhmX5GLttjOI5OHuOwjt4J7LeKvpoYaIDOPAlzzzfyh3mRC3kxp/zpAFBVk7B7TQAIkAnY8upZzLu9PWuGfSPfsV8+C0SoHMtUDnB+XA7I17OicO1zuE8sq49bnTpJrgRoEh9qEuTsRQtt8AsZ8/7ZzB861ngzEtoJRfQ1SOENDvb+Zbo8k9pexDIppk8YEc0rHSdc8mcsVY6xVe+8kU89LUvYc/eZTS7DbhegTxP5LWMqfpTAXSaKRaOdZfPxgbtRiyO96D6hOs6DOF2lvHWpQK/fXENv3r2HE6PWiiaK0gM5eoOcr0pAFflMVQKNPwAbU8hWzuO21dD/M0XbsdX7z6MvbEMYKPle/SMg1aZZeopWecsuGdN33ShLWAHMBiPETaaMk3CQZNq2IQVIws/KYB+DoxTIA6BwAEmgzEcrRFx3l1laDQaW003gumcLL0fwHN9YczD2IfKCdQdhHEDqQu8cU7jsRdew6//+ApSr4OwM49JQvm7K2c+GyVhkxGMVsVDpUUz38DuWOPePS0cnvXQdQYI9Qg6n9gmi0MW3RMjuk67iYP7V7GyawmbA7Ygrv54Pxa9Bug1QGcFaon7h/9bUT+zrkBdgVtbgRqg39p613urK3DNFdgJ0K1rsp315g0045FUYjDTW8K//Pr3+C//+X8gnfDuIxBWm8DKfufjyhxf3nQrlcHQnMtzEUZNDHMPA9NB2lpGeOBueHuPYthZwDpCYQULBNApmcNQwt2qh8yvl9t3BA5szx3LcwwBupXCW4DO59cA/ZoXxEf4gqsDdLuD0satdPcvWWqqLHbsn+uQLGs7MMDwPFrZRbT7J3D+xd+gl6+hmQ9ljpgAsFB27RLga2OE0Ra/AhmV4O9sNJ/LhAEPWF+/jNXdy/j8F+7Hp28/jAMHd2NmtikS8X6/LzPInmfXEptDZJLJCNrZ95vLoBOga+aU00BPhXCLUoHC6ANGpHkO1iY53PYKLoyb+Nl40StrAAAgAElEQVTvTuA3L1zE0FtBFi1imBYII8vu5znTFQJpULgqhZOuo2UGmA/G+Nbnbsc3P38PDnYdNEsHd48z7JSbIxB3fD60tqpxfnT+ExUIJJ9ZCyUqA9t+qdzgL/dTDFKeqRxspzEk87dJbLNZY+AU1oRSLCZKTwn2Q9g8kfF/fnbPwyjNEIQdFAHw5hmFn//+WTz55kmYZheZE4MqDMax8UWGpnd0gXc0wsCBm6Uye77SSHHv3i5uXwrR1QP4WR9N3yBnE6ARINMZ0jzDTLeD/fv3Y2FuTlQQhP3X86gB+nbVaga9ZtCv5xyqX1NXoK7Aza1ADdBvbn3rrdcV+MgqsBOoE9RMJqmYvzWjtpjB/fiHv8DTT70oruyeG8JzOFte5Y5P3cyWRmAcFudtrs+YJMdFZjz0TQNpax/ypUNwdt0Js7QPo7CDIV/uBwKiiqxk4Am6yIyVOecC0ks2FjJfXkG9ckaXwJxSWGHSK0BfS9w/skVyDRuy7vpVTr2dKd5m0asjV8FxjkCUBn/lkZNvBHESz0Z1BsnjPmK9jm5yHsO3/gj/8lsIBufR1hN0fQceY9dyq+bga2gsJkBvB0AnaCdwGE+GCAIHh2/bh68+9EXsP7CK2fkW5uZ64viud0jcORNenSfir8BG1k2SuBOg276Xg0B58DTHPFhPRgwqKJfOaj4mJsRG2sCJyx5++C9v4uljY4SLn0Y/Z00VXN9BweFyh8oUDy7Bcp6ggQTF4BzuPrwL3/j8nfjCHQtYCYCAUW1QCBlllrgwHsdWpJwCw/mWtuC4zuwvZYCdsJ72dBAzubV+iiFpdGbKl/0XOzag5bjyukB2n/+mtLZqG7qth9TAOyKRp0+FGznIHOCNU8ATLxzDM6+/jbODHEF3VsB5rrREOhLwix7DoxggQ+gC/mQTHQzxqQUfd67G2B3TuX6EgNJ9aQQUCCIPqZ5AFSmWFhexb98+9Fqz1riQDnbXMSJTA/QaoMtfptok7hr+YtRPrStQV+BWVqAG6Ley2vW+6gpcZwXsjbNlHwXYCoDxkQxztNszcBDiB9/7iWSea+XCQyRZ0dXDppldyZ5TuqwcAoMCMbFC4WAzMxjHCyj23AOzejvS2cNQrQWJasp1YU3lDOd5tdyo8wZ8WmJs9yOJ6hTS2t1Ph54LfODOLEC/npvr6yxh/bIdFbgaQLdwc7uRs52CVwF1DqdPGXNxVplNmkLBD5gCQHf3CbrFCO7mSSRvPw9z/k20hhewGBjQc1snmV03zPcW0ze7pqv1TbAuLDqZX6WQpiO0OzEe+Ny9uPOuIzh0eC/anRCdXgdZOWJhfQ/IwlNCra0M3y9j/m4SQJf3zPfPbPLCF4DO6nEanPPZ2lUImiFGSQ7ttuHEe/Gz35/A9x99BevOMlQwB1N48KIAqQfkUNJwCDjzrQGf8m+joCbrWJkL8OBnjuDhzxzCkR4wAyCgyaPLzyzktHznf+RYuEx34M/cEBlyvkkPGXxxfSBA3xgAk2EiTQF7LOwCEca8vF6oLBdTSeaVM68+1ZnAYTYVlBsiaAc4t8Ec9gRPvvImXnjrPNYTA+XFCCivNw5Sel+wWUHdDNl9x0BlGRomRZRtYm8HuHtPE4fnfTTVOiKdIGAjQSlRUjiBQZYPxE9u/969WFleReC3S4B+fR4WNUDfvhjUDHrNoNd/HOsK1BX4+FWgBugfv2NSv6O6AlsVqGLU7E2UlbVXDCEBeOjGyFIHr71yHN/77g/xystvYnZmCYHXQJZaia84XwvLeaUclDA6c325sWdsUlK4GKIBs3IQ3qG/QrJwCON4GanTRp5bVk3u9Ql4jHWrpjyW2yFzOA24LUDfnmeeuh3cjlkTaFOz53/K5V4Zb00fh8oksALqFj+XKgnbcdnSPggypFyd5msu3fspd2cSeI5OMUJ+6lXkp15BdPE4eqqPVpHCVUpmiiWajLZmUwC9AuoC0mVt2VEJrrlmM8IXvnQ/vvzg5xCEBsu7lgSUb0mwpYllWVd5x2VP4WYx6FIJyWF34UnDyRot0qle8zNxRr3guQKEcRducxeOr3n4p9++iV/98RQSbwFeMIfM8zHxNBI5r2g256OhAji5QRSEyMYDpGoNi20XnzuyC1+77zDu3z2HpQYQ2pQzK2UXLwmB2BaYiyEeLe8tp24cX2ITCWn5tT4oBKCz0bflrk91DF9CiTtnv5W2CokSuGuHigcXYSuGH1vW/PEX3sDzx07g5MYYoyKCE3YAKnccRjdClA7sA3I2n3aDZMYZHddBisVgjCPLDRxdbmA+TBBlA7g6BTTXhiPNBR4/44yxMNfD/v170e3ModCll4XEQV77NaQG6DVAt9eaOmbtT/n3p953XYG6Au9dgRqg16ujrsDHuAIVGL8ag+55EQK0cfytM/jB93+MPz77kkjbw6CFyG8iSRIbf/YugE5TMBfacWHcCEkBZCbAyG1A93ahdfhumN23Yz2cQeLPINWhJeJoDeeRxVfQvMUXNGAd4Dl/WzGy00C9yjrfAn0l2Kucl6/91vpjfLD+TN/alcdt6sZd7l7Z3NkWQdjfWuTLSWWJ2/LZPNLiKM74NAJEZqV3fSPO7ubMm3BOvwxv4yQakzW0kCHySbtzgrhq7NjGk23qTDH0hpFklHIPMRhu4M67PiVS99s+tR9h7GFmpgs/CgWoy7x0OYMugJIz2ATwN4lBl3fJ/gTnsonNqzSE0m2cTHE2HtlYQ7eBwu+gaO/DK6cG+NFjz+O5t9aRuiuYuA1kkYfCZ+68gk8ne7LaOUcCfAQNxqilGPXPo1kMcde+eXz9niP4zMHd2DMbohMCjTJu3qV5HEdW5DgI+igN/viv7pZZHLUtlLiPaPHuMFWBrL9tAFIBwFEEXnPiuIlUKSjtwJBlDxxMNF87wIVBgmdeOYfnjp3E+eEYaLTgBB0UbigqHtdh88+IW72kqTEATo3gFQoNrTAX5TgyZ3B0JcZ8pBGmG2h7hUTvpXkBN7AeFzQKjGNg355d2LO6SxoK9OJz/RCmtDG81lOvBug1QK8B+rWeNfXz6wrUFbiVFagB+q2sdr2vugLXWIHKibhizgUeua44WHtujMvnR/jD757DP/zgEQwHKbqdeaQJ3dsbNo9chlFpEVWx5yW7KHPgLhw3wtB42HRbSNqLCHYfQXTwDmSdXVhXAXKnBWVshJrvuELG0ZrKmFzYT4rpTRnRJuLoLSLdLRl7C/KuBOjTIO8aC1I//SOtwLaGwR47cWwvH3bN2HGFbal79dtSni4YkGZhLlKVg3HgMk/OOWkPmHEyBJvn4Jx7E/npV+CsvY2OGaLn54DOUJTMs8w9y6NapxakE+Q5LvO+JwK0W+0Qd9z5KfzN334LuU6wtLyAZqcps9IVQJemFAcsVCYNqpsF0D0DROWCzwRPG6iyfGTUA7LbuZWI98cp3HgWbncX+irGSycu4wf//AyObzawloUwcRNBq4NMKeS5QgjmxDtw/Qay3ObHizf7pI9ID7F/toFPrczgS/cdwZ75NvYtN9B1ABlqKTRCQ5DOc5NH0Lq6V80wMZAzBmuDES4PFbRHptuOKogQpgTnjuMjmWQIm21hwCcG6KfAuY0xXjn+Nl49cQ6n1hJsJoAXNeAEoUSt0VmeufBB1IBW1gMgCjmDPgFo/mZydCIXe7ou7lzW2Nc1iFQCZ7SJdmALmCgtLvji5o8cS/NdHNq3V0zi0pwNA8AL6Ydh59qv9VED9Bqg1wD9Ws+a+vl1BeoK3MoK1AD9Vla73lddgWuswDRzPs2mkxl0nQaefPwVPPboE3jt1bfgOhECrwlT2JtcAfciT7WxatORZ2TQrSQ3wNBtYqO9jHz1U/D23Q41swsJmsKq07Hd0A1esrDtTK/japGqkqGk87MFdTbjnM+RGx+xlq5k9dbp2pqQ2YeYacnzrv3m+hpLWD/9PSogvRtZH1Q/bAP0rSaLHE17VMUKsDxU9vf2+JKT5bp0wwYmuUJhOPvtA5licjU6MGjR9Kt/HunpV5Cfeh7NyRnMOesIihSFiUtn/ysbSLKeCFAdX4A31y83O0n62LW6gG9+6yHs2rOMbq+Jdq+Ndru9NYNuwZf1SriZOeh+ATQKu46ToEDKj102o3ymrBFjwkfgBhiKm/sMdKOH3GdSAvDEq+fx2OubeOnkBKOxg0ZrDsYJkCnObPOcZT0NVMHGGFUxkQD+fNyHV4zRDjRW51vYv9TF/UcP4O7Di1htQeb8IxlbsY7t5ZkouQn8/0Ac2nOsDca4kDpI3VAaLFQ/SN1E+uva+fgQyApgbQgcPzfGq6fO4di5izi1toH1SQbtt+B7ERqUois27nii2/g3JwqRqwKmUGj6Hnw9QZj10Q4LLM3FuG0pwMH2JnrYRKw0glwJe87RhJzz8mLCZxBFAQ7s2YM9K8syZkO3fscPtpuB13GG1wC9Bug1QL+OE6d+SV2BugK3rAI1QL9lpa53VFfg2itQmcJtAW4BLjaOqlABfvT9X+LnP/2NMG3CePVzzHRnkKapxC/JHK64qVfMuQVXFnr5yIsAo8YsNhcOwT1wF5w9t2OICJOMBFZD5mc5S1r4zDx3UOQ2uikUY+isvKHfBujbQWuWjdtm7q1LuHwOi+BLIP+XB9C3AW7VjrCfm+72H4fHtglYdXy4FmgOZpstVwfoV3/nrlHImb0dNZBmNr+82Yjh5Nq6kSuFjm8QFyNkZ17H5K2nEK0dw4K+gKZO4Dtkd62LuHgZlPJwO0MtdmSy3hvNGJPJCJN0iOWVORw4sIpvf/sbcINCAPrsXE8iB7kVNo4q0zhx+uZIhs4lf1tm5SV+zQgzX9qwX9dhIYMe5kbeex5CADpnzyVGThn4BOiFJ0AXlGP7EfxWV3wfxlmBor2KHz1zCr/4/TEce3sdYTwPL+pBuQ60y9lvhVRR3t0BigjZRMM1HlrNBhyTIRltwOghPDXGrpkY9xzag6N7l7Brtos9izNYmbXnWjkdL+w6uXJ+57+tDSfYALPLS+ULAb3EqEEk5LSdOHN+gjMXN3H28gDnBwneubiGU+ub0H6IztwC1voTNMIGIr42TRB4jkSvTUqJOk38mP/WcQ0aeoRYb2Kh7WDfShtHd7cwU5yDO76EbhAicjyMRwMxhguaDQzSCRzfQa/Xw5FDh7A4O4PxcARVaERxQ9QG1bjFtR7AdwH0cl3Y7djGom1wbitK3msf2woiXtxsM4t9R6tGkKn7smFZbVvbhiWbnLk1Q4yiJnwvtPF1VE/Qn0F+qK4Z08qSravoe6oHqmut7LFKSJy6HE33RWuTuNok7lrPn/r5dQXqCtz8CtQA/ebXuN5DXYEPUYFt1ps3+AQ6wkyW94eUDYvMvaBbdYhWs4Mf/+PP8aPv/RqjoUKj10M6TtFrdJCOxmLExJtb4/NGO0NAN2Rj4GmaarlINEFFEyOazM3tE1M4Z/cd2EAPY+0KCHco23UL5K4D5TDn2YNPt+qC8J52U4VImqdl0dOO7hYIfjxA6Yc4ANf1lKoBUUmDrUy4uiO+8uZ+2h39veoy/ZypPsbWe7tihGDqHe80dtv5YbYcugl4eWzf87DY2DWBAHLsKLW++pMrSXT1nkQhsUMpkRmukxzdBmQePbr4FtTbL8J553Ws+CmCYh06T1AELXhRE7kyEsMWOAahx5VlJEowaLWQZpld08gRBS6+/rUvY/+hVczN97CwOIP5+RkB43RvpwM4M8VzXc5VE6AX/EpEUUKG2jYD2Gn6YBB2tcUhva/SQM3OoG+DIVsLF/RUk+07PrwwgusFMJ4v2e2ZN4tLmMdrZ0b4/iO/xevvXIbTXULqNpB7AVKlZc5aHO15UMQun+DNSvhRMKqsQJ6OoLMUPlUGroOZdhMH963iwJ7dmOm00GuEmG1BjkE3sPPqRQqM0hSDwsWkCDDOFCYJXdoNRonCWn+MjcEYJ89fxHqfUvgBcprRxRGcwIfxHGgGn5sGfK8Bt8iRZxMonYiSwWeeO83nNBCYDGE+ktGGA7PAkZUYy50CYbGJlpuLKRzn9TkWQVm+63tIs4m0FFf37MLKygq6nbY0+GgaSEWFYvxaUEncr/3UFYDuGhmDUBzNeC+APr3prXVim0YWbhsEUYxcu8iyDH7INathchr+eQjDOUwyByaMMRiPMGasXNND03clZs5hMoZzvQDdnmwWyPOabdMPoPl3guNHPJeZJ2DEb4R/TKzjfyGRdwTmnmubAZLMUeRy3tBjhI0GO3byXjnz1TlzfTn077o+lRcdB4GsH/6N4/vaPjenUiSuePGN/X2pTeKu/dypX1FXoK7AralADdBvTZ3rvdQV+IAKVDcgVpAqjGI5l8ubpkajiTThPGsTnhvhwoVL+Ifv/hRPP/4qlPIR9dqYTCZouQFMxrRjR8BM7ljzroA3O9rAp1zdDzBQBgO/gaS7C1g9Cnfvfcg6ezE0HZk5D3hj52TIfC1ztRQsO7zh1D583uCJORPfp2VfP7GPKWf8bXn/u5k3AcRbs/hXVmzbpG1bZWARMm+uy1l+AXlTN8M7QOW1AvSdx+u9ALsAw6nH9POEOebNvUNTOCuF90pX8WrkQfuMHcsQegpx3kdr4zScU28BJ95Aa3wWM+YivGIE5bWg3RCFpi+CQcRVpQg6IbPtXtySuWTGe4l0vUhx9MghfOWhL2JxaQauV2B+oYuZWcZv2Zx1AjiCJDE+0wQgqQXoTrYN0A1B5vUB9OoYXYkXdm7LGqU58EX673mBAA9OlCu3iYk3i03VwEvHz+Oxp17F829fxsTrwm0voZ8V8PxIotfYeOAx5isFUAkxTa+JEqsXhdSJj5AA2XMYoghXc947wFwzwmwzxFy7iU7Dnt+ZVhjmBcbKYDzJMJgo9EcJRomWRIfC5bXCl7qrAvACZqDTbI7AloqEAg2/DYcmkbwaGFq65Ra8Uv3AGLgiR6jHmA8L7Jt1sb+rsRilmAsTtBsOQDl/OY4gmedBIECX17z5+VksLCxgYXEOcRyLAaBNslByTCuvgeu59nx4gF6dq1XTzRac60seLv0XAuiCJoW5vS7S84PdTTY/nXkM0gAD7eLS2kUY3ce+5S7mmi58zt2LIunGALptFvAYlICWo0dcc2L8Z134DX0hPF+OVQXQ+fZrgF67uF/P+VO/pq5AXYGbX4EaoN/8Gtd7qCvwnhUQQ62pfPNqfra87Zbfceay1emivzlGtzOLonDx2988gR9895+weS6F7zXhN0M7u6oLBI4nLu1u4CORm1mFyHVglIFHtyc/QF8bbAQxsPtuhAfuhV64Deumi4mO4fkNBExlpvu1p5GTZDRWGOuTXZfINiYpl7PmNwJw/gLWxrYk/AooO/XDDnn/FCulefxLY66dMXiWk61s3K4eSVfF2+1kua+E1VNC2R1y1w+yANgJ0KsPVUl4c2ICxnIRNFOsLq7mFihIhFsQismXMRO0kaCdrMO/dAo48zbyky9jXp9DbMYye62I6zSjxXwB5nk6ESUHuHa9EIpyaYkMK6DzCZpNH9/45tfF2Z2MeNTwsHvPiqhOOLdM0CJjGTsB+kfEoH9YgC6AqAToZPUFkBaMYvNgAlYlxKTo4LljF/DoU2/g5ZMDbKgm3PYiEidEbhwByDKH7xoB1yyDJUtt/jsfBLXioO86yLMEyWiIVhQicJmtzi8g8oCQ9RV3dA0TeFJ3zdlu42KSKkwyRqmF8KMmMiWe7gJCuR9eryp1jwOa2WkUJhfVCJsOMstOgFhk8IsEQd5HL0xxoBfg0HKMpShDpPqIMUGr4UMrehZYgz9pOIShjDJwX0eO3IZWq4V2pylgnE2B6lpp1UVTIxHXeB3ZlrgnH55BlwteBdAtcOfnlWaBceCYXKQJBUcUwg4ybw6X8jmcGwIXhyk2+5cwG2W4bXcbqzHHI0YweX4DAN2uAQvQK98F+guwIWTVV7ZZxTEMMug0XLR/byrT0Rqg1wD9Gk+d+ul1BeoK3KIK1AD9FhW63k1dgatVYBqgb83fVgCOjKvrQuUFokYb43GKuNHD+XOX8JMf/wyP/vRf0AkWRWKqPCWMuc5yhH4kIJ5y2kzAiUKTN/G6gCoc5JyB9QOMe0twDn0W/p57kMQrWEt8KNNA4EfwQIftHIWnbRwbp1cN5e28FVQwLm9EDVyRud4AA/lnviyuDs7th7oaq70FiCkhpRiWIG3KOf2KcpAx38GcW9n59rarHPNrBei2ufJ+UvfqM+yE+vbfK4BOaTcjulyOVEwBdMq7xT3c5ReNziZo+xotPUQ0vAR3/QIGbzyL7sZr6Ki+BZmmkLl1gnLPcUR+LGyxY0Gk7LeUJruORpqOsWf/Lnzr21/H/gOrmCQDzM61MTvbk/i1NM0F2G4D9GmJezljLFFxN7B+p1UNUtQrt2VKBp8AnewwfR3EuI4j9nSB8ENMFJCYWADdsXMJfvr4S3jq9QtQzUUMiwipG8kMu+N7Ip8uVA7f0QgCzrKTtbbJDpSJWyNGC858Rs9luZXhK7LeykbmlSMYwviy7NIE8eGHBOGBSNlJgHMUxua6l10YGuLZJ8v+fLeAUWO5TlRz07L/IkVgRmg7E8zFGXb3HOyb8TDfKKQZExC4S0OH75H1sCoHO5YQIAg8dLtdHDp0SMYVRMoOXcqv7TWxMs/cvmZe24XkugB6ZawpDLr1HmBjolAZIpnvZ5MihQ5ijLwuLuQdnE7n8M6GwuVhgtBNsbdXYP+Mg11+ijYy6DyVtX69M+jTxqGy/MrRKI9KCx5bTTPPUnnDg80GCldICdJrgF4D9Gs7c+pn1xWoK3CrKlAD9FtV6Xo/dQWuWoGd4MDeTPGGlDdWNL6ajFMw87zVnMFomOHXjz2BXz/2ON56/QQWO3tE7jrWQ8StWECN54ZIaT7kMabIgdEaLc9KbceqwMQNobozMLuPINt7P/K5g0jcLgYZb+siiVNDkcArXZQFQFIKXAFJJ4fyUmukVARwi1Jn+wk8wmKstjWzbY/cTmC+c658q0wliJ3O/b5C/D4F0KtZZ+uxXRpMTbmvV9ucNocSQFs+f3q70lTYASy3XveBYPVKwK7lhdZUi94EMtVduHDINBpP3Lyp5MiLFI2gQGQmiNQIYTpAduIl+MefQnN0DhEyNAMHrk5E9lyicTGQI1CsJM2ckyXIDEMfuUowGG3g4W88hIe/8SDSbChM+q7VRczNzVhgwvSBikEvjeJEguxah/cbAudS4B0zuNcC0CnpdlyEUYzNiUbYnEfq9fDsG2fxxEvv4Kk3z2LTtLFZhMi8FvyoJWkKWZKKWSNHAWQe3BWOm2gMRiv58hjFSIRWGe2x1yMdGUrsqdqwTKo9dpZRldhEIVodKEPAnMP3ed7b6DwysyKyL7ZnsLeV3oWw6Z5KEagBZvwx5qIJDi2FWOkBs3EBNx/A5DQGhDQmqLTw3UCYczZoqBQiON+1axeWl5fR6bTseICYF24DdDujbEH99T6uGaBPzZ9bIGwBOptPJucAEAE6i+cg9Vs4q1p4Y8PDWb2IC2MXo2yCxY6DI7MF9sQJFs0QLZ2g0Dlc9/oBOpuuleqKjbJqPIrxl3Kd4D+VYLxqcJHhZ3OIn4Hy+noGvTaJu97zqH5dXYG6AjevAjVAv3m1rbdcV+BDVGCHkRjNkgScW4Aex02MhjRRCrG4sIrXXn0b/+2/fg+vvXocOnXRi+bkBneUbqLVia2BEjlu7QNuIDfBZFEYg6QLF0PtYhK14azsRnDwHmzOHcEgXETqNKBMCI83djQQMgk8t7wBNr5lygUQMvooh/KtiZP3CQbo1ez4tKna+4Lz8ib/irFuyQG3kFtu/K9OWAsLWnqsW8Akc6UuFMFrZUo3xaxXC+9qAN1uwOZeV4/rBegCCkrnasuiW3M027TxRGJO1o778l0FF6mA8UAnaGycgnn99/AvvIkg3cBsqBEVE6h0LGvLDxpIyICX7u6RH0CrTNY4WVX+pj/awP4DuyQXfWl5Flk+xMxsRxh0AXhk8K8G0OniPlW3D3GiXv0pHwDQwQZDKXHneyYwleMshm/8cAbNRgs55+vDFlLtY+I2cGpD4ZHfPo2ziY8Tl1OcHQDaa8KJuiJr56w+wSACz2a9k4HOUjhGI/DZIDHCnlcAm+tLmnWlo7js38JteETMsIBcrh7lz1TeCDNffnKOU4g7Pny5rhDEu0EoknZflUZwSDEf5djTM1hpKyx0NBruBJGbwqhE2GbuNQxiRFGMgvPt4rFhlQWcNT94cD/m5uasqR9l+BVIl6aBNQG0sng2cqoQuWv7Lg0H5tbrBEqnNsqvjBOszo8r1sd7AHSevoaNFu3DdQLkToi1IsSxYYg3Nh1cLOaQ+y0U+VDqcdd8gb1xink1hJMMbFThdQJ02xuzx9FxbYNFGgZswHCNFAa+40tDi4kD0rwRiQNTAmyToQboNYN+3de++oV1BeoK3NQK1AD9ppa33nhdgfevgM0Ln5YaWzaykioK21V4CPwmCh3gV798Aj/58T9jsD62uecu43k8ASZBRFmwgiLA9sp8ac5qGoIjD0PlYOS1Uczthrt6G7x9d+JScxV9tGz4Ell2GQTO4QmYKucsKW3X5IjIFmtozwJ0i/M+uQz6NEC/QnpOZcFVnfNKEG4rtx2RVJnBTS2Vygl+a7sleCD3ZSOaaADFn8L3Beg7gfr2LqwR4Qc+PoBRt5uw0VJbsXp0L5fXeXDE+M02HjgP6/sFXCeHURPMFwNEJ15E+vZzwPrbmPMStMwITs7mDzXaITLjSmOJpmei7BCW2DpTEzxqk8H1DL7y1S/gC1/8jDDoBhl6Mx3s3r0LylhDsWrGmaDTRmhZE60bfnwIgF6ZxBGgU0LOhwXI1riRD3Evd12kuRKmXAVNvHLyAo5fGOHFkxt4/fQA63mE1GljogMU5Gw5v56zYVay4cKck52mBJz7sJ/dxsoxUsEeLSlSCaUAACAASURBVF5ztmTu3J9rZ8erY1ix6nJkJTnCsrA09/ZF2m4/g/zOo0t7jqYeoeckWG0o7O25WO0BMxFzzQcoijEcY2Mf2ZCQGDo/QBTahiJ/7nQ6Mms+MzODxcXFrZlz+3u9ZQhHlp3CAEaSiZqCDcXpUZBqJOQDvsu8vLi4p1DaNn2uB6CzD8VxIqgQxutigBgnBgZv9F1cUE0MTEsUJGF2Cfu7CncvFFgJEvTUGEjovcCT+fpM4tgkoZpB/l5w7MhRMv/OsZKscJFnBpEbIvACXiUEoIN+AXR+55cM19h1V7u423VZxS+KoqRQ0rSi+aFcsctrhqgn8BEpcG74AlRvoK5AXYG/1ArUAP0v9cjWn+vPowLVzbXIRwsrWxVmjzcMEOf2Xm8ejaiDN18/iX/8h5/juWdfBZSHnPE9xkWr1YQpEoFraU42qEAjJuh2haGS7TkB1nJgGC/B330H3N13QC0eRN+fwdD4MgtK2WiWJXKz53vcP3OXeRMYwCtCkEEjQC+EQadJHGeG7Wz6J/XxLha6BGxXuJ0LT8kjWsHZKdWE5HBdjTmv0HPVJKlc4EvwX4ISZtm/H4P+fgD96vvdcSTfB6BbObt9vigryq8tyb6xwINrWNaipoSZa1EjSYdYigy6F9/G6PUnkZ19FTPFGmadoZiLVfP58GLkypqigQCfQNYxkrnueY5ECGb5BHfffTv+9u++jbjlYjTeRK/XxsFDe2EIWArmoNOErMpBr262LXN8Q48PAOgC3sTnjrPV2wBdACJngqXpwCaaQaGZj01G1afYHCZs4c3Tl/Ha6Q28dmYT52k2NvJxrp9hnAUwURcmbMsYAeXsfsRmiME4Gcs+w0aEXFkzR3tNsaoJy4JbNjzwfJnVZx0ldsurpO+CG+W9kWW1zZGinHGnSZ9CocZwigm6ocZiaLDadgScr7SB2JkA+Ujy2ulZQXaXnSX6C/jElGR0ue0gFAO6CpgvLS1InZIksQ0YiT+zIw18v/x3ed9BIM1IieK6jkclCyd7zu1YNl5Wsv1W5aBX274qg15IwkVufOiiCxUs4HLRxKsXMxwb+ciiGSTag1eM0UpO4c4lD3cvAp18Ha2Mc/pAxvVzAwDdLRU4xkmkxorxd16ASe4izRyEXgOxF6DBBpfOUBQTOf8qgC5qlxqgl39va4B+HadS/ZK6AnUFblIFaoB+kwpbb7auwIeqQAnQt2aMKVEsXd3ZxY/CFpKJQq+1IMz5d/+/n8AUobDndL62oM/Y3POSU+V+ra8vwVwB1/cxMh7Wixhq+Q60j3weavF2rIlNUQhFBo03zCJ7pkRSoXAIznkj7QkId7lPxj0RUDrWJE6aCGIed303yR+qPn8OT5q+medIwQ5X/pwS2HLuVxhA34I1ketWDZrS6IuvnZb1VjfPW3OmjLIqmy6UNmeZBWDcngCaaVOoLWC2XcRK8l4BkTxPRV5cpQUQNFYmXNwnHbunH1WUHP+NsllfM84L0C7NBC1Ip3xWQHrFohd0/ierbtUhYFCXU6BRTLDHyaBPv4rxW0/DWTuGebePSI0t+KJzt+EaZ4ODe7bNCTtBawEbIwQZAtjuxLj3vjvwwOfuRbMVIFcTdHstzMzPoCXeDAqTyVjYV1tTezNeRRle9zL7EDPo0ww6pdmVi3sVbW7xoCPNDhuWVWadO544q6+NMrxx8hLeuTzGhdTB5QlwYTPHOxc3kbixyKq3DflCMXXUNOgTlti30vbS9dxibqtCsKC9lMqX8nV5L1b7IDJ5jrnobCI55zLyojIYnSIKPcy3HCw1UgHk800PbT9Hx52g4Wk4KkGWTiQPXWBvUbL7vHbkEzGhpGO7G3XRnZmVmfPZ2Vl5LkE4FURc0++aM/9AxcI1HEle70qFwfarrlzvlRnd9u+nnONdg1GeInMjeI29ODsK8fqag5NJhHOqAac5i5Dz/JtncKg5xJ0LBfaGfcxijEhpRK6PfpJQDoA4bos5pwwdlKoq68pfqTyq9zWVB84Zfh57jiL4OZJsAqfRQOb40EEPv3/6ZYwGKQ7vO4A7Du4D0qGMGgwHlxG2wtKDoAbo2w3xGqBfw9lTP7WuQF2Bm1yBGqDf5ALXm68r8H4VuNJgzLJb0zE4Dpk3v4FL5zbx/e8+gt//7jkEXhsOYhBtWDBkEIi7eiWt5g9Wos6b6hweNhFi0FiB2XMv/P0PIOkdxrBoWL6ozOcmOC9cBc15xpIC9goCdM4xlkCcYJT5ysiFjSN4ek8X8k/AoZ82gBN37vKAVtFHUTNGmqYCVgXwahpx2Zti5j1XAMS6YtMMzcYikckkQCGg58+c9xXmk9nU1RqRbGwjM8QEXFlu2fgwjLaY0J0AZydAt7JN+774XLK3VYNB2NQdMvidAD3UBHIE6EYAekFAxy8BGVbq7pXgk4BeAAdBvFMgNDlmdYZwcBr5qRehT7+AeHwGXScBOWTO9mqOXpQP61Bu17jI6QWgW2my5wNHjh7Al778ABYX51AgQRyH6M52RTrNz5mmiShU5F0IYLVg9YYeNwjQJata5OiMRmQtOd9tzb040891kRcGFzeGuDBIcLqf4dxmgo1xgYvjAueHGdLCxyQrhK3NaMznRtBOA4UbyZnKEYFq/dkPTwv5UpkRWA8EOxNvzeIkz96IPR98Jwd0goAmfhEQhwahV6AZe5iLDA51DdrOGJHDuDCywglcuUbYhyLFzNYK15aj5bWMIuP2gkaEmbllzC4simu7lRXbfHPbbLIZ6e9+8Kq1syl4bTPo1ey6PU+nHx+kqChHkkpzyIlOkfsdJN4yTmyGONYPcEa1cLlowI9jeBrwh6dxpDvGXQsKq+EGunoEP6VGwoHi8TUQgN6g2iTNMR5P5Pxl4+yDALrrhoB4BWTIVAonaiLxYky8Hn7x6z/g2Wdexv1334tvP/g5hHqIlpfCKUYys54XOVyHteY5r0WtwKaAoaRbxqwq2f/VzpCq/h9Urw93dlW58g5snJ/nhVYdsUO5YNtH048bG1Ph4a8B+oc7RvWz6grUFbi1FagB+q2td723ugJX3l5M3W8ISyrST5vdzO+BE6LZ7OKxR5/A97/3E6xdHKIR9gATMYQXKW+g6aCtGcFkpaOOCGQzkTKGfoCNnJnnXeilT8E58Dlhz0fhKpIigG84x2lvxMhqKgFYFjQQMNCRmxJ2snHVTa3cvJcO0LzBvLFbpD/vBVGpFqomhf1OpUE1Z2zBYOCRFaXMW8kNIZlzwk9NRrxkc105/hYkyVYI+CVr2UMhIJ21oj6Yr+VzbSxZQBM2mgNqC+xFIs0s5BLIX+2Gtmos0FBMfAvEfMuXLzYFmJHN/688EqptTEv6uTbIoIsBlWMEmNv1A9Abzsa4EaC7CBhhXgJPyuH5XK6jKEvRwwjR+nH0jz0Fc/YVzLgTdHy6YydTTLx9B9X7lv5R6UbNpgaVAMsrC/jCFz+LT99+G6KGi8JkaHWb6M20JBedxotVOgLBh5Vz/+kAuv1AVAOwVmTBfQHqlJU7BF1FjjjwRN6fpCmGicL5jTHOrg0wTBwMlAftt7GZFtjop7jYT7A20hik9ncE7oXfhC64XtgUsqoDcXxn+bwCWVGBMVOaiRGUA4GrEToanhkjdFK0IoXZtofZjoduy0ccOuh6Ch01gZ+P4ZbZ8sy8Z7OH61jAn8Pcd08aSFaubuD6Bp12jJnZtpjBcf6ca208Hstro8g2mDhuc1UJezVzfsXCvj6AfvUGwPsB0u3f8cjljkEW9LCWzeD1S8A7eQvr6GKTaRgE2OMEzfQybp/XuH1eYdm9jKYawJ9M5DgHzQ4ymrmRPTcu+v2hAPRms1kqCt6fQRdJSEG1EyXuBkUYI/N7uKw6+O8/ehSP/eYpPHDfZ/B//N3DmIs0ZoMUDXcMrYZyzrh+owboWyNlNYP+5/3XuH73dQX+sipQA/S/rONZf5o/swoQFNtHZRZnGSd5GBehF4nZz3/+T9/Fr3/1O0R+B64TS+wZ5ceGWcQScWWNmyyIYcYw3ZIJ2Hxcyl2M2rvhH7wXZt/9GDX3YuDMQCNAQOkq7PzlNkAvt1OCK3GAJstaNhMItGLxzTHIJQf7z6zoH9XbpfJAELS1W5oG5xXzY5suWvy5OH/rFBmckqWUV1HGLSZVZCAJ5Dlj7QiDSqCe082fDLXji49A4bBZQi8AzjBz9pgcaSVhtsxjmimZ26YR17sBSMmclrO2nOfeykQu46skCaAE6KWH2VbFrpi5J0AnO14y4/ydBeh2NncboAOBpszdssJ8HteSSNa1woyTo52eR/bO8xgffxbx5CJmvRSBzoTVtYx52QgqDfgEqLNOZCA1AXqOMPJw9OhhfPWhL2N19wI2Ni+j0fbR7bbQ6cbwJcmAANKudwv+bpABvAEGXd4EFRMyi05pum/XEQG6nJdKostIcmsym4WLUaJxeWOE9X6Ky/0xRpmH1LhIlYvUBEgQYaxc9FNHTCHXhwlSZZATIGs7PsEoRnpTyLUn4DoCfMeD77nS7Gn4DuLQQ+QqzLQCND02CjI0Q41WoBD6BIQpvDxDnOdwCMhdjtJwXRZQhmoMztVzpj0Qdl6pUt3RjNHuddCbn8X8XBeRZ1U+VTOpUnJUIx3virHbee7e4HjN9QJ0UbXwShv4yPxZvL0R4dWLChfcHoZ+D2MTIqC8fzzEDEa4a9HBwV6K2eICWrqPMMvsCFEUQxVAnhcYDsYC0Hnezs/Po9frvS+DzrXC13Km3ysSaVgpr4WxP4uTwxD/4Xu/wPOvncShfXvxN199AHfu62JPp4Cv1uGogY148yLm6tUMehk7V5vEfVR/HOvt1BWoK3CjFagB+o1WsH59XYEbqUA5cz4N0GUO2CG48oh48Nprb+K//Mf/gRPHz6HVnEOWGuvqXlDaax1mYULQ+dtK1ksGHUBehNh0O0iXjiI4fD/ylU9j0+thUkTw3AiuyYTJFKNmAicCq2oOlTd/zDwGkNm3Ir8na9rMLSOaeZZt/0Q+rgLQJRd9q9lC/MNIrAzIMpH3hq6BS9MygiRGY+nSc4DZ3wTvbKqImVbl+O4iyTlOEMGPO/CipugjNHwOCosjup2ltly+fJc4LWv4NW0gJ6B0StIrq4WxXGKkZp3O6QhuWy+wr9+hj2AmefVwJe/csTPL5XZlBl2Aul0rVcSTXwL0atuyzthYMh5CPcZMsYFo8xQmx56BPvcaumoDPY5psHbWjlDy0OVRjllUkv80twZnZAQZsfbtf/sN3Hff3VhbPw8n0IibvrC1cdyw8vpSOn0rXNyNsaZrDnwZWZieQbcfRYLpbC45I/PKRplVwSjJhI/CQBjogEDKiZAmChvrY5y/cBmTJEOmC6SK5mA+Co/O9x6GmZIvzXxxVSAtMhkHIDjPVSbfuVYct8mJd2FRCfRoGtfwCdI9aQw0RIVjrIS9IKhM4BWpgDuTKUQBxwdKAzq6xvOYyVg7u0qFNE4q9r7V7WFuaQntuQUEcQNRSPfzIQwZeOa2S3QewapVBVXxce97bblBgP7B162r+2uIZwM86KiFvung1YvAGxsGm8E8Jn4LueMh5Fcyxryf4o4lD7vjCVr5eXQxQoMNDtfFJDWYiKyds+Fj5LlGt9vD0tISWi3mwFcNpHfPoPMcnWiNMPAQlZFzudfBuunghbMF/utPf4cTl0ZohD7uO7SIv3vwLnxmfwdq84TI3UU5VQP0WuL+wSdB/Yy6AnUF/gQVqAH6n6Do9S7rClRAQ7y0CG7EyIlmbW45FxjI91F/jJ//7FH8/J8ehcpdRGEXyUSLqzthmFPQsZnC3UgADMER58h5c88p0kkeQnX2Qu2+F87+uzCc2Y0+n0vjrinHZjK+ltm0pl9+KUn2GYvkAJOgELY8Z6ySdtFO6U4MZP72vPon8ahWkmsC4mlwLmDYIRgvEBBQqgSOmsDVKdw8Q+Q76LZCNH0f3VaEXitGwGYHwQnlzXytS9acRmEOlPGRaBeXhhOsbY4xyTSUHyChlJzAzwslXo9fQUhH/gBJyi5KlbNuj85OgM79ePTtFydrHnQrg9Yyj+6W8VvbR3YaoFsk79oYv8I2bES+LmvQsuQCQmlmVf6+im5WLkGpbQI4kxFmMMZcsYHinRcxPPYMGhsnMe/n8FkvFMjJLpfrW5h38peyfUcAKOd1k2SMwmg8+OAX8NWHHoTraaR6KN/JoNPZ3fPLtISPIgO9bBZcse53AMb3B+ilIVhpLLjNFvOcs1FwZPyjIITOGDfG0YgAgRvJ/4/6IwxGIwwGA6xtbGKYJNYDwQ9gCNY5fuKAbhG2zWIlHDYvm+ZohlFc/IXNypYUCWNTH4TLdwrkkzGIoz02DERKbb0taMYva1O7cL1AmjRKJSK3lsaHGLDRTBLozvQwMzuHzswsmq2OvD+qQnw2/dJ+eSytq3zlz1DV4t0z4juuMjcI0D9w+++add/efw46tffw/7P33s923PeV4OncfdO7776EnEmQBEESDBaDKFGkkmWv12vL9tTYnqqprS3/slu1f83W1taUyzMjy7KHkmwrWJZGVqACSTGDBEESIMID8HK6sXNvnc+3+wUEAniPlAmw24ZAPNzQ/emA7/mc8zlnKnDwxnSKycBFzx2FrysjQDeNUAkGmLAi3DXuYNzpoBLOomb04WY020uxuNxDmyqHgBFobFI4AtAp/afMXWIBZbsSoPP+IkB3LB0eR2USHak9ggsdCz98cwE/fu0MprrMjg+xp5HhL37vMXzhnh3IumdghkviMZAYdsmglxL3T+I/3eUxlxX42FegBOgf+1NU7uBtWwFZLCt5J2ExF/NEyVwe0yyHDPrk2Qv45rP/hLfeeAcVbwgaHMSRJgy6sJbxipSHAJ3z4GS6CZIIYBLNhh/WYW27B8m+hzEYO4hlbxg9ruFlIU3ZuqHk0+IGpmTaBFqcGbYTzppTspygZ6cITEqXOXdsop4D9Mj4pAN0dXUS34iIl/PhGtOFyZqSIU7gMrc57ENPB/C0GJ4JjDXr2D9axZ2jLrY3TIw2gaojpLhAguL3PtXYJtCLgdkl4NxMHxdnFzG32MFcqGEyqWA2oOO1I8A8iFIBTGRq+4MAmnmtCDxpKYgFG9l8AnK6atPUjuCN7xVDO6IoiVHbeBcWKgEy4WzU8HpRRoUKmNMkTnzHci+Dwvis+FloKGUG5fxmFKEBH620A3vuXfTeewnGzDtopl144pHA685U7uTCoscyliEGa6lSC3DfaboXBAMcPLQPTz75BO64cx964TLCqCvO7sPDDbieKfFs4gdAM6wtArwrJNg3AdCV0Z2qr56o66UAyjL7T8kynwymJWMLcUyjNZq0mai56jzFaYput4/FxUUsLy+j1xusGgtKRjgbIdL/K3LQdUR5M4bHb8izR2XYcx6foJo/V8wtUyRMaETT/JCEBm/swiivA9UEiqWJY9CvQgIllJ+F7hgwbQveUA3DoyNotoak0UBJf+jTFT6Tc0ZWn/tWjFlIc8DMm0SSTX69bSsJEmuRaldeBx/8udzPSHMwsIfx3rKG12ZSzBsj6Hoj8DMdrpGhEvXR6Lexw45weNzGhDeAmy6gog2QDlZk5n5hoYeALnGg14CFarWOVmtE5vJV2sC1GXQB6FkMyzRQZTMkMaF7E3h7OsbXfnoSx6cjzPhUSaTY5gb4X5+4C7//yG4MJQvQ+/OwtAQxM+1LiXsZs3a926z8+7ICZQV+6xUoAfpvveTlF5YVyCtAtpHzyWQqBZZxoNuQWVOVLW7gtZfexDef/UdMX1xEvTYsuec0kkrJXKWM6uEilg7aloDnhC7suUFXoFXRwRjcPceg7XsYvcZ2LBk2Is4ugxJXGnup2derAXSLjsqUPhsJ+mTQDbLoNPzS4UVk0HWZOV5z+l5L+l5zWVYLzA0Ms0ibVeazABwBNfmvwgV9XZD4GjjMza2ucF6+1hV1bcff9cz3Zq/H9bF2nPqnlJd8tDCBWiYGfGl/BWbYgRN2MF63cdfeHTiwawy7thvY3wLGADTWAfJ1lVgF/qwgw9QGqZKNhykwNZfh3ZkufnJmEa+fn0eY6agNj6EbphjEGsxKFZpOAMSLgdFdArPzQ1UMJ/fPSyLEgw5MLUFrZATV0RH0oxQzK330fYLggoHPP0FKqvKwufF64GbTrZoxYcKirwH0wnW5eL00MqhsFnY3FRaRGc1uSsOxDpyVSQRnX4N2/g0MBQsYQqDqSEiu83pTc+Nmphh0sQDQC9fvRBzz6/UqHnv8YTz1uSfQH6yg4y+IadwII9dqDiwarxmGqAa2vG1hBl1GSrJcscKGDp36V12llaSf6gnDcsRvgvssee5xKGMJ4nLPMReqEDQDoR+g3W5jeXER7eUVDGhEJjefSg3QaHUvTHeMkMPLKZUakZofF126UhdwJ9aulNzdX+bJaWAnSB4E//wzZ9slaSCJRR7PkQ4C73qrifrwEGwqQxxTPpvHZ8pYSCLPFZlPN3mN5iqi/GRcEa32gSdpawBd5PnXNJ1bS9VYvwvF3HpoVDCwx/D6TIRXZ4C2tx2DyrCw2g0TqMQ9VLpL2G5nuHO8iolKhJq2CBcd+MuXsLywgKXFLly3BtOwxCOgVm1i586dqNVqcv7UxMl6nwS21ZQRJZ/zoTjt6/D4b0Csw67vxivnO/h//uk3ODvwcGmQoVJxsd0L8eihYfzBw7txaDiB1puBq9PkjudGJTdw9IN+GKWLuzLqZLMqjiPVyBPTziKakfGiqsG95Qbflh9A5QeUFSgrcLtWoATot+uZLY/rY1EB5dC9ESiuz8lmjjMXY1EYYtAPUKnUOHaKkeY43nn7LL757Hfx/ulJhFxry0LblIWczAfHtHlTzttk0lIxlgoQapnILOfSKsx9n4K150H4rf3om3UEnJ1kxrBpijO4mnstFrlr+0lWVDh1uoqLZDmXLgsjqiTLIsvP52ZZbPkkNhxEF6A+07EM9ANfMttjw5SGgKGl8LK+GBtFSYhOjzOtBppD4zB0WxamhqVDp8M4YpiWhTDmognCHmZk+aJIZlaFeRNTtcL8LMckau+vWNqyVbAxL55i3rXjXu0LrGsQCMa5ytVEfpNzuaalI854nBF02xNpatzvQxsswurOYv+wift3NnDs4A4c2u6h5ipjpzqAKmuUf/aVZ2FtaS7lzn8pbhPoATjdBd68mOCFE6dw4uIsllIHabUlOchhRikx89FtOIYuzCWtrSilj2IfVtyDs3wJ9+4Zxb37d+LwkSHEDeB7z/v4yeunYdTGYKamxOyJumKduZuaeQVCRv3RrVvSA9TMedGwWV+zosKrntS5rJRnmM0MXss1U4MTLSG+9DacC2+hMn8aze4salok/ao+Z6gtWzGsg1Dm9DXbFEaY8VSM6ur1eiJ1f+DYEfzRn/wB4qSHOO0iSX14FRvbto0KGCWIlJl75mB90HY9hn0LAF2uKx5DXpQNV2s+ciLz6Ve99tRPeSwCnKmZieNVL4GgP5A8ccrfeT+xLt2Bypcv3qdGx/nnvIlGJ0PZNhrnFTJw9TtnF1QcmjzbTA2u62CoXpeZaV77dMznvcm/I4u+/jNVY4wGcsVPN45gfCwe2ut24mpJCGsAvYb5rInj88CJZQ9tZxsC20OUAlUjgp348JIY5qCDlqnh0HgV+5oRjMFFdGfeRm9pGmmQoGpXoBmOxCM2h8fQbDalhspjgfYVwWr8HAf8Iwo/aOpn2dKw8un6rpuw7AYGqOPHxy/gb37yBi6GNYSVljRymlkHD+5r4D88eSeO7rCRrpyFmQXQtCp6vi8jIvRoaHcWxT2f5zQUb4C8GB9m/vxVTnIZs/Zxu/LL/SkrUFbg37sCJUD/9z4D5fd/IitQLHqZXSvmUWT0KE8mm5EaaNbG8NJvjuPrX/s2ZqYX4VoN+H4or+UvLqLETC5TebFksQwthmskCLMEbXiYt8eQHXwM2q77ETZ2IjRcJYtlPJdB8LZVdzfFGhfgTRiyLMoBOkFdKkBUWD/dQqRbiC1HnLudwTRc9OF5Gg7sOYC5eR/nzs2hNjSOVDfBfGHNzk3KOKtKmi3JJDaOi/skpgOxMuAqNrX4LxzwNzYP5DWS914AdAITSkitPEpMgZKbA+hkrwiKYtlnKoB5/jinm/aW0cj6OLq9gvt21HFsTxOHRiy0bFGsi1LY0SAS881AFJ7HQNPRToHZADi7kuH1yQW8fH4eZ5YC+GYTVm0c7Y4vLto1x4YeBwj7C9BSH8NDLg5tG8aeSoq7tw3h7r02DAt4fhp49tcn8PpUCHtoB6zEhiEAXUXH0YOAEVp2GkutVMze5lhMuXo0zlZniFINrqXDzvrQFs/Cu/gWrAtvobV0UeqoWanIeUNGwTEj2WcMGDO/6SBuyr3hed46mfsefOGLn8HwaBWGFSGMetCNDCMjw6hWPXheVRmlCUAvbBGvhhyuc2xbBOhX5nnf3ONQ5blzll0Z/WkE/MyHJ0seKpUMnw3MgCdQHwx6Iq3mf/PvVd71mpN/AbyLnxUNADZFlMkdRwSMPKsc4ozvuJRmV6X+bHyoqD/VPOBzasP2EQO9m6ve5l/NGvtGFbNZCyfmdby5XEHPGUdkOQgToKrHMFMfrqEjGQxQTTOMVzXs5Bx6PAOtcxbZYB56mMCzWDMTrlPDcGtU3Nul+cgYRqY7GJr8+8CNzxg+C5XxHls6dME3YWsOIr2CC20NP3z1LL5//CIuhh5CZ1ju00baxv3bPfzZk3fiwX0VGN1z0iANGMnX81GpuqjXydr3EIQ9WBafZwTwygDweqMcm6+kemcJ0LdawfL9ZQXKCtxuFSgB+u12RsvjuaUqQAadi2KPmbkZF7ScKfRgwsO//uCn+Naz/4J+L0JraBs6nZ4sgLkQ7nbbyhFaDJ50hNFAmFHPNdCPEixqHgbDB6AdeAzJxF0YuC0EuuJqxQDMcBRQvxo9O7kGGwAAIABJREFUd8MVLAB6wQSuAXSRzRMCpzQeIyA1EJJxdyrKDbo9iZbp484dNTz9mX24eAn43g/fQqgPIa000TdMMaXjfCunu7OQBmsZXBpMkcnlGIA4plMqr3ZYuZKvASoVzbW2j2qRqWavCzBOSfrG7cYKUsjuCYjCWLH5JlGJ34U2WMa4m+C+nUN47I5tuGsbsK+i2HLyiSoojaJtyps3A8/VHnNxTmk9IdAygEsB8MKZGL98exLvTXXQ5UyqVUEchWg6OpoO0DQCjNVNHNw1insPjmC8rvapYgCTA+D7b8zgV2cWcCFuIMgqsOn2n5HlVfnmATPXhfXlWAZHFeINxnM3fOnICVBDARInl+mitnC0AWqDeXizJxG98zLqC+dRi9swrRQBM7Z1gj8dZqgAei+O4VY8AeiF6zeB91CzggcfuhcPPHQP6kM2ur0lRHFfwPn4+KjM+rKCCZ0DLgeN6w/iI2bQtwrQxScgB+gE1QR6ilFXjTE1x0wArlz6OaNPgN7tdmUcQEmaCQSVlL34vQDorCl/8blT/Pd6sE6mlQoSBcr1XBqcG8SJeuiy++k2Aeis70CvYBYjeHNBx8nlqgD02HQQ5QBdSwOR/Wd04osj1DIfrWwJQ1hCLZmHl3ZhpbEY7qn58ypGR8dRrw+tPtt4TkyTxqFKZSKZ51RNyD3I5IdAvCeolontMbz8/jK+/dwJvDFvYAENhHpNPr8azeNwS8OfPXkHnrhzBI4/DSPqY26ljeV2F9Wah9HREWk2EqALLtfWGdR9xOetBOg39eQsX1xWoKzAJ6ACJUD/BJzk8hA/HhVYL3cvcn4FIiSJkpwnXFRrqFWHMHtpCf/wjX8WFj1LbTSqTXS7/ipDRRkv2VpKwiWTN/LFodrzbKxEGRa1BvQ9R6HtfxR+cw/6eg0hE7PJtDGKy6TEN+e/bwyTXrWIEuPFuXiOcpIx50GIqVge18V5WcuSWdWQjQGHC0Yf5tJ5HGwBTx/dgU/f20Q7AH703CJ+/fYFtPUa/OoIelQIuLY4S1tRAIOLWYkYg0jKCRQlzkkAr9rWpLN5TFkO0tU+FYewdsD6FSqCGyuGjHaTqSQDT0aZc82UhHbmMWL08alDE/jKI2PYWwfGdMDj90ccSaBJnJpRVxvh8eYYaB43r59OGGOgeYgtYDoCXj0V4YUTZ3Dq4qw4nNdqFezfNoJ9E00c2NbEvnENI56S2Of8GDoAnnvXx7MvnsS7HQNRfScCOLATU0zgxHRQzxCYQCyNERoZQph0g3KATW6argA6XerpR0dvhOGsg/rSGQzefgGV2TNwBguwLULpCDGz4qk8iDJYuoFOGMKrVqSxJec/j1vT9BiH7tiDZ774JMYnhtHpzcP3u5KVvn37hAB0zqLf6gC9eKasMd5qNpzb+lEaGe0QMzb1vBHX/jTK49Zkkl9AvBjK5b9LM0saIjTV42cqpYGMbfPeoyR+HXBb/31qXre4utZdHB8x0NvkZXjTb+Ox9gjQtRG8JQDdQ9+dQGZ44BSBx2z3NKBBghoRShNYSQ/1aAmtjNnoK6ihDycdiOrI0U0MNxvYNjYuYwJqBprRB2ywqHPGcQRTYxQeTflSZGmILAoA04avV2EO7ce/vXUJf/O9FzEVtTCwWghSBxUrhe3P4GAjwp89eRifO7IT1WAeWdTB5MwMFpaWBKBPTIxLMyCKB7K//PdEKZRKBp0XSDmDftO3SfmGsgJlBbZQgRKgb6F45VvLCtxMBa4G0MmgE8AmEeNw6JpcRa06jBd//TL++3/9B7RXAnFu11IaRGXi1k1pKmWPXL9Rqi7OyVkkCznTcbGYGliyx1G543eQ7j6GoLod3YQGW4YwL7FIk215v8Qp3bDp2tWPVuLFuFbPGLWlADrd4YXNThRAJyCIk1TinzzNh92ZxKN7qviPn70TB4foyw2cmwe+84szOD7j43zqomNVAa8mC0QPCWyyRzJDqyPi/ivv+1y6vnFuNp+IV0BFQDoBukLo6zG5Ap80/bnWsV37DJN99xND3KkpF81WpjFu9vHIvmF8/p7teGwPUCE7rTyCocWxzIJrYkrFQdIM0Clyv5bT+tp3F1L+9X4G3GemZAXi5k23b0k2xqIPnJvqYXpxEYZpo9qoYny0Ji7xNQtoCGBg7DobQ/QjNPBOD/jOSyv4wdszmEo96LUxke3T/I3Xh047Kj1CZHBcQTm165kByTenmmELGwFMDBq9AUYywLA2QLM/jfD067AuvQOtfQmeHkDnOEHGVyZwYghAJ4NuOWw25R4EGiPjQlGU7N4zgae/8Bns2bsdYdRRM7VGhlarKU0Lej9cE6BfjzkvjvffWeJeXA9r4FjFlRUAvdhNBboV2BIZO1UpIo/PwCYJTd/4u9yzlL3zpOS/87XShMt/3/D3uTx+7ftVKkURl0ZGdsN2mwH0aa0lDPo7KxX4zjgyoyJj/RW5xyMx5EzpEcKGRuKjFnXQyLoYTnuoxytws2XYyQA128C2kSHsGhuRHPrCK0ASEfLns4wWiEmfMtojYBS5u1WF7zQQ2TvwTy+9h699/yX0zO2IzWGJXawYMZxwGvsJ0D9zD546uhveYAHZoI1z05OYX1wUifvY2Cg8zwET3qOI3hrFmSsBegnQt/CAL99aVqCswKYqUAL0TZWtfFNZgQ+nApxBd92KAHSCJs+twTKr+OdvfQ/f+LtvC1hPExORn4iknQCdElVKdcU9maw4mWsjE6l1bNroWENo1/ehdvhRxGN3oW8PoxclkotMGXbMXG26tzNOjYv0LQJ0VqJgp8nsCECHmu3WkhCmyNQVo8d9dtFFoz+FL9+3Df/7Z/dghG7gJIgM4OVzwM/em8Uvzy/jYmxiYNeRapawzi4dwsNQ2DuYjkRQsSkhi6fLjK2uzqQrkK4c5RXbLm7y1zCBW39cVzvbBOiDIEXFNuGEbXjBPB7dP4zff2Qbjo4BLQBuEsHWuI9kzVV8lEgl0oh0bw7Qrw9wLwfo/DMz6wv4UxxDQWZzZD9g9JkNhDzOHJSTfebsuyhYc3f4yT7wgxM9/OjEHM6EVYTekEjOlQmhYutSPUamJUiMCBmBcm4WqKVWbiK3uftBrhu5JjncnkJLItSzHkaiZVizZ5CcP4549n14aR+eHiJNfdhUVFD6q+nibi/3gKbc8wkICVz6gw7GJ1o49tBRHLn3TnhVDUHYl4g2xzUxNFTHyMjILQ/Qr6z6Rl8JNZeulAUFOBcGPWEtY3FwV8wg66dM4HhPKcmx8nRY/2eqdtZ+rswq15oAqgFQgHXVALhsD28TgM6jIoOuALqGt1dcBPY4MrMmt3ZVmh0JIt1EKKMhgJZkqCR91NI+GlFfAHoVy3DTDpq2jv0TTexsVeEw5o6yeEM1U2VcyLCVC3+qrnFbZ4xdBVFmI9BdLCYmTi9F+Ofn3sJzb1xC6u1ErHmiPvKMEF40hcNjGv7kqSN4/M4dMNpziPvLuDR7SRh017NlBp0JCI5riDFdCdBLF/fNPdXLd5UVKCvwYVSgBOgfRhXLzygrcJMVKAAXJcoSZZXSCMgFlYxcmz37d/+M73/vRxgd2Y4wyGDQKVsnwFPxUJxD5zypWkcncB0T/SBAz3ARDe1Gv3UY3h2PoFfbBd+qYxAQ2GqwTUNMjCIaxmWMW0u2BtDzBbeYFomTt1rUx5olRkacUeYikSCdIHHQW0FD97FdX8afPn4H/uCuGobJhZPR1XW0M+CNaeDHpxfxs1MzmM+q6MOFZXlSgzRUxkW6xDMlVzDfBVBfM3tbi3lbH/W2EaCvi4rLmdPLc7+vdnrVGjyDHnQxovVwz7iD3z22G0/uA4ZF/h2KfNXQaWanIWHGvaaM7WR+WzLKrw/Or9ocoHt9poERylQfC/xiA4N52rm8mDypGHXJ3Con3tfy1UMqNixdZtdfuJjg2Zem8fKFPgZOC5npwoj7wvbrbLRQscD9FlTPme2QIU85q6r+frObELUGr0nF/OqU+8YDtNDFsD+P3qnX4E+eQCVeQU0PoUcd2FkEO5c8RLqBWJQlatSA94br2uj1O6jWbOzaswNPfPoR7Ng5JpFrNL5Kswijoy1MTIwh/aD58xs5qI8Bg77eKFFJ1deSI5IkXnV653UhNUrCfNacMndqMJQqpQDe639XMXtrQL14XdEQYb2LcZ1iFn69tP2akWlF3W5UqXAj5+K3+BoeY9+oYi5r4fiihrdWTJlBz4yGjLLU+GTiPcqseJ3z6qoj5vBZHQ5QiwJUko4A9GrWxjbPwKGJOvY0bJhRFwj7ck0HmYGEc+2UzjMJg8/uKBEVlR+amBtYmO9mWI5TvHdpEa+8N4M5n+8ZkYg+GanReqhjFvfu9PDVz92HB3aPIFy8iKC7hEVG8rXbsB16DRjSuGoO14RBLyXuJUD/Ld5S5VeVFSgrcHk/+/3ZH2x+gLAsZ1mBsgIfWIH1i+X1TFOxqLZdC4NBIECI7PnSYg/dToB/+uZ38fOfPS8AfdAPUa82lJxRnMKVg69ycidQi1Hh7PkgQteoIZs4DH/8COy9x9BxxxAYLsIgEDarAOihGMbpIhfeNIO+Ck44C22K+ZrEbHFOPAfodHFPwwEsuj0bQL+ziFE7wqHKAP/5C0fwYAtoJgFcI6+D52EJwCuLwF//4CWcD10sJ1Wk1hBSzUYcU5KrTKmoGJAZzXUAsQDoRi7nFaCe5xyLOlTYc8Wic1MM+uYAOpnlumUgmDuPfZUQX3pgL750tIldDmDGAeom2UcCGH6XGlEQBlJTUnQVBFckhd/cjcTrR7GjpEfXJM3yc5mXVICXs//8ncoJ4TfJamoawiSDb2g42QN+cHwZ3331ImZiB42RcRgsWm9JzleUWgh1F5HmIqEigteLDBfE8nlk97YC0IX1NnQEUSau/JIfH3UxoocY0QZYPvkiemeOoxEsYkjrwYp6cDJmoycq9g0WgiSF4zirs9VkAbu9tsi3G8NVfOnLT+POw/ux0p6TeDmaxW3bNi6/sq25JF7X3TrLioZM4YJuq1nw1Q7Q5psbvGIKEzj+t2Ku1zLFFVBeDbZTkYRMGMgj0lTedZwz5Aq8F9dN8fv6nxXXnGLG1TOI13MxL71x5l01xhRzf5XtFgHoHxSzFpiMWRvGmwsp3lyx0bFHEBt1ZLEGDuYUAJ0qjwEZdAPi52BGAbwoRiUL4GQdVLMOtld03LWtjj11HcZgGczV5DXdT3SkdhWRWUGQOfATHSudPiYnJ3H+0gpOXuzh/FxH4h17MdDPXFiNMXRiHWEQw9FjeNkyhrGIY/tr+KPP3Y8j22poz55D0F3Gykobve5AjP44BtFsNkR5UgB01WApJe48neUM+s39G1W+uqxAWYGtVaBk0LdWv/LdZQWuC9CLF6yfHy5+xhl0YcYzmsQZsMwKfvLjX+OH3/8x2u2ezJ8TiSi37zzSLJ/7FDlpqhhDSnrhNdA2W2jX96Bx5Bl0G7vRMRuINJucNvRMmakloEM63dAVw/1hAHTmnBcAncwuJ4WFQdfI/kOYZCSByL3DmdP486fvxVcfrmMfIItZGo3JQl/TBThOJcCpDvCdF0/j+XdmsJTWYTa2I9RcxCmlnwRlNJ+LkemGvJdgQOb5RYYQScQbAeVGkK6c3RXY5B7y7wnQFZC4PBNeQD2BSw5Ksjz/m4tnIw5h+m1EM6fwp0/chT/+9HbsNTlzniINfVSYtS1z8nl8W94ooIFekb7NMc/Nh90xc4lSeYIwQ+pA+Ew+lD9RP81TrZXflGQ0c8nN/35rLsS/nujgB6+fR8esSRTe0vxFjLc83LV3GyZ2bMd0O8Y7k/OYHwCGW5NaUhHBD2D+ODPWt9Th1VRkFDS2ipTDvplGqKa+uLdX+tPonX4Dg7OvY1TzRX2hBx04zHKXc89RByWzXgOVSQ5EE+hmhqc+9wQefuQBBGEXcdoDhQtk0QnQmyPN1fu3AGPrGemr3bMbbvh/Zwb9yofPxquJoEvVRZ0lFd2l4rtoBCZO3atu3Tf5MBf2uwDgl3tAXOezbhGA/kFHEegeuvoY3uuaeHkuxkxWg9HYjjTRoPcGcC0bacYGl4aQIyb0WMibghzRMJIYlh7DiXqoZ33cvbOFw+NVNA16bmgIsgQLnQEuLvZwYaGLC3MdXJhZQLsfIIpidH0Ny7FycJdmH+8h3UGgmfAZ98iRprQPrTONfVUfX3hoL568exz37BxCe/EcLpw7LeosNouowjEMPj8N1BseqtUKNF35FJQAXQ0SlQD9Jp8P5cvLCpQV2FIFSoC+pfKVby4rcPMVWA8ACNA5W25qHnTNwaCf4h+//T38/N9+BWS5w3dmqFgrcWFeY0sJLAlouKgahD4Cq4Z2dTvCsbtgH/o0epVtIsOM6YaOSAB6YZ5GuWThvL5pgC6rFrUwL8C4zFezAUBuXiNDT4CaqGi1mLnAMbKF8/jLZ47iDx+oYidU/BjF3lwLkvSj6JbTwlMx8M5chF+8fQmvnethZmAitFtInRoGjJCi+ZKYJTGjWzLZ1mKl6C6uJdDJIEsc2Np+8rWFYdyNAHR1gKk0G6QRwHA7xk9FfZFe7zB7+OqnDuKpu2vYzrlzRCIrN3RXwDLPmBolyGE5o9nEnk/loG8aoPOYEgIsom9DGg8qhZ4KAfWp/F/WNoqU/1fMJLgUODN5Cf/409/gzXkb076N4W3bsG37GLaP1bBjvIKRUeDMNPCb0ys4M9fDSmhAMz1QY0tDMcPx5PqhIdsaS3vz90IxEsHxBkryuVHV4GYhvKSDur+A/tk3ELz/GkbiFbQwgBF2YJkKoNNLgY7yG7fCCC2W5sXDj9yPRx97GKaVIYq70HkNIhazuNZYazUirGCA15us3VYAPc88JzhXcWpqXOEDY+aud0pXQfonD6BzxntgDONc38FLCykmIwdZbQxZZiMbhHBNG1nKO19DRICej6IUTUO53kKmOgCVZIAddQvbKwaS7hKW5+cxN7+AdphhvhdhZZBiaRBjuROI8ZuWahgkGszhCRmdsZJUVDJ8OkUwENA8VM9gw0eycBZ31hL8p688IhFrNaygt3QBszMXEQQ0odPVmIyurQL0Wq1aAvS0lLhf7/Yv/76sQFmBj64CJUD/6GpbfnJZgatWYD1AT7IYhmFBS204dgMz08v42n/7H3j5hddQqzVz/lXlTqst/51/plmWoQAqAesKKghHDsHY9zDibUfRdkYl+5xgrZAmFwCdAFXNYW+J/0Sq5wtzLvK4PCQbLTPoysSNAF3jMXLWNeyjZmcw2xfxl88cwe8dqWAXVARZAVKpqCTWJpTtApLxfbYL/OrtFfz8+AVMDkzE1VF0OdOt08Ge0mjVDEgoJ15FuxTdZ9BphLUeoOcydxq8yfGvctmqulcw6Lnsl3UqMtfJPvMcWkFHZqWfPrITXznawOE6Z88jcPo+hoNI1AqKNXMppaeKgLJig0y3t8pwbx6gK/8BNfyvnOjFlVyFZslQuiGowEYQpuLWvhIBkwvLOHXpAl49+T5Sexit8e0Y29bE6EgTeyZMMV5bBPAPP13A65cGmA8py/ZgGQ6ygOx0btLH/Ga+WuOR3vwmI+1540Sx/yrGi7W2EMHJ+mhkbYTn3kJ86lU0ulMYznpw4g4Jd2nOpIypyyP9uAfK0Cy/pjW628c4cGAPnvzMo9i2fQR+uIw0G4g5WqVqY2RsQvwcCuVFocRYkzZfB3h+bBn0nDFfla2rtAMxFywAOq9HtpC2Mod/i86Q3/zVeuU7EjhIjCFMxx5eXdZwqqtjYDWRGJ6IEmxNAXRR7Cj/PblP6XvA5xSVRnSBcwwD2qAr0Wxm6GP24nlcvDCFlXYPK0EiDHliudANB9BNOKYNl8kFmoau3AMZ3JjPXj6/TEQ0TySDbnDmfQBj5SLua5n4P//4szi2y8Ng7hT67SksLs2KZJ4AXZz8GeFmGRhqVlECdDb5SoD+Ydwn5WeUFSgrsLkKlAB9c3Ur31VW4IYqcF25rORA60hCmsRV8f6pS/iHv/8nnHzzPTTqw8pATtZ1VwJ0Ak8CdMq9A5iYTyvAzvtQu/MJLDf2oSvydjOPQMvN0nIpt4CZGzqCD37RBwF04Zoziq4JuGJkQQ+eEcHpTeE/f+E+fPkuVwF0WVgqlJ4wnUiMz2IBbGFG8K3h3AD4xYkOfvHuDE4vBViGg8ypqDxu00RmeogzHT6ZQY4E0CBdy2CLrD+GIQerJPRsIKwCdKHt10DY1QA6ASMXsFmSijScWcQ0aaIj8y6ri//4zL349B5gDEADAbQ0Qiq587mcfBWgByoSj/DZcGTUgNZtWwLosv85+JKK5QCdDQGZcxZRrUhtM1PDVDvCqUszCE0TXr2BoXoFzUqRcK3298QK8NJkiL//6etY8cbhGw24lgOHbPUgFgmvGFdlGUwzFM5uM9t6gM45egKNVPaXYxEZrGyAYfSRTb2D9PQrcObOYJhu+doAiR4pxp3qknUAvYj1KqK++n4Pw60Gnvn8Z3DPkYMYBEsidSebThOsZmsUQ0NDAtIlGzxhWoJy21+dv/2gg7slALq6fosGhpK4q8i6EqBv5spV7+GzJ9OrWNLqONG28fZyiqWU8+I1UZlQASUjSmLcp9RBNFlM2DiiJ0SmSeylKZGHER8qaC8u4PR772NxaQWOW4Xm1CAjMZSv83KPE2RU86QZYn6Wpcz93JRpHAT9hkS7JQToTEUYLGK7HeJzh0bx1SeP4uBQjP7cGXTbl7C0tCBKJ7Yw1TMwg22bAtDp6F5K3EuAvvm7o3xnWYGyAlutQAnQt1rB8v1lBT6gAtcD6HRx5xwv46r6vQQv/+YEfvSvP8fF8zOoePX8kwl0iy9ZY9AlXk2PxSTLNzzMowHrwCOoH34Cs+YYukZFGJdsHYggMFVYWAG5rRh8CeTN0WXh4M6ZdoJgMshcVBKgcwbd0VOkfldAFwH6//Gl+/GluzyRuNPZWBa0V/hJpYizRKSczBKeT4Bfngzwi5PncHrFx2IIMU5KdBum1xCWibFndDbXTDrjx7Bl1vwGAPqqe/tGuKzlhlomc+cZO2YQUKeIfB8t08e9zRR/+fmDONpQUv0a2VlKr406YrJkOUR2hEFfA+jQHaR05t88PM8HzSlTzkF6PmOcIzEF0MnSUe6q6VKXTphhZeBD8zzUnTWJfU9M1wxMZ8BPj3fxk3dX8Np0D9HQBELTFim+RZYuigQQp5yvlQugmHi/+ceAAujFJU5wXgB0GaiFmQWoaz3Yi+dgvv86tMk3MdRfQtUIEWqhMJG6KDfUjPV6iXphYtbpdWE7Bp763ON49LFjCOMOBv4ybEdDmoWo1ofQao1KLjoBeQHQ+X7xMljdrsGkf+wA+sbzQEWBzKBfE6DnJmA3f/rUO67Fvn8imHU2+kz09QbO+HWcXAKmBxZ6eg2J4YjreqZTHwTotG1gugJiJDoBuimGjUaSwDH4HDDQ7w4wdWkWZ89eQLvTQ6XaQEiBA1MgdEmqV/GIlBlR5m4CAeE1fT4kLlPE86oBqWuw0wjJ8iUc29PEVx+/Gw/tH0JL6yFamcLszHn0el0khpLFs7FHvwICdLq4lwC9ZNA3+0go31dWoKzAh1OBEqB/OHUsP6WswA1XYD1oj5IQrltDzWvi/Nk5fP97P8Hrr57EykIXDud8c832VQG65HwFCDMdA72CjjsB+47HYe17ELNoYmBWFHDJMadyV1d506aAYiVH3wpI/yCAnlKCnsbyDRVLE4CuMSarewl/9bvH8OW7KwLQXYlio6mRovVF/im8EK3mAD9QZmCJpeFSDJycA16ZnMWv3jyLRd9CO9KhOXXolSH4MBAT+JrKXVok7tn6GXQ2LJRR3KrEPzdvUw2HqwD0lEoFHTSIs+g8lyQIgwH21jV8fr+HrzzYwn4HcNMAVUqGaXane0h1Gp8p+b7EgmWhkrjLKpvS1zwX/YavnCtfWOTAS4Z4DvZF7C6B6JSuKiOvMEoQcyFPtQHUnL+YyKUJwjQTRp2Ra6+cA3746iReuTiAXxtDn3F2VCNkKUyyy3S6Iu8qYwgEBms52Js5jNVqU6HAjOcip97QYGQR3KyN4f4M3Mm3EL33CmqdWdTMGIPEl+F6mm1Jf2LtBtngRN73ByJVffSxh/DpzzwC00oQMGPdplojgOVUJQ+d8VJy/nOzQQL0jRFhJUC/6vn9RAN0ZZjoG03MJKM407Fxvm1gLjYRGBWJsiRQL/oYvPPYwGTDNDRMZT7JuDXHFR+E6aklnJucQXulh16fOfWAaVjQ2RxkozBJYRGsp1SxqHjFRNzh1muhdFEOsUloR13U4iU8de8ufPXp+7CzSkO6LjoLU5icPCf7tZpiQLPGNBGJe2ukIQBdOfyXJnFKaVKaxG3m+V6+p6xAWYHNV6AE6JuvXfnOsgKbqsCVJnEuRod34NWXT+Bvv/YtTF1cROwz25kAXS2+JL5M5kkLBlwB7Sz1EekmelodYWsfnDufQDR2N+ZQR2jRC1jFYRGUEpxTVk1gbqdBDtC3FpO1arYm+U4MvVJe3GS1yaCTdeYi1nV0aDEduNuwOhfxV7/3IL582BNTtQpn1ItKxtS3a4gNE2EcSywcmaM4CJEYFiJTk9n0d/vAz9+8hFMLGU7P9LESpEjsqjDqselAt518URtdA6Abebqzknau5Z5fCdBTslyWKQDd1jUkcYQoCnDvuIP/9MgYHtkBTOiAlfRhi9ybn+EAImNXm0jsRd7OIftcHst5603r2xXAZrnY0FBBbvksP8cEis/VAD8iKODoO2PMZDpdscMGlQ6azJzPAPjN2Qi/PLmEV95fxnLsQa9xRIJRdsrKTTg8uqZnKaKEs+dsXNjQc9C+mZtBK3Y0n+svAHrCuVxEsOMVTGQrqF98B/0Tz6O2Mo2aGaGdMBpKgxknYgBYNCoKJ/dCjsE59TDs4+57DglAbw57SMH3JojiAXQfE8P7AAAgAElEQVTTRavVwvDwsNRnlXEWQ8b1wOd2AuhKyq+Ax02au204yVeJ37rWRXAbMurkntl0C7U6VvQdmAqGcGZJw2QvE/VSYNcQMGGCKRYJjSIzmKI4AUIy6OKREcGxbQHhp09N49R7Z5HJ/aQjiiJYGqPsgDiMlO+FZUnTNokzaUJK9J08T9hcVDF5VhbDCrtwB0t4YE8Nzzy0D5++byf0wRwQ9zA/O4O5+WUZ5TCY7gHlr0GATgZ9uFUvATqbrOUM+mYe6eV7ygqUFfiQKlAC9A+pkOXHlBW4WgWuJ3GXrOoow8jwDvzyFy/hr//L38HvJjJba5ru2kcKI6o2gnSRhJM1TXyEhodFq4F04h64dz6GQX03llAVwJoxiio3RktkzlfNLFL+qFKSt8qg09SLH6RmvYXUJ4jVXNUU4LxrFKLiWrCyMAfoF/BXX3kEXz5sqbltsuzcmVy6CbJLuiGRYGEYoepaSOJYFrSJaaGXAb6mjMxeuwC8cHIK71+cx0psYDmxERouMruCSCjyYoZ//dlRDLra1uq6nj2XuXP+NWc92ShwLVmwWfQM8PvSbHhkZxX/19PbcEcVGOKSOu7Dohkev5P6U82W/1bWZ2v51PlZlJ9vFaBTti4AQNjwfM41B+38/IiLb86K5/IEiYkjsy9jCMqIrwPg5UsJvvXcmzi5YKKd1lBr7US734Pnkb1LBCywwaMZFYQ0uqK6wTSh5+ZUm7/7c7d5yYanZF0pG1KpYSKKi21mgMbsKXSO/wrVpfMYMiIMwg5sS4cRx9L4KJg+BdBV9rg0tAwdvt/Fnr3b8fgTj2DHrmFoRgjDTBFFzI4zBZzzl21TyH8twLpZgK6SF3i/WpYtiQ0fZg769equmnoKuCmTODV//qEBdHkg3QDIv20Besw2EkJrG1bSYZxaSPD+ErBo1OC7TXQZZ8kkhSsAuoVEoyydI046HFvHqfemceL4SQlmYIxjQY7T94KeF2TRHZuSeR1xlMr9J8w67x36d7ABoGtwGGfpL8Luz+B/+/Td+MLvHMKBMQMLU6cRRwOZb/f9vGGXBNA1jslcyaAr2XveVLz8PH/I53NVKQZLGmUGG398Zl3uvXLFSNDWnFSUN4D6l3D1XhFfmBKgX+/ZUv59WYGyAh9tBUqA/tHWt/z0T3gFrgfQaRDnmh4M3cMvnvsNvvbfvol+J4Tn1VRi2bpNFvYyU60y0Sk71rMAXXiYtMbgHHwYtbseRd8eQT+zEaSUc5sK8MhcIkE0474EeYrx3Fbk7bJmy9l9cSinCZsYJxki7+YsOpnmqushCkK4RgYnWoa9chF//sz9+IOjDnbTJE6YCgI+ZZyk6xaSIIbhqPgsAkkuQItp2WJUnTJtgsvZFDhxLsGv3zyF45NLmI9MhG4LsVVD5lXFPI6fz821LWFc4zAQkMIMeiUFp9mYJs0FmfFMYugpTdBs+HGM0NRAxT5dy7X+Mtz2Er5wzwT+7y/twbh4suuwsgh6nIvaBWDSVZ7ASDHQql7MVF9nDLdVBj3/XDL0UhexwSc7mopZFHc6jEPUTQNxxEV+Bt2pYikFAl0B9FfPhPjJW2fx6sUVzGRNpN4YMqsq1x+bKiZ9BDKVV87IvpDMuzQg2OihQ/9WFsmqaSSRfxlg8joikOQ5z0805/rrnQswJt+EOfkGvM60xLBRA0EPhyu3tWzuAqCPTwzj/gfuwd1HDqBSNeAHbegGxz8MaT7s2btLQHoY+gIM1kvmb+oRdlm+N6/nKwA6M+vX4gZu6uOvfHFxZRXHvPGCUqAjHwHY4OJemMRtcQZ9i3t/q769eK4r1YUBPwJiq4F21sCJuQRvty30K+OibIo1TYzgeL0Kg87mIxt3bJzyfsxN5N47eQpnTp+FRQWQbiCOU5iMhOQ9LY1Zgexq/pyfyc+hCoReHzRtjCJ4rgkMlmH5s/jUHeP41IEh7G2mcONFaGFPAXoaK1o1Af1IfFQ8fg6fh7GMegy3hkTqzqQDZbp4Aw2YLZ7IEqBvsYDl28sKlBW47SpQAvTb7pSWB/RxqoBaIF8Lheli5GWZFQQ+8POfPo9v/Y/vwh8kAtA5k7u65Qv/1cxnzmzLXHCEjlXHhcpumIcegnvgGPp0b08tRCnlla4AZRpqEfjQcVvk8oWb+xaZEAU212YrxW1YXIdVbjtBsG2YApBdLYUbdeB2p/BHT9yFP3m4in0yg84sXubwkimKYVsmNGq36S6XR64R/hdJRWxPmClZXA1dHegBWImBs/MpXj8/jzfOL+DMgq+AulVH5taRmjaiWMVMCfNLFjiKc8loJmC0sM2jPsHVlCkTuxt+mmBgG8jMDGY2gD1YQr27hK/csx1/9fndGEUID4bEg5FRFtm2spFHJrFKyrip2AimV0empcOxuStWQGwB0JVyXpQMbGkQujJ7GboLRvl5YlAFDAYhAtNFzzKUAuFshudPTuKVM9NY1CqI67vgGy6CmOZrgJ0mAtApm+XGCKdYNxDoZJs5Wx9uCaBLbYTAoqFgKgCd3D7lusIM6hacNEB9MA1z6m3oZ16Gu3QOzTSUZAAOcGzEuuudBlNh0Clx9yomHjh2BA//zlEB6AO/IwBdqhXH2LV7hwB0RpApFn6TTYerAnTW3lpj0P9dALpIVETKvDFmrQTom7n7FEBXDU6OjbChl5oV9M1hvN+z8OaSi6mkgY42JI7tfF4ZYpjJa041uoqmFFU0vXYfp949jZlLM9IUNHRTxlfErFCSLdjYU+opSuvp/s6/KxpKfE8S9OWecOI2JtwAn3tgDw62MrSsPgx/SUVdZhrixIBmVlWsYezDcaniotYmRrPZQHO4Ic1SNvpWZ9A/YpBeAvTNXIXle8oKlBW4nStQAvTb+eyWx/axrgAXJaZmwzQczM6s4H/+8Dn8249+gSQ24Lk1YdnWm4AJ/hIxcw5ouNSLY/TcIcwMHYRx8EFYu+4R1iZiPBmXaxpz0K8B0LcIzhUkpMM8w7GUFFLyyGnCls/wFnCJc5W2lghAt7vTeOqubfjLp3fgkKHk4WJ2xHnpIIFjGzAouxQIrjYVv6VAo2AnzlBrdDHOELEBkGemz0TAe1MhTl5YxJnFAc7M9zDVidAjx11tIjZcRJoFnbnCMtu5AlPPhLUnJJeFMOPUIjLolO8ztkhHZJlIDVbUhx22MRL08Pv378JfPN7ECOJ1AJ1T3Yo1VwBdGc+tAXQu1HkM+ZFtAaCruig9uyzeC4BOBl3LxLU91W0VXBb5sCwHgwRoQ8OFBHjuRBsvn1/A6bk+5nsxtNooUBlBP8oEHDimAT0iUx1K84EbI+/YhCFIp/xU+O8Ns9o3d8spo3n+z+UAXY1fsLFiRn204gW48+8jeudXsObex3AWwNESemJ/IEDnOUiSQKLVjj14Lz73zOM5g94VhjDhDG+aYnxiVGbRV+XgvPau2Vj7gGMsAfrNXQC36KsLBl0pftho5XPIhW+NYCYdxlsrDt5dZgOxKQDdYr9RIieVEiXis4ajKXl4xYVzU8KeD7oDNcJk0ECS4zGcVVfmhfxOg9Fs6qkrP49kdAXw2Hz1lzBsRthVBw4MAw8dGsWw2YWbdJAEbdhsOhoW/JDI35OkiyT1YRiZUhMZmQD0xlANhsFnlmrKrWmXPrqTVQL0j6625SeXFSgrcGtWoATot+Z5K/f6Fq7Amuxdh224MA0P77x9Ft//3o/wxqsnJTvXkvlzSr43SnjXmG8CGmU81rWbWBo/DP3AMWTjh9A3aohjS8CZ2LYJW34Zg14A/S3UUWa2MzYMKMUkc8x5SCowKaRXgE6ZnifQDEZ1abCCDqz+DO4e1vAXz9yLT40DDWLMFOAIMOOADQOwdElBXzOP4/7KRxIY5oZrGk3SmCsMRBkXvaYYn1H6PhMDF5aBE+eX8ca5WVxYCdHTqlgKdfRSC7CryiQt6YtBkyaO6pSl07hNgyXgXEcW8fMVQE/4DamPatLHWNzHHz64D3/ysIsWEtjQYRKoJjS8y1H3OoCu2Db1vyoV7cMA6GrRzk3b4KbOaW7mJGcCprk/oT+A7Xgyu//OUoafvTuD77/2PmbRgG82oFsVccqn6iJmQen0LwPyzDmn0Z+SufL6Y7NEGkVsIG2WaS6W/lIG1cAg5CCIoZeBfFcO0BF0MaH1UWufR/+t54BLJzGCCI5G4ywC9PUS3I1Zffw7XU+xuDSH++4/jN/9vadRrVkIo54A9CiPUhtq1gWgu65SBvBzZQb2ZrcSoN9sxW7J1xf3XRHHRyVUoHvomsOY00bwTsfFuwsZ+lZTxkEsKnfoqZCyeaaeVXxOcoqHV9mJ4+9icvIiaImZiJyI0YgG4lQTFYh8X551bslzN0HM1zkusiiAE7ZRiVdw57iDh/aPYG8zw4gTw0mWYaQDdiJFOWSaDoKIgNyAzrEXMbVU95vjmmg0aqjVXekv0kRwTUny0crcS4B+S94G5U6XFSgr8BFWoAToH2Fxy48uK3C1CqwH6K5ZhW1X8PyvXsU/fvtfMHVhAYbu5mzuGn9cfM56gM6fcY3WsYfQ23UU2t77EY/sg6/XEFHGKI7byhBsDaArsKWYeGWOs9mNAJ0AkJvNxVwugxRnYQGiKSzTlIgvTbdgGjq0QRdetIxxtPFnn7kHXzniKQbdT1B1DfGb0sTUjOLlUBaKsqXkjRRrm4cBq9xsskq5EVOcxsIa64byUqf0fTkBJpeB92dDvH1hAe9OLWMl0uFnDpa6PrzGiJqXZ4ybTvk2F88p0jiScW5bs2QWOjUISH1Y0QC1uI+J1McfPrQPf/yQgxYyyQkXiTvnQ8WIPpdec/48PwgF0Au2e/34wqbPgBK5i4O+ApZqU/UX/36d2oYMWRhDty0sAfjOSxfx7AvvYVofxrI1hsRt0JpJgIHsu64aQ1Hsw7KLaySfg80o5adqQsW1sTabv4LyU5srDNYAuvouGc0gUx/0MGFFGOpOo3fi50gvvI3hpAMPoUi2rz4jq8A1Z9RtW8f8wgwO33UAX/ryU2i2XKRZIOAjiENl0uVaq3FrymCuBOibvSo/Ce8rnuG2SZl5KN4biT2ElayByaAiAP1sz0RgDSPVDFj0C+GYyWUA3bWAJEhw/I0TmJ2ahW06oI1FTCd3Mcok623khmn0glDO74yPFCMzNhTjPoa1AXbXEty/s4aje4YwZgcwow7isE0fROWvQfZdRlOUyRyBvzwnslBGfWp1D9WqB5uJGyVAL13cPwk3cnmMZQU+xhUoAfrH+OSUu3Z7V4ALJgJ0zx3Cv/7gp/iHv/82wgFkJp0xOmIutYZQFfRanR2n9FFDrJtYIUuz/0Fgz1H4jR3w9SoSCa8mEFFASsbZNUbqEKArdvLDAOgxncrFFZ4AfT3bz8FJNX8exGR0OYPrIB500DQiVPqz+NKxHfgPj49iGz8hTNCwDZUXLvJ1xoCJi1IOQMluswLKUCzmfKQcgRpSJ9nJuUwCtlAcx3VkJmPONDGSW4yBS8vA+bkIU8t9XFro4tzsMua6CQaZgygzEDPGzbWR2ZbIP8WFnj5KPAd0lk9jOKmPRuxjIg3x+8f24KuP2Bjm8UMXIzUCdAHhzPWW88V9XG8S92ED9Hw6P2XesnxZDtEVSCcZLtJYzcAAwFwGfOMX5/E3P3sLzr5jWMpqCDNbFv5UAJi6ip0Twz9KwDdIyHWYiQ4j5bGqAYSEjsebnKFff3cXTQwy6AXgZv15xRpxgDErQWMwi+Cd5xFPvol6MAeP8twbAOg0vGp3FrB7zzZ85rOfws7dY9ANztdGCJNIxashEYA+NjaigH2qXOo3Rq3dwPOoZNBvoEi3/kt4XYiWRNcQxQky3UVWbWEhHcI7CynebduYTWoIzDpSjQkWvFs4DkJQXUjcldfFynIHp989jfm5RZi6Q6JcADqvfd2w5N8AAfdsgsYB+I+EkUaiMjKTGCNVDQfHKrh7ex0HhzI09D6cpAdTCxCGAQzbQqabGASRmM6xCZBEMQxTKZ3iLEa15qHZHJKYNU3nPaii10oGPcrjCMsc9Fv/ri2PoKzArVWBEqDfWuer3NtbrALXM4kz4aBWbeFb3/wevv61b8K1a3DsGiLOCRLqrUqI1yTGCoEpM7YANlbcFvTDn4K2+wja7hh8zRWAbhouklTFfF0J0Ivk8c3znwRV1wLoXIxy3+kYH6UZwtSCW6nD73Qw4gHp4iQe3u3iTx/bhmPbKnCSBE1DMU2IiLgJilUesIBOOXzFSqtIIc5ych5TRxQop2HXNgXTC2+ax4+FiYGAynP+hcysA/M9YHp+gJmVAHORganlAOenF3FpqY2FKIFvWMgsGxll+XYNMccEOC7APPQkQiUNMBKF+N37duIvnvQEoHM/yKATpLNRwGMXJvYKgF6YPRVIOj++TV3XPG6Vu55ljppF3wDQlckTz72lWWjneefPvrSM//LTE8D4HfDTCgcRYMk8LIsWiYlYRrWDa8GP1QgBY/94NgjQ6UhtJ+qaSuj0vAWZ+yo/n+84G0jrtzClk3yKlhGj5s8jPfcqksk3UelcRCXprJPEXy5HV3+mxJ3ngpL2kdEGHnr4KA7fvQ+uR5dsH1EOxINwIAB9xw62i0qAvqnL8RP0pgKgczgjSTMkRgVZZRQLWQPHp0O8s2yiazbhGzVRK/G5IAoRqlvYeBLlkWrWTU9OYfrSJSwuLCPj/WXR2JFGm5oAdDYGeV/QAM6IesKY13Rg2MswUdGwb7SCvWMV7GxYaOgDYLACxANpEkYpG5VM1rAwCHzJVfdMC0k0ECM4ZScJcW4fGVEeDHSGl9tRmk2/HRPBUuL+Cbp5ykMtK1BW4IYqUAL0GypT+aKyApurwAfHrJnQUwuN+gi+8fV/xNf++99jqDYG162uAvS1MVg1b0xWUT6TM9eahYFeQbcyDvvIE8CuI1gx6uhnjkgYKZ1PkwKgqxl0xVAS6iqrIbUA2xxIXy9xN5NwlScuGB/57ERFrwWwUKlVsLLSR8sz0Z86hQONCP/LsTF84f4dGDWBUQ3wOA8pUWV0TzJXo7a4z2vhWZyazNPFE8DOew0yjk0Wm7LrTBkfSSydoYyWApLxyrtNYGCfYD0BZjvA1IyPqcUOpno+5gcBlnoBukGKTPckri5IdQyiGFoSw44CVPwunrl3F/7qK7vRlL1VzQhy+AYX1nmu7nqALvtfzIyvKiM2Mee8eikqgE6P8CyjZ4HyplMKCQ66K8O6KI5kDGCgmzgP4Ou/XsR/feEstNH9iCMLJscPWBFxbY4U8OaAAffVcnNYQdZcBwl2K6Xbulq4C0O/RYCurkeOAqgaFrnaYqYVxXAMAw0jgTdYgH7puDDo3tJpVOIOHBmtYB2uDtD5gXEcAlqEesPF0fsOS9xatWYjjPrCHpqmgf6gKwB99+6deYZ6IrLfIuLqhu/+kkG/4VLdyi8sADqfN3yW+nARuCNYRBPHp3y8u6TLnxOjqnwg1jHojKFkOgG3JMpw9vRZLC0sYmVxBaEfw6vUAN2WeyJKE2R85mgxqkYMLxvAQ4DRqomddRNHd9axp2XDzgLEvWVYqQ/bykS5FHJMJVUGmkUMm6VTtaUj8XsSpRamMTI9w9jYKEZHW8IWBwG1NlnOpKuG50e9lQD9o65w+fllBcoK3GoVKAH6rXbGyv29pSqwnkFXc4A5sypAzYSte8hSE3/3t9/G9777Qww3JoDMkqxateXMeWEWx5lcQTQ6As0Wg69uYye8I59GNHEQC5mH0KhAF9qTSFWg42rMmgLoAiPlkynT3BpAJ3PM+WuaiTFSLs/3TVLF/Og6DNNFqDkYhKnIiR09hd6dQaU/g6NjBv78i/fhvnGgmgEjlOHHgSwoQ8bE6UoennPpMDKySTw2VQfOqwugu8yRvvBgU8AvL9m6K0eFkSn+maZyhbBastVTYHoBmF2MsNwe4OJCG3NdH4v9AcI0Qrc9j2qa4PPH7sAfP3YIQxqj4QzazInd2erinftdjCTk332lGnxzAL2IP9I0BU7Jr3Hjuch914oEeURRKNnKPc3GRQB//3IX/+/PT8IcOwgtYS483xkrszWJgSI7TgaPjY3cEC7XzlMKT6ktAQdfu7nWztqJKOpRfM7lcnnmQSOOYachanFb8tAH77+I5OxrmHBCkb/zmljbinquMehUBNChmuZwu3ZP4MnP/I6w6b3+itwXGcGTnsF1XXGxHhoaEnZRzA1v1sm9BOi31PN5sztb3OMWPStSwDeH0NEaONO1ROI+HVUROk3Jd0gyDZYhTyJxexcGPTNgmDqCQYa33ngL83NzcMmchxlijsmYNlL5XYeWhLCyAdLOHHYNWfj0A4exb6yGSriMlrYMN+nJXLoaMSqUVmLdiYiqHsuW52OchNDTBBYbYbmEnfd8c6SFVmtYADsBuihoKMXP+DRc+zdos7W6kfeVAP1GqlS+pqxAWYFPUgVKgP5JOtvlsX7MKmDChIduJ8A3vv5t/OTffikAnZFkKed8dWvVBGvVzT0H6MxIDwwHfXsE/fpOOEeeQDR2EIuai0h3BKBrBK050FdO12qRmE9PKkC3JYCuIrIIkguGiIvPooHAGXQB6aYrEURBTMMjHa4BuMESnGAZjWyAJ+/djS8fq+NABRhGBorKmU1tmrQBU0tOmd8Ul29CRprF5W7uwt4WDM96sJvna+dnfAOQVEHwSLQEAXowwCgyV5a3XGwzP3wQAgNfjJTRi4F2BiwMKJUHgrCPwdI8djcreHD3KCqcsF89bqV04L4qJcFGAP7hA3Sx45PF+EaAzpqoBXscRzANexWgf/3FFfx/z70HY2y/1JKgnkA1P3GrsWeishCXfuVXoKTssfIHkMYAGwK8xjbXZOD7rwfQNSogYjoYpKgmHdS7F9E7/QLSsy9iwgpgx+EHAnQeHAEH95l5zzt3jeOzTz2O8Ykm+oMVYQ8JRtjkcRwHQ0N1Aeicxb1p9lwOKK9jXhMVlVjmoH/MHrxb3p3iHjc1TRzZ++YQljGEMx0b7y4mmI0riO1hxLqNNGGaRWESl4EMOgE65S69ToQTJ05iaX4Rru3Iw4ev101T2HODqiewQdWF3pvDHWMOnjh6ALualphtNpKOgHdp/MoNqSHjr7ylyftHlETyTFIRbaKsEZVNgmq9gtpQA/V6TcVOJiHSVM1d89+ctRGrLZfsAz+gBOgfbX3LTy8rUFbg1qtACdBvvXNW7vEtVIGCNecuF2x6wcppzONOHUxdXBSDuN+8+LoAdMrS6ahNUFW4VKvFUgE6dRCgc9a8VxmHP7wX1uFHEY3uxRJF4pqTu4nTbVst1jYAdHHozRnXLQB0HhMZT4JRmh/JnxkflFO4XAxGoQ+T5nA6ATBnsxkiF8ENV6CFXViGhTE3w+8+uBNfvEfHTgB1JIi7HVQr1Zztp1SdoFAx5bpEfKn9l0VpkVj2AXnckrW9Tisg+dtS3T4o8DYyh/0EgbRk37l+zsfeEeeS+JX8/YSsg3ggBk3jTl24a0JUfl4B6gyaOonU/XJIvnkwu/6yLxh01kSx3OqbCus/pQ8oAHqyCtDPJ8DXn1/AXz//vkjcxeJ5ddQhB9z8Sarc2mkIV/w9580TPUJCh30xkuIp4TWsmgOb2SRuLmfiVSa6OqGijBCdhI4sUe2HatpHdXAJwekXEZ/5Nca1LpyU0XfXZtAJgniW01TJ3LfvGMXnv/gkduwcxcDvynGkRESMlTNNAejNZhOOk19fN5vxXgL0zVwGt9x7Nsygay665gjm0jpOdyycWdawkHji6p5AGQ3SqpPPBDWmpAwowzjDwkIXp987jfZSG66jGqt8tmsGPRKU8aajh7CiZVTiJTywp4lPHd6GcTeBFbXhpAE0cXNX4JxPLQJ0GRWRaDcdaRTK91q6IQ0peUbpGkzbwsj4CDzPg21znCMWgJ4kKh2Bf2Ye+m9jKwH6b6PK5XeUFSgrcCtVoATot9LZKvf1tqkAwZsA9MTD6VMX8K1vfgfH3ziJemWEaeGIIygX6Q0u1SpnXIBmaqCvu/CruxCOHwAOHEM0shfLEj5lwhIFsgLo8nqJ/SqyynUB6Go+muB6C0Ll/DOZHS5z35mhon90HcIuBT0Ypo1YsxQYZE54MkA1XkE46KPR2gl/ZQZ3DiX4s6fuwSM7gXEwG52RRLGa2dbIgPKAcvd5flbG5oUCdATSSqadJ7Bd43gK8LdqmictA0pDSSrZKjMsT3PjhECcxIJxoyiSvGGGKdFsjmy5Dh+OGMMxZ5xGbzz2tToKQJf/u3z78AC6aroQoK8pJVgHQtKiZsoUP4NhWOjDxJkQ+NtfzeLvXplEMrIXqUkZ+5os3ODaPdNgUsHB/yZAz0FnqidI9BCxwd/V9xofEkBnlfiZa6MXmXy/NJhS+groqGYhGv4MgjMvIHrvZxjDMlyavBFwrG6XSdyJWwzWIEDEeLxtLXzxS5/D3v3b4QcdybZXcl6CEQP1ehXDw8OoVJgFrd08i14C9NvmGf1BB6IAOoMqYiRmDW2zhUtRFafbFs53TKygjtSktsaQ64vKH5NxjQKOTYk4a3cDzMys4ML5i+ittOGYFvS88agZlvJOyEJUzRiaP4dRs4cn7pjAA3saaGpdmEmfTyDZTeXJoZ7zhZSecnY2TvmvCIE695msPMeGvGoNlVoVQ60hWJa5yp5HUSANK/67o6IGfzunswTov506l99SVqCswK1TgRKg3zrnqtzT264CJizU8Obx9/Dd7/wrTr59Go5Zh21VBKAL077qpMuDV8yHsDAC0D0ManuQ7bwbCSPWmjvQ0SrwMwMM3SKtcjlAF0AnizXFEG4VoMtiUJahmsxaRhJ1pgug4qyjuAVrQJTpYrqFOICb+Rj3EmRRgH5mY9BpS47vY4cm8PuP7MGdTaBFYNXvw7QJPlkM/oBKAP4in6pi5ooJemGOxaTtcpBO1n2dljpH8Yp5JyAkQOecp4PU/6UAACAASURBVMoH5v+TMVf8cwSH4mrOguaz8OSN+T22OhWKfRXmqmB/87xwNmDWA/TLZeBbJKYKh/hVgM6jEC8A7iD3kqoDaV3I4l2DLbnwp3rAN349jW+/OYNkZA9CmTXPeX7mJKdqyU8zOIJ9mTUvFv96jEQji57lYJoNIDLom1/FFwy6ql+KiDMFhUsC94HXVaL8+qt6hKFoHuHZFxG/+28YTuZRSRKYnEFfre86gJ5R25HAtCjzDRCEXYyODeFLX34a+w/uRBT5CNP+auYzv5c50K1WC7VaRa7hm5a5lwD9tntKX+2A1gB6isSuY0lv4WzPxamOhUu+i75WR2J4qgnKflmSwDLyho9O40odcwttXJycx/z8IoJeXxhuAnR57tMgM1Fz5a42gN6fxb5Ghs8emcBdoxYq0bwYJKa6DfLswpzn4FzGlgjOKZHnsyq/juMoEabdqzcw1BqBV/Ng2cxYV+9P0kiaAusBeilxL2PWPhE3dHmQZQU+hhUoAfrH8KSUu/RJqYAC6C++8Dp+8C8/xtn3p2BoDipeE1G4Lm4qn/eV6K481zpNdAHowdABGHvvh7/9MPyh7VjRXQSJLvm6iNW8tpIOF+z7hwfQBZznrtsEhjQVizV+nzKOo3+wQQkmJeuxikHT0gCjnoZ79wxjyDXxs1+9jCSK0GDueHcRzzx4D77w0H7srgJjDmDSqChlOJoJUK4p7u5GPkO50QBOMHxhklYYyF3hQJyzrQKQadhEHpgFYkxZHh2Wx7gpwb6E3SmzPa57GUeW900yP4HmCl+9CtAVKFabNAwKCuojAOgFqOURkPUWICB7o5yZ1XQ+NQJKpk6AfnIZePbXF/Ev7yz8/+y995Ml15kdePLedM+W72qLRgPt4AlPcEiAAJ1mRpqZDW3sLytFaGP/nV2tYiM2RiONZkYaI4pDEnQihyBohwYkAQIgTKO99+XrufQb57uZr15VdwPVVdWobiBfBFmN7mfyfXkz657vnO8cA9BpMJfPyQtYlhGCHFQU6oqCqe+b7ZksehlvWAc4FyAusgaj7uAfI7HgNy74ZNCF+YtNEkDVCjGUzCI6+1vEh7+P0WgalTg0jvIrAbrMzgNJFgsIocSdjPnIaB1f+OJnsXf/XTJr24tbpvkiM7cZKhVP3NzJpJNRLwH6x+VefHPfs5/OkaZInCFcwbCw58cXfUyldXRVHYnFpl/ev4sTuIw1o2xda1hK4eyFKzh96iK6iz0kQZiPxLAlZcs9jgkDbFfZaQtu7woe3FHBZ++bxM5KF7VwCj4iRHAlblP8RQjQVdJn0K0kg6M5q8Mkg1TWMh3ih8fH0Bwegu3ZCKOerH++lteAAPSMqhJz9+h7n9xceW762SWDftMlK19QVqCswEe8AiVA/4if4PLr3T4VWOnoTom7Tqv44cs/x0vf/zGmrixCwUXFHxKA3neQvgFAb6sawpF74e55DN3JfWg1tmBRVdCLM1TE8Wc5QO8Dug1i0AuATthMIEh2m1J2AYz8/zSES8G9RWaGcVkWrLiDnaMVfOGxndg9AUyfDTA3M4+puRCH3j4EX2d49OAuPHDXED714HY0kQgHrMUUzjagNwfXwnMXhKnxfRNZfyp54CvM2Qr5eV+RYGA1QaYw6JyjJgAX7jlFatP6SQFJKE0O5srz85kPbhP7iXa8oOzJxBtAXIwgFMljNwTo+XPXSqQXAME0BMwog3wmB+mVYc8p4OcMLAE6n9UC8O5l4GuvnMaPTi4iG9klsnwD0MWDv99oME0dE9W21HAwUnrOpku9JEyANn5rH5H4IIDua4UoZK69RkXFGMlmkZx9VQD6SHgFfhTlkW8m2aC/IAYAOhl0xscRoDeHKnjhc5/BvgO7oVQmAJ3GhZT00kyLAJ0MerNZF4A+GJO4qjtJyaCvqkx3+pOKdWGlFiJ3GBeTJg7PKpxoVzBrNRHoIRn16d+vrgPQT548h2NHz4hCRCVMR+B9k34SJjkh4dXLJR3OoxpP4el9W/DswRGMYgb17hVUNGPU6EvCJ1HSY1RXMhbFv6cCRVFLpWTEhSkF9UYD9UYV2nXkPpEy4WAFQI+TIPdL4cz8QKP4Fp60EqDfwuKWb11WoKzAHVmBEqDfkaetPOg7pQKD0WrFMRO08X8E6Fbs41vf+AF+8NJP0GkTjHrw/TqCXiQAYVDiXpjEcXNIZTUBem9sL7x7Hkd7Yj86jQl0LR/dKEWF7F9MkL8U1yYEac58mhx0E1Mmsug1PGR2u28ORzCnxQxOnN0ZUZX04KsAriaDE4vkPe0u4J4xD3/2mXvwia1m3rwTAhdmgYtTIY4fPworaeH+u0fx3KP7UJXtKqWaOTgvAtYoe+dGNJeX58J240vfR8lLIL2wiDOi+CWWW4Aopd0JGfpcCs9ZUQawMVNdHL4J3rn75fmg8Z35e+1QEk/QmiCVPOR8LIEbXpZjMKJrkEHvM9FLLuY3W/5BkzgC0+J8Km6oReJu5VJ9AnRL3PAXUuCdS8DXfnkWPz2zCIxs68fi8T2McZ4xIqRjO2fCjXQ2VwOIp4EWUzj+FOZbFWZ0N/sNzPOX1l4qJSYbWHgK0BvBszWiKEGcKFSsWGKl0nOvITnyMoa6l1GJQjODvgwYLwF1rgU5RYjQ7S1IFvrzL/wB9h24C46jBKAzB138E5IEfsVdxqDfdAZ0CdDXthA27VXFPWJgDZnOU79ZtdSgWjpI3jelKQkbPXcIZ6MGjsxonOj4aKthxMw/59NTwKEiJ45FQSR+Frz3K40jx0/h2LsnwShBpWxpfCm5rowUXszlHAtZ9yrq6TyefWgbnt03ilp4GdVgVgB6kpo72lInwLyOl0TKpmWq4Tgemo1h8Vbwa7yjJohTsuQJHJu/i5YYdM6gM5aR15MotkqALsoCKbEYf+ZGf8gb6OtIsNi0JV9+cFmBsgJ3RAVKgH5HnKbyIO/UCgyy5v2NnhjEGZM4K6vixa/9E376w1+h18mQJbY4bhP0yfyf5DRTumjkknHCeWglEuZ5uOiN7Ye+5wl0tzyAjj+GMNNIuCnUxq3XBOssbTaNBN1sLWX+fB0SZeMabvhzYWwZ6cPp90zDtlI4BNHpIpSVIFO+OMt7UQd++xL+3RcfwucOepjIgIoFtHMGPKY03gJ0EKBiW/C0Ya7F90wc4wnq+OSu2f1qMkRFE0Ig3yqWyqCpWP6awSaFAOgVzyk2YitzwfondRUfu+FP4TGykcDZf1cAgcOmAs8tj9cyIJ3gnNWazYB/Pgx847en8eZihqQ+Iozd4GOwDOIMPSDZF/l73zY/Z+0MjFnzNzPvV2Q3c/3kx8M1yuaROLxzvStUEKHWuQLrwlvQZ36FyvxZkbi7KZs1KwFWMZxgwDdzzoNwEbW6jSefehifeOw+2B7Qi3rCmne7XSMBrlRQrVYxPDwkTCMBCt2sDWChq4B5PzZ1TANmxTopAfqa18KH/0IDsHkOrSI+sFiL+X2TvhqFFwibcjzjFKFbGRluGx1eW5UJHG5V8NalCDNJA4k3hgwOkoxGmUDYS+Bz1pvNvSiE9lxcnV/A22+9h6QVIE14/XrSLKPngyKjnkXQHFNJAtTtAONOC5/aP4Gn7qrCD6agw7bcYyniYSOXxxglsaxVmouSLbdtV356lUr+33naQv47xTT58t8nGcG+mUEvYgcNOF95ryzO0kBjYwNOXMmgb0ARy7coK1BW4CNVgRKgf6ROZ/llbvcKDEaticTdquObL76En7z8S3RaCZLQhuu6AkwoLzZgIAfomUIsjtbMujUAvT2+H87eT6IzcT+67hjF4MKOOJyrFWbRAHS+HSWXnBM3AJ2zivG6IrJY68KELiGbwxnxzBdw6DAbHQGsjDO+NF7zYCUWKnEPfusc/u0L+/GnD9WFQa+TRc+N3Cgvp31dFnXhaYrMjdyTe0kCRqb+8NiRcS6dsk7fzKd/LB9kdgjQtQHoufyfrs2MayKaiLMMgbZk/nwGwPdfT/HN10/jeOQgqg7JfP1aFRQbUfKlMQkzL5/mDLoR5RtgbSA8k+ojNMJpWBfegX3613BnT6EWBXBFTcG1PhC3Jg0Vuw+oCWAEoDfUMoAehj24FRdBEMn1wix0OriTbaw3KiVA34iTfNu+BwG63G2MxqRIi5CEMv69STiQ9Is8SlJCK6nKSF1ESqOjPcw7wzi04OG9aWA2aQDukDDX0r7MLMQxZ8Gt3FQyZjwHLkzP4t23DwPdEEhshJSi8/cB586ZdIEQjkoQB2007B7uHc7wqX3juG/cgh/OIuPseN68khYjm7ZUgaSRgPFmsylr2fEdMeckaJfriNIr+X7m90qh5iIYNwCdv3NMQ6oE6JzJL03ibtvLtzywsgIf8QqUAP0jfoLLr3f7VGBwnrVg0F17SBh0AvRuO0XUU7LBInGcZia/dhCgc2aYxB1BNgF6d8v9cPc9g/bYfVh0h8RMi1JdMjfGpdzIfVcCdM0IHbJG+azuWqtUuHBLNrZA54pINB0y4VkIK21B2Roh3YmTDJUkgts+h//1mbvwvz05ip10zgbQyxlybh9FPJ1EIg3VnK/kPKVslM1RcmNqGC/D4a+ONV/rN7ydX0dzNPLjnP03sXOmUhwvNcWi0VRo21jIAfqXf7aI7//+HK74owi86m0A0E19i5l9AnTz35KxZsyrKMrNFKoqQTOahX3pPVinfwV36hSqUWddAJ2SXjHLCk0zjGCmmENvNEsG/XZe/es/tgEG3eJ1xPEQYzhogLs4aeRWi7zfUJlijA055kHWu1tp4GLo49AcDeJstKymyNutHKDzvfgaiRPnWIy2EGXAqfOXcfi949BRIs+NtC/NJGHQyYJbbLIm6LXnMeR08fQ9Q3hy9xC2u4uoJIuk4kWqLhGWcdw3oyTIrtfrmJiYECWIcjhKZZI/2IAqAHoB0kuAXowi5b9nxWivqFUJ0Nd/jZXvUFagrMBaK1AC9LVWrnxdWYGbrMCNAPo//N2LInHPEhdpZNgOw46QGTRsh0jcMyWmXgVAn80chNsegrf/U1gcPYAFNQRoB1FKUzUjyS3AawHQI2UknZrWYeJ+vT72WXKqc7a/kLhzPtlhNBk9wrOuzGr3YkfkoV4SwmtfwuceGMa/fX4H7rWAJmWiSQzFnPQcoKdsMpA7py40N3gz0JPojZvO/I83eQ4+Wk/n+aMhnGH8RJJeAHQzUI44CxHZLmYBXEqB//Ldi/jJkasIR3ego1yR6272Y/AICqM640Zv5mCpDDAAPcNwugDnymFkJ38J5+oJ1EIC9FxNsQYGnZJeghjOufNBwOL7rgCcEqBv9sq41Z9/I4DOO09uStmPumQzk9JzuQGJxD2Aj6A2huOLGd6dtnExrKBnDyO0KrA4AM6mYqpga5oqcjmbmfJWL8TRU+dx8sRpeCnvZRpZbubG61nz3mklcFSEoD2DLV6Izz+yEw9v99DsXUI165jrng0l20MQhcsYdLLnW7duRa1WkwYdH8VMu3F7zx055HcJPRrIvpcMulG3lQD9Vl915fuXFSgrsLoKlAB9dXUqn1VWYEMrYDZGLmzVwF/8+X8TgF6vjkFllNWa+XCJzLEKqToBrl4G0GdSG/GOR1A5+BnMD+/HrFUDbFcYdJ1vNgp3bgIevqvEWAkI3hiAbgCzMRNjvBpn0Gl2pCnFF8F9AEtb6EZaZiXtJIbfu4qHtgH/5rm9eGoEGKZQOyFrxA2tBcc2slCZRadRGefx8zlniVkTmb45HcZS6eP7KEycCnWBqYSCyguUZBEi7WAKwKF54K9fOotXz7aQTWxDhytKTKk282HOXnF+lwC6iYsScJFliDKNmgZGsjacq0eQnXwF6vJh1KM2PInhW5vEnVnTHBeRaZD8WvM8B5OTk2gO1UqJ+2YujVv+2YX6hic/H5PIrx9Q4k5jygKgW2Y2W0YvOD6ROehZVbQrW/DuVITDcwozWRORMwRmV/QBembBVloSH/heZNKn51s4fOIsLly4CJ+/A3jfsxzpQ9J3QfqdKoGDGGl3Gnc1M3zp0V04OAa4i2dRQSDKIipLtHLk3slH4bUwNDSE8fFxYdDDxKiw5BoT3xNT1L4yqwToecOiZNBv+eVWfkBZgbICN1WBEqDfVLnKJ5cVuLkKfJBJnKOb+A///i8EoI+P7oCj6mYOMCWjzHlzlc+SLwF0zqCTGZlJXaS7HkXtwWcxU9+LmYySRh9xFsGKE9h0cs/9u24I0MlKr9eJth9dRoBupKGMDSJAd3UsAKuXaGjHgxWH8KIZ7HAX8WdP7sG/vK+GrWZcWibJrTgVZ2Ga4VEOKpFBWWzYfuGHNTLLRZS/hp/2cQbocn4LyT+bGAK4JcncLFQrQg8OLgL42bEUX/vNORyaioCRMXQ3HaDLZG8OiTjna5pI/Gkk7nnjh3O8sCWCbzhpwZk+DpwgQH8Pzai1boDOcRFx8td0jI/gOBrbtm3D0HC9BOg3d7u7A5+dmx1K8kFhiEb23CiWzDXEtWjiBA1AZ9KAjZ5qYtaewO8vhzi+qNGyRxDpBiLL3P/Mvb/wALHgagtJlOHipSkcPX0eMzNzqDhGxSImabkc3vgu0CwuQCVdxIFtPp7bP4x7m5Goj7y0B0sT0DO73IKllTRlTc65J/4JxQw6AXoBzk3kYyHfNuajpcS9lLjfgRdtechlBT4WFSgB+sfiNJdf8napwEqTOM8Zxr//v/4cP/vRK5gY2wmNqmy2hD20zGyhMXszAJ1bSLIgBOjTiQPsfhL1B5/DdP1eTKU+lOvJ6xFHeXxUvsfMwY/JvDYMOkGQZOiuA6CnqpB9mjzuVMyVyOBmYnjEuN0wjhCkNly/iiTqwk9b8DoX8PkHJvG/f2oH7nLNHDqn13XMGCJukPkflPSTHSKMM3J/C8xZN47lfJBl/7gCdJaIrvfaonFVlA9y02Xc6AqEOFMRWnBwOgZe/M00fnK0g9NdG1athkCUGpvJoK8A6IUZfN5wYFMmEft+muDZ8K0UQ2kH9vQx4NivoS4fwnBMBj139F+DxJ2u17yWxEFba/R6Pdi2wo4dOzA80igB+u1y47zVx9EH6Ka5RRO4JW+LHKBbtLA0/55lLjpqGBcxjt9fjnCmbaPrjiDWvhhx8t7H+7ayOCOeQisbvmeh20pw5vQ5nDk/hcVOFxWH8WpGgk5ZkGG5aTKSQCUdjLo9PH73EB7bprGz2kMjXoAVtqFsG3SYD6MEXsVHGIbS2B0dG5aYQDGIcxxZ24O/c3hj5e+Hwb8rJe5iENDPfi9n0G/1xVa+f1mBsgKrqUAJ0FdTpfI5ZQU2oALXm0Gv+mP4f/7v/ygAfXR4G6yUruTGCI0z6Csl7oMAfSq2ofY8jfqDz2OqdjeuJh60R4AfIaUZmyZYuw5At1LQJG4jAHpiGRk+Je1GTp8zuBLCm6Dq2ugGPUSw4VVqCIIuKlaAaPokPnnvCP7Pz9+De6rAuAU0CLijnsyYc94TDp3JKZ03rvN0HKdDvEQY5bCcktGPPUCX9dLL487IrOVZytz4qwTz0DgRAn/zw7P43WUbV1MPqcN0eTMnu54GzXouC6YKFL4Cmjg8V0kUioBBgE4G3VMpmjEB+nHg5CuwLh3GaLy4oQCdcWsE6Dt37iwB+npO7p30WlFqGNa6UJ/0AXrKmWSax0Xi5i4AnSM2cNHSIzgTj+PtyzHOdm1E3ogYx5EMJ0DPGJemHXTDCJ72Ua1YWJgNcfLEWZy/NCvJAZ7DefdElEMC6JmHzqZsEkCHi9hRi/CpAxM40Iywze9iSAVIei1YmuNOFnpBhFqjLjGBVH9s3bZF5O1sNsn75JFq0twUszjDnEuTVn4/rIxZK13cS4B+J1285bGWFfjoVqAE6B/dc1t+s9usAoWbbrEp0tqTHPQ////+Bj966ecYbk7Cd4bMfKBkL5vZQnkdLdM4V5zLFKM0whx8JDsfQ+2Bz2K2eS9m0goyxzO5zRmd3C1hmsnQFPJhYdCtFLbE7WwMgy6bvWUAPW8KyEwlj0UhUS4yRXaI3ySAHy2gEU3j+YPj+KPHd2BPDWjGKYZ0ChQgnZFbZIqEsyqy2w1Ip8xU1N2riT2/zdbBRh1OASkMzM1ZZJjYueLfuqDbv8KvLwL/6Xtv4lQ4gqw5gXavDc/3ESX5TO1GHdRNvM9KgF5IjEXizgjAHLCnSiNILJG4jyKEfeUo4hO/hL5yFCPRwqoBehi1JGbtqacfwSOPHpQcdMasEcRoTeUHhIXkaMXo6Ci2TI7loG0gY72vNrlBDnSZg34TK2Dzn2rOIpuA5oqhooiu6krMM+nAniKKA1SqNsIoYnYEoFw4XhOz2TB+e9nCqY6PubSBrq4htgzAtuJuPr+u4dcczM/R8wNIgljyzy9cnIXvV+V+6LgaSS8UwBynGVxbyyiQ7l3F3jGNP3lmP7aoWXidKxj1M6Rcs2wpWFpGgVzfE4DOx46d24RBl29F1/ZiPfZLXchUlmpfMuglg775V2J5BGUFygqsrEAJ0Ms1UVbgQ6rAjQD6X/6nvxeATpM4V1NWa0ziChf3QYCe5UY/BUCPdzyK+gPPYq65H9NZBbAdYZ3fF6ATwnFOXT6DjPTaUK74kOUbQOJq7nG5wR104rbp8p5liC3jMk7Rsk5D2FEL9XgeO/wu/uSZB/H5gz5GAFS7HdRs6rZpBmdyscmdi6O3SPPTHKDLTtno/T+uFHrO+1FrMQjQ2QLhg9On3LZPA/jxceBvfvQOLibDSOsjCMOOSGClqusYcVjPpTMI0E3OdN7YWQHQM6XRSyxxcR+xAqgrh5EcewXO1BEMyQz66iTuJUCXwDpR2MjMcpEf35+9Xs/ZvDNfuxygm0R03ld0aq4hrsmIYzk1VwA6s88zy4N2m5hKmnhtSuNEq4IFq46AJp1KmbtpEsj4DZtL2rERBBnSKEVrdhFHD5/A1PQCHK8iTVhX28J+24xMi1I4KoOddFFL5nBgHPjDJ/Zg3JqHE0yj7mqkUdc0azkClDK4g+8fSPrH9h1bZQa9cG0vAfr7r0uKCYyrfSlxvzOv4PKoywp8dCtQAvSP7rktv9ltVoEbAfS//9uv4+V/+hk8pyku7nwUOej8s8jcKVumvHsAoC+gIjFr1fs+jfmRg5hVdWSKc4ecL6cLOuNzlkAPtZfFDDoBepGTvi6ALgeYws6Hwg1Al3FK2dwWsUSSkU4syL9PY7hJADduoZrO4RN3DeNf/8HduH8IaCZAkyCMAILv7Xh5E8GSja8AdP5L4eckioK1NRhus+Wx5sMRJ3eLTubsVfimXhkQWsA8gHMx8K03Qnzrtycxb48grTSQJpTEs3RmXW3G41qAbpLcV5rEcQY9TBUqVophdKAvH0Fy/Jdwp4/dlElcCdBLgL5ynTNxgvcvA2SNSaEB6Oa+ImMWSQTHp4ojRmx5SJQP2A1cCip4c87DyZaHlmL+eVWU8tJIpESdpnDitm4z/RKdVozLpy/g/NlLWFzowfE4507/AwsJTTEdD1FEdVMEP13EVreHhyaBz9y3FcNWCyqYR8VzkDBWLU3kHmspyu0zUX7QtX3b9knJQRcfErkPFzfK4puXDPrgGigB+mbc+cvPLCtQVmA1FSgB+mqqVD6nrMAGVOBGAP3rX/0eXvruT2BlPpB48kl0Mk8kPur6AJ3mPwuWh3DLA/APfBoLY/dhXjeEcY4zCSMz7LaAL0vie7j5vBagGzn0Wh5F1Blfa+f7QALwAoiTUZfxTfMlkMielxL1DE6SwI17cK0W3HAGz923E3/85FbcXzWGcXYSwKcLfc7wF9Oh+XS1mCj1AebHGaDLyWMWeiDAnADd/A1ACE72/K0p4Cu/uozXznUQ1CcQMW8+jZAxnmkTAboBEEb+wPVpHkXs2lLMGtdOAdAZs6YuHUJ67JdwZ0+gGa0+B70E6CVAX3mf09L0LGIilwA6x2hMgzEVo0rtsEmUIlEVhJaPTDdxclHj0GINpzseuvYQMu1JY4x+CnRgp3Q9zBTCOEWtbmNmuocT7x7F7PQcohDCmFMlxZWfZBq26yEKU6iog0Yyh/1jGZ7YZuPhXTVU0QGirqhesiQCJFothbbdfsza8PAwtkyOi0EcATul60nfTrP45iVAH1wDJUBfy2/+8jVlBcoKfBgVKAH6h1Hl8jPKCvRNeoyUjpsnzqAjreC73/kxvvftHyKJbAHo/HfPtREVc4zC7djLGPQCoAcT98Pb+wzaW+7HojPCdHPEnD8XVbgRPxsAZOSbdBjmxm6JQV8vQDeAigCdIIsgPFGpgHSyUzYbBHnWW2Zlwvrw+zmxcR537QTx4mVsqyT4o6cO4PkHK5i0TDY6gbqxnSsSsc0yMr7jxtXd/NfmMMCbvqi51yZ7zhlaRcWBhobJU+bfdi3gCoCXj4T4H784g3NhFWiMoZcm0AQlZOE2UeJuALqpYiFvX5pXMGMehXFXlFmoWRmG0wVYF94BTvwC7sxp1JMe3Gx1OeglQC8B+nUBuvSFDItu4Ctnz3OAjhi8b7FJFHBFKqYfeIh1E4enYhztNXEurCCyR5ApNr7MHcnKAXqQWoiSTGbYL11YwNG330Wn1YXKXPkdkCFGwvti5kG5PqIwEXO4kXQKT+708cxuF7sbGVz0kBCU2y7ACM5Yjga24yGIQpG30xxubHzEAHMmgVB5VTLo73ubLgH6pv8WKw+grEBZgRtUoATo5dIoK/AhVeB6DHqW+Hjpn/4Z337x+wLQ6eLO+UHfc64B6IVJHElHMiNk0LsjB+Dt/SQ6kw+i7Y0goIw9NVniNIsrYtSuBeiktmNjPrfG7y/sJzeyfQadDBNBugHoAp9TDc6nc0Bd8KQim08JKP+DqD6BqwLEsxfwwM4G/vjJvXh8F3AXADfLUBNHZNNcKBzsDSw3BnoGnH9MATorQimr4ow/HaZtaNjiBRBnGdrKwpkM+OorU/jGq5fRqWxF4vkId1e1sAAAIABJREFUqF6wqWRIzejEbfAwU6DCCeZn1UiOxSeBsYKphZpKMBLPA+ffRnb8F6jMn0VVADqbNSaWsP8Q5YgtMXJFpFQJ0EuAPrjU2UAUw0kCc4v3rCU5uAB0aRylsChVT1PaEyJzG2gnHkI08c7FFo7Hw7iS1BG749KHZL/Mo/Q8jaFtC0GaIdHmHnvuzEWcOnIMcTeCozh/LuJ0yTIX2bz2JZLNjecxEV3Bp/fW8dl7qhi2FqCyRJRRKZu6VFixeQt+hisA3fd9TE5OojlUN/noaVoC9FXc10qAvooilU8pK1BWYFMqUAL0TSl7+aEfxwpcD6CnsYcffP/n+ObXvoc0dvo56O8H0JWyJN+2ZfloD98LZ89TCLY/jJY/bgA688dtLTLHQsL8YQL0mAA9x8x2oqESRhXxjHOza/7BZoY7ZdhJD1rFiFpXMeaEeGbvOJ7dvw2PTlrY6QDVLIUj8medm8wZFbSZFCX/+3EF53mDQ2TqKSJGKglAp8M9RQsZFpWF166k+B+vHMfPTkTA6N3oJLFMPbgcoUhoFGjOw6Y9LJr+mU+n2oMAnYDctGPM3/CRZAp1xBiKZpGdewvWyV8KQK/RcLAE6ANNquWOiaY5URhhlQD9ugBdGodkslcCdBoXZlC2hShOEVkOEncI7cRHkNbx+rl5nEqHMaOGAHcMIXueIeA7bEwaZUsPCnZVY34hxplTZ3H57FkkvRieU0EaxbBUyil0xLqClEaaCVBPW5iIL+L5/Q18fn8dTvuymGumykFk+XIv5XiQQigz6FESy9z5li1bUKtXjHt7CdBXdUsrAfqqylQ+qaxAWYFNqEAJ0Deh6OVHfjwrcEOA/tLP8OJXvossdeGomjj5CkCPAjCT1ZjD0fiLjKKmZ5b8eREeekN7oPY8ju72R9CtbUGLpGpmocLIngKg5+U25m2GwTYzvyZWaK0MehF+JkwTyXCkiAsGncSUSNwtWMwS5iY446y0ORgrUeJEbNdcBGEHvk6g2lfRTOdxcLyC5w5sw+cemgADgzhVLXOd8sKltWNA+sfYxF2GVyMpQsRJApG4K2Hy4gyYU8B33lnE1187jXfnKvAmd2Ox05LZWEdZiIIQFufRN8kkzpzOvttfzpfnIxkDs7NmLAJoWDGGwmlY594Ejv8C/uJ5VNMIdi7zNyx6YYZglBVsQEjOtJUhjNqo1Z1VxqyNyDyvkdivNNrikZtkgWseKz5fIhN5DXD4wHFhaz/Po96o6IGl+i0/lsKZOg86EJm2ycA2Lu5kbs0c81L+d+H0cCf9XPvvkj6DzstIGRbdrKEMOp+9YNnokk6X9chykbojWEgqWMwaePXUHM5hGG17BPDqMleeRRkqDu+xVKfEMoNeadi4dLmD0yfPYG5qWhh0z67Ie7I5KUZyqko+XJpVjWwek8kFfO7AML6wfwjpwgW6TCBRDnqWC0druEnHRFiyWZtkaDQasl4rlYrI24us82xpdmTgt8Dymt0+MWu8XrXEzWltRgCW7k0rG7GF5mbt51+agtLAMtei+bP5b547KtD4OzRl14SNRPk3M6Jm7imbl4Cxvm9dvrqsQFmBO6ECJUC/E85SeYx3bAUKUL7yC/DvLcuBQgW/+fWb+J/ffAnnzlyFq+sym67IGEu2eLEBJwJe2kjw3zqoIBm5B9HWgwjveRyL9W1oK98AtSCCp0yMFucQCZy5yRDJJjedqWFOKUlfO0BfQszCguYy9kHzuGv2h3khzPbKQswcYEch7bZQsxOkizOoJl3sHHJwYNswnt63DY/e7aIeAzUVo0IgGsWwHV+AKKOMNgrqbMoiW+6N1j+EbAC4Xu+4hPkhlsj/sZcEsBwF17IwH4TIvCpO9oC/+ulFfP+9K1isboUzNIYobMtQg6bMXdsIU5OivhkPgnMB6JmJ06MhoIG+DNYzcvXMchDTz0ApeEEbW7NZ4OzrmH/9+9iq2nCTEDrPSzcNJ76qAJjmdQSk7EN0u4syC/ynf/ZHuP/BvZibm4alDHgvNujiD6EtiaqiZFgc8t8HiMvVOTjnuyInneCcjSjLUnAcD7Z2YVmU3csn5mW/XgNgvWfENBCkOZCDjmsAOu8vBSjtNxyKxsOd8nPtdZJbopwvhZj3FYsQmS4eS02eJM9Dpw9GnNmSdb5gNXFs0cF7VxPMuePoqUa+dqnnyXJFiHkPltj1NM6cnsbhw0eR9Bin5iONqCrKoNIwVwb5kmueJl1U42k8uUPhSw9NYjK+inrWQaosJFqjx5SDLIWfhHAsoB1FcDxP1irXrDRg0khAbgHSTYVufJffXIBurnmuU/Pb5EYAfeV53ph7VgHKi+vf/F4uAfrar6rylWUFygpsVAVKgL5RlSzfp6zAdSrwfgCdM7IE6G+8fgjf+cb3cPLEBXh2A1pVZOOYDkjD++ygZXLFufHrWT7Sxl0IJw8g3PsE5oe2Y1HVkcKBG0TwmSEu0WpArBORceosgZVZ0OIWz+gzgpr1QfS1nngCeToje76LcHEeNdtChYZJ3RZ03IGftvHIXeN4Yu8kDm7xsXeLgyHxRSO4FDE3HDLrdzJCXwdAF7KP5A7BhaJRnJnZ7sHBDICfHonxjXem8OpFurePI/N8pEEbVW1BxWSEOMm/uQCd4JrrIIYn4JpKCQsJdGaAS6I8A7ctG344j63pLHD6NSy++QNsUS04NLzrA3QC+uVgl+CDTJjSGXrBAmo1H//qT/4FDt63F/MLU8sBugBaY+BoAPpEDnLy91zx3ksGXCYerv8YAOk3BugfzjU3yAouB+hJzgwWLPqdAshXHuda7z65+obqJFpOSlwjW5tBvznE+3OUOlCWC5VmiJWLQDdwJanh0IKHY/MKLXtMXN0LANwH9/lhZYkFrRROn76Eo0dOSBY6VRRJYtpRKutBKY0wsQVUI2mjlk3hk7tdfP6+rRgLr6KaA/RY0xrT3P8J0Mk300/Cq1RE3k4Xd4JzNm+FfV72+KgB9OLLrQ+oswG3nEEfBOgp4jg01wmvcGnmsf6iZygZ9LVfeuUrywqUFVhFBUqAvooilU8pK7DRFTCbAhp6+Tj83il882vfwXuHTqLqDcOC1wfoZPP6MlShTJcD9KSxE8H4PkT7HkNreDfmVBWwfDhhDFfysGlAZBh0AnQBPykBupvP+24mQLfQTRKRZ0bdNlQcg/x/1G6h6WuoXgd21MKIm2LvZAOPH9iB+3fXMFmn3Nm4vFMHwBn1YpO10edp897vRtJlc0TEpGRh2ajhXlxpzrIm4m0fwsHxHvC3PzqJ16YsnA1cZI1hmZFNow6qroMsNiMT6xtxWF91+gy6pEEvB+g0wOIjtpjzDGhLoRq1MRFNIT35W3Te/TEmrZbI27VItVfCkZyNJ0DPmDWdIIy6GB6p4I/++IvYu28PFlvTSFUEKwfe3HTfDEAvQJlpCgwAhWKOI7/+DINeSNwLBp2AiRLeW9tdKiS8cn3k8lwjcU+QZgEsi2F8BCBrA+hiQtlXLGyGNH7ta1CURJwgsoCIqgZK2znXzSaNXGQacaoFoFupljnxnj2Msx0Hv5+zcSHw0dUjCC02Owv/9xVqiFQhDGKcOnUOp0+dk1IPAnTLCgWYB5ES6brOWhjCDJ7b18Sn7xlCM7wKL21L1jml8HEOvB36R/AcKoVao4GJiQnUajUB6Dy3BOjL74kfVYC+9vMvp/gaiXsJ0NdX0fLVZQXKCmxUBUqAvlGVLN+nrMBNV8AA9PPnruDrX/k2fvfaO2hUx5CSTSEwSYzcdhCgF9ssAu8APqLqNnTHdiPd/zTaY3dhDjVxBPaYyCN7RXUNQFepBZW6wvpxU/rhcHnXFkdc4G1HNpJxEMK1MgHoCDrYPlJFOD+F7uwUevOXMeRamKgBdw07OLhjGPfvmcBDe3aioW3wm6xkjAp5550L3FcH0IkkzAhlxEAo9OBiFsCvzgH/9eU3cS5qYNFuwvKrCKIEVhLCc13ECaXXm2uAvwygW5wVJyeYG3MNAHQ2ImzLQi1pY7RzCdHJ3yA68guMYxEOJ3cHGHSzypZ8FZSyTZqB5E2HmNgyjC9+6bO4a/cOtDuzOUCXfAHTsBCJO1bFoMtrVuLrAXBuAEAhcV8J0PMX3jYA/aZvXqZRdGv7C2s7qFW+imuNa4frLrLs3JwwNuaTXAcZJecKlvYp5UBs19B2xnF4NsNb0xqzehiBVRfzuOsDdDrBW5ibXcSJE2dw6eJV2BaZckdizI1/RiwRad0wgWMDFauDrV4HL+wbwid2VlDvXoGddgSgS3vVMsDbJlMeU97uozk8jLGxMZN/noQlQF/l+S8B+k0UqnxqWYGyAh96BUqA/qGXvPzAsgJFBWjQ5WBxPsRX/uFF/Oynr2CkOYk4smBT2rsKgB5442iP7II68DSCiXswoxqIrQo8AeEGeouEuGDQMwIgBZUyD31zATo/33craLfbIJCquhpJZx5NO8CnH9yJMR8YYVR8dxZ1WyNtz8LqzGOy4WLfRBP779qONImFXf3oAfRijQyani1dOWLxZ/wDBdQmUReW46MFjXcWgO+8NY+X37mIOXsIgaqYmdRcVpuxIUJkpThiYdzSN+NRAHTxulsJ0AmcLEr3jRcD5+abSQvNhXMIjv8G2anfYsxqw8HgDHrBYi+ZS3H2m98vSQNoO8XOXRN4/oU/wOTWUXTDFr2x8xB2I28ni74kcd9yA4n7oNv3jSpnZpvJnhunaA3H9mDbZNDN35nHra39B0vcw+Uz9JuxEDbpM2mUWcT4EWTzPileejJiYSToWWqMBjmLHrsjmFNDePtKgnfmHLS8CVF+JBbHba5/HvnqixemcOr4KczPtcSHgGthCaCnULZGJwzgWglGnB72jQDP3tOQn154FU7aQ5IBUb6OLKpCEgL0ENVGVcA55e1ctzQ1W6aa6Ne2ZNCvt8xKBn2TLr7yY8sKlBX4wAqUAP0DS1Q+oazAralAltF6yBWQ/vd/84/4p+/9GGPD28QN2NF+31W2b1Ilubn5tj7TIq3s2Q20mjvh3PcMwsl7MWU1kegaGNiWxQl9gZFaGWKdvzaPtdIE6GT3Nmn+nN9CRP7KRmuxA79aQ8VRaM9ewqQf419/dg+evdfI2NlKqEvQmpk558QnOj1UHSXsU2Hsc2vO0ma/6/sAdLrmIxF2OQ57gFvHZQAvHw7wj787h5MdB4HbQBgrMQd0bePYHqUpYjJxeomx3pRvKWvRfL+VAL1wdydAR5LCzmI00w5qsyfQO/pr6Iu/NwA941RunLs9G1BsnJ+XqF0qDOKkA89XuGfvDnz6M09jeISKgq4YKBoTg5UAfXhpBr0/ez5g2JgXzJiMXe+xZH71/iZxt8Igbul4+mAtd2vk/Cwl0Ne6uG/KCtjUD2VziiCdSh4y6JSLy30pM+vNAHgjE4gtH4EzgstxA7+fSnB0sYqeP44ENOK8AUCXDhNw6tRZnD5xGgHj1byKGTsig87PYxyaor4jhgoXsaOS4IndTTyxzcVWjyaIc7CtEEmaIUt5B1SANr4KTPkYHmmKvJ1jQjK2IMai5mHM3/q/MW5Y6zvTJG5jlk4J0DemjuW7lBUoK7DxFSgB+sbXtHzHsgIfWAGzcVJQlgffa+K//dV/xze+/j1sGduJoJfCc6p9B2bjJG3copd4EBsRbLRVFZ36Vnj3fwrx1oO4ohqI7AZsbhzjBEr0zwMAPT8yLczQrebv3r8MJibNQq8XAI6Pqu8i7c1hOGvjiV0N/KunRvHAEMQYzhcnp54AcknfodFdzlyZb3JnPm7gEbd0YpbFdg18R86fI0WY9eBo5icn6Glf2PMXf3cV33rnEoLGVsSMcwoT2GkK3/ERZxnCJIVYQAsYoZR3k2o34CBOvpLMftEvMjGA7MpoWEkEOw4xkrXhXT2KztHfwLv6LkatrrhuG5C/nD2nESIfRrKeCUCv1hzsO7gbn3zmUdQaLqKkJwA9T1lawaAPXQegr3Bdl1SEFQC9/9/F5w9K3OnibkY6CtfqZbPrt+A0LLGp5tgFoKdxDuZyg7gV5ne34DBu07c0AN2kSbj9+W42h+yMyowEmv4dCX08fLSdUZzuVfHOVIpTQQOhO44s82RWvb9w829arD9GZh45cgxnT50VNt73q+IbQYBOVQvXe5pF0A4Qty7j3gbwuQd34uBwjEYyAxsLcKW5SiUJfwXY0lAioCdAnxgfFYM4xqsxti0j858D8xsZlK48GXc2QC9N4m7Ti6s8rLICZQXWWYESoK+zgOXLywqstgKDG6ZBgN5sjOOv//Pf4atf+TYmx3eh103gu+SOi6iklQDdMIUMBOqignZtC6r3P4Nk+0FcwjBCdxhauYhjcjuGUSkYdMo4CchuF4Cexikcx0GqbTHzSnoLqISz2N8A/o8vHcQjo8B2DVQizhpHgGsjShK00gyu48OXYJ4797FegJ4ggKVsxHAwD+BnZ4EXX72An5yagTOxSyTiMaOYUg3X9RDGQJhFcFzDwpEB3jSALh0C4+JO1vt6AJ0O18x6d8MORrJFuFePCUCvzBzFsOrCSpNlWepFbnIBkNKMknWCrC7qQy4O3r8HTz39MPyKRpyFBrQWOch9kzjOoBOgT4rk3TyuBef821UBdGFiHVnnInHPzePM+w5mPW/8OhaATnd/+Y5UCRQMOk3i+N1iI3GXWYk77Oc6y7U0YqEEoFOqbvz4EwPQEcFVFnpxgthuYtEZxfGWi0MzwLm4icgeFfXT+wH0oJfgvfeO4Nzpc1CWRqVSQ5JkiKNMmo0cz4niHvxqhmjmPA4MWfiXT+7DHr8DJ7gMR3dhO5bc5RKJ4zaKodAyAH1yy7isU86fB0Eg65TAn0z6xwugF+3mm/tZuriv8yIqX15WoKzALatACdBvWWnLNy4rsFSBwUzaJeMyM99Yr43gxz/4Of76r/4BtlVFltpQ3Pj1WcGlmKelzGqmRWt0KAAf3YXW+L1Qux5GOLEX05GLKNNwmbmcGpYsVZQRcx7dMA4ON3CcYd6kDGzBZpmFNGYOuoPEThHFXWgVQnVmsNUK8NkDO/C/PLYFe1xgJANc2qApINAKIVkiLEng79S1dg1Avw6bncQxNOXpUjTzg5t8bi4V6wYXHQDnesDf/fMUvv3mSURju9HWrnF4l7xnST8XKS+BmEZX1oVizvMNZdq3vqqMhzP4d7ks3YBfwHFsZL0OKmkXo+kiusd+i96xVzGZzqCatAbAeV6eFd+FGeBh1EGYtHD3nh144skHsGP3hMjd+W9RmApollooJSwkLwxGrI2Pjy9lpPeBujne/jUs3YXrPXKJuzi4W1DKkffXyjDo5trmjPqtrfFgHnbG+8AAe87mA4ck3s+FnfPS7/vvmwnsN6B0BOmpRFFqpIpz6DR2y6DTEDoN4GgLIcdC/BFciep443KCUx0fi+4EOlYVVmqJGoH3sFyxLkDZdz1RBk1dmsGFC5cwPT0rAN3UU8HVvsyLa8dGGLTg2j3Ukjk8ub2Gzx7chq16EXYwBduluWEi65Q+HRquAPBW0Eal5gtAHx0d6cvbeRxcwwToEtu2isdmM+hFs1quE4sKKQUt964Pal4N3DPWuA6pOOB9YNBUtMhBN6MgdMXP5/rzmLV+5Gn/vrWKIpdPKStQVqCswE1WoAToN1mw8ullBTauAgag12pN/OKnv8Hf/tevIOrp6wP0fhTUkpSXjr5BaiMZmkRn9G7Yex5FNHk/piIX3cyGrV3oAYBOGXGSs4WO5KHTiOuDNkEb922vC2NSDe5ZUytGEHfhexZ00IbXncP+IQ9//Mi9eOGgi50asHsptKNAnqhjAa4CGHCUQ9dbe6C36N1XA9CLj05lM0knK0vkrjH/WwMtKFzpAr86EeCrr5zA0ZaC3rJDVAZWyuA1bik9ZLAFiDDryUabqyFnADevggLQV8jCB0vtKgUVtlFPOxiK5oQ9D06+ga3pDCpJ5xoX8eUz4QQp5ENDtNqz2CPz509i684x2I4xhKNahY0sPogHCG64YScrOTY+Kn/fHzHJ1SjF8Q0ylPxcxq2Zn0bxLBF2HCewlKQyKNuBTUUAgZpwnTSDZLxX8fyN/8nPl/dHhpRy7jRGnCbIkhgJ4+kssug37hKsNgXh5nhL02cybPU6fy6r983Vj+eR6gLWJaURHM8Xoy/F3T2GSmPYBOhw0XPHcDGq4Z1phZMtB4tqCLHyBURyZMB4YZjowzAM4bsuOu0QF85ewMWLl9Fud3m2BZyzScM2AEG0OffMXljAhG7j6V1NPLVnGOPWPOxoHtrhIAsjAtnksWFnWtZpO+ygOVTHxMQ4hoaGBOzz/QjQC6O4a7PQr38T22yAbq4x0+giQGdjwbY9I9W/YQNMno20cMpcy/1ZfqdSXbK8K1oAdFNH49dglChFZrrMGphP3MTm5lq+cvmasgJlBe6cCpQA/c45V+WRfoQq0Je40728MoQ3Xn0HX/6Hr2Pq8qKJWRPoWWQMGymw7AcGZm355x6BWm0MnaHdcPc+gWzHw7iUVNBNNJRNgB6KUzc3n+Z/hhG7XQB6sUnmHimOQzi2Emlp2p5BI17AU7uH8adP78ejW4DhDKixDmStyEySHea+7s4dQe8Lp/tfoY/YzfmmwkCRCbPImify5wJOkftsA1jMgLcvAt985QReOd1GUJ9A7FUQcR6VvgU0kbM8geXGcTqCl3VMg4ZJ8mTRN+lR7L+XZPY0Ncw3vpzxTmP4WYihtIVq6yK6x15DfPYtTCRzqGY98t7mmsivj5WehwTNtgNMz1zC/oP34IUvfQYjY3XJAOdIBfPgGXvF61HAvNQYAtApcy+YNfMzPzkyt7580VHqznl2+dm/ci0xasyUlngtSztw+OZaizrAjJvQpMyoBW7FTytL5PzzqKSuSSyNHR5XTIm7VTDo118AqwXom52GvtbPJ0AXp32LFTIqE64hxdGJvCEWWD7m1CjO9+o41qribIfKpRoyiYjkDHliUhIkP51rKJX72MJCFyeOnsCVK1MGgHJWPbXEzZ/PEcVGEqHixNDdy9gznOEze8dwYERjKFuAk7U5iyQNhCihISYVUZLfIHFqI+MjGBsbRbXq91lzusRzDQ82kT7o0t5MgE5FgYk3XA7QyaBLTW8xQDf9zmtlS7w3lAD9g1ZO+e9lBcoK3MoKlAD9Vla3fO+yAnkFBje63JAYt10DDnyvhhNHzuJb33gJh94+gThSsC16lX8QQAfi1ELXbaDd2I7K3idh7X4KV6wGFmK6dDuwM06qxyLd5AY0IkAQN/Sgz/JtFgtA9pQsHjeIDmwBo2liiX+Z4gxoNIMJewGfuX8rvvTgdjzQMG7uDmeqlUMiGMSXH2WAHtPgzeWXNPCwCEXjn6kk4Nz5uQD4/u/m8IM3T2NajSDyh7HY7cHzCSDIFCvEyhGATiBC13M3JaNHmtfkj2/W44MAehYFqKsAw0kL7swp9I69Blw+jPF4DlUrZgr6MhZ95V47SkK4vsbc/CweeewB/Is//jzcqkYvWOi3u4QFJTAXF29K3m1s2TIuWeiFK7YA9L6ZGlk3E99244cBHCkxMJsilCdrDc1oO/kcU3NKzvML8Zb8LGbPl2bQs74cmuZk9A9/PwZ9s9bFh/W5mXSGCqaWjR5b8guLdAHbdtDRNVzoVXFs3sapbgPTUUXGStj5YYurMOKTOEAqIujxoYCpqUUcO3wMU1Mz8FxfVC/sifheFUEQyvhGL+qi6cSwFs7iEztreP6BrZh0OqinLdhZVxpBCVM4UlvGXDKy7qJ+SrBt2xY0hhtwXTefP4eA+MGm0moaLJsJ0HldmN+HuaHjCgb9/X83cUwlv3etUeI+yKAPOronaZSrEmioWDLoH9b1WH5OWYGyAksVKAF6uRrKCnwIFXg/gO46FcxcWcTLP/gZfvLyKwiDDI6uLJfPXYdBlw1+lqGjKpj3JwWgq3ufxpQ9hoXUQaZtAeKM2FoC6AR7ZNADkwFM2eUmyfQSlSJSocQcOVkFduojDoxpmeMAthUg65zD3eMpnjswhucfHMXdFlAPY4zonPW9dnT5QzibG/cRFNfycSMRAJkl2aTntKwA88SwvZw7vwjgp0djfOvXh3FqAcjq29FJCRISeI4rYIygPFY822YzK60aIsec691cgJ4zZ3mklSRTDzDoWdDDsB2gGc8jPX8I0anX4c+exkgO0MOi6SBYeVCqbb5rlMRwfQdhEuLJpx/H8194jvHvaPfm4Dh8TiAqA7JlhSSYgIfRVc1mMz/RJoJt6UEGvZjNvtFaWIpZK2ZrCdBpekdQ0jez6zPxa+WA3/91PP9FDKHIudOlOfSMIX1ZkLPoa1vTm5jSuLYDHngVSVuqivhg7rmMR8h5JdttmOvM1ujqJk60HRyaynC6U0EHVRms4b0zZYNL5taN+qKQuvPyOn/+ssSrzc7Oo0r39kRS1cTcMopiAehB3EFd9eAvnMUn94/jhfu3op7Ows9a0ElgjN5oJAcHlk2juAjayuAixY6d21FrVGU2g7J6Prdg8uWeIU2nD1bH3E4AnWZ4gxL3D7IANddhcQddy9DEteMd5n7L2fNyBn3dF1n5BmUFygqsuQIlQF9z6coXlhVYewWKDb/MFeoK0lDh5//8W3z1y9+RudjVAnQypJ3MxYw9Cvvux2Hv/wPM+VuxqHzZfBKIc/NJEJZYNmKLRki3D0DPnAQx0WfkwNNNcCyWzDg90ZKMQXILcLMZTHhtvPDgXfjSA6O4WwOjMVAZ3Jut/VRs6is/CKALuwdINJpm/rEpj0DtKQCvXAa+8ovDePXcPNToLnQyH1FsYbhaQ9DtyfxzH4jIjLSJVStczsneblbKmkBqyq95PMVRZAQkwmOL8gNRF8M6Qq13GZ0TbyA79xZGgqtoBlPwkch65jq/Fijm3ztmt0fDdjX237cfDz78ACydoR0swvNsWMxRp8t7HOdmbkpEnqJ+AAAgAElEQVTmeEdHR1GrMUnBPMz1OiBeHwTo14spy5teRYOFTJ+Zr10es0bx+a18FG7efaIxM1nZZO45g5/0TeLWdhS39ujXdkyrfRXPZpQ3SNzUDEvIlaUYg8faZPLvXaeJK/Y4zoc1yUEP4MOmIonTNpTwWJwpt2QNce3wLYNehuPHj+PqpWksLi6iIqkcQBzx3mbL7LRi08wK4MUL2BJP47n7J/HEniFU42l4VheIqXJSktLAQaVME6DH8Gygqizs2rEddo1Q3XgnEGgXvggEuabpdHsD9ELiXsS3E5AXJnFicrfq5vFaG1xLq2UpktAyiSJsbpYz6Ku9nMrnlRUoK7DBFSgB+gYXtHy7sgI3UwFuULTyUHGaePW3b+Ev/+PfodOOVg3QtQV04eEqGrB2Pgy9/zNoNXehZVdF/uuJlHklQKfEvfj7zWPQjWQ4n8UMUjjKg53LjckQU/7pVhSScAHx4jT2j/v44oN34ZN31XCwCYyAzu4D4O46hV+NxPNmztdGP9cA9PQ6DPqSGeBKgF5MQ791NcSX3zyPHxyZwoxuwh7ZhnaYQlsOqpZG2AuhtGcYaX6OZfLQTbQXmT+BDMg2kQb9IICukgBDVg9++zwWD/8G+tIhbEnn0OhNw81iRMpbAujLjJvy2XRYCAhqKlX4NR+1oTqUo9ALuwKUEs74owAzBuDw78mek0lfBtAHYsiE2WNEXN/dfcXKGADo/BcB6ARQnHHuz90aJ/5b+Rhkz02jwUikxaCMC0BGXm4Ms5crB6490s2O6DNHtLYWE6+6JPcfcFPGOBq1ARuYrFFsJUhdjaA6AnvXg3B23I+2N4EgdeDJWkgQpUrM/zSjz8JIADof7fkeDh06hFarh16vB9tyZV0RoPNBJUWShnBcQHevYH81xvMPbsPeEcBLplC1U6RhF0g1tO0i5LFaHGmKUXE1hm2NHdu2AR4br8afonBtF6m9beeg/UYAvdDssFGgDBDNZd2ZmAeaGtx4/KFYM+uNIeBnmxl0Acg5g16kHrz/DHq+HtcaD1i8nCoFOQYTRyhNDiYcyL0yLSXut/IGVb53WYGyAjesQAnQy8VRVuBDqMD1Y9ZkqyYAfbg+gTdeP4T/9z/8BTqtUFh1sgd9V+rrSNw5J8kYoC4cTKVVJNsOQu/7NLoj96DlDiNk1Fpfyk45p42Qs9sygx5tiIs7wV/hQl1s1q8n1+6nSK/8xzjpZ/gSUjmS4RvCdjQCRl7ZCo5WsBh71JnFNh3gC4/uwx8+WsUEAIqQCaOKqV6ds7FsSshjhZmXAacDJ/xWG8yJ6nKJeR0EQ4aTNce5ZP2Wx2/lhyijz9yAUx+raE4lydWYj4EfvnUFX37jHE6GFWSNScxHHHh2UKvUEC204Ls+kpTmZXwz8fCXcQfhmjJPzlsmJmFrAzgbedkswQU5aX0DNTsNMIIOvLlTmD/0S7hXj2Cr6sLrzVNgjEgUIQS+K4GCSSfQjoM25329CuYWW2j3uvAqvkjeCQayjH4PtjHWyhlIAmiy5wQ5xcZdYGAucy+aPlSvsPV1bQzZUmUYh2e+kQH/hSR3CRB8OLUfZNAJvAQQiQeGexMs5bVn/FZfPh+8xgon9KX70Gpd8am8SGVmPAMBOv3+5R4m4JTseYKeshANjWLrY89i9xPPwhqaRDfk/TMTg8qQju/0FiBrHhiAzui82dlFvP32u4jCBEnI9wZ8p4IoSaUpxHUZhgFqFQXdPo/HJjQ++8BWbPXacGmA6GqkYSAmhrbryefQ9DFOI9Qrfh+gp4602PoO7kYdcScCdAPSB6PW2MQoPCCW/FiWM+Ub1YA1DQIzEiDpbn2fGOPZQMDO671vKFe6uH/wpVk+o6xAWYF1VaAE6OsqX/nisgLrq4Bwp5mNqtfE6VOX8LWvfgfnTl3ElctzqPhVI3HM5+yKDr9hPKgDTohfESobLe3jqm5C3/sM/L1PY06Po2f5EhckMJBgwrIQKW7I9VIO+jrYUwI/zjYLEUcX7LSY5VzOyYmxGUGmYOPcHGsFZ0xwXoAsgshB5iZNYvqPA2EHo65Cw04wUXXxwmN34ZndwCjn0rkBlsYDoBJmGJvvbXG3RWk4VfRkmSxb5KkSzsYd9jpd4At4JUBalgINppZc902W1BJAL76/kXFTsm5eRbspuktlmRZVp3BX9HCLU3hOhrC3CO3XMA8H57rA7y6k+O8/+h0u63G07AZi5jhLTJSRew+6oi+tUNa4QP7mvG0qOBeX9nxtiCU/j92YsXGt22QLrVTi1XD2DfSOv4rmwhkMpT1pNMisqKwawt9+Cyj/gqYxobSNMAa6QYh2L0KcZuLNIK/gppzATPKxeC4Mm0gnbFukyvk8/MAlvpIxLhpUctIKJu99bwkr2er1MpBruP8sO86igbOG98mz6tf2yo16lblrrFXgbEziUtgEh3yfvKFCBje2bVzudDCybz8OPP95jO97AB3LF8k5m4J8asRrNUvhQkEsDSg3D4FT567g3cPvyZKgAN6Ri00hlhAKjZhRYhZgx4uods/jhf11PHf/BGrxNNBdQMWpIc1ZcYJyOmfye4ZxhKFaFTtHx1CvVhFrNl7XV8vNZdAHj/39BiZudIbX992XXr3y/a/3vptwrW7U1yvfp6xAWYE7rgIlQL/jTll5wB+lCki8TwJU/SauXpnDyy/9Aq+9+hYunbuMWm3IRPPkoGtpbj3ni1MCzgypstBSNqZ0HfrupwWgL7jb0VaErQTnZJkyyUBPrAKgF6bRhS/4zVfVAHQDsLjPNQB9wHApl9abzzcA3UDCHKSLGVhuEpYzkbn3df9ghHVMM9nMxr0OfKZUEcDHIQ5sa+LRbR7um6xh7w6FCWVAuk2nZCRweVC5bFWmSxl1lTPoaZibZ3FXvY4N7kqALgCzeEgYdh+59yFk/pVzTpvsOROSY6lFmhFoG5bcuD5TuhrD00qUEucT4JXTMb79xjkcnsnQcpqILEby3XkPsa3jDHyWIbboMC8LwkBuNp+yBENWDL99ETj9OtLTr6PZuYRaSv96M5sbrah3EVfWPwVKI0iAbi9CJ0wk9YAqA5qByfVEx25GbRUyb2ULC0qGk8DlOrz8skIXxnt3XvWXjrhYj2v5Duvo763l4677GnP8a4PoNMozzKiJV7N54clEuYPIcXCh28Pkgw/hwS98HvUdO8WAUdue3GPYQAtp+k7GmkBcMe8eaHeAo2fO4MTJU5KqzvsiATqbrSZRQSPQNlQWoZ60MRJfxmcPePjU/lHUohmg14JnN5HEKZStEKYhLMatcaQiUQLQt48yXq0i99/3TSJbRZVvH4C+ioMtn1JWoKxAWYGPSQVKgP4xOdHl17w9K2CIcIWKV0O3k+Dt3x/HN178nzh17CyazVFkqZHGchdWRLMVbtMFg06A3s6AGdVAtusRVO59Cu363WjrpsznGpYvz0Inn0PprxiFGeC+1kfBHvInN6HG7MsAf0Wwaahk+Qz5lL6Z1rVu2yuPoXDyJmgjkKL0PQl6EsFGgN5uLaKhU4x5CXaNVXDPtlHcu6WKu8eBbXVgyAJcAnX2N4h9mU2smSXMeU3DG3sE++tMaVsaXeAGfBCcD6D+/I8rOV75zlloiPxCKU1mV9EdGojSDI5tIchSdNMMgdZ49Qrw5Z++h99dThDXJhErV5jzO/ExCNBpCmcaOFzrqZxjjmeMqgDW1eOIT7wKdfkIRqIZVDIy6GTcbdADblBtYSC+eYj0nWAoygSgd6MUCa8jjnkIQOfaZHcp1z5wBpXJBwLQXXPd9V2il1e4OLvL1Qp31llYL7ATKLv228e6i9X3VlgHh07QW8iWCaBVwnuClvtmaLu4Gsa4+4kn8Yk//CLQGMFCmMD1qmCPiOKckD5mXDdRCpesOOPVprs4fOoULl2+IvGRvNcSwBP29wG6mCOGGEYHW515PLffxxO76/DDaVjdDhy7IVJ5pS1ESU/s/HgPt7SH0WYDE0NDqHgeYjrzr6PBKOdwU2fQ170MyjcoK1BWoKzAR7ICJUD/SJ7W8kvdMRVQjMPJ4NlVMe66fGkOf/mf/xaH3jqCZmNUGHSRuOcAnaCiAOjFDDo3aJ0kw5xVQTx5EO6eJxCOHUDLGxaXa8NOGkl1Rr62YLmZ4Uvwvp5i5aC7mJXvu4P3gRLdtAtAnrOjuTGacSi/FlwWf5dQPp9qRGkCVzMnna7uGXwxW2J8XIgsaMPXGWp2jGEPuGusgv07RrFnvIZxFxivQP6+YQPkmflpUWRUAxWHW/F1Eegmk1iA9sD3KObeVwDzQShpWheAShmlRKZdBh/Fdd3MzVvyvRNtMwgMMxlwpgO8+MpFvPTmWQRDdyNyGgPJ6Os5iZvzWiNON2vDxAByrRiAzhnfStrGmNVCcOYtJCdfgzN3FiNZG17Kc09gQQb9+rJTriEzm64EmPeCWH6mlLIToGc01zKO3QXA4XOVrUXirh1jnpjl4H2JoTW1KoBpH6CuNYd5k18n19paTbYIGNP1vX7ZaMAajmPp3rKWNcyhhuUAXctiMGujK6NDLg5+5tN4+POfQ0tpzPdiVCsNxN1EYs+4/iyGnhO45wD93PlZvHv8OFqLbVmjAtBz4J/RHA4ZGHKpkzbG7C72DkX49N4K7pvUcLuzsMIObEXXdxoL0hguEs8ErlWvUsPY0DBG63W4Ntn4EqCv5cyXrykrUFagrMDtXoESoN/uZ6g8vo90BbjBJOjWlgutfHTbKf7qv/wdXvv17+E6NRE/c5NHACyxPvQBy51mubG2CWKRIIpTtFUVnaG7YG1/EOnOB9Grb0NHVxBbngDzwRxsRUMcOtTK3PLaHoYtz981B6iccxdgk5vH5ZZkOXuembxhGivl0W9kTvuT0Tmbb/7bbJLZjOiFMVybNaC0PYBLKSlHyy06D/dkjjiJYqg0QdXWGPaURHNV0xa8zhU8uX8Hntq/C3eP1zHkAp6Aak55FwzpWhlo4+RsCpi/R8G45o0PUVEXtO4KpkvaE+KUTIDOH0KzmYcFRLDQyhwsWhauAvj6r+fw3d+eRNufRNcbRcR5+jQS87c78TEI0IXRlmA1Y/jGEYV6uojh4DK6x19DfOZN1HpTqNP5Ogtl7OF6M+LSK8kbP6IsyCwB5mTQKXXndUCzxAKg8/rrA3QmKjg2HNsVoM7G2BL8LyTUOUBfWfBNBtprBbr963ONEnFRMqwBWK/1eFfO+q9PPcLYQcaT8WI14w5amkQacabQ4rjMlknc/+yz2P/JT2I6itEOM3iVOuJuJCaCYZbAphN8lMIjfZ4BR09cwNFjJ8QQjmuITRybbu/i/G8yNSLeA5NFbHPaeHibg6furuCuRgKnNwMrDqEtX/LPtaWQZHEfoNebw5gYGUXDqwh4T5XxF1nPo2TQ11O98rVlBcoKlBW4NRUoAfqtqWv5rmUFVlUBxjRJ7FJC0OkiTRx877s/xI9f+jnarRBKuVCSs+sYZ9kBgE5gbtucYY/EGTiya1hwxxCM3Q3n3scRju1BW9cRqBoS5vVmsv1kYi80mPdTAPS1AVTiTQHcAwDVcORF9nZ/xDwHnSk0gVX+Ov5lSiftFZUqZkoLgB4lRuIuzYiohyyKBKBbKkGmTWatSjnJDWg6JvcWoDvT8MIpPLV3Ap88uA1P79uBbXWFhiRsR6SlzMHZrmGt1/QoOiYE2NpIpQWwGKy9NGt+A1BnGShpwHmucTfkuZylRdgCEo62gJ8eWcBLr5/CxV4F1vAOdFNH5tQdfvc7FKBLVXKPABNtZAA659IriDCUzKM6dRjdk6/BuvweGkkbXhZDJ5HxIRDmfeWJM6qMgkEnY94NInTDFFxHvA4IfDLxgJcrwEjZc5d1RmY5ntvPj16m8BjIOxfRgzRe1meytqZlt8EvWq3r+crnbfBhrPHtTIORyh2O0tzMT8YOik2jNBhyPwLJQdfoZhYWU2DHQ4/gvj/4FMb27cdsGIuaxXZcZKGJhww5OmO7fCsZvwkC4L0jJ3DqzGkZlxAWnCNFAtDzUQrFVZfATRaxw5vH03c38djOOkbVInQ4AztNYCk2VW15DRU2NIcjvh8ZG8fYyCgq/Ez6i5QAfY3rpnxZWYGyAmUFbu8KlAD99j4/5dF9xCvArRoZ8iRKJW6NMvfD753Ai//4HZw8cR62rglwJ8POTFjOofejZSxG/FiI4xBWkkJ5DcykFczVtqBy8Glg+0HM2SPoqQYSMLaNAJ0MdgSNwJjHCYO9NoC6NG++JBMXmClgK3dtz6X1xWmUOXWR2Bt4vuyxjEGnO7FxsBc3br4mnz/P4kDYdNYutTlnbGY8ddCD1Wlh1Elw39Y67ttZx6N7RrB7FJhUjGOLxHhMJxmslICaNLy9Do37AEAnKyuAk4DBoLeV5lv59nzge7Puxj2arxG5N838YKMNYDYDDs8CPz10Cf/0uxOYtRrwRnaiHeejCrmp2p18ibDpREAubHhmIbRsuFmGKnoYS2aAU79GdOZ3cGfPoq5CAeZUShRtHeZ6m0dR3SKmjitdSyvKOLgn8v4pm2C5o/Yy9/d8dEQ5LhzXAHTxWLjegO8AUF8fg3t7nLni+rrZn7fH0fN+kwoIvtmfcv8pZtBp+iCqDI3UttHOMsylwBNf+BL2Pv4UsuFhLMRE4WZQxkrETU76fDYVFzG9MoD2QoT3jhzBhUsX4bqeNCt5bIpgW+59/D/mjCfwsznc7c3j0wfG8dBkFZVoDiqaN27wHEtiEynOpAkbxzGUY2FkYhzjoxPiDC9RfSouGfTbZSGWx1FWoKxAWYENrEAJ0DewmOVblRW42QpQvkipZBTE0NqDBRfzcx38/d/8I954/R0B6MxEJ0AXto46d4n3NtJ27SjEYQBFQzG/iakAmHWbaNz/DKxdD2DW3YKWHkaM2jKAbll0wl4fQOdx0AzO/BR0Kn/um9LlsWry37lsXbLd5fmM1OL2lRnBg/ZphhEz70HwytgxC3HA3OoUHjOHyaJmKcIkgnIdJGEHXhhg2E6xzc9w70QVT+7bikf22BhWACe1PbLMzFeXqWQemG0i2NZlsJRL3HMG1pz7fONc1GWw9yFUXx4hJ39WklNejKzzO/NfuwBmAExlwFd+cg4vv3EC83oIqE8gtX0o7aHX6cL3fYl6Wp/A9WZX7MY+n/O41D7Ies7o56clXq2RdbAluYruoR8hO/82/M4VNGzj+E4g5YpaIRnISS7SAf5/9t77WZLrvBI86bPMq3q2+7VBA93wBAmKTiApijOUOJQZakcRK41mN/aH3dg/ayM2tCPNjiSutCNKWg5FkSNxQAtQIrxr783z5dLnxvm+e6vqPXQDaAO0QSXiofrVq8zKvHnz3nu+73znTLLnPHLODDoV3FPmLNmnApTijKA3nkEfjQs50h+8MBKROCrES48eC//tprjbVrBCiazFrl2tyb6fXu8I1dzUot+N635XkO8WuqeKcNJLvJCsd+WF2KkrbJTAv/n3/wFHPv0ZcckYlhX8uCFgWUUdC5S1g8BoGtDZcfNaH28dfwdra9cQNRoS4CELiqOOBDQLMjZIYc8why0ca27hq0+v4umVNvzRJpD3RBiSQpEcS/KkQBTEUodOgL68bx8WFxdFyE48z10GCm5vBJhR3G+h08x2mbXArAVmLfAht8AMoH/IDTw7/Me7BRR4vHsBZevIc4r/AGhETQwGI6k7X5hfwX/6v/4Cf/on38L+lSPY2R5hefEAejsDhCEdeLkkK1GWpYhMl2WO2I+l5jF3Y2x5TWy092Hl019FtvIUBv4StpMQfthASFXwpA/XIzTij9bj3tqm1GAF3VbwS6naUlsvjG8HGbNTrO/1fBHEy7MavusjDgM4yODUhSw2RXCNNZu0t6LVWMlFM62GAngO7Yq4XwWUBUpySasMbkmqaIKVqMCzRxbwa0+uitjSvgjouFrLzGyritdZ+vMElY81wG6tAfRa5f4qMLebpbPq+ZsaV2Z7mSHPU3iuB/iBsiKoGM2kWuBiowD6PnCqD/zpf30DZ/vApQRSvuA3OsgK3vcaEXUJPBe5APRbvX+3fNF3ZEcbkGg0Gkh6AwXpjoewzLDijeBffQvuuZ8BF19DnG2jGQBppu0d+ywLMR7m40Yn1KcIF0M+qrkwSDKM0hI5ba5EHd9qMSgbxXMYIKrkbwLMfeN/bgIsFALTB06R/F7Vclv+a10L7rdXDVRYycJbf71b1y33ZorR8F4dU9TWTTTMKvTn1CWg44Ox3cvqGrnnIY9bGEVNfPl/+Hc48MQn0Gcv8ULG9ZAkGRpRKEHDuBFiOMgQhSGyFHj7zdO4cOGCcmJMgLEoICwoVfzPELoVRr3Lwuz57IESn3toDgvI0eTfnAyuVwt13g0C1CkQeCGGoz4Wlxdw6OEjOs6UzNzTnJHzxwyg35EBaXaQWQvMWmDWAvdQC8wA+j10M2an8uC1wHsBdF4tMyPcQj9CmuYIwxjt1gK+/90f4i/+7K+RjGrkqYvu3DKGg2Si4E71XqZs5LWS/YuiQinKwzE240V0nvoCqtVPYdg8hK2igYqZeNQoygS+x+z57QN0VnRzU4s1okytcdekZIXao8gR88Kq0s3MD9eXQh0W4K6K6vSiJo6VhbPJjIq9WhCIqjdBLYpc6o+rPIFT5Wh5Lh5aWsDR5TaePNjGEys+jnaAlahG16HiO1ff/DKeY6CWbxPrdfltXC5wm11vbxBGHeYUTDIzS9V5n6CcKVs1OBeVdnqzw2+gl9coAwebAH56Gnj+7TW8dG4dm4gwYGlC0IAfhiKGR1FBZu0KBjVuQ+TvNi/5tne3LInAj5CMBghcD77joFGO0C22UF14Cd65F+GunUCrGqAZekiESkxNAhpQFxKkYpOyblhV1yUcg7x0JJiRZiUStq3JnrPtRBiNQaCqRCBlHjkcL0AURfL8iUAcAT6DREWxq1RhWo/L2gra/n+zFPF74fO3fRPNAaz//Ef9ejvnLyUP5G84lOKkm0aJpCqQcyxuNNE8/Ag++xvfwNLRx9FjYFFEK1lnnqMZB8jzDGHkIxkVUoc+ov/5Wydx6dIlFvjIcV0+p6VjdEQYZMwQuSmy4VUcW6rxxYccfHJfhE5VoSm18CM4PoOapQQ0kTkC0NNsJAB99aEDRovEleeldDh/zAD67fSD2b6zFpi1wKwF7sUWmAH0e/GuzM7pgW8BCwwJ0CWbzlxsCURRQ9Tcz568hL/+f7+LF194BWEwhzhoS+ZZ6g5ZtyuJPaVLM3fteyHynEJCLlI/xrbfgnfwabgPfw7F4qPYcboYVIGpYa/ge+ZYonR9axlYrTVXgC7ZoTFdnVlJ9V4XvG2U6tW3PRBFdvqSJ0WFwguljtNzanhuDbfKUVIEDoUA9iIbwS9ZO56jFbroRgHakYeFuSYOdhv45CGtMT/YUSo7zYkkR8o6df7bj6V9VEhKRdJdyXRrDak25K1dP3efXhqP8/JjZXeCPwXoJWtIBfipijNfcwo/OTUqL8Y2XJwfAi+eq/EPL53Ba1cGGIZzKIJYQGcYaCa3yGnrxLr5SNkF0gdub4F+tx42AlTH0+vKmY30fTScEs18gGb/AvrHf47o6usIts+j5eZoRSHSshJav+dpBr0mg4KsktqV/k/A5YcRispFmuVIshxpwT8TlIfCPmBYihlzYWyYQBeZG14YyHNEsT/xSGf/Mee3t432VkZY0bj77fVO3fu7dd0aPbnx87s3a27HT7nuSsdAPpWixEHHiLpGFkXoh0089qtfwtHP/ipaqwexldQyurEbsZ8RoFP7I2B9eM44oI/t7RQnj5/C1atX4Yk+iIfa8VGVLlwvRMCxNh8gxBBOvo4n9tX414/FONIs0SoctAMfeTEAvAqFVN+4cHNfAntOXWJheQHLq0sSOGIJvBxfQ0+3dRtnFPfbar7ZzrMWmLXArAU+lBaYAfQPpVlnB521wAdrAQJ0UhWrspTFYhSybjEAigD/3999X7LojXgeHhpwHQIMil2xbt0sSmvCDRc1AXpRwKOqr88aSh9p9zDCY1+Ec+hTGDZWscEkNK2EPNLIK63fNZnHD3a2uz+lAF3Pw2aMCX6ttzXFkHyXtHKqpueoSe3m9aJGQFEwL8LQaSItCcwLhC5t2FRhnpZFndhDMRqg4VZo+hXmmz4OzndweHkBRw618MgSMA+gTTskgqkKiCnMTndjZpelXfRsLHk3EJops+pTAP0WVdx3V85r24yvXeT2tYaZAF2DBB4yLqkr2uOpjj5bbwvA+T7wj69ewz++cQlndhzseF14nUVU9Ok2AnJOxT6iNHCqPMtGm6jrlFDcyv38qPeRDLLvaZ8uKjQDB60yQytdR7B+Ar23X0Bj5wzi5Bqabo2Qn60hauziPc264SKTWnwC9CwrpJ1D1glXrD1PMRglKtjvaV057Qhl4/5yw7SWlyCF2XOCdI/gXRC4i4L38TqbzaTvFQL8qNvwY/99NxFcnGYzyXOJSqjtZOOwk9Bir1/kGHoBtvwAX/l3f4DVT/wKvE4XOyMN6SnBp0AU+wLQfdI3ONamDq5c3sK5M+exvbkO16kQBATQ7LO0VwtVNyHtI0QfDWzjEwc8/MaTMRbqHlq5j26jhWHWQ+2VqAKWzABeTh91B40owOLKIuYW2mOAzj5rGUi30w9mAP12Wm+276wFZi0wa4EPpwVmAP3DadfZUWct8IFaIC8LhKECdAIVAvSqcjHfXsEP/uFH+I9//C0UuYcy8yS7zoUlP0eALmCwZAbdRemG4skbOKxLdzGsHPSCBQRHvwjvyKeRLR7DRkmAQnCjlm1CyxZK8K1vE5Frk1MUxWIjZIcSadJD7JZoBTUaTgE37aMacZFKgbcWsmAOac6UUAbfofhbARqItSIf840Axx46gMPL8zi0HGFfF1iMgNgAclbj898BKcol4ZQn6saMO0ipKVnQY810DSWoxZszKUqzQgYAACAASURBVFu1b95CE9wYoBvbJgMACfHoVs7Pp8YXnedBpfYegOPXgBePr+NHr57DpTRE1VoStkPYagt4TItcygS4kCbtlZiRQJ22c6R5324G7RYu/Y7t4gRKLWbJQ9ur0c63Ee9cgHf5DYzOvIJ2so6w2BHvesXktYB0sAbfcVAkI60ddzw+Chpwcj30hxk2t7bhBYahwUy44yHjd/FjLsX5yCgxVlgGoLs+j8vMp9ZCXE/EXaC7uY+is3BbQoN3rCk/pgdSzYub3ZS1VCGgTaRoWdRwCdDzHAkDPvsO4d/+r/878vYyqqiJPiUvOKSwDxZAEFIjg2MWu2KI7e0SZ89cwtXL15AM+8Li8QOKQFL7IERRegg5ZidbCMptLDdS/MqREF866qGZbCDOIizMdTBMB6j9EnWomhYE6E5ZY6E7h6XlLoJ2qGMajyu+6rfPoJkB9JvtPbPPz1pg1gKzFvjwW2AG0D/8Np59w6wFrtsC4mtuqJW0mmJNY0CP3YoU7n145eW38V/+6rs4efwShr0MYdhUYaAiE3s1plj8okblBkho1cbfRSG4lqzhttNCceBX4Bz5NJyDz2DbayKjoBvrIgvmGj2UorR+i9u0OJPYHGk2yfolk/Lu1ymWOyEeO9DG0f3AYgC4oxrVaEfq0Uel1gwHvodG4KIReGiEQDsG5iLAr4GFNtDyaJMGmsVBcsfMLpXMtLPOmz/0kadNHUXzlCkQBARYdgGvi3hxI65JGTXXfOvs9j3a81PZc1Lcx7XuHrLaQSJK5ZqF408C4Fwf+MW5IX70xjmcWc+xXTaQhx34jTmpfWaNOYFEXtUgYd/zQ6Fz13lGTrgAdEvfv8U7eHd3MzaBDEJQ2K2NAnPpBrwrbwPnXoK7dgrtaiAigCx9MBXDqvBP2i8ZHOQXs60lHU9mgS9iiYNhht5whJ1eXwC9gBACektr9kydecnjePJc0S5La9P1uRTXhBs8HZbSrQ4Fd0pqbXacm5esK7WUhvoD7/HKTmP/zugKg3lS3kAHDKeUwJ4ENjkazS+heewJfPUP/ifEq0eQui0kWj3E6geUwkLiawqfdel+iCtXRjh+8hz6mz3UJW0gMwR0n6ho5RggL13ELE0hGC+3cWihwnOPdfD00gCtZAthFmN+bh5JPkIpAF0DqEFONlWF1eUlLK50BbxXnoNaAkt2u+URXMdEPht1ibLKVXOB7CIpS+I4dqPghx04bz44cncHndm3z1pg1gKzFrg/WmAG0O+P+zQ7ywesBayoGBXK8zyVGuOiYD26KwB9rrGIjfUBfvrjl/C97z6P9avbkvEjnZcAXSy8a/X/pjL10ItQeTXcciT128yv96oWtjvHUB9+Fu4jz2LUXELpx1IXmSY1PIJ9R1y7b20T/2GliqufOkWLmOFxjGhcidjJsdSs8fj+OTx7FHh6FdjvAU0j26auwvoji3PiIuN5TkBLINTgq9SWq9SbyL3JSbO4WApAQTVmZkh98SmeXrsS+k0vIlXJ3QrG3Y6K+3QGXQTnmI1TtKj0dmbzHQ8jAmxRKAe2S2CjB1ze2MS/nNvGjy7l+JcLfdTxAuYWVpFlJXynRtOtkCYDOH6Iwg8xqCNULoMYHrwyQZDtSPYukfaeXqzf2q28K3s51EJQIT1mGht1gvnkGsozL6M8+Qu0k6tooUBUF6iZ5aSGAcEJGQmSBvcEBDF1TkYBg1IU/mq0Wlg9eBirBw5JcKMoNdBBdCXWVPynS3/qGiwbiPwAUbOBOG4Kzdl62NMLXWjEH2C7WzXYs+81WhfvA9AJ4BkGIjCfAHmIwwTvsV87SKsCI/pKNOew3eogOviIOGIMa5YWBWJ/JiYSLIkgDZ22bHSXCGKcO7eFN98+hXyYIZBxOIVDxwYKPHohshyIKHiZbKBZbeHR1RC/9vQCDgcX0cmHcJMQ8615JHWKyitREKTXNcIqAtIKRw7ux8JyB1mdoGYavw6ETaLkjVsewWcA/QM827OPzFpg1gKzFrgbLTAD6Hej1Wff+bFsgb01kGyEIIrR7++g1YxRlrQbqwWgN4I2XKeBt944iz/5j3+Byxc2RIyo2WyKSJG18A4rrXFMSVsnu7ccCmWT9Y79KsJmuIpq9Wn4j34eSfcA8riDwqFqdoUwipER/PBEbDbc1HRKNnxqm/Y5t59VQKrgVwF6gJKq5Ea4yUEJvxjBzbYw5wzw8FKMLzx+AM8+GuNgW0XdFqBgnTBI3alVtEkzN1yAqohYzTQoAR0pzFR/p0oS/YLzHE5IgOoIK0BUzek9Rzqq0FhNTfxUreo0LVmJ5zfabgTO7DVPJNqkfUx7SEaV2VrHRVo74mueOEppP30VePvcNbx1+jx++vZFrHePImsfJAyVVqB9GJkBbj4Qmiwt2JxGG/3Sxygv5e+RWyDKeiDr4q4D9F39RvuM6hHsblfhMRAYm7e131TweA8Z0ChytKohltOrSI6/iNE7P8Vi2UfLd6QvVwUBSyngh+2c026Ovc5Q0p3KQZqzFAB4+MhRfOO3fxtf+83fFJE4Pi9St09BPlYfSD8KRBuB2ges72022ggbkfY8kxK32dz3GqzsU/JRq5fPvk9HCOtOf6NXG8DYew8ZBOT+GWNpKuqPrAZSRzUhfnkN+MXZK+hFLfSFZhQh9PhskqFTwvFrFKKX4SHwAxw/dRlvvHUSdVEjCkI4RSLCbmRhuH4kAJ3BNSRraGELTx+O8dVPrmCxOIdOOQKSAJ1WV8bj0qVIHDPZNSKKQaY5jj50EAuLHSTlaAzQ5VES/YkZQN97/yf3+/0CbOwAHBRMPf8NNQ3eey64Wwua6fKaPUOuBl/MTHonz94y5Ow17z32Xk7F3s/b8+LrneNf2Cu9uTvxfr3jvc/x/a785s5l9ulZC+xtgRlAn/WJWQvczRYQxWilYVs1d1nUOTF8r4GdjRH+7//0Lfz8J7+E7zUR+ATymvURwTApkrVKxrT2SQCHFc8VMifETjWHcv4Y8oPPoFp9CsXCYSR+C2XBml0qiNspyIBOR+3QCJOn1ZEJxlXqzNAeDTAjgBZQXOl+KtemSWSXn60yBHWKtkfv8m10ggqrS3M4eng/vv65EEcA7BuboJG+XiOiXnJNzeSahZ6UK5bsOFfSZcFsK98KhOZPNXiiPtKUBbebNau0ikVPJgNvp1M2tyzcecYOs/AUdBNJcVnwSpDEIaWVuXrWe/I79D6poBh/1by/chUEX4Lrb/4tIQU9CKS1+hSBq4DLQ+DlMwl+8vppnF7vI/OaSJmd8+aQcxE+FRBhZteVLLwuHAnSrSCfKtEzE2iZC5YRcBc6sVCK1e+eGT2WN0i7kwEhNFm2IzUSgEIo5vo34Vrw/joOMs9Hngww71dYwA7K079EcuJFtLfOoFuPEBkBPLIEyEighZ+WTuRyT7LSxSivMNdqY5QmAsb/1b/6Gn7rt34LURyrSJ+0rdJ4xe6P1Hrp35XQertzHayuriJqxOa+QgTnqA3xQbebp2bPqPF3pDSAz7F5vt/reNP3UW3EVSTTKVx4kYsUJTJ4Unpysg/802trWPNi7PBvngu38uBVLsJCbSJTYnanQjt0sbOT4a1Tp3D6/AXUBUt0GvAoZMhnuCpAJgbdFyiCGOZbaNTr+PwTbXzhsXm0h5fRrlmuEooIKPs0+yv7KPsn92UAaWVlCd1uR/q32DNSO2Tctz++AN01gHrv8/d+AF3mKmljjlNCv5qSEp3am8eX77A/0z6dNSrOH3cQZn7Q8UbmWEqQcFwz46rwwmSensDKCcNmSsxVNDQ4DgIVxWLf40uvp68xHWhlvHRvYEDPSzf593Rg1jipTIts3g5I59qDGxky0/fBBoInYjPXv0h5Rt9z0/adXM8UKN8bzJku+Rsf0+55/e/R855tsxa4Qf88efW/3t7oPmvZWQvMWuDWW2APQOfqj6DbdUN4bohRr8DLL72Jv/v293D+3BW0ml1KUgs4J1BnPTk3Ui8VEGUC0Kmgzqx2VrcwjPchWXoM7kOfRL36FHa8OaSFB/gUizM1nONMOAGfj5LUYfEP1wlEAJWAxglA14GDGXNbfz61iDFCWr5bwSlThF6FbLgtrzHrzCMPnzyyhE8tlXhmdQ6rXaBRqyJ70wHiuoLH7yLYFVQqakwC5QlPJb/OOnPxThe+s3qcG4r8jeY9O3ETnFsGAP2wZZK3dckE5ALwNRMvwRBzhwnoRGAMtdh4+SGr4oGUyTKpjdYa88wA8zMbwBsXd/D6+XWc3kxxdVhj5LZQBU2kou7MGvz7dJImQBfPe94PBehc+DG4wP4iARqnQsnae4d9ylrdVQjFfYBAh1nJDPPVDpqDC6jPvITi3KtoD6+gS1FBAn32dSc07VTBp4sBAToq0BOAGgwUiuv3+2g0GvjmN7+Jr371q0jTdNdzuder3v5xfn4e+/fvl2NYSjuBEH+fbfdTC0wvhu0zpa+7FzkkuxNA16jzGn4YYIgUGSLsAHhnE/jvb25jKyRABzKPASXAp9BbEUjwMTWxm5YPrK+neOv0Wzh36TI9BBD6DQTs7BXZOwU8Au6iROzVaOZbWI56+PwTLXzycITGcB0NMjn4HNBpQHzZOb4rxd0LPTRbMZaXl9FqNVEUpNYzsOiLm4cGn25vCXc/16C/P0C/fv9l0HMsIXpdYMVmpWKJvt6rAL0cA1RTJrYHoPP0JYZvJkT7VIhmg0xyZGntYRBM/a5z0/W5KhqIvT5Al2YzwHZvll8DCXpfpsHvrYw07wnQb3Rfp77InseNmDZ2XWHFQsfXYhcYu77DrBv2Po7vdR4zgH4rt/1js88sg/6xudWzC70XW0AnGM2WyGKLWVpJ6JLoHSCgDVlS4U/++M/xT//4Y7SaC5JFJ0AXtXI7GRC024yla8CRqFA30Hfa6DVX4R/5JPxHnkU/XEavjOBETamj1CjzhLYt5zQFuieTun4hM0c68Wv9MCcxPXcV4uKrsAFqCICujEJ7lY3ESo22RsPBNhaaHubDHI/u7+Lh5UU8vrqAZw4C+1wVhItrIOICQLJdhSiZM6gg2XJZlrJGM4Nnsqzy3YTOxt5M1h97aogJzO1GeMkFtVCaGYSYYvXbLLvB6mNXLmvJxcOWJQMhalVHoEgq+3oFrKXA2S3gtfObOHVtgDNrA1zpZ0jdCIXfALxIasu5SHQpInW/blMAvaQiumFPeLSRq3N4hnXBnE5B6zLeScmmEBwRYJdig9d2crQGl4GLb8I5/zq8tdNoltuY85SxIH2NlHTuS/ZIXcGnNRaP4PtwvUBox/x59NFHBaA/9dRT2NoiWdksBMfZRrW+s2CdonuLi4tYWloyyu6aweSxbuSBfr/ergf/vD84QBdwIAwdlWZPkCFBhDUAr18Gfn56EzthG/0QyD0GnAjQXfilBm3oU85va7jAxYtbePvUW1jb3IDnNhC6kWTmBcD4HAcr1HToqFLM1Tt4dLnG5x9r4qFujni0KRoLdGcgQCfwtkwd9v1Gu4FOty19NAwDZBl1Shz5HIOFH3eAboHzpORDNSbGOc9d4GgaOSnoZFmWBa9yY/eAqevRxnc/R++Xgf3wnjqbQec3CLvNZKf1G7UdGByV+VCYQ/pJu3Gc5hjN+VMZXDfHaWGbE+jbNhpnrc0XiICm+ZH52mT6P5wWeQ+Ku2jlmFaxc/w4+KKRthsDdBPguM5J6zpImWLaBtoXJkEd5WXwwsdLi+uU2t29HvTh3InZUe9cC8wA+p1ry9mRZi1w0y0wAeg6wKtQmmbRmZ1mLXoYzOFv//q7+PZ/+S6GgxxxxOptV5jZ1tKsJAXYTMhcZFiqW0nxI7eBba+LeuUoomOfQ7F4VH7PfVq6GSr1rjzMVPZpD8dNKWu2kHgC7PXCp+nWOiVRhb0q1fu8rnI0Al9Uk5N+D56cZwK/ytCsChzbt4hnjx3G4W6M1RZwZEUXwE1Plds1FGBJ9FqzHnFSnKap7a19ph+6TKRKcZ6+nJKTtMtgx+4swLStONn1aa5AkdksW7tKgM7zYe59SOG3UYHLgxIn1vo4u1Pi7FaOl89ew1buIQ8acKMuvEYTRVkjJW0fQEhVZ4pU3V4C7Kb73B3bYQqg5wToJptDAB3UOXxSiGWB4oo2AcsmNHhC4T5SDjLEQYkORvCvnERy8iVEV4+jMVpDXKeIfUeCMtLLPAoP6mLQZZuVhFe0FGSwpsZoNMLKygq+9rWv4Vd/9VdFqyHLsjEYn9CBdwP0drst2clOpzNuFqsVoeBntt0/LTA9Hr1XBn2ymK4pGkg2jAuMEOB8BvzL2QSvro0wjNsYBgwuKUAnS8mrCOjYH41wZQGcPn0Z75x+G8NhH2HQhOsoQOdYEQQ+aorJlQX8bBvL/hCfeaSNzxwLsOhuw092EBIkeeoiIJlxuhrQDrCu0VnoYGGxi/n5rvzODPoMoE/3yN2srQkZ2cCeMeDeC87tfMWypqlSlj0Z0fF0ct3j8BiGNnUXHhKdy3QFQKCtv9nt+gB9mq2lIrMK0m9kJ7mrpaea0AJaS6ifzopPT8HTAF2mgj1D6vsHQG6zYc19ux5At2uW6VZ7z6lY1iuTsUOnNp3LpSeYnafnc8dcsJ0H7WdtQInx+RlAv817/ADvPgPoD/DNnV3avd8CksUdz1LWNEvrnSkW59IPO2jj7Jkr+Mtv/S3++cWX0Wx0EfgtZEmKhqeTKynE/GF1LTfNXtYoqfgeNUDn8V64iPCRzyB45DPotQ9iqwxRC5Vd66z2brsmWgOubFRcP2sV0k0dsl0emLppTkJCnywrUeDmQjVyfQSeg7JQZ3AKKfFvFZXsUSJ2a0RegcPLXTz96EE8sh9YagH7G0DHUWE5ep9L9J6ieb7+22ZERZiJS25T109f63F4fJxNUB9x2djGxgJN7NpYT2/q15l94ORJorStUlRPc31vOwUyFzi3Bpy4eA0nL23g7UubWM8cpGEH66MaYXcFtR+jog2epBE0eyuFBOJjfp8DdNNmmUsFf7W68upSaehVLS4DUpJhBAQ1qMEihRJePUQ3SNFO1lCdfQ3ZyVfQ2r6EuUp9pBkEyZnNJjXedEZP4kkOnFJ9orlAIuAnnf3pp5/G7//+7+Phhx/GYDAYZ8BtxtwCbqk9ZhbSdbGwsCDZc7ojTFPgZyD93h875QynV9RTTKDJottAFpMcnHzcLIvrGhktxlwfPbh4e0ez56dGHpK4icynFaUJeDKgVxm2kBG1HPWBEydO4tz5k8KooRUm+7sjmXZHvNXp++gx2z1ax+F4iC8/tYRnD9eI8zX42Uh4J74fCEAX68tSaezsg/NL81heWTT09kIAOpkd8rlZBl3G65vfJpBot8OHZponmwX57DVT7IwpYUxHtDdu5Rxu/qz37jGewqiXIpovWoM+ThILIDblYOP53T4P+srrnwaUe4H6LrA5dQIcjvnZjC4c5th8T9Q+bPx+6tm83vpiGtTecmt8ABr7jY6tp2eZBfope/8n12Ro6+PsuPYFnY5Uq2c6SPHua9obOLFnY5hh92t52y3fsNmON9MCM4B+M601++ysBe5wCyhA57Sm2R9r+yWZWinh9RAGLVF0/6v/5+/wl3/xN/DcJjpzi1LXSKovM9o5adYUGaKtDz3BZbIsUBYjBI1I6p23qgaKlcfReuI5JPuewFoVo3YbBlgpMBUKskzaeyZu1vqyltKI0pDeLvlyU5MuIGiKQkcGAI8VkJpMgM7rI5e8kipLoYyL0nmaIYx8eI4r9nF5NhJhuciv0Y4cdMMaS00Pjyw28ejKAo4t+zg0ByyECtRpr8Zj0XJMQxNWDV5fKSpngZmw781nqPbN1YQAfaljNwJzBpTzbrCOnECc/yYop9hbLwGGBXBtY4DTlzbxzqUBNpMaO6McaeVhp6A4X4TG/ApKL8Igo0+9izQvZOEd+oFkzqV+VITp7+/4OXsEFzUZgy4C0Eux+fMrAnBS0Uk1oIAfhfDYh9jm2rpR3cMStuFcO4789Ovwr55EJ9kQ0SxZLEngyRWAXtO7WkS3NJMOUxpQmVp0Zsy/8IUv4Dd/8zfR7Xaxs7MjNeQiuGXAjhzTBEgIcvh3Zs9Zgz5NZ7dlDNNZ9zv82M8Od6dawD7Q44W6fZ72ZFbN5yZAgf1WHR5otVa5ITYAvHS1xk/PXMU1p41h2JASjGnKtGVxUA6RX7l2bYhTp87g2tpFhjBNP6IuB0sy+JyT3loiqnOEyTUcm8vw608v4rGlBFG+DidnjXoN34vEkYDZXFGJp32b72BhaQmLS/OI48gwQkzQk77uDJB+zGvQbwjQPwhoFgaQalkYeDsGabspz9O1ZLtZY/cyQLeAcwzkDSDVR+/dQYXrZY8trt8LumXF4lQC0Dk+2236c3v3nX7k71jmXJ57S82/uUHFXu809Z/v7e5TBoxL9lzVVuTcpU5fnWt2MTDGpzA1r1+nTt0GfGYicTd3zz5un54B9I/bHZ9d7z3VApwMZJHFDLMsuBS4ah0iAXCIwG+iFXXx4x/9An/xZ3+DSxfXEIUdhK4PJ08mAJ2+zZUHp/Ylos7Fp+MWqOoMjutjUMfoRfukDh3HPo2deBmp0xVAWVCszijbciJiBpSAyE6ypNDT03svQFdqnYkGmw/vipYzm06AVLsKTKmQXqrNlePyGlk7nAu5X0SRHFeEvlijPOptw68TRE6OhQBYafnY3/QFsC81Isw1Pexb7SCOfLRi2hgBsad176TE88dq0Ws+a7LZnAgz4ixDtXR1myHvZ8BOBmz2gUFFCjtweTvD+k6C7aTAem+ASxtD9CkaFTRkYU7VcAYxmM3lwrwoCjiiNu8Z9XcfURTJv9Uqj9P9bfjQ3wM9mRQ+3u+c1yISAGRVUMSt1P4j2XMClUgWPlonWSBAgVa5hfnBWYzOvoT8/HG0k3V0iz4a1WhMetDj2kIOVR+ehGF4T5k9H0nN+de//nUcPXpU/mxB+V6AzvfFXzoMpZ+RFt9qtZTVYPQKZvXn90DH+qCn8C6APoYKBmztPtA4u2hE2BihyxhMdH1cqYEXLhT46Zkr6DUXkVLrw2YHpbRHgZyUcLC8qPZw+twazp+7iN7WNQT0JxfxSnqfc18fwyxH6EJcLFr5Gp5eqvDFR+dwpLmFsNhBVVDl3RVdEQL0qnQFoPPfDFzOLy5ifqED3/dkzBBo5XoSvJVSphlAf8+e8t5AkLOZCllqFlyFUUUbRGz4ppDnrgDQvRFU1b6pDDopwdhVqmX64liobQ8gH9upTjLgtiGvVys+pm+bD9nfxaVjKvB9PQr79bLq71Ex/kGffH0W9qw9LJvhRhn76wUJ9Fym22vyb37e0trVxcYmLiwlh2o5k/lp18lTo8e+YdxM9moc7L5nN3Xpsw9/DFpgBtA/Bjd5don3bgtMA3QBFcwUGmX3kpzo2oXvx2iGc7hyeQvf/c4P8fwPX0C/lyIOWyKmxkkyYykdCMx9EDQRpHPaCUJgONpB5AcovAY2qibKfccQP/lZJIvHsOMsitVX4ZDKqROTiHCJyJexOhMYtBuga517LfXAMomJeJy2MxeyEzoxBKjyOghOXQGuFQIvpMmV/lcWiOOGLFSTAY2OKsluMpsu51Cl8MsMQZmiTgZwsiHaoY9uO0BnnkA9wkKng247RjsO0fRdqXVv+D5i3xXxN2bYJfhhugIT11xYsB68qHLkWY2srCTJT9uujd5IfraTGle2h1gbFBgWLvq5ixwB/GYLbjyH0qU1kiegnJT1KPBQl4UwIRh4aMYxyjwT2y5eH6nUrI3m70EYanb43u2e73NmsvTSGnMmtYVVoQBdFr6CVkh991EikCANAzoUxaL13kK5jrmNt7H11s+QXbuAeTfBHFL4+YC9TXZnVr40Svd71e5dZhk9B5ubm1J7/gd/8AfSb7a3t6Wd5eunBQV4PFPbS3DOrDsBOv89DcrZXyWbOdvu/RZ4D4B+o4ygZVFo4JIWa6qRcKkEfnK+wM/OXkHWWUFKVXXD+RXdTIdiWrpADwvW1fh45+RFXLp4BaP+NsJAbR+r2oNHfQ/HR284Qitw0A0ydKoNfGqlxnOPNLHirSPGEHlGHQX/XQCd/ThuhOguLKA7Pydzgg3qyXNBVhLdJO6ATML9rOIuNGMjPjZ5tRTkPd33XXRozYjqQDEB6GPFdjOhTWjflrs9RXe/ixXEewG6zt0WUN7YHszSsznPqojcjQMO1+te01lyBgak+aYU26dp8teju9/JQWUXQN8lwHa9soPd1ykijkbXRGrl7drAlLnprwrfbSmE/b7dgZ+Jy8tkH7sWkhXRVAnhu8/hTrbH7FgPVgvMAPqDdT9nV3OftYCNsWodNFcaJhvNjLooT7uIwob4ljNr/vqrp/Cnf/ItXLmwgbogIIxR1gUqr5YFXFiHiPwIRVbBC3zkyJFlCeYaMYZpjSzqYNufw1V/Do/82r/FdnwE63ULiNpwohhZUaEoUgFR4jdtpq1CbK4mFHfWGUvCVGY29ZSVCU5mLr0Gu4AYT1p2EWQmPn5KgwK66OXRqSirAnfq822VV8b+rpxQp7y264zZ1kLq2Ok5TOU8Zt/JB6jrHHHoI4gjxI0WvDAQWzMKj1E8j8GCfLuPfJQKaJav8wyjgWwBZqpYO06VcDdE6bFmP0ThUhDNtMUUANQlgalZkwD7RN1VqLGmb+qixWgHTFm43Wddd5xxmtAlGZhh2ytAL1k/7rAPMgsewXdduMkALRToEBZdeQfeuReRX34bbjZAOwTCcoioztBwC+TJCEEYI824kAxE/Z7gOW5GyNKBlAmwhOGxx57A7/7u7+Lxxx8f30fpf0a5nYEvS1vn+3xOSGs/cuSI9kSel4AdvUPTKu82q37/3ZuPyRlbgDCme9uFti6l84L0cQd5WiIIaGUGlFUJ3/VQlImIs6XGgeGNNeDnV/p4a2uIdG4eOe37RNEfsp/0DQ8o8hwdB+b/4wAAIABJREFUL8CgX+CXr72Da1fXQQ8DEcN0XPhhjH5awg9icdpoBjWy9VN4dLHCbz27iqPtBO3sImInRV6RleSg2ZhTajspsyaQdPDQqlDcGbTNsnRs+8dnIAwj+fydCO/dzwA9z3lfAwQcq015FoMoVV7IWBBFobLRaNdonFKkhp8B5bpGmVOgT51BSAZTbRJXxPr4ntwTMyeIk0iZC9ONATz+ZAw+36Xt+gDdZH95zaJtEMqYKWNgXoCiiHEYScA+yTPUYY280PfZjrbUZ6zpwvIPMqTyfMzssGMi+7qXA3VRyhwrx3EdYSdZi8vp8ZPna1Xl+crtejZtN9OcFobvrfS2wVxhqRnWlCQ/zCwsyZBKZEul5E6eOagYrPAG6UIj8wHnhqkzGmvIOHCl/p6sR/Yldf4QRxsRpNXSKrYnExI8FtuFmyQsaBgbBJIcuDf4GDfT6rPPflQtMAPoH1VLz75n1gLXaYFpgRX+WejtnCpkIrCZaAe+1xSq+4VzG/j+PzyPH//TCxj0M8zNLSgooRUQ55VM6eNu7SNnoXXoIyfgDnxkVCMPWxi6IdbcGAuf+CLSlV/BaO4Qhk6EUeWjZsqdZPcyERoyM56c1jQLShVu0pQpRZcrXdmI5IzrNMc1YZPIvFVR1xWuyVQYWpmI2Ji6ZBG2IzXaWJfw41JhJm3CBTdrNC1pXWmIFF8i35MgXaLcUrjP31UsjhlWx/ckWFF7SlIruBDjRErQnBSoc13ASNWqWYhblVUCeqVu029bAbuWAuj7YhfGOvz3qHm0AQVejwYilKUg4n73OUCvyOGoHQ2siERhrtfmFpL9LrxA2Bk5Fa1Ro5EP0a1TNEebqM6/huD8K6g3z8JxK8SRA4fZ8ypB0ymALEUzaiEhQK99OEGMUZ7RaU+1FUIPGxt9fOMbv43f+Z3fkQUQFz/MiCdJMgbd4wWaqUfnfaBt1YEDB8ZicbsWklNBl5mS+z0+bO/JoGupCv+vDzJBV1HUAhjIZiExgtln0tEZ2OTiOkWAHoBfXgZ+caWPU6McZbuLDA5srTkBOtk1BBYU3mw6Iba3+njj7TNYW9uQshpaqYm+RhxhkFTwgxBVWaLllXB7Z/DEEvC1Ty7hSHOEVnYNEYOnfGpqD81GW8p/LCOF4z8BenexK310L0APeGzRr7h9/s39DNBD35dn3oJQ3k+CIoJnz3MngVfaexqtF7ab3YdjBoG4S7EviS0r2OJ73HgcEe1j+ZVHZoSKuhKw8ofBmLu52ez3ONNtqeumX5RlrWVVBNGuJ8B8sNNDleUiQDhIk0kGnYw4G/Bi8MKUWhDIt9ptZSf1dkT0hQwl6sd4hVqI+QEtADMULP+g9kdVIyQLzpRlCACW+Y5BeX3lFnK6vo0uPAHo9l8mQGFuyjSDymXAnOKgLF8wDiNkvIglrPkbVztWQFSfCw3kWGcFa/tp+5IbaImfMPKkrJDaJiECTwM86iSilrOyvjOMQ5lvGOzjvnezA82++55ugRlAv6dvz+zkHvgWmFKEHQN0TgoC0pXGKJnxoAXPjZEmNU6dvIhv/fm3cfydc+i0V5AkGTynRBi4KDlpVg4iAvGUCu4xCgp2kSrM43o+Mtajw0W+8DC8R78C79Anse00sDYC3EZblYfTIXxXxeKkatgJBKTLOUqNMYEY14fRBJwaFeWxDduuTLreSRvZVkDvwK3sMTm7KahWSpipbTPCcwrOObn6IpwntcjM2tP7SIRbmH2qJaAgGVwDGMe1cnaitXlsRrxFa4wLM52UKTYn0XRes0iuM2BixKZk4aPBhVoWb6pYXrmpRNEJT7lZq7G9IjzvEtkZUwP30uPupx5PSD4B6CIKx0wV28OpkDsucs9D7QdIixxxXWChHqGdbMJbP4vyzGtoXDsBZ7gBNwoQRFxQ78AtUzQdljQUiL0YZSEyWxIcSVjqEPGZ6MFn+YLfwH/4o/8Fzz33HDY2KPMFoa5TJI4LU7knUyJxkoGPY6G2U8HdZs5nQPx+6neTcxULs6kUFxfYAlupfSAZVWBreyAlJd25tgR1OK6GnnhcqAOAE+JKBbxwpsLL6z1coasFbfooaFm5cgwC9FwsG8nlreAVwOXLazh97hJ2NnvwmWkzwUQGA4dZCdf3UOcZ2k6KueIqnll18cXH2zgQj9DINiUAmnMcqlwB6BoXUoBBYLi6uop2ty2/F0Uu/Z1/13IM9Uv/WAN0U27AEimBRhxr6gppmqn+h+MhjGMF1kYHhICV7SZZ98CT4LXMSsx4GtFQBWUTcreCs9zoVDhybwLfl36XEIB+EEG6D+nxmk7uajBbS7eogSKUfwqxFgUCsgDKCkWSYr7RRuwHUhrkBRQnDIX5wSy6BN3JKKqBrGQbqhMB/z3MU7gMfjQigf9ZmSFhGRr1VzjWch6lbg7nyJw6Iy4Co7JvPdkJzOXHBMKp5UC9nFvdJpokegQ7/47XGTL2U8tHZO3GTD1Zi9C2kDO+68rcL+sOU3InQLwqTJ/SyVrmCnhmznCFLZCynM0wsCR7TsaB7MrSvVICIrqfZs4lueHpMXSs0vFqts1a4HotMAPos34xa4G72AKkXclCawwA9WTEs1uodKRIMTssZjyIwjaG/RI/+P7z+M7f/TekCet6Sd0uhMpZMZte1YjCJnKCTDcUOrZEgacncAdYq5oIHvs1hEc/i6y9ivUiRBa0UAcUn2MdNYW+VEDFAnSTg0ZYpcaznU7ktl5X1doVfE/C4jbKL2sesWCbNDgXRhOv2d30eEuDk0nXUg9NzRgXziJORps50ls58Rm7GSGfc1I2tHmCbZ1wCcRJb1T6Go+f+i4qV38nOOe+kk0XmXcmC7hw4TnqPbK+prKQdmsUHlX032uKnSyhFKRfX6znLnbBW/5q9itVsNUFHcG5lj5ogMUCdPEqL3K0nRyL1Q68tdOoLryJ8sJb6AzWERQj1HEA12edLVX8R2i61MetUY3Yr6kAH0oWnhmauMlszY4svL7yla/jN37j66LGvrW1Na4dZ8aU2bFp1XabBaHKOwE6gfw0tf2WG2K2411rgWmAPgbnJpDGk8rzGlevXpU+urS0IEwiDjiBy6BPqR7o8HE6BX5yOsMbWwP0gghOHCPlOFDQYUKZNTkV17k/F9ujAieOn8La2hb6vQECJ5LxQ2wrfRdJUSo1Nh2hXQ9xKN7Bpx+K8OwhH0v+AEHWE4OmivoNNdCIWyr+xjil4wgLZN++fYhbtP/jmKRAgOOXBpzsOHIb6Udz1+7bDLpQ2ZVybl0ZeC0sXyJQql06gxRKvabwKYGo0ZYgeKJriOczS6p6GbtKXCRAq6UvNiMvIH7Ko15mOZNpvxsPgISLp26/pY8LGOYobAUOCRrzDLHjoUFXlYz+oAUafgy3VPaAzE2cH0XEU//NZ4MBDjoZJEUubDwGUjd2tpGUOborC0jdElmVIadValVpiYdLe1gGywE3V6FZObzJoFuAzu+iDedtAXS5CZM5dQLQ7R1huYJZVzCYx3OS342HgxtIyRt1Y1DlsubxKTTracCefUTsYAm+ycAi468kC6dGUVbwolhBtiHvcZmgGXhm0LX8T36XNZi6Lihbq5LEyd3sP3ejz86+8+ZaYAbQb669Zp+etcCdawERUzNCVlPU7TFAr0t4PrM3HtKMCr4uGnEXWepgfW0H/+f/8ad45/XziAPNsoxpWsbCi5MEVYFd1lCLDRrp3QTeNQKvxrUEKPZ/Au7hZxAe/gSS1n5slg2kjq82aIaORQDOekyKdRGoesgMQOfSiNF0a3A2UX3XRpoIx+lvutmFg0T4rb+oiNsoENcJfeLNLvB3DIInVifcPxP6u+4hVHJDYdNJeOKRrhR2BeLyI4GHWny2rVDfdO0x17+TrKrWq0lNs13UEq+zRlH2l7y6UuqNqr3Ni08WUPqJsQDRnoXFnetUH92RFKBPRJp47Z4JlvAsSHEXRWRmGMoE836GucEl5GdeRnXxVXgbF9BhNrLKpfyAq8SyyuCQDeI68B0Ho/4Qod8QF4KaYnxZJrV/nl8JyP6jf/8/49ixx1Q539T8jUYjyZJbaru0uqlF5Ct9z/nDxfqsxvyj6y8fxjfZRa/0N1M2osFMdWfY2uphc2NbMnz7lhdFxNEm3EsUMmoM4OHVHeBnZwc40U9RNlvk7ErW0K3Uqk8zYDnimL8DO9spXnvtLaELZwnzcKHUMpONU7HmXZ6FAm5GOvsGntpf4bOPNPHYQoF23YOfZxJUlIxnBcRRU7zQWa/K8b7T6Uj/9kICcmUW6djFLDHHIjs+fbwBusM5VNxAmOVWoM0sLxuIJQyaqTTZT9KrqT9ibOwsUGLww44RBKs6/xJUeahyBepiXyrZUzKGlMXAnyDUzOzd2IRPYTXujLCZzVRbbRthC3g+Ir7WDiIGqwcJwspBq9EGtjMgKSB1X1xscOIz7DF5UBidIqDna+QjY7114KEKXAzqAnnsIPFK6e8S6CYzRcZu0tNqeKXmsieq76ZM5EOpQbfzq9W/0TWFrIuY8CAjgMZovBbO/nz4fPN8k/3lFPCqFCgS1MUIVcnQHYP6tIvVsgk+o6JNwGBN7WLEun6xF/WkDE4V3WXRhtoJUJQUn9USCZe1Wda5xZRR3Q69/270udl3frQtMAPoH217z75t1gKTFpgC6LX4OrPi0YBd0rcZ2XcoCBQg5YKOlDG/hdGwQLezjP/8p3+F53/wApIBJx4O/g4ck+FJsxFiL2DKEZ4bSDZTRNnqEr6To+lU2MmBneYq0sVHEB39LNzVJ7FJ/9/aWIOZjC+p7bRiEyDuEITmiGiFhVoy65ZONskua531eOnISd28I9n8qVmJdHQF0qYm3IrOGYAuxzDUeTmiqMerqqqKzpiacNOqFlRPMkwmACLBBqWyC2OhVLstZlnkPVkoaz2YZKqMMBCzV2bFNqbI6TnoYoBVp1bpVSPtWhZgAw+7uruAWRPtv4u0yDv1CNoyhYmOAnuC8Xc3X0LLKTJzozJFp96Bd/VNpKdeRLT5DqLhFlpuIJlHLpKlv1PIh03KulDXR5Zq/6CuAunJvV4PeZ5idXUfvvzlL+NLX/o1EXzr9/tjOiLBOrPkBOrWPs32C2YmCc4JgGyw5k61x+w4H30L6BgpkpCm9lwKXWTsyYsKV66uS/BmvtMVNfTQM0+rgGM+7x7W4eCFyzV+ebmPc2kFt90WVg4xCxkihGbcqrJAM6IWB3B1fYBXfvmK1PJWFOSsY1Fjl5pSjiUSb8oR5QNEyRV8/pEIzz3Wwf5wR+zV3IKYR4N6HHdYkkTGRy6iZZ4wQpjxJ9ghhZtaGip6qAygQjL0Qqq/7Ua/nzPoEsolFqR1ZZlJeY0bMLpaoChJX6dYKnEYx/gKw1EPO4MdKRtjO7LNrYCk74UIPVKSCcRCBC5p26HczKr0hZfNeZog3fdiyRTnxeiuAfQJHN2dRbbzFTPTTT9Ett1HswLmGPwe5rImwLUtXHnnJKqtAbKdPtJRAp/lFkWBtD8UIUR5rnwX7cV5NBa7aC8vYP7gKrCyCDRjqh+iDGrk7RiF5yALHPSqDL0sEVo825dtZIXgLFC3iu+33XENHJZn07Dz7DF1nlXWnGdtbEUcknOJAehlhjIfgU9t5AOhW4n+SZ32kA02UaR9VHliwL0+pwT1ZNSJKJzjoDk3Dz9siAhtwICH10RB/R9QXDYS95K0cpCRL+MyfE1wr8F90ccRUds70RKzYzyILTAD6A/iXZ1d0/3RAgI8VRAOpKlPAXQBPQ5BCydKXchxcaZ16CUWF/bjlV++hR9+5yf4l39+HWXhwgkbEuEmDTNN+og8V0RYQKVginVJvRMjxTniPEHtBtjwm+i3DiLf96Rk0uvFoxi6MXICWleV20snRObQ41ut21h/HlUDMV9jZt3SylwJMug2DdYVwOmEKT7qNuzPpbQIq1xnHwvwJuo3elypN9c4NV+tmI9MnDJR6w4SNJCJmEEJDSFYKqP8XdqcsW4F7WIQJoJ4DIT7su9EYMaosTM4wSy8YH1rI+ZPWajs7nbvnnen6Pym3OBOLLDvVme3TAjW8kubmuAJ743c19qFSz2EukKjShH0LiI9/XPg8stYzi8iyvrw0BDw7VQJeYMCzqmTIAscsfbTe0gROtKSB/2+1I9+4plP4fd+7/ewMN+Rhc60BRUXUvyMiDuZrLoF6gTzBOi2Pl361J3wqrpbN+Fj/r1S3qKeDQLQGcTks0zK7SjJcO3qhtxrigJGoeZH1QKxgMt+AwcXcxfPnxvg9e0Ca6UHp9WWhbtkuyrWpzKIRHG4EiHZTEWJy+s7eOWlVxFxgZ0zwxrB8ViGwbx8CSf0hDXSqhKE/Qv49ae6+OLjc2jXa3DTnbG9E0E665sJ0HmeBOjM1O3fv18AOq/D1p9PA3TS7fm5cQDxNvrBfQvQDWtCJ4YSlZPB9am6zp8MtZtifeM8Ll47g0uXT2OYbsOlYJ/HsVsDfwXBN+umxc40lHvtugEivy2uKUcOHkUzmkersYzIn5P7XOakxRN4UnnAssdu4wbc4q4aoNbBVy3DSBnXOT/Ma8QFEA1oIhgCWwPg7CWkrx7HG8//DFunLmCpFQkQJQhlNCqi3R/nZ6tw7nkYlTkQBRjVBfxuC/FiF/0yw9KhVTz+ta8BR48CiwtAKwA6MXp+hY06Rd2OJdOeM2ttzs0C9els+u2CdU07qNL8ZCVhtW5Ell/vEOdrSU6wbM1BXeSo020cnCtRDq6iv72G0c41lMNNOGkfTt6DW47gU4SWrjCSG9AZnUwuUfl3+bzzDwGcoAE3asOLFuA2FuC3VuC2FpA7LVRhB2XQRloHGJWUUWXdewCHgoOUibRJgFvsB7PdHtwWmAH0B/fezq7sXm8Bo3iuYFEzsZIhEbV0IhyCci40h+N6Wk8odj6iqIkqcfD8f3sBf/nn30Z/UCGMO+jnBaJGLB7ioUNwVItgCWi9xonAI2jK4aWpLAh7NTCMF7HZWIVz6BnMPfoZjKJ5bCeVWK8xGswseeYyg06SOKPMtHPTDHrusi5LKaUTgD5VZG7ugZ2UxddavL9V5M0ngJLr133GmXezw16QOwHouijhpGkp8Vygj8XarD+uqr8YsD2hIqpwSw2H2SlhF9QoyDUlQpQsO0WhtLZRAKIBcvb7bdeS2nTNrdsrFZBvs8ryvogZaYBCaPyapzdiePdQ+Jx9bldmf3Ifed4Tv1xzzSbQYusLp/10dbFYIaAlFUq00i3gyknsHP8J/O1TWI0G8LIByjJA6LN+t0BdUuyQmgA+korlA8w4qKATaBWUZ6KgvW/fKj77uS/gm9/8pvTHfn9nXEtua0yHw6HU8VpPc6tIbMXh1GrJZiXf3V/v9aFjdn7aAkJP5hhkcslcjvPfSVFg0B9ie3NH2BLLSx15n2MGFdfzPIMXhBgAODMEfni+h+ODEr06gNtooUwTeLTRqhwRe+M+tORiQG8wynB5rY9XX30NbSnfYFaNAD2QetyCVNkwgFemaCNBuHMWX3umiy89sYAovwxn1IMjmXlH6NkE6GHQlP6aZRSDC3Hw4EEsLHSRV2oXFoa+UW3XmmgKofG5uP8Buh03db4bb+NxyI6XkzKnaWaW4+ao3BxewLE/xVbvKi5cOonzl09gp38NVT0SoO75BYJIRT2rOpXgN6nwDmKwvJo2bKLTQrfOykHottEIOkiGJeJoDoudFexbfgjLiw+jTfCFFuoiglcGZu428PBdzKip8zcXN+3cslfkzV7/VKuMhd9kHuIUZT4kQWUzdPE9Cq41c6CTVghGNZBWwPEzWP/nV3HuxZfQP3EB0dYQS26EZu2iGDHYSfBJUVXVXSElfTynOrS3dEEd10T0XoAi9MB4FJkiA2p87D+C+Scew75nn8DS558FHton1m39ho/NKkUdhjLfy9wuQF2Dt/Lsigf7bg/1ybz63iPceLaVpQMZayyn0wPrXKwNI04vsmYhEE4ROTT9zFHSpnN4Fdm1N+EmayhGO+IgElQ5Aof57lSYgizn4zMvqwAKDFayAtDv4LhDRwDJqIconAi520LpN+E25oF4Hp2VhxEvHACaB5CVMbaLAIlHxkFTQkR0L7HJBnvmqhW0u2fIcsiIImp6Qq7urrI3ZnPQh98CM4D+4bfx7BtmLXDjFtij4r5bRExp2FzEjQVsDL2KizMu6q5cXMN/+/5P8aN/+gU2t0YI/Tk4pH1TFMfjhMi8eSFZZMkKS46J2R2t02MAIHEDbLlzGM2twj/0SURHnkba2ofNMkQRtJFRWMbUdXol1dspBqa+siUFwOiHyuy5UY61E6/WhXNC5gQpFXNiuUUV+VTqwIBGmYuw2Hhi/gCkzWk4NU0PmxLeHZ/L7oa/Xk77/T7x7lv3fnBu97fYkMONXu/uw2Gp+BNPXV0YuJUJGFmVfbm3LAnQ+165WhdrgS/7mzAQqC5tAiJxnWGpSjE32oB34S1kZ16Fu30WbYwQcGFdJPBMX5Vlj9EP0ECLaieQnsxAktB681R+//Vf/3X84R/+kYBvgpuJiq5SXS3zwdrk2Baem5sTZWxbn/5RtLytcdfs5/v1nI/ijO6x73h3BE5O8AZvT/7AhTkDjiwFkkyo1niydw7ET9zDiROnsDzfxeJCFzGzeTV9yj0ZyURl2QuwXgNv7QB//84lXKtD+O0uRkmBiCUWvocBQRu9nUmjzgvMhSE21nt44eW3kVDAsEwR8BkpKOZWo/ITQUqSzc9TdN0cD7dTfOWJJh7ppIjTdTSYt5fAIs+JmV/WoLfH6tBKb18ylHaFHJNtEgjU924/wHf3MuguKrpyiIgW3R+olG7qyI19J7OVyrzKpTxa/m3LkZwh/HgbabmOK+sXcebs21jbvIjSodo4635JYyf7Sa0wLZiv+T1QTZe64HzJjCYz7plaerLenAGXKpDEa+j5EhisqwBz7VUsdI5i39JTWF16HEE9J58jLb7MSFfmtdDLDybgQgu4DD5LI0p1tyD9m4wfZqxdemRXtdr3Ca40tmUG1fazDM3FLoZljjLL0REXE9VDoV4B710zipHkCTq1i+4gg7OVAa+ewD//8X9GduEqgkGCKCkwVzkC4CkQJ5ll8WUlYK3gSqBcg6pKRVfAK6JoToXC85A7LGnj2MzNQeH6GDohenQtWGii/eSjOPKlz2HxM58CDq8A3Tb6kYueWwq4Z7kGWX3inJCa8gNjM8rL1WCD9m8biLBjJlcx+q2qxC4/ZD841BHh+4mwDRkf4Vonr2iz50vQwS9StN0MnWAEJ7mK4foJbF09g2J4BUG9jaAeISpzBLR4FZVGLX8Rj3OWbKEC3dQcWeNw9GDwWAPvnqOivKgbJpkRiXVq7nJtxBp0F26whOb8UbRXngYWHkEvmMcWbW3dEI7XlPvqlYXqrnh0dQDYOizzIttQBHBlzWXSD8IWJLvMAvS7o4Fwj80kD+TpzAD6A3lbZxf1ILaAULHF+1aF45hpIbX99deO42/+6u/xztvnEHkL8NxIKeaihJbI4qTkAkeETDhTBqi5qKRXKTJUnod+HaIfzQMrx+AfeQbl8uPYiRbQdxpCzeKiSHL7XLGIdyhr/xjB361uLr7mDDYzu0q6PalxFXSCY9ReALqLxKjpRhVt4W5/kfkg3u+P4ppsLb9+l1XgJ8uCgoDUBTAK/aY/1Sy7IJ3U2NvJksoo1VI4hws4KYNwK7TrBK3BOuJrJ+FfeBPB2llE6QZ8UiAFWGn9nQWvdjFm+7i1GCRAZz05t0OHDuHrX/86vvSlL8l7VvDJtpUF57a+XO2WnDHNmVRnC9w/CsA8LTwoay4jUjh9nh/Ffb5nv+N2ATqVmQNf6joTCWZ6SACsb+yg39vGYmcOC3NzCH0XRa0MDVE9oAqz5+F8AfxyHfjxuTVsOAH8xhzyvJRspOMHGLKfeq4EO6ssRdsJcOXyBl549YQIcPpFgoBCclVDsvlVMITja9mSkyfoIsHjy8CXHw9xuJUiTrYQEzBS0MzjObFQiK4bLWMH5kv9OfvpJDt+HYBOxtWUcObt3N+7CdBt4FeAkAT9jACeZCpVH4RTFsUjk3woGccwVvZLVm3i3OWf48rmO1jbvIy8GsENCeUycYMoqwJRQCeHUkucXAJk1XWRYKNEdtoSsq49HrsQgCdMsaohFqBSaUYBtHIo2VPPn4eHBcThISx2juLh/Z/A0twBFAWV0j0szC3TnQv9LTJ4WkYDAyL2R12YksHqKBQVcColcF6kJagQ7qk3IIKjgF+qB3cVBkiqAikqseyKklJAvZToMFg/TCVoVPeHmGNt+ckLOPntv8foF2+gvTlAub6FMMsQ0SnA8RHxWstCYCdRrvqBq7gpATrnYg0jap8TGr3YkSqAHquUy5jPcrUQSRTgQpVhO/LReOgwuk8cw6HPfRrRc59B2Q6QLrSwhhQp9R98XcM0mpE8iwy68jZMA3TJeotorPZqpfJrxl3/Vkn7qHgfK8gZ3Mng0hGHQQVJStBZpMKcHwLDdQTDa3BHV1D3zyDbOoMyuQq3Hkig2K8zRLQuZMBPMtVaOsA1DAPSDFYoQJ+4lpQSOKJ9rQXoDNARuPsoeQ5eBtrNsiQxzwOUWEHYfQTO0qMo5w8h6SyhaCxhkMWyHuN3U8OGpXp0K6m9UMYHFablvcl2AXRreWvn7dt5/mf73rstMAPo9+69mZ3ZrAV2tYCl5FpfZ0btG2ELg36G73/vx/jO3/0A/e1SlN5VO4kDvi5IrECahJsJumrro0vM7oofb68KkLSW4R16Et6hTyFfOIJtl/nOaOwVLvIqjLKbDBNp82JnJpMppxid2DQBoPR1RuVD7sP5T6xWXGSME8jiRy26ZttdbAFLDTQLIAGSU4r61h6OmRRZ2EpmRRdwAQUI6fnsqkJtXpESWKDtFWgW23CunEB1/i04l06iU2yjwwVNORSFZREcGwagAAAgAElEQVS+YmmgKROwwHlS+w8p7eD7FIdrtVr4yle+Ihl01pIPBoNdKuzTWWoLvkkPZjCLnuekt5NGbAMAHwVAf6+7ere//y72uMlXTz/7UwSD982gS/ejMFiCgDRa+BhkBfzQB9m9J0+fRGeujcVOC62QsERt1Zg/J+yiZVbmAO8kwM/Oj/Dq9gA92k4FTVkkO2kBNyBAZ1pRLZeQ5QiKGmfPXMK/vHkKgd9AQAYHhcOqhhwfHoXK1DM7KAboYIDPPtzCF475WPF3EKd9ybqzBp7lGISOHEPJhhJWVBhJ9pz9mwBdn4UHFaAb2jrLZ9jmtryL2Vta4FWZCEMmWYKCgZCGj0bbwyjbwomTr+PE6ZdQ+lclgy5gKeJeKbJ8BJfjTzNGljJcM7WZyYaq2qLiTfE3jmVeJhl6rUDi/VSBOOE9ifp3Co+AyfGRDAky22iF+zAXrmKpcxjHjj6DlYXDyHo+itxDM+pIoIfZ0YgWkoErAcWC3thRQ8XGDION3zE9h2rPJiPJsEJIoy4KhFQR56xZqJ0Z0hyrjQ68UQmcuIArP3geZ773I3gXrmB5VMLv9dGoHc2K07mFauSGCZUb9xjOyQTDMnuLLal98owIq0wGlLEx2i5GeMQlD89xkBc53FYLG1WJbWqINFsYkCm0uIjus0/i6B99E3j6IRT753A26SGao52gi631DRHyLOjgweNP36Jp1XfDYLH+7pI5l0QBg8cUbnSlzp0RNC5rhK3glWi5JYJsB82ih2LrHLK1M6j7l1GPrgL5BgI3QxyIj8t4fTKuk5HsuAHoDOiI7o4B7+wgBsBbn3kmOlxJepjQhlugNAwzrtGKgm46LRReF2m0iKqzhGjfQQRLDyPFAXmfI1Neuyrm63AuVa90PbYGJaxYrhXEszmYe2Icn53Eh9ICM4D+oTTr7KCzFvjwWsBm5TjJewgQRy2sr/XxrT//Nl746StwEKLKqVDLqC4ButKHZZNXXRCpldmkRjuh5ZDTQNE9COfgM3BXn0Da2o8kmEPphsiEWme8fgnIBParV7oF2QLQCcKNdo7WnGkEmtl0sRaifzhBvFjDsIZvut7qw2u32ZGv3wJjX3rSL5kqEbE3LoAmlW6yaJSst9aiW2HAkIyIlMJLkWamyxQtP0ez2oG7dRb5uTdQXT6BYP0y5v0ccx41EQYoWdvnc+GilkbaNScIzYJ0oc7LojbCY489hm984xt48sknwRpzLlqnKeTXOwb3JaWdntIE6dJnP0K6uQ2mTQfXeA5W2+Bj3ydNxmpvO9wMQPfDAEUdICOGroH+aICLV85j9cAi5httI+NF8zXWfTM4qePVwAVe7wH//eQ1nC09DPyGWCXRSqkcZfCDECN+mABd2MA5qiTDieNn8drJC2jEc2OADkcp7rVLOjUp7CXioo9lr4cvPrGITx+q0a23EeYjob6XVQ6ed0XWSV0J2Gcfb7Xa0k9ZjqH+53wGH1CALhZphYwBIrIHAmKdV8oqQUkuBIMdXiF2Zm5QYJCs4+LlEzh7/k1c2zoNJ9xB7Y+kVItMMbgci0RRRNXv7dRiyq+ERVbbGl6JNmsAWzGZio0RoAvFnohPgwieo+dACnyec0yiO0UX1ShCO96PTvsAHjn0CawuPg6/bqMqIhSM1VAp3gtFEIy0dhGt9EMpMxMQbrRmyDKjirpofZCiTfFAjr+0Q4sbyNJUqc6BjyrNZT5dqFzEWwlw8jzW//FFnPr7H8K7uIYVeIhGCVpUUbeZWbKjctoBqkgi52deeliJ+ej48bMEdhnvmUE2f5l4qgunYJzdFqfNwMOA9ep+iGbUxCDJsZEV6HebKJ4+gs//b38I9wvPIJuP0POAIV0LogaGzJ4bdX0Vfp1kzYVZtac+XTPoekOlnp1XU1YiSo9Q/cizfIA5v0TX6cPrnUe9cRr5+kmkm+fh5VuIvUyy5tQ88Rzaw+VCp2f7K0A3mXnDGuBaRRMNVhRW+4PV0VHrWVc936W2S1kaGszm88tEeATfaSOrAgxKD6nfgNdZgj9/CK3lT6OIVpAGcxi6IVKngcqLdI1G6SAJJk7aRbL6Y1cbE0j/2E8iD24DzAD6g3tvZ1f2ALbANA1YNM1qF2HQQLu1iJd++Tq+9Wd/jXfePo3Qa8vEIOsPQ6sVcCKRc6VgilAbafKk28ls4GFYeei5Mcr5I3D3PQ5//+Mo5w8gD7voFQ5S1tgFsWbCiwIBqe6GkiZTGWn4FJQhWBOWPevTWYPO6D1rumgXp7V4BOhq02Zo1A/g/brXL8mqpOt58l6qJraA82l7O3MhUqPJqkWTbvJZtkDvZlmElPDLBF1vhKB/Dsn5V1BfOY5w+xqipIeWWyNySUFkvWChnrlGm8AGnaQe1RhV870kSQSgE5w/99xzePbZZwVwb21tyet0tn26re3xGAQg2GH2nJ+39kqSvTS+yR/mPbIWTtaH3f5OMCbid7NtChy8uzHeVbVvEYMIS5aoKC7oukgLZikdrPUSbPU2UHsjdLoNAYDUx3BLH53GAmI3khpPqjlvAPjFeo3nT17Cut/E0I9Q1h7iIEQ5orBYiIwsDwEGrE8tMdru4Z13zuDU5U2pG/coJCnJtUBqbAmqaTXol5kEqY40R/jy0/N4cjFHI99CWBaoipQmbvDpNMDRsCzFtqvZbKLbnZfMIvuqqFM/0AC9hOdmqhtRNuDUTYDWZqIpkKDCCK4/Qtgk5XeEaxvncPb8a7i8fhpZsQknSJBWW5L9LiuyEphxdxDHoVDih8MaITVVBThxHlT2GMcwAjEpseF8pPIpskkohMFJo73hmTSly/CPyfSK0wQ/W/oInDnUWYR05KPbOoxjh38FRw4+g1a0H3XGQDkDQgSSk6CcMjk8YZoVJoDAOZQAnVotktdlvTep4K4vWW+KmSqtn/2txHIdIuxl2PnBT3DmOz9E+fJxdHop5n0PflEgGWyjyYx7yWy7ycjnFQLO1RqjkMCIgj8TpDfz97gtZG7X4JDN8lu3FKYGxKQw9pBUOTKp/XZAgXz2ZQowbnsOzrglBg8t4VP/4zex8q+/COxfwKgZY4t9uxViRFsz2pGbTD7nHZ7TODhAazKph9dztGKsmu3XWnUJ8AYUsS3hFH2Zf+LROSQXXwY2T8AZXIKTbiCkew0bg1EXZu4rAm0VcJXAtFDY7Q0xfcJYskn3EH4/6fTW4pXJCF27+BVrxFU1XtZYVgSPu7CdqY/vRKicEDkousufLlr7nobbfQTV4iGM4kX0vDYyh88CdYIcGbv0/ug4xJLCkjowoh1g3HJmCY4HdhadAfQH9tbOLuxBaIHrZftsNo4Tk+9Q3RcI/Fgmxu/87ffwt3/zPdRFIH7pvtc01EEzCTu11GhxkuKk59Crk/VXjIr7HrKqQp+0saCDfO4AGg99Alg+imL+Iew4Lfz/7L0HkF3Xeef5u/m+1DkAjRwIgAADSDFJFinJkmxZcpLt9Ur2zHo9s661PWWvvbOe8o5nw4xnZtfl3fHMhqlxKCc5rGXZ0tiWJYuUxCCRYhYpEACR0QgNdO5+8eat7zvvAs0k0pIopn4sFIHuF+4799x7zv/7/qEjGxzXNwA9idQ8qdSvyXirdktp7LKAyybINc7JQrOTDgCysMgCI5tr1gH6azxJTS69qdBf3ayJLvGqNKJMFDCbWjEFlE2n2TSoLi8v1FTLzxOCeJlqugDzx+icO4TXvMBAJiY8KV6eaWdRNjnivGz2PAJSTdeonOslQFeH3DRVavstt9zCwYMHFWxL91zo7fLzkq7+/GEsgXu9Xle6cJl7XsaxCUCX9/5mHy9HUy9j3tbS94W2L8clgKz8rt/scbzRX/9SKpevB9B1Qy5sHGy6sSO1RqZnlml2FxnbWNFu69LyrG5wq3aDrZM7GawMI4xYx4XLOXzpQpdHZpZY8WrETqha9sANKKJII7dS0YnnmSlE5hlzly5z8uQ5Zpux6sZtiWsTQKGuzpKTLddRSiWPaRTLXDuecvuuGpurHYJ4Rem0olXPBCiI+ad0c6Wragc6t0dHx3RulBFqb2qKu2UAul77mWiqKxSWAHRR3cZkdoegGqnWfHbxBGcuHGZu8TRxtkxWdIiyVYKqg+NK2oatrAS9pgWveUYeI273pg3c74xKB13Ajui3Zeb070NGpG5pgUZJ1OKLIvc1dc8X5lemhexEijsiD3ZV8aA1TCsPqAQj9Jqy8A1y7a5buWb7LdTDjWQ9AekeaWLrvJLaY5JExr1faPxiqtm//8pc9/rmcBKXKtrnuh+SdjoGwApwTxIm/Cru7CoXPvcA3YeeYuFLjzHRTBjFpRe3VdrhuTbN5VUCKXi6DpkrhnwpntDjy0pEP+JUu9VadJUhMDr48iGmaUKPL9cGo4h2NdPbgOiYRH4SejqPY3G9tySZrcJKEpOPDnKejPmqz/7v+26mPvwh2DxKs+6xIOZxUkCxcvV8MBr4vhN7v3svn2MKBn1N/hUPe3OOPOlSy/7FstWh3c9bBPFl0tlDrJ59kjCZoUIT3440A13OaS7MK7XOsciUum/jqmmuVGr6hWkTEWMKA1q01tXKgPu+1Ety0Esmma5t/UGTqaOaellThap+xR1fBlj2ReJs75M5DXp5FX/iGpUVpoObWXVHaFNRMO9aAU5qdO+yc9I9lyPsNcPSUVf3vlfMG/3+v378Lz4C6wB9fWasj8DreARk87IWsMihrjWakuqvAHXpYjbqA1w4P8fffvpuDj11gsX5Nr7X0Ju96vvUoVYsicp8ddlWGuM4NTeRxUtNauTflhrHuRO7YHIP2YYDdOpTNO0KPanuypZUqH9FP3SkjBvTKq+JXhP6V14ImDeUONGjCzgX8CemQMYorAR7r+OT8CY+tLKDfpU62HeGVe2dKaRc1ZzLZqXPeFBgbfSZgQ1VCqrJKn7rEvn8KdLLRymWzlDP21SLhFDMhzLR1Jq2TS7vqywOsyE2YN04nZdmiKq79H127drFTTfdpDR1+dlVDwb7OSZxa7vppbO7gPOyI6mmS2tc3stC16t5euV4y0i38rNFBy805rJo8Gp+/uv9vV/OfuKFvvd9une/oCNpAgWBJkqJj+CF2VkKp8fGrVVOXXiGEyeP4NkOw5VJrtv9NsYHNylAl9uOGMTdc3qZwysxHa9O4vgK3DxpMcaxkVxIkkCaEkrmeJZw5sQpTp85Rzv3TKcwl3ksRSfZQEvsmYCslHoRMcwit+5wuWHKZswRenvbAHIpfvkuqbBIFBWJmVSghaSJiUkt3JiCVUltf/NS3CXySq996Vhrd9s3YEzuD26HKJ9lbvkY52a+yqWFY/TSRWw/IwhdbLcgSSOSLKLIjKO53TdSlXPn2K7hcxtu0BqplwHfUii8YpKpXXXj0K33kb6bt+96Sg1XarxIKIQ274HrWap9llNUDWtKzV+ab1Nxh2lUNlFxprhh37tohFtxiwHSyMUVGZCC7C6eV6geXdrZWtSWooFddkyv0qWley4liyyOFFzXsoLKUofZLz7K1/70rxi9uMhUlFHvJloscgKXNE9JewlB4JOLeZ3j0vWNgaefZvhqgigF86IcHi0wqRmcjF8/vkvuyo48r0+zlp2B7BNi2yF1xDhWYGOGJfGYjshAbCwBy7bo04XVktKUa2d4lMXM4pydseN738vUj/8g2e4JLtdsOp4kgsg1Y0zqykKxoXJfzXm/km4j109JedCiWaIu7RUiBujgtWfozT1LNHeUrHkGn1U8N5LLTa9niUrMUuG7eFi+S0+TbYTl52gRxJIGgoJfEcwUGqlml0ap/dLR2jhRc38tjfWEKGGRWI42HoRR4Nq2urOLVwVJqk7/Mtdtr47lVmhHKUV9jGJ0N9noDqLGFmJvGMsdxLKrWOKRIAC9z0wU47myg65li74s4vV+n18/vm9sBNYB+jc2buuvWh+Bb8sIrAXoGtPSB+xlRy5P+o6ukv3bi2nUh/ja08/yh7/3cZYWuqqFs62wD9I1uVwBuixAUqGXrpDrhZLWq9oxqTJXKyF2GrPai0lrExQb9mJtexvJ2G5WnEFW5eWy2Is5U58mXCYRK5jTbYgB/SaXuE8rlAXfWOf2O7R9zfO3ZSTXP+TFRkAWfgXnQuu88gQjyBPX41wpff2MWekuqcGgd8XdXbKHK1bKSBHTiBdxFk7Rmn6GePa4dtMbXq7dc8nXlU6CgmLpHgnVXbqJfXOo5x+bAFvpFm3evJlbb71VKe4SzSOdcwG4Qg8X0yXpNK6VfZTXh/xcgLG4YUtHsqSTy3PlfWXemhzpl4OIX3/evNzr5fel3ry8fgWAiRGYAPS3+uPlRv+5AH1tTrZsnjMimVuuyRS+NBuzsrJEfchmZNzl6VMP8tXDj+I7HpONLdxy4B1MDe8kykznbDqBz5xY4Exk07NCcifsR36JEVeiFGDRoYvZV9V3SJOUI88c5szZixo/KR32EqCb2CXRozr4acpA0WLUWuDOfRX2jeYMFkJvlyQCuS+CHfrEWfwcgC5zdXJyg85vU4gS88UySqmcKX0K7pvBxV1zncsZIN1r082UAp7GS/ltLi8+y7EzX+Hi7FPYQRO3khGnHbIs1/XHSLakZSn3JAfb8nH6Bqii7ZdOt0S0yb3sik5duFuqKRb41acyy32tzwzSQqH8TuRZeES9FN+p4UiMXya56zGOn6ghnVzbCwsxI0M2tu2TRjZ5L8Qtxrnt4HcxMbSfireBrBtgF0JdFvO7lDC0Nd9eHORlNUyEASDzQsjv2kk2zLSk12WkViNptRkpHLzYpnn3lzj68c+QHT7FZLPDBsuhIkOQJEQqVZPoMVdNx3q2Tct1WK2YFbqSZDTinOFYiqq5yi1MJ9x8vhTVTUffwPSrAF1MFR16jkNb/og8wzGOASJd85KUMM+1UCtpB0JLF5JIpdag0+qBG7IS+MyNDrDlw+9n+KMfoDNZZSm0idyr4Pyq9lwkcApB++7tpfbcGNFKMUMYeWnSpVp0GbXahOk8zD5L88wTpK0LDNRS0rwJVqTWO6qKyaVo4WKJ/M8J6IrET85y5qqbu2N1cKw2Np2rmvhyXpqjuXLLNoElUlWQMZPxc4hsKRX4SlOX2eVZGV4RUcnbBMpcVIt2Bem5pAJIRF3msOqNYo/uxp3cB40tZO4YqZwhuS/pPspIBo22Pe2btAqzQe45b/VV5M37/dcB+pv33K5/s7fACIS+z+rqqgIV0bWKcdHMxXkW57v8we99nGePTlOrjDA8OE6r1er7w8qmNtMOuJ8ZLXhMVSu/sgy6RYKX9XRhXE1dWpUJ4okDuNtugIld9Lw6UYZGBOVizqIruixHZlNpdLZCPfRJ85IWbRZWVfmpCZlZ7LRIsL7AvIYz1WyKjSmc2RCVJjTqRKsGA/3uQ1YgewzP9s3GNeri+hkNq8twdx5n7iTZuUNkC2ew4yVCK8UXfaFobGXD2d/bKCte2yWWFpVEbyvAWQC4gOYyXk2Ayl133aWmcAKqZUMrz1VJhuO8KL1dfifgRkC5dNzluijfUwsCEiu0xpPh2zHwawsI8nnyHaSDLp39t/pDYLZMC3GFXvtYC8wNs6IfCaXnTpgXItUxucwZPq2OxcULC9rZnNo8CO4yXzvzEE8ff5RKUGW8OsXN176D8doWYnwF9F88c55HFy3m7DqWJyZOhunj+TapUNxljkmrXem3BcsLC5w+cZLLC0tkbh3b8ch6XeNtIJIdwX0KfDIayRK7BxPu2l9l90iK07qMK90+N6Ad9bACo1kXmq5QdGvVQTZs2MDIyKjOTxMPWI7IG7eD/lISrau1wFzHOUqNS7qkO1iemMfFXJg9wrOnHma5cwr8RTJ7VcGWSqNSqNZqek8QcO4yiJWGePYggV/vF/8iljuz5FaH2qBFL1rBcXNcr+8ArhKaDN/3NK5UZqEW7sSLIMlxnQpOViOJPAarE2pG1mov4fgRud8kLVpa8BbvA2FXKKB1fPLYx8kHcfIxBrzt3HnH9+JkwyQ9h1pYV18NV7rl0mmWaC4KIklSkcKE0K3FLk/AWyHFd4/e0jK1vGBU3MAfeIov/PvfZuRSi0npnKcxlSzB90KSVtNQz2XddXw6fsh5UlYGQ7a+41a2bN9G5/gZjt/zZXanHn57BU90/no9Ge8Y6YlrpKp0p6V8oe7xHklaUNTrzJJz2SoYvf46drz3vXRmLnD+2HGax05SWWmyyfNxOm08qXcUOXGcUAlC7MxjIUmZDz2Sa7bQu2Ebt/7Sz9AedplJ24yMjbKwvER9cEi19+1uB8c3a4EwGFzbM/dtMaqV76j38Yws6TERZgz0zrN65MvYc0fwojmCICGKV3BCi9wVeYIUIaTLP6B+FVFWhXAUZ3Ajg+MbcSyPpfMniNtnCexl7GyOqlAXDMHDMN91f2Q2KyakxiLpZHiVht5TliOHcHQn3tAGbJHSFDnzF47jxovUWMRJlggdWbssuglU/IAsirWT3rEadJ1h2t4UQ1tvYnjrQS61bKNHDwyjRuUbGiVnKdtBWSJrDPve6mvJm/H7rwP0N+NZXf9Ob5kRkOgVrcTLRjXLqFbrqndrNzM+9Zef5atPHGNudpVqMKjuxAKgUzHTkcyVTCKxpJNgFgKpJOs2pcjw80iBtJiZNK0ardoW8vFd2FP7sIY2knpVunaoNPhcnHjEokVoXKInc8QF1yZPpWshyjmhz/V77KWZ/BXX1nWA/tpOVuMcXIJz3YxcMbnJtWEuEEpBplDEI8mNFdqedNNTfC/C784SzJ3EuvAs/sIJ/O4SrjA0pDdkOVdcckunW9kAqoO/dIxUk5noJr1khZS68507d3LdddcxOTmpm1p5CNgWIL/WSE5eu5a+Lsdq9LyjCtDL934+vV2/6zfZQX8l5+6lALpQmt/qj1cC0M0Y9SPHtBAoTCDhAUlvVGZnwMJSzKWZRc0937CpTmLN8rWzD/OUAPRKhbFgAzftewcT9R1EBEip8ounLvLkis2S1cD2aqoxlvuY4wpANvF8cgFoATHOmJud5czJUyw1O2RuVbu1WdTTGK1EspfFQDOzkO36QDbP/nGL23d6bB/MoD3fB+ieuldbvhhGySWkMQYMNEYUoItJnH5bBSDl/HzjAvSXm99plGsEmas59T0KiTvzIuYWTnPu0iEuzh8mLua0m56yqmPiildKIswUX89BaznHjofYtfUWdm+9mcH6OHmRML90nmPTjzK3chK30iSzWurwLmugOrX3Db7kXiIATh5a/LMD7YRXvQl2bbqZqfFrGR/dQS9KOHvuGU6d/yoL7RNYfgvLTbSgUKRm7XPVh8DFympYaYOqvZFrd9/B+NBuQmdE3bwzWVoLG0/c3aWg3Y8e1Q6242h8mQB08SuIOm1qwFA3ITg9yzP/8U8In71AcWqGjbLuZh0c6cg7nh6f7Yd0XY/ZKKc5OEBw8DoO/PgPw8F9INnpl5bpfuwvmP7U3Uz2eoTpohbk1V9EgF/f7V5dFWT+CfVc4jOxaVdCZsOQxsHr2PqB98Hbb4dGA85MEz3wFU7dcy/pkeNssCGQdPJul1pFvmMBUUHhBSzbNquDNeYm6uz/se9j6PveRXdI9hEphe/SJtfMd4lOVH8RYSAhbvR9UG6bwoGykfKERt3G61ymunCE3unHqDbP4EQLSPC7mpEqtV+KZ1LkC0jzGlExiFPfRjCyk8rktVAdNRWf5fMsXnyU3soR6s4sPh0VYKlXatlFt2RPIydKfu5QSGi51yCyh+i4E4zuuA1rdDdUhtWFr3P5ONHiCVg+QtGapupHiP9jV1z5pRCibERhGNaIrAE61ij+5AHqW26i64/TokbqVlR+KA8xVlVvFsmjcGVx7rvLv9yFtv77N+QIrAP0N+RpWz/o9REwIyCLud64LeN47XkB1coAeRFw+JmTfPavv8hjj34N26owMjxGEsf6vMCXTUnS90+3tPJeRowYfbm58ReOSy93FaR3wjEY30Gw8RqT4VkdYTb1idzQLIICxW1bdVdC/cwjMZEz2j3ZfJRZpv3avH7eevf8tZ3JVhlxpie7NBI0fQL1K3JQraV46Xgy15KedsQDMeWxJU5qiWLhLMXZr2HNHKfRnWVANtmubPYEPAkF3cEX5qUAmFw6ngKuTMemEvr0ep0rNHApNsnGQ8C56M7FfV2AkhjDCUNEfid/XwvQS6p6aQAnHU3pTssfeV4JkNca0V01Wnx16RtrO4jl58vxCZ1Zju/lTOZe29nx6n+6AHTz6FNYX+QjddyuAHNReSoxWe2ppBMuoUmXZtusLrbZMjnJyLBPq5jh8NnHefzEw6rpHvHHuHHf25msX6MA/bIA9OMzHG3ZtOwGnlM1HXA5HjHdlo6oq9AAt4CknXJ++hznz06rbtTy68Y9Ok3wfZdYQI6wjzKbOh0mrEVu2hZwYDJnqppQdFawC+mgu8SpgDrjJp+lsc7RkeEJBegSs1bOEzmaN7VJXL8TLmuX5znEWQuvmqnu/GvP3sv52UNE2TyWb5g6kUTUyX0nDLWbKF1vSSvJegPUnZ3cfsOH2Dl1Gx5VDdSbi0/wzOnP8/Txe0jti9hBG1fizqKMInV0rTRBYpkaqEmx0ESXVsh7dYZr13DL/u9n14bbCRgnI2Gue4Knj97D6ZmHWInO4FeFZSSyMZGfGR28I0XpVDrpEurXYLC6iT07bmVyZA9+MUKeVCkSH9+VrHWZN8aMTMVfUmwUkzUxQJOuabfDRifAnVnm2O99gu7fPsjEfIfBuFBgHRVdpW4HjkWWW2RizuaGTIu7y3UHuPkf/wTuB78ThmqQRLDSgfse5ci/+23cY8fYGC9RlYpB3/RTtfD9SE1RbYhJnDjuxa7LZcdlZmSAm//BR6n8Fx+GHVsMb1zA7aETnP7zT3Lqz/+K7UnCqHT/05giF4ZDRhqlBBIXZ7ms2Baz0g64YRf7f/bH8N59O8BWJxEAACAASURBVCsrC1jjg8ynEV0rp1KrG3+RJNMOPrmkH5jusxYOkhjSHpNjPq3zh8imH8dZOMZANoeTrspiReEWWmAWUz4pDhd2hU46TBZupjF1C97UzTB0AOwGdDtIrkPv9D1cOvl5RisXsZM51BFBmGOli7yVmTvVmnjQblGjZ0/hDF3H6IHvgbH94Avoj6F7ifzSV+lMP0Rn9ikCa5ZaJSbJYxkWfNkexWJJISA8pFs0SKpbcTZcT7jxAC1/hG4RaiPfsqXYLDKLXJmJsu6JXGL98eYdgXWA/uY9t+vf7C0wAgLQNaZHXFolNiQrcB0f16/hOjU+/am7uftz93NpZolKWFeNm3Y1pQgsC6CALtUCmsEqNWBlnInBbQ6R5dKhoiDdGdtOZdNe7LHtLDgNWnZA5LhqRiMGcWJ8JABdIl0kfkRtkcQY7Ep3VjbY/Wi19YiQ13iW9jNt1TVYZ4Bu0Iymzpz7PIk1Tzh0Cvysp1o6L4twkybJ0jmyudMUM8eptWcZyFtU7FRfm0jH3TYu7eLSezWOT338TbyO1m9Mh14kGLLB3bFjBwcOHFCQLpsQKShJ11w6ofJ7AfFl11xBUd+RXQC6gF/pTEsHXZ6v87dvKLbWhO4qCHr1h3+9g/7SY/xKALoyH+QepZtkUZ5LF72gW/SUWr7aiVheEjlFyJbxcXwPOsUlvnb2MR4/8SjVeoUBb4Sb972DsdpeuniciOFLJ2Y4G/n0nDqeGGmqd5jReIpHguVI99zVDXl7sa0GcbMzs1pcsr0B7WpZuQHoooUXqrCXZNSLJpvDFb7j2mG2NyKGvS65UHaReSvuzvJdTASmULtl/k5ObFKA7nn9zqGZuW94gL62APV8tor823VDkkyi1mLNM3crXS4tPMNTR7/AYvMkdihUZ7NOyfUtel/fDxQMZ7FD0g3ZMLif3VN3ceOe91Gzd5DGDqEvoz3L0dnPce8jf0y7OIlX7ShAz5IMYh9fHNKLlExAsrUGoBcNrGiUrRO3c8v+H2aifj2tposfuDj+KucXH+PUhfs4dPJerKCpbvNGciMsCik2eCpbyBMpSAbkcYXtm65jz/bbGQp3QDJIllTw7coaN27DKEoVqBtJUJCKd4FNJYGlT93DE7/1x+xfyAnm5hipDJB2W3RFX++CJ27wtqf+MMuVBu0tW9j9Qz/A4E/8OAxWiSrSsbexV9tw5hIz/+G3mfnrT7O9u8RQGl016tTVOidXWZPEr0rn26XjBMwEPovbNvP2n/9Z+J7vgkZIR7LPPR+WW3D/Qzzzm79P++FHGVluMmKlBA74nq33cFv2B6KZDkJWsoSZqkfl/bdz3c/+1zBcUWf31bpLR4v5htVlpzmBKxIEMW2Tbr6sUzI+OV7epu6ssjL9JPG5p6j2LjDodLCzturjxQROii6ydghAz2nQtTbgjl1Pbee7YOxG8HZAUYFeF7wV8um7OX/0UwxwHD+fw5f4NI2jN9IvMTe9CtDRDn0rrRA5uwkmbmNk/4dhYB/YQ2oC6FpNWHiG5PxDtC58hXT1CKGzhBvImJv9lti8BBI7kDhEWUjPmaDX2M7gjlsphrfTdgfoFWIqaQC6NNMLOUESU1rms7/6y9j6J7wGI7AO0F+DQV//yPUR+FaNgHSrjVO0yY+OEqOFFOrf+NgUp09d5J677+OhBx5jYb6J74QMDIyou2uSipO6CbVxRPsnnXMxm1Fw1jdj6Ttr63tbLu2iQtcfwh3bjjuxk2x0K1FtiMiv0lZFm6dmO17h4MgCJfnBUiKWbYcYg6nGuXTMLRVd36rRWH+fv/8ImG6kESAYsKw6dDXnMQ630vX2SAlIqNGlIl2bzgLJ0nnSmZNYixfxO0sM2hk1YvK4SyQ1f4n3sYzcQentQivt69xz22xINc5N0qwlu7fXY+PGjZp3vm3btisGcALIBaSVnXL5ewnK5f8laJfNsRivSXdauqZl1vmLac9LsPDt6mCXzvQywusa9KuztAToYpb1Ug89f9Jxk0xk5V+Y8uF8Z5755hzzyys4zgDbJncw0RjSbOuEZb565nEePfEI1YEaDWeAg9e+k7HqXpZxeGqh4MkLi1zKXVKnhpu7WrSUTmoqJQBPQIKjMZaiK1+6tGjo7Usrqj3HqZkc6VzyzKWLr+FTWN0OA9YKu4e6vPvGjYy7QlLtUkTS/U2wnUzNrWx8comzFJlR4DO1catKOfSKyIw5nIDQN3oH/eUAuuOKh0lMnDTx6ynN3jTPHHuAC/NPUbhLZHYLy5FChQyNRyGW30JyFmSTVfGzKXZvuoO37f0QU9UbyIsxMgnldmJyd5aLnUf4m3v/E83sWZywiWP3Hdljw+wRw0ohDFvaBS8kHhsnH8CONnDtjvdxx/U/zqCzl3bXJQwDHGuFNqe5uPI49z/6CZrxcXrFkrJ7BKCneYTnC1gXGr3Jv5aotYo7wd4dt7N949twszGsXOapAHQDPCX/3JRkTJyYAPR6nDKUuvDsNPf/639P/eQMm5Z7jOey5ndxHYtYqOE6JB6pX2ExymiPTDD8ne9m4z/6Sdi/X9AfDNVNt77XhLPnmfnNj3HhLz7FtrmLjEpnXUtexgJN01WkQCX350xo97BaOCyPjJLddJBrf/Hn4I63Efk+loTURwm+eAFcnoX//Bme+oM/onH2HONJjF9EBIHEv3UV5CbSBRdNteNyIY+4ON7ghn/ww4x9+P1kgz6rIzUWhB6f5jiyj5AGvm0Ry/f1pHuekcc9ao5DNVuld+lJ4vkjFItnqBUrVO0OtpWS9OPlZEyTOFUNfGINk9evobH9nbDlnRBsp3CnJH8ES67P4jIsPMDlI5+C5a8w7C7jpkk/RtHRooVKMNSU0BSYrRBWsxqZt5/K5J3U930/hNfQYVC9eap2F7tzDua/SnzhYVoXH4X4DJVQWGA94yhvmeJJkYj8wqdrD9C0J7SDXtl0I2l9E12RGSYyX11cibkti85XjSr+/kv/+ite9yOwDtBf96do/QDXR+ClR0AigYy2th9bpXEwQl+XDNcqgd/g6JGT3Pf5B3nyiUO0VmLqtSGyWATAxlFYNghebjTDZpMgPusSp2VrZ0DongriXXF792ilDnEwSFqfINyyD2dyG8nAKIu5xyoVnHAIT7I+e7JAi3pNBFtJH6AbTbp20FXv9upSjNfnztcfAROzVsbf6fasbxhk4u+EpCmAQjwJgqxDmC4RxIvEyxeIZ07hL5zFby3iF9DwfXwrJ4o6xEWELe0T4SPm4jMgETxi8OWpc7H8XDY40hHpdts6h6XzfeONN3LDDTcoiBWX9nKDX1LSBciXEWplDJtsVgTUiKuzgHPpnpfAvYxlW9s91zne156/2jnkaz+31MCvpbi/1efnKwHoMkbSdRamT/mfdBnPXjzNs+eOstppMTo8xYG9NzARDpGLO7ob8cTpx3nk+CPUhuoK0G/c/05GKvuYSeCRizFHFjo0xdTLDXESoSZLp0yIzMI5dTRf3bNd4mbB5emLSm8XeYXjin48NBIdyciWqpNt8ipoLTHmtbh2Q8pd129kIF/BS9saR+iQYDk9ybTAzgLtgkk5wAsDNm/arnIOMS2TOSvzV0HelaJZOVPeRC7u4mAuun9XzK86quk+Of0ITz/7RXJnAb8e04lWtAsqdyYxQhMH7Dg2VHLpRG8euoXrdryX6za9G49J8niAIvfoZUsUwTxt+xifvPv/pZUfJ3MXyPOWAUOpbQosnjiCC3Xa3EOKzFZDNyee4uDeD/G2a3+EBrtI0hqemKXlC+T2PC2m+dJjH2d64QFWo2kqlVCBbZL1FEhmuWiMLVwrpEgDknbIhtF97N36dkYau/DsceMoLsFcMgQaXWpkRjKdxLx1qJsRrBZM/+6fcvGT97BhNWK0l6gpXJwbNoZECEpxqCsd4kqDeTGd23UNe//hj2H/4A/BwLCu8c5InajbIii6MDPD6u//OUd/9w/ZsTzPcFRS3KWD30/sEEmJUO2VCWWxlFo0xybhjtvZ/Ys/DzddT1Jv4IpUo5vgCpW9uQKPPsHJ//RbRA8+xlhrlQFh0BWxvq/tO5qIIDd+1w9oey6nxCBvzxR3/srPw/U7WG74XEYKVC6uJfnkcl0VRFkXP5RzJpT5Lg3Hw22do3nsHsLeNFZ3lqojnjpdbFu8KQwlXIB+UQSaZpO4G6lsvJVg97th7G1E2RC5O4TrCECPcNMZWHqQ+Wc/RTH/ZYa9JdxeaozXbWEIimFqbGQwWZ9p4EEzq1IE11Hb+G5qCtB30bJHyGyP0OoSxLOwegLmn6Jz+gGipWeoeosUeVPva2KoJ1R6YV1IY6VXBDSzBnl9O7Wtt2CP7iUKJ1hOfHJhP3oS15eSSV6kMtTWH2/WEVgH6G/WM7v+vd4SIyDVXAOixak005u3ASAWaZIzMjLO/NwKjz30NA/c/xVOHjtH4A+oBs/1KrpwGu/WpB+tIjSufiW/D9BLkCP0KsvxTXxLZtGVzcf4FpzJrViTO2nXJ2h6w8TuIBQBViqdgH7muZ2YiBCzPdWoLn0Iv6vvjPqWOGGvsy9ZAnTp5JhCighxZfPhGHpvIRrcjLCI8aMlnOYF8tXzxEtnseZOMdlbpBLLBs/DsSt9oyHp6kS68bY0WkaofA6WZB1fKcyYUpAArTjuaed7z549Cs7F4bwE52W3XDbkqjvtO7iv7YCXUWai6ZbXGm2e2cSX3XP5tFKPruZD6tvwwpTtV+P0vBjFfV2DXo70czXoV24F/VMjdRQ5TXLnkLmSSUyV9DyzmGdOPM2xC88oxXdsZDP7dx1gQ3XM6FO9nKfOPsmXjwpAbzDgNrj5uruoB7s504QvnW0x3bXoBR625J/3CnXWFj5rRAQVo/X0HZ/VhYiLJ6eZvThrZEG20Ex9jVmT9nqaRKpXFwlI0Vxgqt7jhi0Zt+0dI+gtYcVddcXWjGVaIo/FyUNDU3XRDvqWzTsYGxuj14uuRACmolXXOfpmNYmzyaQbTAc3bLLUOsWhZ+9nZuEIQV0o7x2NVHPcQmO7fE+o7TZyu3HsUGnoeza8j1uu/RCbG/spaFD0qsrUKfxIAXmTk3z8s/83XU6TOXP04gWVQAgIVmNJDbEQqr3cX3KsPCAoxih6E9y074PcsPu7qdhbyaMGti0AvYVbkW77KofOfo6nT/8Zl1YOEVZkbcxJ8rYyKqJIQKbUeSqQhRTy+myIbRtvYu/O26j6k2SJrIVyT5SSpfFqcXJbu+eVOGOsncOTJ3n4N36HqfMrBLOLDFYcovYyXuCRxwmh3OMsm1ZR0K7VWKjUqd5xG9f83M/AdTfCwDgrvR6Vwaq6Nfh9gM7vfIJHf+P/YlvcYkAGtM9gEfaI0ToVWrCqiLN+Cqu5y/LQON3rr2f/L/0PcNvNpIND6u4u3zMIpDgl3fnTdD/xlzz7h3/KhLjPd9rYcaQSKacvw1Odv2SFhyGzOJwOc67/6Y8w/kPfzfJEjTk5OZZD6AY4ififFER5FzeUDnxLuCca59Y88zjehfuop+exkhWqfk4hxTkHYmEvuB5xKoXgBlE2ANWdDG17J/aOd0FtD62sogwvoZfnnS5VZxUu38fMM5+g1v0q9Wweu2dMdCWvT1IXMkfGSjnvylSUJa0Z18n8a6lP3Ul9//dDbRdtb4jUcjUvwhfOTvcCLB+l9+wXaF58jLq3APmKshpEdpGLF4UWXEQuYxMXDdqM4E/ciLfhRvKhPawiRnJm8roalStyHFNIX3+8OUdgHaC/Oc/r+rd6I41AHxSV4OjK/1/yO1y9IUtF2lctkriWpjhSpY6lmxiKfxET45u4eGGORx/6Kl964FGOHTmjkT524ZsOutBHLaGTyTZBAFXftlQ78VcpdwYQmY66I3pziULJHZpOlXRggsqWvVS2XEurOsl8z6VX1PDCxpWc9NyW7M5+RImsv31zMmMcJx1W08l9zqMfx2Z+VtLhzc5dSa7PydF9I53wb92xXh1HM3a64SxNZ/saNx290mOgP3rGa0CkDIbFIOdeALpE45TjLe8tTQNf3HKJCbpzpLMniOdOkC+fw2/NMuVIzA+kWUCUGc2548m5SYyLbi4gQ3SDhtmhaEqolH2KXi/qqIZ369at2j0X/blQ2ldWVrSjLvrB0oldY2b6QNvoV02CgfxdutLSgZTXyNwsneHXGsOV3fISoJeu8d+6s/HS7/RiFHc51le7g/+t/W5rgeLLvfOLbRqNfOJFAWf5dldjsfUnwgSyxQCr/yohuEsHK0pinnrmMWaWTtAYrDLYGGH71E421iY1pim1c56aPswDhx8hGBmg6g1z8MY7qdljnFmFB0+sMidd1LCCLQXOrsgmhNkhMCbGrrgkWYEvOdeX2pw7cYbF2UUFzCLRSXKhmnoKq3rdtt4X666F1Zpl23DKTVtzbt41QNFewIrM7+VbFEUX37ZwMwH3NrbvKkDfvGkrY2MT2qEvM76N6WEJ0J8/nmVx6ZtnIJnrICPLEy2CFVJUk81/Pyv8xc90eTxff06sNUks3+eKaaNl43geq51ZvMoyp88/xteOfQknaOGEMc3OAiJvFsq4FPHEwVr41knqEHjDFN0x7tj3EW7Z80EqTJAnEotWJ80z3EpMbF2iwxn+v0//B2LnPIkzR7c3h+dL0oil56SnRRAzx+JIurXC/RojbY5w454Pcst138+Asx0Hcdf3SdKudlEdK+bC6hM88PRvcXbuK/ihOKgnpEUH27Xpdk0HWmJQRRMvgHx1PmdsaBd33PQBGpUpsiTEQv4YkKXAVQzf4oLBXkZ9NeXyH/wll/7mXuqn59js+bR6S5pU0Ow0lQngCJvAF79xm8UwYG54mOH3v4fdv/xLMDpKVh+nJ5nhSlfvEvRWsY4+S/N3/5xzf/ZJRpsLNKQrLUXZPptONgEmZk004MbgNXdrLNWHWNi5mxt+5ZfhrrdTNGoKQpM8oyLRda1lkCjX++/l3v/lXzE+e5nNko8eSaycdM+l44vG2Mk8E85e5FW4XPOx77yea3/6x4n3bma24tLq9qhXazhxps77orUXT700XqFmJzTSHhefvJux3teoxBfIkzZBxSWXNcLS0AWcQCQkPoUzTDcfxmrsZXjHu7E3v5082ElLculFIy8d93aTeq1DduYznH3sj9kUnMdpnVfTR12zxJ1f7kPSaBD6f5qrRCWo1VjtigfPdqob76B2w4ehvpueM0IPiSPNCKUol83B8nHah/6OpbMPMhxKaWIFW7rmTkEURwShxPRZohjAdgZZjav6XuHUTTB2Pd1ggrYVEItsUCJMXYkllONbB+gvtxq9UX+/DtDfqGdu/bjfHCNgMjy0iv7C/6/p8ukCbkByWe0ucgvPCzWPWrJ7s7yrtDfR8lb8KkODG7g80+SB+x7jS/c+xvJSm15P3G8l1qemIMZ0psynP3fj/GLD+9yFILUcOoVPs/Cw6uMEk9vUOM4Sh/dwnOXMpyNddr+ijuBZFmunPnRy1TTLcSR2QGZJd9UAbgMmBcFLRrqYQfUfGgPTz1RXsC4uNgIsY/P8N+ijBNjf6OE7/cU5s8SI76pbfr/+oQUXjRzX/xfYwmhQDWxOJpsr2Ryq83BOIU65WYTvOtrly9IeA76Dm6xSLM3Qu3iMbOYYweoMw4UY9KQaoSPg37i1Gx2jguI+pJINR2nwVKs1dGPWbndVsylgRMD5rbfeym233abd7zKjXPOIPU8LPCYT2myo1wLusotegnPpoGuhqt89f74p1Tc6xt/M60o6fknRL3PY5btJgUGjcl7Dx/MvnedLTgSkXZEZvAjT5arJWz9NYs31Kn8tv7f8XeaEeGQb8Ke8UU19NoQGk3Wu+ld5nmhILTGVEnp7CZyhl8DsYpPZ+TkaDQ/fbTM8EFALPWpujSyRuIEqET5fOXWYR88dp+O7eNUJgoEpLIZoti2acUJmiTuyr0UqPQI1RTT3HlPRsqm6NqdOzHD00BH17fCDgF6sO2ijRc+Nel66tm7SoRLPcf2WkHfsDRiyFxhw2hRJC9uVjrnEp4nBtMg9+sVQx2bT1i2MjIzp9zXjJTp0kw9u5vDa9eFbP1m+aYDev28/58heABpeCCLkXLd7LaqDOb18mgce/itWehfppnO4fkyoHo8FcSLpJKZgLOegKCoU6SCVYjvff+c/YdPQTeS9QSruuGaia3qEu0yhGvTHuPuBj5ku90CPSpjTbC1LQ1QBv0T1qclfYs5HRRz5WxWCbAdbJ76D22/8UcYqe8kSn4o3QC9uYUtB281YjU7z2IlPcuj0Z+gkz1IbyvFCl9WWOKub+5Vc76KlJvNxizqkg2wY3s87bvsBui2PIquqmWseG18NNdJcabONAA6f5dh//ANaDz7BDisgbHfwNZpcUgBMkVwK7BJJJmLoM2lKfvAAWz/yw1R/9MOwYSOJV6cjGeBFxpDEEcxfglOnOfS//u9YjzzJhmaTRhL1PWeMH42AeZE16Y5EC+gOdtDgQm6xvHkLB//ZP4XvfidMjbGi3iAVwjzAbveg24TjR3ny1/4NPPYwW1abWmzQJb3P1RMWjNbXXZcksWgN1pgeqbDzo9/LxH/zEWbtiMQzwL/mukRpQs93sZwYO15iyovpnXyM7tlHGMqnCYplMzeubBbkhmKc8ROJQvNHWOoMMLDlVhrXfAAGroPaXlp5xYy3+Ks4HYiO05n+DK3Tn8NfeYqBfBVbLALkyO1QAXouMX220PblNuESR3K/GWbFGsEdu47RWz8CtWuJio1E1AhccZvoYXXOg1Dop+/n8pHP4KfPUvfa6hCvRnx2rI0KHW/VdEhQ3SBxMUzT3siWO3+UhV6FXnWMnuWTF5Fq4YWJsA7Qv/X3xNfLO64D9NfLmVg/jrfmCFwB6OXXXwvUDQ1PN7X66EcR9bvbcmNOM3FI7VCv+2p0I/pf2eQN1kdorqTc+/nHefihr3HuzByuE14xztL4EwHB9jcOENRUxq3STSUexof6CAxMYY9txRrbRTSwkSWrxkruE0u3xPfwrQQraWOn5jgzp0EmxnJrHsaszhiXXTUvM/o8VaRZAi/luAVovrEp8t8sQJc8XQU8upkSIz6zUTH/LpkKfUdcNSOSDYEpfmgH3fbVDEu73HlCkfTwnZxQ3GqTFpW0RbY8Qzp7GhanCVtz1OJlqnkHr8hI5fVfx+DLGBia+Vtqa+XvpRO7RKndeeed2jkvgbzMeTUljCIF6Wtj0p4fjyZAXzTnQhk3Rk39Ik+f3v7torG/1M2rTEp4PkDXjuq3iWL/9W6sBgBepfq/0BOiLwdQqrkphJmSXvl4bstb52P/Yd5ZFKRGRrP2oQUc8SVIZeNtDkE11+LSLE0h0Z2mkk4RkhhGKa1uwUqzy0qrrf/eMjXGUCj3gIhEuoNOXQmlERaXU/jKsZMcmb9AFNZIwwEyZ4CiqFLIZ4pnhyWqcSkQmsg/UyQoYysN8BZm0ZmT53j2yDHVLPsSFSV503LflI6ufAeZr0mOl7QYsVe4eWed23eF1IsZQla0uyf+HVnukmeuxlDaWU+740KN37hpE8PDY0aCIeOlRSZj+vnCIlM53s+TBnwTq+drB9BTemmbcDDm0vxTPHboHrrpvOaVZ1aTIJTxNQU66RbrGRIwk1UhH2PQ3cOPfOcvMOrtJ43qeJ5EW1lkIpvylog4w6Hpv+Php/6Kbn4e229jORGWnaoW2vEcUikSeVKMFNo6BFLk7FVxsy1MDryNmw/8IDvGbsVmUOPbRPerbCMno5fP8MTJv+Gp439FKzuE5a9qgTySaWz5em7TVD6vwMl9dQt3kkFGBq/hluu+B9/ZQBpV8eyaFh5Ecy2Z45WVNpORS/GFhzn2B39O/swxNjshTrtNKJ1cyedyXU0zELAra3hBwAXHJb7pANf+45/A+l6J+xqjlTkaoVp1Hdy4CcsL8MhjfPlX/hUjZ84zJdTuNCYVUChFsUIMY0u7OETsofPcsqsseQEzjQH2/lcfpfZTPw6TDVphSOGGVLMGtCIciWy7fIHD/9v/zPLdn2VPq81Qr9DilFzYIp3KxJBW8syFPp9Ymq9+YcBj6AN3sv3nfpLV4ZBu4BKTEroe3SSmG7o4bo7fm2M8X6A48RXimSeoF5dxaapU4EryjDDrtPQi38kjtgdZiIcY3PodNK4R9/kD5JU9WsQTc/iAGN9ZgPYRVk//Da1zX6TWPcGg3YaeUs1A1jnbIpFqd99MV24aViZ7mwptt04xuIfxgx+GsVvJix30ikEK26bq5Fi9S5Ceg3MPMHP4r3F7TzPgtfBzuReJh0WkODvRe5/cDqWgVyXJ6rTtSSZv/l6a3iTNcJKOW7ni3u5IKs8btz/xTdy13hovXQfob43zvP4tX68j8PzuQx9wXcmkVhf1EqCbL3F1Y2/T68ZqjiU6PaEBio4pDOp0mykP3P8I93/xcabPzuHZFf256XJmRL0WgejYtNX6jVGk1OFb6GqZRZTnxJZHFg5QNCZwN+zD37SXxWCUVbtO162D6OMl1ibtqamMJxSt3CzaJcgrq+DyU9346v9l09D/7v31UmnS6gj/xlawv6QKumyBl2DnRZ6oQLz0ENAuuYyT2birE7/otpXGbswA1ZpPzIjkeeowLF0kTymhSmeVLOAioiZu7KL1a89TzE2Tz0+Tz00TRkvUrAiPnhr/KE1ei0cvnD9rQbUwNa52zH0F7KIx37VrF+973/tUd14C8tJLQVzYSx26zG8B3qVBXNlFl46TaNel816r1a5s4F8PwPelbjffbvf4l7vtmdLO1cfzN3tXxlKfVpqWmec/t3j4Up/04jO8hJdCFVXqsmxMNU5NMK9xkxZgLrfDtIBuL+fy5cu0u10tyIg8YKTu9Ut7KS0F3AEt4GIHpldjDl+YYT7pQLVK6oZ044I88wjcisZSyXeX8p5cG2VhQcwMjUu4ubFIZvapU2c4dXJat80VRJ3xWgAAIABJREFUv0YmtOL+c0Sz6zoFlszxuMmk3+a2PYPcstPHj8/jZ02KtKOu78IEEN250oczKT45eEHI2MQEQ0OjRu7QZ0qJ1vrF5/HrEKC/3CR7zu/XFHCslNTq4FSbPH34bk5eeILMbuKGMd14RentAtDl3iSli3Lty1Ifq5hgQ/0gH77r5/ombiG+O0xPDMsC0X8vsJQf4wsP/yGnZh7Gr7VJrSZx0qVeD+m2e7i+dNtFWywAsqddXslPR6jy+ThVZxs37v0gN+56PwHCvqjpPCkk2owemTXHoXP38Oihv6RnHaWXzRpw5dkaoyeAN9P3FamEr114N2tQr2xl3/Y72TJ1kKRVwZUcbrn95iZSbLAVMbCUMP3bf8LS395HfWaOKb9C0WpSEed5OVBlVxjjxKSAyApZaNRpHdjHDb/wc3DnXVAVd/EqiHRD5G+dVViaY/Fjf8Th/+d32NbqMtrr4om0QfThsj7khmlVSp3S/vUoOR696gCnCpv6nXew95//d7B3OwwO0SmEwj8AopmPurA4y9l/+y+Z+/RfsbPdZKCXmmgwnd8mjk49GXT9t1j1HGZqAd0DO7jln/0s6d6tNEOHyBb5nksnS4jkWvEywmieemua7NRD2IuHqbCIhxTs+lRvlb1JYV/uVVJ4C4isAZbycUZ23EW453ugspfI34XYNhKnVCUpoJihmH+cpZOfoXvpERrpJQa8Lqipna1dbVlTRQ6o3XNVAgpLwqOTQOQ36HkbmdjzAZwd3wn+NfSsMaJMmBc2frYI2UW4+GXmvvZJ3PYTDPltSCTmVM5jove+RBriSFStTP4q3cgnDjZQ2foOnA0HWPQmif2a7tuUbbYOzv9ed5832pPXAfob7YytH++bawRKgP4cSuDVTczaTdrzuyklnVfAjNCF5blDg2PMzS7z1OOH+czffoG5y6ukiUU1HNRxMx1N2ZCIz+lLA6xXPMiFoWUKsFJ/Uyek41TJBjfhbNxDNrqDdGgTaW2StnisJmYhki6SLNJ5ajb9AsUzW3vnVz66BOna8dWq9fMp7waIfr0O7iv+Hq/RE18JQH8eVr9ypALQU+k4qgu/GR+JpSmz7GVsYttk02uHRGCFFOulT9cH9Gq8JQ7TlmwiC8IiIkxaOCszMHcGLp1SrXmlt0SFCFdibopYjbrUi0D2L2sOcG0HUmnKtsnArdfrV/LMBVhPTEzw3ve+l/379yPUdMlAl/ksHXPprstzynklAF3mbdmNL43i5HUC0OVPSSctu45KLb1CEX6NTu6aj30+MC///Vpr0MVF+urDMC3WPizZir6UhOSlJmb5BrqLNQzt5+8jtaFWOksICOs7+2t/UhKqpPllo+wcoQyvrq7S7bWpV0ImJ8aoBkLzTEiTBM+v0gQWMzizAqcWWsz1chaSiJ5sqEPjtyE0ZlJXZUFCO1b/Ddt8f0Nkku//XIC+uNzi5OmzzFyc1ci1QACPpBGkjnYBe2mHauBoWkUQL7Op2uPW3UNcv9nG7gr9tgOS8W1XSHPTIdf7Wt6lEvpUqnUGh0dpNIZ0zotsycyN5xZlr56TNxFAtyXZY5XEnufBRz7JQvsUlt8jrBc024vaMZVseT0/IqPpX9OJRKQVY2wavo0P3fFPaNi7yNOKGsdJUS+syV3tEqcXH+Leh/6Ylfgkbq2rDvqdbqzSiLibqImY0LczATtaCMg1VswiwM1rEI2wb8d7ufWGH2DQ2UOW1TW7XKRAWd4i9xY5evEeHnziz8i8s/Syy6SSeBEIW6KMTZOIyJTAC0l6ltLcQ3eSqZEbedsN30XaquMyoFdC0utS8QPGuinh6UUe+tV/R/DEcaa6MWPit9FuEV5h0cn7GzmGXDNtfBaHhljcvZ1b/sWvwK23ETsuTsP4XKSrS3gyyY8c4tF/+atUHz/EhlaLaiKpAjmpGJWJGl4Buin26vsLiJYVJrPIqg2mxSB2+1b2/9SPEfyXPwjDo7TjnGpt1FxDqy24eJ6zv/ZvWP7859iyskwjjkkVUMr15YpOQa8Bx7U0bm3FKpivhpwdCnnbL/0MI+++jaXQpuMaA9zISlVHH3o5tWSe4tIzcOZh/M5pQmcZtzCZ4vIwewSp7PVRdOHRtQZp2VOM7H43jlDcg2voWJtVHe5nKwT2MsSnSacfZOn0F7BWj1NjGb9oK0lGOua6z9BboZmPYuYn9wrLd+j2YvJggNVsiNqG2xjY/0FoXEcRbmcldvH9ACddJrAX4dKXWXjyE3jNxxkIWhSxjq4WP+X9lQGn91xhpnlEPWl6TNEd2MP4tXex6EwQecNalHk9rW+v/Qr75jyCdYD+5jyv69/qDTcCa7uQLwbQX5iJK9uQMg9aDEuGBsfprCbc/bn7ePLxwxw/No3nhti2VO+Nq7VEkCjlzoFuN8J1xPX9G+ug68apr5WUTYhQwCzbp5ladEQPOrARxrbjjO9Qbbrkp3ekoo3Q88xG1OtrlaUCrn/KnPT++VvbRX8OmFVNui7Jb2gP+KsU/nJD9/yJe/VbX9XYrdmu939dUtfdXBgHa7fzBqDr4i+Ix2w3+k8o1LfAtQtqrk21SHDai1iL58kvnyG7fIpatEBFqO50qYqXkbAvkkw7j44rne2rmxadD2sowvL30thNdOLtdlv/LRnnd9xxh+adl5sM6bLLXJZOu1DbpeBU6rTlOfL70hhOAHqlUmHDhg1qDicAfi0Alr/Lc15rfffaM/liZlmvh1uUmQtrjQGfe1RXKOslVWXtRfiithlGR3nlUeq7+3PyyhwufRGkcyTnS5KLJHPcMZ08oQmL0VO7EzM3f1mpwhs3jDEy1FAGTtxtabHPCQZxag1mUzgxX3B8vsXFdkxXHL8Dvx/PZjqCAsIEIFv4FLnbn09GImPqpKWJYf+qtOHsuVnOTp9nWbLW7QDPCUxkYGrM7tKsR82XOKgeDavNjqGct+2qc81YTt48Q0WssLS77ytoM9eHeDd0qTeq1AdGqFbq1OuDJlqtf2laltEYv7CL/noD6M+fxa/cSFCSHlJ7lfnmMR558lPE1gJ4XfwKdKJVLIk/688lmYdGl++SSTZ4PsrU4O18922/wLC/jyx2TZpJHuN7PRaTwzz57Gc4cuoeEvcyCYsEVYtuTyLsRLqgrWEtBMmYy3jrPURSImwXJ3dJO1Umh27i9oM/wuaRd2IX43hWQynmWbEK7hxHLt7NA4/+Cbl/ntxZVoNCxxMzOSMJKaRsXWQEvk8sRoTU8Bij4W/nXW//Eexu/z1zi56wQ9yAyV6O/dgx7v6ffo3N51fYkkFNzMM6LZ298kfKCJpTLt1/x6WZ2szXB5jfuYXbfuV/hHe/k14Yaja6gO6wG8HyMvznT3Hfr/8f7OvGVJcWCPopKpled88F6HL0buARy8WZQuKFSnNfGh7AvnEfB371X8CePXQKSzXqoetDqwOnT3P213+NpXv+jk3NJvU4Vi8JYQJK3rslYyQ7AFlPHJeWldOsVjhiZez9qY+y9aMfplN3WPZyCnHXt3OiQozoMgbTRbqnH6Y4/zD17BKe3cbpA3QZFUdTQ9ZWBIXvNUjHm2Jg23fg7v4ANPbRY7OI4AmSy1jS2V46RPvMl+heeIJqMU/Vi8iSlqbMiFfClUVV4/As9ZwwFQGHXhRjB3WaSRVq1zC67/0wdhsMX0s7q6txKvEqDW9VO+gzT36cyuoTDAWr/XXLdPzNGt1nNGqSikeSiNv9BlbszUzd/F00/a10nAGjrRcjhedJh14Pa8r6MXzrRmAdoH/rxnL9ndZH4JsYgRIk9//f76iXhknmRtzXg5aW3H3NpLij1iqj9LoFD3zhEf7us/fSXO3R7aSEYVXjgOKoi3TaZdPQ6TYV1AiIEcrZNwrQ1XhMHbpNd0PdZRyJCBFVqEfk1+nYdeLaGP7EDsINu2FgI20npJ2LTRy4ff2n9IFNldqAdNmAqLu4dnyv6mCN2Xs5ViVC+CaG/TV+6SsF6C8GzuXQpfNo2AU6Yn19ufG4MjS8ciz7GnVR90qetOr0MgI3UXBRSXtYqwskl87AwkXC1iXc9jwDVoyTtfEkDsYxQD+ViBnNsBc/gBcfwBJYlBpsAd2yARat+Xve8x4OHjyoBSPpeMmjjEYrQb483yQGGEpn+T7yPPmZ0JwnJyev6HRL3fraaLXXQ4fh+Tri1xf93hT9dAPaf6zVkF/54ZrJp6dbN5Ea+2Aea4G6/uC5xHnTLS9n+tUJY/a9kWqxk9ymJ7rrvhnYchcWFpZJElGU51SqPpsmRzVr/ML8NJdmzrHQ6hKObSMOR5mLA6W1zybSefPIpHhkO/ieQyEGYFmsrB0Z/1zAXi7eBtKnvqq31a+iFGZLAYXM7aPHznL+3AU1hnMdX0GGGjOpz5Vs1DNcATlRixE/5ppJl4Pbq+wYSqAzQyVr42pKh6emmJarqc7kRZeh4QFGhjfo+1arDeMPInx+TSowUYFvaoDudEmsBY6e/jLHz9yHVWmR2+KSnpAViVR/zdTSNcAAacPaEXO1IUYrN/D+236RqfpB4kzoxgJeE1IWOD5zP08c+gwrybNk3gKdeIlqzUSpidF3RentolMW0zlZugJdXoVZJmQjAfBpN8TNprj+mg+yf/f30gh2UWFMX1dYq2Rc5plzn+Whpz5B5sxQuC2dH4JnBXKp15eYeYkrui3xcBk+NexiCLfYwHe+/Uep59twigGdhXG3Q9322NDK6Hz2QR789d9k73LCxlQAbUoicWgiVZI/fYBo+7YBub2C5Wqd2c1THPxv/xHOj3wfbJwAN4RODzoZ3PdlLvzB73P5819gjw2umOVpVJfp3Moou0Lb7ps2CkB3wkBZKnkm2eKO+jksVwPOBhbv+eV/Ct/3IZiYUI02Ypoon3X4KOd+4/9k/p7PsynpUdWkDc2Awc+k82zWHrk3xnZG5NhElQon5Dr/rju58b//afKxKouhpTR3iTLrpjE1O2bcWmbp6H1w8WEG7UVsukoPN+tdKfFaA9DtgKRo0LQm8MZvoHHN+2DiJvAEoFvQuwArR8kvPcbq+cfJFo9Td7sE4kuQtckcFcFcaWGY6FGh9xiTyzwvyNJcTSCjokJkTzK45Q7syVtg8iBUN5MWPnnSwrcWyc8+wOVDn6bee4aGdNSlwKIRt31Dvr5sz+xx5D7lk3ijLBSTTN3wfuKBa1gtBkU1D47kol/dF77GW5n1j38VRmAdoL8Kg7r+lusj8IpH4DkUd3NTXvu42nnr34jF2G0NKJKXS2cnTRwe/NKT/N1n7ufsmUs06iMas+a50lmQFxjKr0SxCfiRjZ90K5P4GxcxyaKi8rbCUNMFtMmGx5JNlCOb7oJ2khM5AUV1DH9yO+7ELpL6BHEwRuqZXE+hX78QoJtR0FrEGgBxpcPeB+mlodwrHu/X2ROfY4K3Jh6tLEJcxUbmpH89VrHuqzSyzpjDKZ09F7Vsn7Ioxm9CThcep9rsdRmwerB6iWJplnzuIsXcWYLOIgNFj9CSLVmqFN2S8aD9G/VEMB1Eczwv3TXTTVg/Ck0653fddRe33HKLdr4XFxf7rA4DnGSul0ZyMjfldfruQkXu01vldUKXF1q7FJx0TNSnwYxP6eD+ejnNpWndix2PaghfU6O4PivnRVy4n3tXeKFZmR57n6Su086M/pq5cPUdyr/1oWd/KPqtS3V0tkgtHxHdCFm10ytYWWnSXFml6ntMjI8R+jaeB728y9mLZzl17iSn5ldIB7fQ88boukO0ioCeds5DkiLXiLaaGyht2c4THNkMS4GpcNUcTGsM5uPNQ92rpSRqQJtcg089fZSZmUsatVQWkUpTNdsSyrKjID2PJNWgx5bhgj0bPPZO2Aw5TarpKoF4O0jed5qq7lli3DK6DI+NMjmyQT+nUhGTM49UhPfSCXSMrOOFEojXewe9nOnPuye82Byze2TOAvc/8hcst5/BrrZI6RFnXXxhP+QSxGWc72WdMewC0XdXyNIqfrGTt+//h+zbcZemAYhhVpqvcGHuCIdP3Mv0pcewa8taBMjo6C1LmGMC0H2RE0i0nK488itP5QWSS21ixmTOBETtOiPV6zmw60NsGr+R4cGtSLhexiqLneMcPfsFjp6+j8S6hOVLMckmTo1xmwHoia6/QouX9di3QuxiAJJxvuPmH2DM249nDWknNulGNHAZX4q4/LG/5tQffYq9zYzhbkyWR3JAxgBUmGeZQNwCKzQlJqHPt8IKC+PjDLznHWz6yY/Agb1QqcBSE558ltlPfpr5z32egcU5RosUTyLjlN1x1YfBkSJZn8at5o6BSdJwJXEFi8T1aQUu58lovOMWNv3ID1G/853QGAY/gJnLpPd9iSMf+0PsY8eYSBMqiQHocq3IcRsyvclPFyM40V3nXsh532N2z1be9a//OWwbZaFq0xHH9IpLt9uhSpspp8nc4c9jzTzCoLssQW0KoMv7j/FgeR5Ap8pqNkhW3cbYrruwt90G/pRUY6B9luLik7RmHqdYPYvTm8MpuurSL+NdOGKmK5R2uTeINlzs//VGoRNdMuK1ySFpJt4ArbSCVduJPXI9lakbsCb3g1cDMc/rzdI+/kWa0w8yZl/Eke69I/QNqeiY91OzO/WWMQYcUqhr5XWl6A/tfifOhrexkNTJXTG9FImGHMArZ628XtbF9eN4ZSOwDtBf2TitP2t9BF6dEXiBBn1tJ13AuIAhs/FVCt4a13f5p2+HUAScOH6OT/7F33L40Gn9t2adi/YsiVQDJ+ZxogWWLk0lrNHrGZ3vC12CX/nXFIAu9E3tJYnbcmGRZEIhtHElwibu4HuWdtSlY9526jCylXBqH+7oVuLqGE27qgBe4KK6KesCVWaymmNZC9JflAL/jdcYXvmXfZWe+c0D9Ktf3ri3my636mlVKye0P+OK7xBrvJ3QAG0SKlmHoHmBdG6a/5+9N4+x68rPxL673/v2V3uRxeIqkiIpamupJbXUrXZ32207mZnMTMaYGAmMrAgQOPln4gEmyMQwHCAwkgBBEmcmCQIkY2PcdhLH7nZbrZbk3rSSWkhx35ciWXu9/e43+H7n3qpHSt1Sa2mRmnoCURTrLffde+455/v9viVaugGtvQh3sCoO7W4WyqbCEAdfwvS8M8SNis4uIkE19xUbG4RhY7hiXBGgEmiTjk63dv4h+F5eXhYWR/EaghECblLZ+XeCcGah3+nMTjO4sbEx+X3RYSy07sVn8X1l7A85yH9Kl+8D3/ZOAH63mcRxg15s8IaLPxugWrXHVRzjcKgaoQj/WEMlxSJ14X1uyELHLmZO/L0C/Ro9Cig6NwlcgW4G3Ly5gEGnD9eysHV0FI2aizQm3RXwtQgXF+dwfu4yLq720HGn0bPGoDujCDQHA0ZsWWoOJSBIB5TR0B1bzZ2k9MeZgShTyRECxKRjzb9zU0zKPTfMLDgaePPICdyaXxI3ecNifnMohpwg4GcsWmqINj0KmWrQQ9UaYFsjw+HtJewc0VCNWqhkAcwokQhDPQfooRZhdHwM02NTcgkcpyT3w79aAL2PzF7GXz7/vyM1r0D3eoiyEH0/RKVmI4pC0QATUDO3nDIugnVqzaPQAaIR7NnyDJ589FdQMZtSMFrp38S7J1/B2UuvI8jm4dR9BMkqLHZjgwSOo2KpippMzOvIKMhUJUAI1RiKWs/idjwoo9cqY9eWp7Fn+2OYndmPilmBj1VcmXsH566/glsrJ5FqS9DEAISZ7RFMFook917FuHEdZvfe0h2YdPcORvHYoV/HVOkwbG1UuuBZGKCS6BhbGuDy//QvsfadH2JPJ0a510WYhWIqSGVFSsDMc0HZhm0pBXOYScF7tVbGYHYa+//d3wQee1DNT60u5r/1Hcz/4Meo3JjHRBrDZooAk1zWwbgqtBsEofmsxrs0MVUR0aI3gqbJvRoyIrNs4Uzoo/zkk3jsN38T2LUTqNaAk2dx+Vt/irkXXsIOHaJxtxmTKekhukgHFMMmA4MQolRlo6eaiaVSCSebZXzzv/s9YO80VqomemYCs2yj3+uinHYxZXawduJ7yOZfQ8NqI6WXzno8Kw98aA6SCc1EopfQilwE+igmdj0BY/cjgDUBRCGwehGdy2/AXzqLitGHgz7ioIvUSGB57GAzxhVgI12xixhpR6+dSGwikpAp9haiMITt1tEfAH3UoVd3ojx1EM6WA0CJBZgMaF3H/JkfIVk9jelSD3H/FgxbeVLIRRRWmtr7KFYTo/dsdAIHfXMWpZnH4Mx+CUtRFandQGraSGTW3AToH7gQ36NP2ATo9+iF2zzsz8cZUHnR7AAqA6HiobS9icTBEPAW3RsxSqqUBYA4dglJYOLYO2fwwvM/xol3z4MsONPw8sWEXfO8TSSTuHJRVT/zaLO8m/pRzqain6uwMzHbyau/YgCTRewlSOwKNyjdMINveAhLE1iOHCTlCYze9zCC5izS8qg4vPdjDQGL36aDzMjzbGl+Rm1c7j5fdFMLUHbPZ4C+X4YwL0bOEHgvtX24k55B1xLRJEpeODGIztgqdggh+bEcNzpNivREcpqdoI8Rx4Dm99C7ehrO4kVYgyWkgza0uAM3Y9Yug+9i6a4InY9AB4zyoQRh2MhPURW5iSawLpzXeSw0cLt165Z0umkEx5xz0tsLwM3rKO7GNjfi0XqHnF+90K1LLnAet8afjFIbHR2V7nsR3fZxCkwfZczf+Zqi81/8+/sB8mFQXjxfqOUsmuQRdJ/Esfzc77GOo/MN3hAbQkHZLNdwQ4DTrYV5rLZX5RqMj0woyirUXFMQAYQLQ+Ag/5B3htRkplAw558CrDMyStMwSDJElobVno+Lc9cQDAbYNjmJnVOTYnpo5T51jCBaQ4azKzfw7txV3BxkWDHHERgjgF7mSEScpxoUAF1LyVUFHJud+RBuxRSQMRhkohUWVQ7fP+6j6upI/S6iwIehWbhxYxVX55axuNKH6zagUW5BCrSWIPa74oMQRjpiKVoxMqqPipuglK6haSzjqf1T2D/qYFT3kXZW1FxYdtBPAmQlE1u3bYMHSxzlXbcsY4EAXY0Lujjf7u+gru+91UFfvz/umOdEtoIujNIavv3C/4pEvwK4HUTSKdaUllti7PKxmXfPpbCTsrjjQUs9VJxRNKoTqFXHZa5qtVax1pqHn6wgYwa92Uem05iUI5ommUrys+HTIRQtMeWSMUvNMXXj9FRJWQCniVsdiEdgoYFmg477DXT7y7i1cAFhtobMaAN6T/Kx2QEVJ/6h78viODukvA1Y0NGyCvRoHPfv+AoOzn4NWlQVuZcWJRiFjdpCD6/+4z+Ad+QMZlsD1CP6u6SIOe4YeMButDCjqKHXEMZcay3ojoeeYaDtmMi2TqK0bRq+DgRrHWTzq7CXV1Hr+ygxRz1ljrYKKxVYK3W4Qt+uRplgRlOtNyz0EmTT1T3QMnFV79gW2k4J5W3b0ZidhWNZ6N2YR+/KVTjLS6gkIew0giWu8Oq8q3MDJGQVGCmSIEalRAlehmXPw5mxKp793X8EfGE/1mom1pgPbgFWBjS0PtzVC1g48RxqwSlUtNXcAZ2Af5h5OAxYdQQxmwQOUrOB1JuQ3PJQqyi/gWAFZrIKM27BSLsiV9GNWPLOSZ2XgAk2uRn1kFhq32QmCE1fALoeUxKQFx2ZCMCVUytJtFvAzyhNSgydOL9EbRjBAqx0GW62BlMLZcxJA0K2gcoZk3NYxs44h2NKo/cq+voM0vpBjB/+NSzFdQRGGbHOZsYmxf3nXvfuoRdsAvR76GJtHurn7AwIXZ3U3lyluW6oxDggtTkjgCHIosv1sLO1APbExLtvn8drrxzDiXfPIgxYPaZhVt7dEoqd0lCtPwSYcxNRAPSPV4Gl42sB0IvYM4n7QgSTID0NYFsmBmGMgEY8lTF0Uwf91IE2sk0AujmyFV5jEplTwkB3JZ80ZFeKG+6cvkwQSq2qooOxM5FTwop4lXt1aHxEgF5s1lN29Ki91BSYFT8fjidpCTIzOIKR+qjbGkqkNK7Ni/YwWVmAP3cRI+GKxEMJhZIbEoNnPRH3ZAFa635y3Mopx3wF0tVDYzeetHq68hNgxEpCUXS3aQT32GOP4b777lvvahfgvHBeL/5fmRjmZnk5gC3M49g558aYnfMiQ3y9SHMXXPs7O+MFAB8G8MMGenfBIW9gvRyjFJ0o9smZscxtr58Gop+9uTyPC5fOozvooVytYMvWrZgd3wkLnhTQhuXoAn4YkcjOk+xdWUjKgeU6vuRfTOmKL/dirAy6aA168OMItYqLyUYTNdOAx6JTIk4ciCwTywDeXVvGsRtzmBsAXXMMsVYT2rPMP9JRUr4VGkPYhH4qsdEY+HT4VuZrdKV2HBt+P4SZxYh7y3C1EHVLR7VSRpZZOHH6Ck5fmcfiagivMSWmUn6/j5JnSUwkxzoLiWFiwLBo6MTIyxRW0kIpWcKDs2UcnrCx1QnRyAYwU192+z79HGplTG3dAldn/02XDrqYnA1p0N+/+PT5Aeip1hOA/pff/+eI9fOiQZeOKkFKUhSvYmXIXZj45UXmjJ1MMS6M4dkeLOZQs8AbBIjJVLBiGE6GKB3k4JxrHsGQml82JBlqtMhAFHsFpQnOUnpmQCL5ssRBEnEs2Si5FRk3UTxAr78GzYwAFmB05SReAMUN6Y+a07KEhRcWBmiSVoUWjWL/7DM4tONXkAQlYSkpgG6hthLgJ7/9u6gdv4KZtb4C6EaMSMsEoPNWopZbxEsC0FVHWozuWJylsZpnQfPo9RIhiWIYfgwrilFKUtjCGmFHm+sDPeA3pgLeyYr0n/P2DGX8SbxazGnUq7NYFpkm/ERDbDtIXUcix0zq7MMQFaYakP3g93LJlTo3aZ4oQoAu5zqMULJMpJGOlZKLkyMlfOW/+kfAEwcEoLfNGAnd3JMUTX2A0up5LJz4a1SDk6hoK0PxEArxlfjVAAAgAElEQVT431nQ5jFTesc4vdTwAL0iPxPdlfNoxF2YXBfTATSEynLWSOR8c/Hj/kY0+axMJOyemwqgW7zmEGaBHitGhtyvArJpgusi1lwkjJfl57JAlDDRoQ0z64rzvDh5sDpIdgELAPJQ8Y+JrgA6R2uUEqBvRdo4iLHDv4bVpC5JOSF1/7fJiu6KVWXzID7BM7AJ0D/Bk7n5Vptn4Oc6A7cB9NtfSfMRTviuU5LuKB3XK5WabEC4iSNgOfLGcbz6o7dx7K2zaLf6GBkZhU4tZ0SjG7VZVZi/gFN555ybEQJ0cWn6+AB9+BPULqeIRFPfQZzmk1Qtf5aLVLPQj4EBLKTVMSTeCKzaGOyRLUBjCpEzgoFRwgA2Imar59VxusQLECxOlSx6P9cZ/5w9mZscQzZ/BEDKFE05S1OZyFgadsPRX0Yp6sHx1xDfvIJoeQ4aO3rdVTSkkKI6MykBvaG6P2qbFsNMqDzMoOcaOQIemsNBUwUeQifSftnVLozcitzzRx99FI888ojknbPb2Ol05Ppxw1f4IBT/X4ARfofC6I3vw+cWWecE55+tZvvDD59iMzusIS7+TQGBz1p/nu/KC7wnu0U1TxCg0z6LHfSIiuk0xIUrl3H2/Bn4oY9KvYbR8RGMj2yFa4zA0stSSLRtA/R4ExMr9UbS/d6gzNItnUBCWRsSiPUGGRZXVrHUayPRU9QaVUyONlHVSIcN4XCsxSRyWtK1mwPwzkIHxxYXsBAZSPQGUtD8kgCKI3WjoyRmk3lygWkBgd+DzY03xcAZ9ekWzDjBSNmBl9KFPUHN1FCrVuXzTl26hR+9cx4nry1Dq4xD9yrodHqwDB2O6Dti6KaNmAZlThlBwg5qIqaKRjCP7dUQD0072NvQsaMGeFkfgd9BoiWoTI5ifGoCVkYduwbb9pRHiDiKc2z8NPnR3Q7QfzbddphBkjLzvNzCXzz/zxBp56B5NF4jGjfknMoaRhp2bt6ngLRSjPM5HK/MGZe6LUzodLYWhlgKXWl7CjI1OV3rMZPyftKzHpZiDMfaEUwLTJJ4NJqApdIlpcEZO+EsrCsNtcpli5GK3qsgh/CA1HvLbSXZ5eouEBPCxAOCMezd/gwe3P1rCHs2LMeF5kcYyUzUOyle+vd/ByNnrmN2LRCAnhrMjFcAnQ9quU1qlDlOxFeBxxirjqyuI8oS+EkKix1wypSkU6vJWsHkFSmg8X3WixXqfTfAuZJKsRjLR5GVwvMiFGw5HXxPQwoEEf0YKJ8zyNhKkAW+XEsWA9TrlbEoo1T5HSLe31yz0lj5OGQmVssejtVsfJUA/cmDWGlY6FoZEu4nkhhN9FFeO4/Fk8+hEr6Lirb2XoBemKzJpyrvEnU/GVIcyBIVrZdRpiV545R88XqrjYSUJnV6CFDConLhZZjEZP5wz8QIgFgAOs+PcqW3ZVyI0RvfJ9ePC1DPX6PkYNSzB5JOIM+Vsa7YHIYExas5Ua5nHv9Is0IC9G46BTQPYfTwr6GlNdAyJPRUeG2bj8/vGdgE6J/fa7v5ze6BM1BQ3O/ctKvNPBl+mlDj+Md1yrLQhEGMlZU1/Iv/609x8/IKWmu+0OM9ryzGSNKxYvU6oea80LAXFDOCc3YL8g3JxwToBc29qOQWm/F8fy5Ua+n86wTp7GiobisXzTBNERsWeqmB2KpBq09BH90GvbEFWW0aWbmJkAsRjeRImE/UpkHXN5alz5ri/JkMMQJo2SHRudhRFHHSZ00NjiF+wNKts7IBSskA0cpNaGs3obXmkSxdh95dRVkL4WkqP50blYibYuq2uZGSrid7lqS6RzC46RC6u9pgcjNMUwMCdW4KuZXlNSYAJ4V9y5Yt0jF/9tlnhfZe0NQJ4Ank+aAufRhs33kdCzBLt/Yi7/xOp/e7AuTeQUO+k8LO78pzU1DZC7ZAceyfacFBOt35CF5vgRfBa4zSU8yeTtjBreVFXLl2Ga1eF5PTiubb67I750HTS0Jv5bVlIabkenAcDZSCK+dt4ezk4VCcKfjOMdI4w/zcCvp+LFTd2kgN9UYZrmHAZeEoZdCQKkD5pouOBpwfAG/Or+Fsq4+e5iDVytLZVFaIHLcbZpry1WT6IyMkgp4EcLQUDhJ4uo6SoaOmaRiveJisuJiomCiTeKL847CYAd997Tq+++oxXF4eQK+MImHBUD4ig2MZotmN2QGzqwhJR+VnsYsfLqGereH+sQz3j5l4eKaKJnO4126J4fXEzBRGxkah0WGehQxmswuFXgEsAvSi4HX7HPN5Aug9WJUW/r/v/SFCnFYu7oJRaJCni28KO9kySMW1XM15co+x8ELGD8285DecxRiBp8wmIxpb0ntDCtVKoiOmW3kBR5N1jyBdvVq9d75Gikkg4VMCk/Mc5z5KhzQlJaLPCj+PmvAkIb08W+/cFgD3ToAu9HYBY7cD9Ad2/yr8joVauYrMD1ANgGY/xff+vd/B2Nkb2NkK3wPQ+R5mwllYMQIovWAxQhgdSaLOmxQS8lWetQyDJYkMmRQxlKSOr6fAn2WtjVGVe5jkqQvreSn5/CDnRS9MOdmFz809pRDBooGibLMIJcwHSUpQpqUsMDCpRdjckobAK0M7hwSW7mKlUsLbZQ1f/z0F0JfqNga2Om4tDnKAfgFLpwjQT6KsrQxJFTY66Oq75Cam68UUyhvUPkrM9fICqUYH9mKMsEkuBQiaBFLKknfPhYLOUgZPJN86QWxGcs0Nob2rAoPSvxfjKj+jiZz8XHdP4zma6LLCQXagSr4RxqEAdJWQwWGY6JQX0VTQQJhW0YmmYIwdQvPwN7FmNNHSXAT5NRyOVf1M9iObH/qpnYFNgP6pndrNN948Ax/uDCiQXmRIq8VDARYNUcjMZ2b/crNCEF7BmdMX8MMfvIwf/+g16LErwJ0LEvXqsic16LTNBZo0qaGORh7dsbEZKbpmH91kZBigF3FfBc2Mi7HEcYmJHGONNCQhO7KpmMfp0u0NFPg2SujrZQzsGpLyOLzJXfAmZhE5FSRODbFVQci4uMxGKJti0rnzxe7Dnea78lms6g8/Cgfd4t/uNJFT/64AOjepHBeqmxOLps3TQ7jZAPqgBb2/jGz5JtBehNGahz5YhRV0YKZ9OOLQzvgfmgyaYoiVUBdKJ35ugmUTxg0Hrw4Hn6JCSt9BzITYkWCnRm0yCLhZKNi2bRueeuopHDx4ULTK7XZb/hCYEmAXenP+vQCnEveXP/i8IsOcgI/gnCCfwJ8PVXzacH2/2y7qnQCdxy6gNS9U3EmF/8yPf7gBIyaD0neSokssxHId3biPdqeDpdUVBFGIsYkxNJtN9P0ImU7DyRSDfl8i8wqTM7lGeoZ6pQLHteB5FiyLem0fg0EXftBHFmbor4SoeA3Umw3UamXYUhyKoMchHJnHuLG3MICOWylwbCHC8YUW5mMNkV0RcK5afQqYs+OkuqPsZLEI5ANhT+Q2Y5USRpwyRjwXTa+Ehq1h2hXbJzgZUM7BBPPX2eXra8CNAfDdV0/j+TdOYq4dQq+OAE4NQZKbZyWRMJpMakIp7CHAZtcy7cAIljFhtbF/FHjqvjFsr2aIOrfg2RmmZyZRq1eRMjA7ZYHLkUKOdGnzDvq9AdB/vrVDdZMVAE71LuxqZx2gw23J/KMbDmJSuKVF7edeBkSdxbqoIiO5tpm09pf8cjIOCg11Kl1QpbSgnleZjwps4zhhfBvHhpJdD0k9NqjuMtewm5ryucpjQN3baj0rSGkCyNblG3nhQBbzfE3PwaLQ2/NuaRqXkIXjOLD7l3D/7NcR9RzUK1WJKPMGCUa6MV767d9F9fgl7GxHaIYbHXQyoQnKGYfGznPEe4XdaK6qHHYsfXHeZneb6o48paUA2pzRi5hEkaYQ0IsGXYF0ZVCmToxg0aLzL+uUSjjgerNeHCV1XyeoZKdX5aXz/QxLddTTgMeXg3YycijDYkEqUx1sHmMY0Vi2hOWKg+M1E1///d8BvrAX8xULoUuxXAo9jNDU+qi2L2Hx5F+jHJ5AKVtWTJyhh6K5KzmBzAf579Vak4/VQh6XN0H4q4yRZezw8/uldLNQ50XOgqIL5OCcySXF+9ALQXXWRU7DdVmjVCyff+SEqntafTarlbkXR8qUAhpfsqSTwijWwJwkQmd7YdunZBDW0Q4nYU0+iPqBr2LVHsGKZiEyzDy27jNfRTYP4FM6A5sA/VM6sZtvu3kGPswZGNao3u7QrgA6nWttq4SSV0e73cPFC9fx0os/xpE33pZEGNeuyO/DMBbwI6ZgOt1uVWVYQPp7Hrlh3Ic5wA94TrE3KbLK14FWTjXTqdEMFfWOZnfcTFH3ZjDyi1EvkgPKPFRuwm10MxO+7gGVMelYabVxGLUx6PVJJG4TsVlFaLhCffepTSUl7I5ouk/ga/3C3uLnBejDgJ2bTVLPXVsTwJ0FLWi9ZWT9RWRr88jai9A71Ji3YQU9OGkAl+607F4mA9WhM6ndNaCRqUFMkwMEOrXLPnS9yKPccYvrTWMcMfvJNAwCX8ba3r17hdL+wAMPYHx8HKurq1haWsLa2tp6pjlBHJ9L8E2aO6nRBUAXDX2+USGgZfecUo7hDrTsffMCVtGN/oVdrA+6F4aKLaqDlYqxHb8H/0inJgcnRXHiM+2g3/F9hnuziuCrNu2dflfAuWboqDebMsfw2ruaCxKQRb5Cj4mYcgfGSdHcMkKaJej7PRhGBot5zYhEt9vurUn8lGd6mKhuw/TYVjQqZVUAkkxqSioUVZRlId7rLQDn2ynenFvF5XaMrlUR12pVtOFQ5TNj1VXUCJUDlhZgxKsw0g7qloX923ZiujKCpmmipgF8tThy8D5K8nhCafkpJ2X2wvoArnaAF4+exQtHT+BqJ0boNBCaZSlQWVkkGnkNrujW5QgsRjHx39dgDuYwUw7w9H2jOLylhFK8ipqdYHKigVLZWdecFx30f9UAulPtK4CunRSTOBruabqFOLZg0EEcgYxEmqsVxS0hrgsIUt12gVEChNQ1VJRzxoepFBSVdJ9T3NWIUv3hdTCq6jtkLbCzKfOLFHm4hkr7V+VdSy2SXh8qki0Rw0DOicV6quJCBVmxQy/U+41UFnlfAtqkBC2exgN7v47dU19GFpRRcT3ogxBeP0aj5ePt3/ufEf7wKHa343WAzvuRY44FUrq4sxhFMBqTpi2JBCYS6s+RCsWdn2fx+WR1FBIlmrmynsFuMh3mpWig4gfZtS1AukSKESDmPxVrga9j8kIhw+AbkfWtITV5jjMgYue8ALoZTJGq8Nh4RjPJPOfDiQ3VwWeKA13pLRcLJROnx0r42h/8F8Ch7bjpAZHjyOv0KMKINkC1exmLJ7+Lkn8MLpY3ALhc91yik9PV1fjICzg5nXw9sULo77n8RsaBtV7QUYBZUdahUXeu3jujLjznGnA8qiQKJQYje4PPUQUbUtnzjjgp7iK7YFGKBUMl4UBqqw46WfMs7RUAPa8HKIBOhgPnklF0k0lYEw+iuv9pLDujWGYhwvJgxgTxwwZ5d8tquHkcn8QZ2ATon8RZ3HyPzTPwEc/ARkdBbUiLPX6Rw0vtm8FNSGaLS/v3n/8Bzpy6iG7XR61Uh+eUEIeJABvpOIhlrKLGF1S29RaBLGBFV70wbSoyrT/aF9hoHiiVGjcQxaMwiUpjRhdlkmV7Z4eR4Es2Huzc6gYSUrqYh5xqGGQmjEoTqIwC1XEk5TFk5SkB7ZlbF6Dez2zE3Fjdo4+fBtA3+gJq01EA8zx+VUWwZBHctAc77EEbrAGdZWSksrcXkXUWYQxaKJmpGFohCcUJ37bYAU/Aa8KHOMbm9GMB/NyUccORZ52LxEISBgjIuZHLoRvzc2liaDoCtplx/sQTT2DPnj3rNPZ+vy9Z5+ygF11xvqYweSNAL0BrAbz5/wTt1J0XoLboXt1WzMqv97DG+7MeAgXYLsA5f/I7FN+Fx1ekEAx/p8/2uGVbPfQoSMDKmC0IAyyvrIlJZXNkFKMjDXl+P4rgWVZOXVdb1OJ9SPUOggh+FKJNQ0JEYkLYHaxhYXEOq+1FlMsOxkensXPmAYzXpmHz9Qn3q2R1MDeaGcSa9E/70LCYAsdvtHFsroWVzENSGpME5MJAmQnqJmKw32SB2vUe7LQFI5qDl/YxXSrjiwcfxiQm4NBKk8lukm3M6DPp+SHKgYvMnzlTgwUoNsCud4AfvHMBz79zHmcWB+iYVWQ234nZFUQuBHckz1tISFVnFFvWgxYuoBIv4tGZEh7fPYKtjo+mHWBqtIxyiV00RfctNOiSxS1FKGVm994Czt1GcRd77/cO4dyMbeMXuTlbXlyTe0Trw6n18RfP/yEi/TQyZw0RW8RC77eUizsGqhtNZ7KctkzwowA6wQ6p54yqypkHEm2WIEljAaFkfyuAnpvECZwiUFJHJmdTpGTsghLs830UwM4QwHIp4+H6mpM06NQtHHIFbOWPvIfSxkuxWLxd2ElNZR3m8RUJLWkSCUC3sA0P7v9lzI4+CYQVuBwDcYpqqKG83MG1f/ZnuPH/PIfdrQiNUFAYmNpe0Pwtap+lmKSo7TKCdVtM4kKk8GV+TuAI24lrRWGyqozlpLCd8bUKTAqLmwA9Py9KF53Hrom8nrrtVAC68qZTbIWEEYmMX5PevfKfsA1KoFQBQQviPDI8k7xzP1+qyxH10yoRhPedZpq46Zm4uG0EX/1v/ymyPeO44aRIHFeArB7HGDMCVLqXsXDqOXiDd+AkixL3yYcyhVRacnU91hcIRQvIn1cYyaWiH2ScnpInqDFC2j9p+7kpnLzOlnOcGAEysXPPHe3FNJAFhlC+tJgWyo2rzqe8pxQAOK74pTlWOIhYHOIvHVXIMNVxG4laj4uGPc+V9NZ9HaY1iV6yFfbUYTi7v4gVt45FUuOdMqwwd5H/bBeRzU//lM7AJkD/lE7s5tvey2fgzorknRuQXM8kZkhqYbpzI1Ks2Rv6oJ9GBSS9WNEyCX6kIi+7B07ipjizM0Lm1Mnz+PZfPo+33zwBzy6LCzEXfprYBAN/3e19EIQCekzDltxzg4tlsRX5QID+fp314XOxoe9cryTnlD/GyxDIFRq84nuTQmcaanEqTGzW9V+mBT+gIYuiM8r35qaGVPgMQmVncndkefD1EnyrKp30ytg2uM0JRG4DfauKQGfmLHPU1QaJIL/4+wYALrorRcejOCt3gntFFbztihaxUHcM6Tv19neOeL7PBqB+7/3wvhnoQqXb6FTL4s2NBHVqmTK0kZp9lsJLezDbNxCtzMFfmYfWa8HxW7CYP5/4ouNlJFReOlkHxsxsZYPSchjHVhRsSA8uOiZkOVCvSKq72rSK5lPn0aiNYtFZL7tlPPLQwwLOSW/nNSQw56aRnVbmnfP/Ccb5/wTnwzT39cJSDopYsCGopcaZ1PDCTG4Y/BbgSSiUbIPcJY/h4lPR3Sc4J02f34mPgiHwmcarDZ2vDXC+cR4llSHPflhrd7C4tAzLcoQV4TgEREpTrvaTSnMpEJ1aTI0b0nVCJ2LphJMsH6DVWsaVq+dxa+mmnI+tW2YxPb4DJbsmm2KOLnb8kiSU82TYntz/7J5fCYE3ryzi1HwXoT0Cs1xHhx9t5ppS3htaDDeN4Gl9lLIVeNkijOgGnGgNk6U6nnngSYzr47AiC5a4gCvH5mJDzd4qj18S3+MQNp3lCGJSHbGhiWv8X712Ac8dOY65vobQKSNkx5XGl0QZBG8aTeMy6Shys+4YAeLOdewdzfDUfQ3cV0sx6fiYbtqolgjoyVQhQHdlzlbjWc2F7NqqcV+U0G4vpXxSw14VyQhqI6VjzucEZZz10+6vDdL0RwboehdWtYdvP/+/IaSLu91GKEZ7lC/peQc9FF8BTTqRhZMBu7gqOk03CaDZlVbUdUNn1zs3bGPdhOqcdZd2BaqV9GFjWZTfJ7asIWJBKq8n0GI3NJG1iA+CzzTVENFhnv8ZpjRKNR5X6qg5UjrzdHYfqPtC7oncIZ73VEyTthJsbTsePvCr2NJ4FHpUleP3YKCR6igvtrH6J8/h1P/xZ9i15ksH3RDadg7Qc8aAyNj4XSR6jakuuexJnNIVbZ2A06SZIceSGN+p1JW48BDhXM4uPL0Y6Vsjr1M0ena+aUZHI0N1SnkdlPEsi7lSyKWZn2kiZBc9NxNVZmmKQST3dX6uaQIZKkoCSuygi0yKhnEaYtPCNVfH3O4JfO2//z1E25uYs2KktmJOGFGKMSuG172KxdPfg9d7G05yUxIQimhH2TvcuVbnzIFi/RAZAOcYFp2pNc9Ema+keDplAyqvHRKrxovuyHiIzQCZoWjvgtNjS50ogzIfzn7KUV2YF/lLRWLBI9Qp55KLD30IoMt6IOOFGvQcoKtJVa4Hz3DgpzDdafSyLXCnHoaz4zGs2A2sUjbgVaGHfO1mB/2TmgvvtvfZBOh32xXZPJ5f7BkY0hPly/Btbq9qws+7mOurulrFEm5kqAEz6cLrIohI8aSDrKUM3vLMUi6stmMiigKkcQLLpqmIWiij2IDG5ychhK+URgK2Az+G51aRhHT2tfCnf/wX0j0nKLcMO4+1MnMX8/eboN/v34rN1sama7iDr3pm3Hhs0LcsW7lvE1x5no1WZ0E6C9WaK8CLDs5JrKHkVcUsKQrZIVUGR9xwMk9WFvQ8vkaBdBa0FbU9zXXxw0YnSgNHmimr6xk000GsU3uuI0h1pIYD0y0j9ppIx3bAHZuB2xhHqNFwzpLOeuKUEdHRnnp12eCxek2Ay204AW++EQQjUNgVyV21+bm5SdC6A2x+/RXY3vC5Hda/iQxWugtqN8L3ky86tGEo9HAqE5cbNW6cmLvKIceIHEM2CvJ66cyk0KIAZRPw6CsdDQR46+EAHcakLVxGpX8LVrCClN3oJGKZQmi7espOTSyO03cWAgpKJje4BMuMaeP1XdeC02QpVGNWNMBxLFpP9fcU3X5PaOektH/xscexf/9+iT8r6NvyfFO5ULN7Tqo7HxxXHDN8UFPOz1NdHG5kVTIBKeEEtcXrf7GTwSf/aaTqU6/N87N+Xe/wHfjkP/WD37HYyMrGVGirEqAndGKJ6hOzQAuXr19HZ+Bj69atGCl7YOeJtFhuR/20j77WQcdvo+mNSJfTRgm24Qh9VOWD80+GJGEnNMZg0MPCwgIsp4Sx0Ql4jiteCHz0ky66UQumoyPqBSh7Y4AxhjaA1271ceTaAgKvjk5MEE3Ntyamytw1DyJi9QTlNEAVKziwVYcVXcPlsz/CWNlCzargqcNPYdLYAjtzYErMpLiQbehuRUOqjqXAbxHnc9NBj6kTOtDVgW+/dBwvvXoUt/oalq1xJM4IdFtJeUjNN3RLwLUUkPhfuIy6tohHtpfw9J4KRrGKctLB1okRVOrMcCfIhMyXjuMpI7IoUpp0ebxf4XQIYX7w5f6Zz/jYAP1nvPudrJfbCm1GH4F2Cycv/RBz82+jG8zBLrFAGknRlmCHHd5SqYpoYMCQTHI69mvwBy1Yno5B0IVJ+UTm56Zx9LBQ9GWePkn5oE/BevZH7k2QS4qVf4EJjesKe7qcm+XUUsetxoPtknIfYjCI4bqqoBIMQklY8XspHLuBwLdRrdYRRh1E2So0oydu3TQX4/FIp5dFUcsBmHveG8U3v/pbsMKtcG2uXRqdMzHG1PVbazDePI+X/sv/Bgd8DaWVFjyD4JEFggy6ZUoBIyWVX2dRRS07dBM3CNRz4FeqeFgL14SNUqEcI4+oSzQbPYJ08YSIENtAaFjwTR195qbzftQNponBilI0uD9pd+BlMcoG4BoZ/F6IMmtcwngwEIsZLbcwdLRV0LTIbZd/L0ayOOHzvVkKMeDDh1Np4Eavg9ZkE8bXnsT+3/4ttLZWsewBfjiAZ9nQwwxVPUA1XUL36ssIr76IhrYCh8CWazurKI4tBZB+GMEteaqgwRhSrvuinVEmbHGcIWRnHDRho6N6To3Pzfdl5yRmqFCGkMIMTJQMvSjWsHgtE8WwCe8Gm0T5AXBZt6RgpxiEyhiPg5KSMlX45pqf70vyyqbU6Fj8sWy0wwiZN46FoIa9j/1tdM1Z9O1JMchMTGs9wu5jTgGbL79Lz8AmQL9LL8zmYf2CzsB7AHphJqOq4WqDsWFiJe7ZQlVVTtcOTUyiABEjTRwPYUQTK+VwTfBLUOK6Smfbba/Ctk14JQuDflfc2CvVMfQGisZnOzqCYCCvcQwCXx0ri328/JOjeOl7PxZau22qLkvJdRFy8i4caD/i6ZL4EdGps7CQL0bydVlhNpDQjIZ5p/4AaeZjfKKG/Qd2wiuZuHTpEm5cW0KvG8rmkpVibnaYhyrGSVxA6Awex8psR09Eh86ND91vZRNqldRn3dEcUiZoXOtVZZttAtJNE9HCGdCZ92qV4NsjSEpNaF4NqVMByk3o1Qmk5ab8PtKpYVPGZwIgpaucgxHm7YK/VwUJob3lZjvrebbDGc75No/0PnWGFNAuwHnxU1Hm8vxYcWaOld6bmyvp0mmizRO2ROqrzoZU9FWeOT2m+DvSdbVBB1m/hbSzhKy7AsNvQfe7SP02DH8NNQKaqLfeSWZmNc85iwkCwobGruwn8s1IMVy4OZDna6ZcJ8Oy5Xqzc72hwVSdCRZquEuh+dvevftFbz47OysdYr626IYXP3lu2EEnSJcNiskileoUFI7shW8CgSxBLEF6YSBXdGE+4tC+K15WONDze6muqJpTCmr/B2nQP+j3H/VLDgN0gmjqUVWHjfepiSjTsdrrYXGlJSZN09OTqFgkosdw2bXKYvhJF6cWTuPitQtolkYxMzaDbeO74JiVdff2/I5Cmg5gSBFAQ7dHMGWLFEJJUhNJnJhbvY7zi2cRxgNYiYnZ6b2YnnxYss9/cK2Po9fnkVTr8DMHWlZWJCMer2GgFyqzNy/poamv4As7DGiDCzHeKisAACAASURBVDh36odoVk1UrRq+dPjLGF8H6DQdVKWBgtYr5mGyrc71p+SqUHJD80SNZlVAD8DlW22cOHcB33v9FM71KlhBGYbnKiNMtmyl+6ZLdJZP08NgDR4WcXjGxDO7S5g2O6jGbYzWXFSqDTilMpw8Zq2IV+N8qeQb72VvyTWnrnWdWv7xOuufJkC/c3wOA/ZU7yO2VjG3dBxvHv8+YKwhNTvI9IE4XXO9ECaF7sLIqqhXt2B6fBeyyMDFS+cx8NeQ2QOkNALMfESxD5IerJwcoZPxw2ux3nkvzNsU+JbTyHxrGc+KJC267sKwlUVlFiujUEzPhu9bGrLaloc0shH5JUyM7cX+/YewsHQJl68fR5DclAKDxWJ1nAkzJEt1mFoJWVxHw9mDLz/xD+AEU0jTCgLSl5IEjUTDRDcATlzDS//k97F9voOR9gClNAV7/AFjL2Ut5Nhlp16tNSZfH5GizdwDij0iRHQbd+marrrz7P73owwDy8FayUPPNjC2ZRpGtQKrXoNZr8JpNGGUS+gHPnprbZhhBLQ7CBcWoa2sIlxkQThAzTLhshjlE1xSasLjJziPYXNt01lMj8Ujjfcpiws8sWLeJh15VfzlmjDQgEU9xa3RCnb91r+J8b/3q1iYcLDmKQ8USzdgxRrcZICKtorw5lH4l19EJboJL/Ohx5FqCDjUdWsSd2i5nswNTJJAHEBjFYMO7jxWHqpBjwNG88nuQDVMcsbb8E+Dm6I7SSzr/69MWou9wIZ8MGcQcGYT2Yws6LIvEjZbjvplH8F9jrTqyZLgNlDp2sUPwTLRg4G+00TP3oJtD3wdfXMnBlkTPhMs6IVwx/r+UdeDzdfdnWdgE6Dfnddl86h+UWfgpwD04uO5DBYu62pFz7VwOXWKeasEGXQ3rtQaCEJ2A6kbqjC+F61WB++8c1y6gg8ePoBS2UIQ9EQHJ+A1Va+3WCEnVSz04boVlJwGLp6fw09+cAQ/+dERzF2bx5bpGVnUur02yp6nwE7RQvqI52sDNCh3bOmgEUxKJ92S76UMvXpiavTwI4fwyKOH4Lg6rl27hpvXF3Hx4lXM31oS3alpuLBtR+h23D2wCEHAJd2kLJbvR3BuWrrq2jKH7X0AerE1JXAVyqPoDVXFmf8mUIK6dXbtSUFlDrJThllpwqyNQydAd2uIrBy4u9SMVpAytzjj+xnKVirX3xHLysItDjjKWGiDFrdBZl/vgufnW2kpC7fgO/ShpGBy+ReKoeoskPkqQWVC6af7swggoXMjyg1P5EP3+9AIwMMe0F1B0llE2luBGbdhRn3A70DL6NjOPTqN4jZSAMQZVzb2qkCQDjmkq0PO2SD5oXLvUDAmaODG687OudKKK0DZ63VUUahUwq5du3D48EO47759mJmZUXF+cbzeGS8MClUmeybdc4L9QnsuR5DT0ovzW+ScF07nw1FkH3FY3zUvKxzch13oC4nHe+iY73PUnzpA5/gR5oZiMfCeIgOGPhDXrt9AmGYiNRgbb4pOnNZp8jOJ0E87eP3cKzh++jjqbgP7dx3AwT0PoWTWpbhI0EA5BOm5YdJWTA0BxbwD3FyXq2ihYdzHhZvncPTiEbR7q6jaVRzY+xh2zj6JxUTDi5fW8PbNZeiNUUSaC6SuEFRIyzYsC34EOBrgBG2M2y08vb+KYO0ETp/4GzTKJkpGBV966CuYMLfCQQlG5mwwx9dvbyKIvBhbsMoJ0DmRmwwcFEW0PBYHwP/74mt45coaLiwNMIAltHvZcMepsIoMzoPMMQ5acJIl7JsEntrhYbbso5a2UTEz2HSUb45ipDmWpxyo+5Pgcpi9tTE0cmbUPQ7QxYuB9OxSgEE8j+d/+EcwnGX041vQTF9oxTSJE3ZNSiBVQskdx+EDX8JYfSvOnb2M8xdPILVXAL2DcsVFGFFaE0gGuk/n85RMneLM3c4oK5gSxeWWArFQlYeSB6V4TT+FBK6jOq4siksh1WBH34OWerD1CRzc/2XMbtuNYyfewNkLryOz5pFqXdhkQtMkjc3VzAXiCpA0cGDnl3Fo7y/BHDQRBUo7Tvq9HSWY5hC8sYqj//X/gOgHRzHrp6iFESq2jX7oC7BkIVfGB0FwmkghgBFrEnmZz/L0b9CrLlYHqiCWejW0bQv+9AS8R/bD23sfRnftRXXbTmByIhfsc6xTQ07MGAOtVcAPgMVl4OYCeifO4sIrRxDPL6LU7aM26KAUBqjw+JFgEPtS/HClSB9KUVo9lPGirJe5KR3J6a5dRiuO0ap5uN508KV/8p8Bjz+AhYaJVTNRMoeURHFT1r6atgqjdRbdCy/C7FxC2YqAqIs0CeHSnDFLhMlnWvR3UAwtOQbJfWfXWxVkyFgTgwKR4NyhIhn+/1Tp8oW2f+fPnGWkVnT6ACQ5ZSMvqslHUfrHaYFmbyoFgPsrMfEVCUIuG5T1mjI8Mi04WAxkhoWB7mJNa8Ccfgjl2UcRubvQDjmv2LnsbJPeftcs9p/CgWwC9E/hpG6+5T10Bm4D6MVkt6GvEyi4rv3K3UvXvUOhKMKWjkAc1OnkaSGWOLQ6FhbbeO3Vt/Avv/V/Y2J0DP/w3/oH2L1nBraTwnV1xMlA8qsFT0lVVReKI2M7lhc6+M5fvoDXf3IMUch12JDuIifxfr8LiwuXuM1+TJO3vBtcVGILumsBIkjRJKiuVF08/PBhHH7wAOqNimyCuNDEQYZr1+Zw5fJ1zM3dxNIiARmNUCzRcxLkCx4rtNVDJkHD3aENN/jbx45QwIY0YgTpQh8TeWSsGOUJfWsNMZmL6QDMxcuuIHOrSJ0a4DWglUehlZpI7CoSakYNFyn1i9TOGexqM0uWizZ1pAQRyhxNOu+ygVemOrIBH6KtFxr3grWsDIZ4NOonv7wK+eHiy465crFPImbWRjBIg4wDZOEAuu9D8ztAp4Wstwp90IHeX4MWdeAghGfSdZfZ0wOh7UlsGTtEQ8WEjQ2ROo93yOnf05ErACDZEhzLBOgE2VGsNOOkdvLfx8bGxJ39oYcewrZt29fd10W7mhcBuGktTNAKjXWRdz4MyosuOgs/HNPsnLPTXHTVuSlXIKWIWrqH5pP3OdThSLnhX3/2AF1aWqJhJQOIUhuVikxqaYwLl6/ksoMG6p7LuxB6lgjDI01D9NIOjpx/FWcunkLdq2P31r3Yt/MgatYYYjGpZIwS+SkpBllbYvukSKU5MLSKdPq4YaarQZh0cfHWGRy58gY6g7ZQ0vff90VMT38BC76Jly6u4tRqB0atgUh3RfYj818SwnIoCQJcPYMXrmCmEuKZ+xtoL76F48dfQL1koqRXFUC3Z+CiDF3i2W6/QViKVf3TgqabG4OZlgDtgKdLMZUFqB+/vIQXjl/Aq2evY64dI7PrgKEkM5K3zO9PoBB1YcfLmK2GeGTGxP0TOkb0PsykB9MwZOyz+Fqp1BBFiolimkUc2QZ7qwA68vMeBOjD9HaJU2TWPYPn7TZ+9MqfYal9EjHmAaunEK3OAiYLOSYiX0McmNh/3+N4YP9TyOIyjr75Kq7cOgo/XhbJFRleUdwXVhv9/ykl49p123kTuvKG+R6pxu+XI13cmywsC7NId+TasPBsksVGD5jUgW2O4tD9T2DH7GEszK/gyFs/Rrt3FU6thRRrME1Ft6fhmpZVEPVLsPRxPPXwv4bpsYNArwo9rYDMJ+4BsijEKPcP3QgLf/odXPo//xyznRCVdg9Vy0S331Xzem4SXtLLiNMQlmSMx8oFX/nsIbMNtKQD66GjeRgwTeLAXtz/za8DzzwK0BfDqasncw4Xx8I8BkwoWLwPaDBKMboFdHzgxiKw1AYuz+HFP/5j1NcWUVpZxGiiocHznfiIowEsrnMpkx7ITlBMFKGJ5znj0kgXc3QbXcfGUtPDYO8MHvnHv410xxiWaha6Zu4unySwTU+YY3Wzg0p4A93zf4Nw4TQqTggt7kLPQtgcM0mgKPbcUylcnrMMVcee15uUf97EEqnGPcB7F8kPteCIRE+62ErfTz4ePWI4TxaAXnwJ8r1FUThXUjDq2Vlcp9cBYwFp3pp71khsYIZYd+CbDaxoo6jv+yqixm5kle1o9VmEV/s+soc2H5/fM7AJ0D+/13bzm32YM/C+AL14odIUcVEpoI5M8gQx61R3le8cxBGoV6w1RhFGOii1fePISTz33I9w7uwl0aHt3jOLp595DF9+9jGMjLhot27CsWJo7CwHCcrlKqqlEVy8MIc3Xj6Gv/yL78HvaqjXxqVTTLBDqRfBMZcX6kZT4ZB99CqqLBRSIaA5k+oOSH4qtzixL3FIpA3u27cHz3z5S5iYGEN/0FWLEncCqXLl9gchrl+/gdOnzuH69VsY9EMEfgLXLSmjHurOWPknDZ619lx/TCq3gLG80D6sly6op/kzFJU8r8Tzf8TyhrwwIauqzjGr9qHkwdNOliDcRaLbSIwyIkaKWVWhw5teDSiVkHgOUlb/TVLeLOmU8e+Z6NJJ8c+d6XPQrtzNiwcjbAolek6ZzBde6t2VLyx3CEqbCrrZUw4RhogDH1ncR+q3oAU9xIMeNH8AKw5g06AqCWAmIYxUaeiEgJmb4KxvMJl1m9MyC+roOi08H58/qwMr0F5nVyiUQkoRZ8aON7Xi9ELg60ljf/DBByXbnBpxcfRltzWNhB3A68/nFnrydeZB3ikv9O3c6BbHyedTm02zMP6dfwR35OZCP0+X+cPc5p/Vc/h9hp3mh0H5MKvgF318cv+uW8EBIbmYpiP/Qrp4r9fD/Pw8xkebGBttwCZdOA2l60M9LU3f2EF/7exPcPH6eYyUGtg2vQP7Zg+iaoxIgBn9CkyT/fEArf68uCslUYqyW0fZasIAQZWSevjo4vyNE3jr2hH0wi4qVg27tz+K6enHcb1t4geXl3G1nyAtl+V+zlLqOXUkUSB+BlGYws1i1NMu9oxleHJ7FQtLb+Dtt55HnR10s4anHnoWk/YsbAJ0OjUUnltq4KlLkN9j6+kUXALYUaRxE59vAIOYKRMJbnV6eO38Zbx86jJOLwRYC1wEcGG4ym+A7ANOplnsw07bmLL7ODie4qFtJUxXIujUB8fszlqYntqKiYkpZbsXRXlxSrFvbn/cux309wD0LIVVshEbLVy98QaOvvsd6PYiEqMD6OwMs5BdFop6EmVIYwtlbwq7tj+CB3c9i1srC7g89y5uzJ+BH6whTjsgbd60EkRxL89JV/NKoStXJm6kuOeXe12jnudbFf1nZphqCSxLtU2TkF4ZgG2SJeEgDi3UvAlMje/Fw4efEK+Tl1+hlv4sDLsHzVyFbvbppy7FZJMFoaSKxK+hWtqGJx/+FZTtLTCSJhytqtzO8/KpG8YYjTTg2Dm8/Pv/I+qXF9Bc7WLSc9FncdbQYXFMxhqygGtiCsNguSOnlNsQZ/TAtHAz0NBrjsE5eAAHfu1XUHrmSWBqQoHu+XlguSXd8XRlBXGnj6DVxqDTVRFtZQ8mZUeTY9BmZoGpKYBjlPdKEAHnz+DGi89j9dXXEL17DtV+HxXK/pBJsYyWe3IgssBzzaD3i0qrEV8zDQgSB6slB5cbJnb9vW9iy7/z99GtmWg7OpKyjZDSKY4T04MW9VFFD02sYHDldbSvvQ2HJPC0I2klTG9A3FHV+/VeS74Kpyza5K7qXMPz9THkdf4Zj59VRBUJXq4LVAUTsuDycSVfm0aH3O+o+UUgNTPkaSSXkhkSQaNJJV31mV8hz+Hv2PWnSa6HsDSDjj2LxgPfQNucQladQs9PRDLBh9DnNx+f2zOwCdA/t5d284t9qDPAmbCgrd/2gnwhL8y/1n+Xm3iludEbC/2WcpPm9FofmcLc3CreevscXnzhdZw7fwOG6cmrO91VbJlp4G/9nW/gqaceQr2mIxosw9ZVdqjr1LCy2Mb3nvsBjrxyHDfmllHxxgTgsoJPQB5HPjRuHGxFFf64HXR2SNkRKKjJqoNO51pGI/lI0gEOPbAPj3/xC9i6dQqkQbOTQOBNl3gWDAjACJi5IW+3upifX5aO+oULl+APEuk6sAui6+yYKQM9AkLpuNIcb9iEbcjBXNY18VpTcSwC3vJsZr4XdW/sbDEHlgukYzDaJRHNN11x+TpS2UmBjzJqSQ2EmoPMcmDYZWQ2zeQcRHk8HbW3Gs3QDEc6X2AxgYCdnXXG+RjKV0C+x7o1bbH+sljCRZefrRZgAnOCcn5HdkayyBcaovyOncQsBII2NG4mqcdPItiSTUtlPK8stYsqOY+O6qTayoJskBinHNXZmee4GH4o8JXH7f0UB/ri+dQAcwzwevB1BOv8w+72li0zEp+2b98+7Ny5U8B0HLFwEyvwrlOfqaLSeC35Oj6KbHPVKdjQnrMoU4Bxvhe17CwKFGC8OKYP01n+UPf2XfKk9WJWLjsY/n6fFoX9g776OkDXYmRxLF1pFqToPLDaDpVvQBJjaqyJetlRBTQCdNlYi48/etkaXjvzY5y++C4apSbu27EP+3c8gApG5L5j0YydzOX2TZy7chxRGoj2dNe2+zDV3A5HryISrwrquzs4ffMYjlx+Bd2oh5rdxJ6dj2PL5FM4cyvBj6+tYBk2AstExjQA2FKbozGbQ2prlMIMetjixnhgm4tDIxrm5l/BW2+9gHrVFYD+5MMKoBtCcbeVA7dMMnlLUv467DeSU1QJmMWwTWI7BHNESYxTVy7j5qCHt64s4vitDJeWYqyGJjRKaTRGUjEqzoSWRPBSH02tjb2NAI/vrmHHqIa0vyjzA49jZGQM09PTKJcrGxTY96W537sAnae6KNAJ04ZzHNkPyRpgLuClV76FML2KWFtR5mcJC7wV9Hv0L9BQKTfRaaVwrUl87enfwLbaPtzoXsOFiydx8fI7GMTLsL0Qpj0A9EBkE8Uawp+8JrcBdFU7HYrC4vqkRi313SrTWhUVKVlIAzI/6kBSQ7O6DQf2fwEzW/fIK85fPYE33v4RdLMHmD30/UU4Ht8nRBpnsPUq0qgEM5vE7OQD2LvrMXq2w3XHYSUu0pYPyzDEbBBBgEYEuPNdXP/nf4KVF15GY34VI4RvlD0pDzH6ycKBDVMMRkMMohiaByQOsOwDK9y7bN2F3b/0NYw++1XgoUOA5wLXr8I/dx7L755B68QJtK9eR291FZ5hoKybSAIecwLNNtHLEvi2i9qunfC2zaC+ezd2fOkJ4OBBIOgBVy7Df+VlXPve3yA+cwmN/gBVrnX+AFoawaILeqHpl45xXrhmwUsHfKuCG5aFudkavvqf/8fAkw9jWQ/Q0zJYtTL8OFQgWLehJT5KaRcjaENfPovF80eQdq/BzlqoOVxPB9DiPnRDBHFShFElcqaVsNhFajjnOaYn8A9NJimZYw2G8jl2vm//Kd6y7/PvxfPEH2f9+yn3+2LQkYskDRD6SWQh9MSHmQWwKW8kEM89BEh5YFijFHOFKq/SAgZpDWFpNzD2ALzdT2EpqyMpNxBKwUe56G8C9A9a6e7t328C9Hv7+m0e/Sd2Bu7sQg8D9GSd5lw4CjGfXLmVSg9T4JTtVtHqRHj5lbfx/ReP4NKleVkUqFUjjdcP2mj3lzG7YwK//I2n8dWvPIaSPUCj5iDyQ1y5fBM/+eFreOXlI1i8uYZqaVQMl9iN9rwqLMtAf0A9cAjLVkKpjwvQCxBF0Ckd6IwUywCmlcEtaZiaHsUXn3gIO3dtF7rgarslxQK6thOQlVwLQTgQsF4uVWWDSQOd+VvLOHf2AtZW6dq8jMWFVcRRBtsuyevJKBAqZ66XHo4Wuw1v5h12YckXYFMc10lp15TjdE4dJ2AsnFJV1IvSeolLspjAcSFUzQM2DCUrnnTUPI9VVcR16IajNta6BYOyBTH94/+Tck19XtFtER6D6uTLolqA80iAOvVwBObcoIubPTviklfLxj+LCaT7kqav4lskSo0VdlbWubnPdXPSgaWJW6r0+DTjEyYBP09Z4K2fm/XOc6FBvyOGbIPOp/o13BAULIpCG8exunvnHhw6dBgHDhxSJnCRul4EMEUnXLT1RTwes+uDYB2A8+9FDJp02xN2oyy5D/iHenP+WXfKX5daKFBfPO6mnPOPMtUU9xdfO0xxLDZ1HxQT92l9/40OuhqzqVnGIIO4la+2BlhbW8FYs47pZgUup7pIxSUSqbN4xwindrqKoxd+glMXjqNequG+7fuwf/uDKKOJlIwZjVvRHq4vXMLR4z8Rbbmlu/jC4SewZ+YQXL2q9MU6cyHaOL/4Lt649DLaQQsVp4n99z2NqeYTOHKxh9dvdBBUmujRJ4NxSLwPeR9zXPFeShLovWXsHbHx2J4GZuw+rt54GW++9QIatTIqdkMA+pi97b0APb9/72xGSRedBUCOZRbscgM53sTUt7595iSWEx8nbnbw5pyGU7cirIQuMqckbCSJAePr6ESehWigg52VPp7c18TuCR1RmzFRnCZUwXNychJjY+PKsDEZigK7zSju8wHQZb4UirGGQdxCuRbhzRPfw7VbR1jSQZL5Qon2CND7BF0ZXNdDt8M5tIm925/EQw88i7o+gzV/DSfPvI6bC6fQ7l3GIF6AV06QGgMpZvM6KMfswkNGFQoUa4xzL9cTZYoq96XQlAmUlI6dBXwdVWRhDa61FSO1PZidegB7dx+iAAynLr2Oy9ffwM3lM3BKEdJsgCDyxRCVsW8sXHtWDeHAQ9XZiQfvfxb10ix0aovdCjT6FXRjcSsXiUkYo6mZqKz5wPdfx5H/5V+gMbeCUT+EKTFdiURkEkQbAf1udMRZJIwNw4bEEi7QkHPbDmz7+q9g4uvfAHbvA5in/sYRnPrr72Lp3GmYy6sY81N4ZDaJaV6KiB4x9J0xmdriyVrZj2P4po0eTdgaNVR3bMPWgwdQ+/pXgJlJoNdG+KOXcfIvnkN27AxGuwFGdAMVy8SAyTUiKVBRq5TI8L5iuSvUgZ7XwLWKDetrj+Hgf/pbCMcrWDYTROya2y585oPbKsHF0jNYYQsNrY9quIzlsy8jXDkGO1xAzaF8jAA9EEM/pr+w4ChBc3S8T2ic5yIxRpC6YwjNJmLNE/NHUaf/FIAuWv+fBdBlDc4xuVTS1ThTTEsWKFhsp5EdzV0XoYfLcLIOXMb4ibxNESDJCJL1nmNVzGttdJMmotL9qO58CunEASwkLiI2DCwbWcTxueE381HWps3X3P1nYBOg3/3XaPMIfyFnYBigF3EZCiyoBZ6TLifgPB6DFdlExUXRFC4Iddh2Ha8fPYXvfPsH+MmrxzA+vl1i1LxSVYBNFJEy7ktU2cy2Sfz9v/vLeOTQTkyNVrG0tIQXn/8bvPD9v4Hfj+CaZdQqDUT0d2HXlmZFYSh0NomPYelf6HofT4OuOp/cFhhqoZcsXB+VmoXRsQq+9o2nMb1lRMXM+H2JDZHFJM07n2D3VVHWVTQWNV4aSqUym0O4eWMR16/fxMULV7Ewv6w66kILV1rndQ300DUe1gSSoJYMATbpwOSacL4kyV2xpcueZwiraCf13htApFg0FZgVEMguuwolU0YuOdjO1WTy/5KBy0VXFntVLRfrNzHUyimsMjiU7kyBZfUOBOg2QT3LKLlzvGQE5FpcMYopnJrXHZmVi3Rx/MowTS3gPFrJ6WVrgC64NDUiJVdyydX3Wu/I/pQor9v1dnxHaszz5ADHwcTEBHbt2oMD+w/i/vsP5LF5lji4S7qA48CniR0pkNTAS0ybupYE5fw9/85NNQE4f19oyosYNQL0onM+7Gpe6NcLMFto2n8ht/+n9CHDlP0CbBea/Q+jsf+08tLX7wthymTITA+tGOhGwFq7h7XVRezeNoPxsinu6Mkggula0lEMkxCpQYC+grcuvIwL186gVqljdmoH9szcj4Y+Bh0e6CntZx0stG7grdMvY6W9CD018MVHvow9E4dgZh4MjVkFKfx0CZdXz+Ktq69jqb8Ez6hj/56nMTX2Jbx8cgVv3fKhTW5BTxyjWcwi6YTdTX4KJP8crQU8MFXGk/tHMIJVXLn6Go4eewn1egVVpykAfdSagZ55MOHI3azmGqV1lY31kGuD4LmciaMErTl1Ng6lO355/gbOLs7h2FwHr15JcXpRQ99sQi9VkXCuZ/HNsEATES+LBKDvKPfx1P5R7JlIEaxeh0f2kTi2mxgdHROqu1D26UvBwqPcx8NO7vcWQC/m4OL2Gqa5y7pq0HW7g3IVuHbrGI6+89dIjGWE8ZqATXmIrCuROYXzdbU8iUHLwfatX8CDe7+K2cZe9LCEW8uXcP7Sm7hw9RhMp48EHWhGgFTnIqoy3UUTzAitPJtcWuhDHVAOAs7tXMOQGrDMEhKfpmx16dxvnTqEA/c9iXp5RgpVZ68cxdvvfh+RfhWZsYwYPWX+aXnixWKZukRWluw6wr6DscpBPP7IrwNRE6ZZk1QSAu1KYqJkOWgx0SXLMOaWUF/1oc11cOSf/gHqF2+hsdqGG4XQYxY/1XrHjq3aoxD1Us/v4HoQoj81jZlnn8XoP/xNYHY78NYpnPr2d7Hy+lEYywsYdQGX5m79CB6hZBrJfU1WiuPQkk1DQgd35r5ngFWuoJMlWGIxr+yihQy1g/uw++/8OryvfUXWpPTPv43L33kB2rnrKLe6KKtyuMwZ6txL4rgMZyuDxLotOBWsbB3Dvv/oN9D8N34JN9MeorINm34ycYyAt5zjoptRCmLAGnRRhY9RO8XKuR8jXTgK07+KmhEoenscQrcN+NTzc27htZb9ig7dasCu74S5ZT8wfj9QGhezSdVqfx8L959m7V78u3QByLJQKTOyF5O/y0TCEgSQdICkDXTmgIUzCBbOI+negBO3VOSa3M55wV8kMWTdOAi0CtrpGLLag5i8/2sYlLZgOdbgc2yVXERBDJNjODeI/ZSWr823/YzPwCZA/4wvwObH3y1nYMMYToEwLiyk8EYoZVjJZgAAIABJREFUlz0MBoEAsnK5hl53AMcpS9eYICSOdZS8UZw6eRV/8qfP4e13ziNJS3BL9TyvVHVzZZOgUbOrwbJ1OGaCv/3Np/Ho4f149dVX8Vff+Y7QllzbQ+RzcbdzU2FV4d14FEIngrMPpz//aRslVqm73a4Y3IkemTRshNi+YwpfefYJ1Bo2HJcM0liKAoyWIVikcR0BBs1t2UkdBleiY2eHi50H3YJjl3Hr5iLOnL6ACxcuSzddGttiTJZAN214ObDjORV6XQ4wTdLM84zyAlgXHVYCX4s1CunFqNx0cXwvurHFuRHwrOC3aLnpKZADYuWjqs5hYVzD91HbdvWK9e5L8Txu44uyuXQG1JVRnf+ceSFr70ZkU/HZshwTwK+7xrNCr16/7gFP0J3/G0sZYraV03ELI5l1nXceacPXChCmQV3uoF7kl8tRsZuXU9E5psUQTjTBfdiOJnTz3bt3y5/x8UlUKw0xrRI0lKnCywYdm8ZHyvWb35K0dX4mP6/orhcFhpWVFSksEZTzM/i8AtwXr7lbZoDP4jh4voS5ktP/qfFn5+q2YsuncGBSzBK/BHYYTQSaiW4K3FjuY7m9gpFaGTsmmhKPVJL4n/wgaApoJIi1GKvxIt65+DpOXjyORq2O3bP34b6t96OhTYhLu/I2DnBp+SzeOfca/LgHvxviyYe/gv2TD8LMyizTyVgPsYyzC8dx5OqraPlrKDlN7Nv1DCZHn8LLJ9bw7kqCsDqKKNfXUsvJvSnn0oy6dro4D1ZweNLD43uaGEELpy79EMdPvY5qrSQA6YsPPoNxZyusrCKu1sU9peYCcYt4DxQW00WJQ9oo2hIEcC48deUiltIYf/Xmebx4aoCgvAN9s4G2H6PisQtOx20bSdCHhwRNrYfdlQG+sKuMPWMJ4C8hiyLYppLNsEPMbHh6M7AZlySKXn0vA/ThoXsbOJcCZwynzAjSQCjpncEtXL31Jq7cfAs9/yY0i4wcnkc6s/M+0eBHIZLIhqmNwMY4dk0/gb27HsFMY1bm/tVgFZevncXlqyew1rkKP7qBIFtEqQKUqiolhcDZIGWa4DhjgVEVmFkI5/oWBzpC34KjNxEHZTSrMxhtzuL+fQ9jurEdBiy0oy5OnT2KizePoDW4gCi7DqcUiIwjSTJYEjWoI419eF4ZSWCh7M7goX2/junRBxF0eY+Tbk1fhxRmKrkpkiIisqA4Q9NPUe1kSL//Ct7+wz9C5cYidjkeeisLqLpsDCQSKcbM715vAN2roKPpuKUZGHnyccz+B/8hMD4m4Pytb/05jKs3MdppI20twKuStu9LHrkp2wm10nF9ERYXh32uo5Y11dAQ0zyUEg+5X1Osui7622Yx9YWHsOvv/i1gYhz48+fw5h99C2OrfVS6XVT1FKYWIUgDBHzvio1eP0TZdBFXKjjSWcPe3/jXMfuf/NtIt9ZxIWrBadYQrLZR8UqI/n/23rPJjutME3zS57V1yzs4AiBAgCBAI5EUKbWk1sz0mtmd+bSxEzEf9t/sL9iN6Ig1sTE907uz29E90+pWq43ULUOKBAE6EADhPcrX9ekzN5735Km6BQGkBAokqKkbgSiDW/fmPZl5znne9zGgLM1AKH4rqfhM1PMEdaSo5qvoXP4x0uVz8OMV1BwCYhZjgMz2xStC2HCSYpbBsOuoThwG9pwCZkn3nwMSGvsS6FI6VpoVjAJz7rseBdQ1QJdFvSyc68K4+BZxkxQC0QbQvgWsXkK4ehV5/y5cJrIYMaiBd6s+ECRIwwx2lXOxj14xjqL5LBp7voOieQi93Efi+MhcA4n4BFWkscL0nwejU5/AcrH7kl/RCOwC9K9o4Hff9mkbgYcAdKqEWJFVLVlxzowjAiAPHg3ICOAywK808cnHt/CjH/8CH310C8Mhq7V1Aeey05KVT9GRR0GmVcTYP9/C4WcWsXTvLq5fuwTXduBapGQlkpUtG3VWgfVw7QDqIxm+jxjOBzWuo5Rb3Y1mt0Ai3zLqj0MceGYRr3zjBGbnW6hUTTguo8y0uzD15q7o4gWEiYhPGxntzOxVoM4SajvxALsfG+sd3Lp5Dzdv3sb1m7dgW1XpECtqNmmxKn6ND9lIldTDLer2lpmTAq0W6XnlRoLJbqT8CywWsF4+dgB0nXuq/jcznK3nqyq/BiLqehilhCup6k5TFv0u24Bdj4HqqOuHAutqI7T1FvKTBuglQBg5blXUV1IG4W2wo6b69yX4N6W4wSIH9ZpyqZECLEZr6lqzqM/ldZyrrFj5zKTfFiwSAbPTTew/sCDxaXRqV2NvoOI3MN6agcEMYTpGl4UKFU+03bVXhnGavaAi2zTglA5IxA0rDRCVW7vu9KvjULT3/9IferzYOeU54Fjx8aTo7XIVCuOCSnF2zwpEpoNODNzd2ECShZiba2HSrcIj2ZKFtsRUxlpsLBopcjNDG2s4c+lXJUBvCEA/vOd5jGMKFui7Qfgf4Nr6Jbx/5VcI074A9Dde+i6OzbwCt6gozSa1qFjHlZWPcfrmr9CO2qi54zhy6DuYm3wDv7rQxkfrOYJqCylZPiUjRZILSW9nBGAyxIwV4eW5Gk7M+2igjUu33sbZc79CfayCmtPCa6fe3AnQORAyn6jOallOk7HX96glhT0NkiUrC0Uay9hduHUDN4MYPzp7BT+7HCGqPYPQaWIQpaj5CgDRFJMgzc9zjJl9HGoM8eozNRyZyoGQGnTFPCITgL4PjFsjQBdjRUpd5EAe0kHfMYt8sTtIzRmZvJ/EmsmcrtNLds7pozOans9+03d/EKCLqZajnL+5xNpeiNX2RZy/8gssr12AW0sRJ3R0p1EpF4kUSUYasFdSzmuoYg6zE0dw/LlXMT9xRKjBnOaGQQcra1dxZ+ljrGxeRrd/Bzl6KhvbcWR+41w1DLqwGSuZZojYKk7Jkqug6s1hvLkf063DWJg/JOat9M2guCjI21hbvYmPLr6FteFVhNldwN6A7ZBdogpHrkP5hvJhYORgGno4dez7OLj4JvKQ0rVpWRdtS5nR6VOcypqvCsCNOMe8VQfOXsKdf/+f0fvlWdi37mN/tY486Em3u3AMhGSvORUElo1baYrWiefxzL/5H4HnjiL86Vu48s4Z+LdX4a+tw+tvoOkRbIdCi+f7SqGKa6l8VSp8fQeIhpt6cb2alsVynrCh6+J+pY7B5DjmXz2FA9//PqsgSP767/DpX/4NFlmo2FyTBBKnYiPIU6Hfc+Gx7BruMib2+YN47t/+a/g/+CbuV2lq7yAqMoxxHaekynDEIyaSZSyHl6Xw8gReRtZBG9j8GNH995GvfopG0YbrJpLqEnHO8mtIuXbxHuZ7FQ6s2hycicNImweRWpOwDMYtqjXyYY/P9wgpC3dCbVeGdPq+4EzFOFQj7aAYbiDp30PWuwcj2oCXM8EhQcaOOe/zhJFynozNRuRg6O9BdeEV+DMvIa8uYJgYSOg1YNN2kIfMAhDgmGXD4Te9CXef97UagV2A/rU6XbsH++RG4OEAnVpLiVmxbHESDULGW/mS381uepwZ+PTSTfzFn/09zn1yE1laR2HW4DhcHKh1JpLlJM5uiDp6FV+qIoKKsIt6jbm+yqHdc0gRT8S5m/0nLpbbVEzZtm85kKrO7qM2UDtH6sEOuu5CE2qJtp06PxOYnZvCN199CSdPHUUQdlEwJolOzKR1MqublE12VEkZM03ESSCu8qozqqjZNH1iV1Xc7aNYsuC57Deb4zJuvd4Aq6vruPTpVXTaAdbW22i326LVcy1POojcsIq7eAkAHywsUKdpEtRzg1+C5l83NC2p7KU5kAK31MDpMeNPdGwvx3THWD58XHcyGZSBzG96DvQZGQXzQqeU60LR3FSKbYmEtvoapcRCLlGlFdSAnxI9ggDmxXKM2BnnZtt2Ldnwazp6nESIokD0u41GDXNzC5hfmMLininMzE5gfHxMDi8KAjFEosfAeGtWOqE811IkEjmFen9tpqUBuj4/mrZPsMlrQFPcCUKkCFR2jHX3/PM3QE/ujn8aXllT/DkuPF+UGLCQIVeEFK2ejEuvLpSIxEV0psBmGOF+ew2Vuo3FiUmYCGmnRhsqGIkj3gniZp6nSO0I/XwTZy+fFoA+NkaAfqgE6DOwCdALE6lBgH4RZ6++hSDrIeolePPF7yuAntNNnezQHGGxicurCqB3wg7q7gSePfwmFibfwDuXu/hwNUXPrSNxbDBZ0KKxEpGYZQtAr4QdHBqz8fq+BvZVC1Swicu338N7595GrVlDzanjWxqggwUQgrxRgK4V5nod0InJKj9ZX/diI8d5G8D5W7fx0VoXP/7gBt65lSOuLyK1W4iTFBWL2v5ImS9ybs8zNNHGs40Arx2q47nJFEawrphEZfGX98tYc1wAOq8F1dnf4tWUl+v28ZWryRe+jL8sgK6v6R1MKEkHoAYa8BssBC/j02tv4/rt04iLVQRJB7abwHQo4ylkTXXJ9jIqSMgGjyzUvXlMtp7FnrkXcWDxZbS8PVzVkBSRgPLucBmb3VtYXbuF+0t30O22txhfUiCU7qwFz69hsrWAVnMOY40FNBuzaNVnULebnBlhYIil8DzOXfgFllYvoj24DcNLkJs9GC7lazniSEFb7hVYyCbgz+MKJhvP4rWX/lu0qofRXc9QrYyJfMLh/C+BX8o0LaNxKruiLHFlBpqDBK1uBpy+gA/++N/Bu3IXk/0Q9SyFk2ZwfAdrwRCVShMbtoH25Bhe+Jd/BHzve8DZD3DhL/8Bya17YD0Ig56AwlrVRq8zRJP2KqSQb3XLy+/lvjCR0eOFSQkjRrkSF0rLV9NEaDtYM1ys2SYi3v+vfgMzjHDLctz44/8N8ZVrmB+GqJJJ4pgI8hwdftBmE304WG14eP7f/vdo/svvIpwbx20rhjPZRDfoCUA3MgOFSYDOcaG0LYfFvRHHLS3gZX3U8nVg/QLCG+/C7l7DmMcAxFAKORYlVry/eMxcKCn5Nnzk7iQCZwJJ4StSY3mLPWyu/az5VzxrRvYM0ujQ83ZZ2ae5oVEkMAnCs6EysStCuPSdsciAiGWeoI+G7VYxLFx08gaK6RNo7v8mUN2PzG0hiBIVN0u/DhryOnXQ1NbmPnFrP/OFp4LdF3jKRmAXoD9lJ2T3cL6qEXg4QCeg0TptZpwbUBE/NDkbG5vBp1fu4t/9yf+HM6cvoNmcA8wWhkEOy/FhOx7iLCg7EgqgswtPoGMwHo3aT0Zt0dgEGWoVV4yYijyEwXgtTuL8J/RmdtKV/l2hfFX1/TxwOGq4Nbrh36KJC7DL0Ot3MT8/jTe//TqOPncInm8iCHtIC9ILlUHblnZW9HtK4602V6oLxc8nRmCNKlqtlnQCO52ORLANBkOEYYw4SoXyxw1op93HymoH9+4u4969JWxudtDZ6MjzFNDnWKtqPjttaiO77aAuJm8PjRnRXWptnrYtCdi5qeXOQ2051LhuP08t2qM/75QS8Hi4OAtAL/sNo1+3r2Klb38YS07R4cvdQXluVcGhdIwujfEU04H68kJtCISxoN6NdEv+je6Ilob0SLJEwLnIEKgpdPjVxdjEGBYWFnDgwAHs2Tsn9Pa8iBGGgbAnWBCxbQ+1yjiajUmJFGLngXrM7YfqsPHB4oA+B1pvrSPUCDRIcWdkl6KQKlDF+0kbyGl9+ld113/V76s3gCxksKhBozB26r4MiruYdDFKEMDaIMVat41O1EalbmF83MWwt4mpyhjGvQk4GaG6KhakRYrUHIqL+5krZ3D+6jmMtZo4tPcQDu89hnHMwC0Yj0VK7ABX1y/izLWfIcgGAtDfePEPcWL6GwLQBbSZCSK0cXn5As7c/BU2aRLntnD00JtYmHoDZ24M8OFKjA34iFymNzBijZ3JHIZjCQ3f7a3ihfkGvn3Ax7jBPuoGrtw8i9MXTktBqubW8MbJN6SDzmMz2Dl7CEDXVHetRt+66stOu0Ru5ZmY5J27dR+/uLqEvz13B+fXTMTVeels8dw5+RBmaVDJQquRRaihg2OtCK8frOHoeAIrpBmaYg5xXbAtV6I2ed/U69Wtopu617eLiurAR3k4X+wq/jIBuj5SBdINARkSu5XHohc3nQEGyV3cuP0+rt46i8xoo7DpfUKJWSYAndIvk/riWEX+WYWPJGygUTmAw/tew/zM82g1FzDhzCEVFy46xkfIEEv2OucgMnuYSMLCJmVenLNsy5P51GRCAHw40vtVkq87axdwd+kTrLUvYLN7FRnWkZsBEpK9zQSWnUoigUpcIcD2YRRVxAMLrdoBvHj0n2Fh+gUgbpJ/LXOuR7ZRCRDJ/iIQJY08ZWvctOCysb7axZHKOHBjFcOfvoXLf/YjmFfvYC4Hmhk/e44wjmFUali3gPqpo5j4ox8AwQCn//yHaK71MMMUlV5PMrcpuU7SBE4KeAbdwLcjTtX9IKutpKNwSRLKveB1xdqSXgNN9PIciWkgsKsYOC4Cy0HbNXH4O69h6gffB86cxdW/+hHmBxGqYShFrcgAQr+KTqWCFdvC9HdewcH/6V8Bz+3HpmehU7GQ+SruNd7sYbzRFBYijyE1StNFkeUwV96CW6Twsw5q8X2kd88gvH0W1WQJvk3JBNMWRKioYunKhJW8cJDIea0gKehf8aCwZee99FkAXfnWlOu7aOsLWefZOFBjyXVZfSvyMjJ/SBii3Ez2SwUG4VD2TK7lIEhNdDjPTh1Bdd83gYmDCM1xFAYbQqooWJi8Gm3EZhWW48DMol2A/sWmv6f6r3cB+lN9enYP7kmPwE5Yvv1uampn0ZUdZg9RnMvi6zp1oVH7Xh0raz38P//v3+Dv/v4tATKt8XkMBmLjJg7ghkVHcEU35oIsEzW3uaJpVLEaFUdpFRmyyo2cbxuwuGqz6mwyoiNRk7neoG1R3DUt67M76J8F0AnMBeAbGZpjVRw/fhSvvf4yGs0KVjaWRPMn7quiKacLuqJN659FK2ezK8o87FxAILt/zWZTvrIzzy6451VE576x3pavLG4IQOMGw3IRBql01ZeXVnHjxk3cv7+MQT9CmmTwbGrtVGFCUr/p3s7NQaI2Wo5XkQ3ezqSx7TER0LilKVeL6WhuvOoeKA3qKCDf0pPLXlgXR0auRp6Hreq50uypuBZtYrf93IcBeEVcV90JfTxKX152q0tNO8+RXC8sBDCOr6SYq+vTRJEq91c+uNk0bUVXVQ7v/Fug1WpKl3xhYR4Li3NSPKG203EtBHEgmyeeW+ly09U+h2h2W03VQSdAJ9VdiiUl9VVdj8qkkBR7Psh8GHVpJ+BcXV3F5ubmlsaax6pBuWjkJb7qv9zHKEBn0UoD9Cc9IuIZURjSF2QB7sbyOjaHm0iNUGKvsqyDQXcDz8w+g/2zh9F0ZmByoy9+SAUyY4B+sYH3Pj2DT66dQ7ME6M/uOYZxY6YE3yZSc4DL6+dx5vrPMGAHvZ/i2yd/gBPTr5bPYYtLktJxRQD6O2iTVeS2cOTg69gz8yY+vhvjzPIAy6mNmKYXdDLO6FytyEQu59FgDS/vaeHbiw79tmFjDZdKgF5r1tG0a3j91BuY82bhFDXpwG5V1sq5dedWneaOKidj9CEpxqSDo8C520v46w9v4CcX7uFWUEVcmYZhehKNaMUD+UrWNOfQogjQMHo4MZni1Wd8PFsLYcUb4nbP7bptk6HgyFpDgM57lvenure//gD9YQUnAegsMNLs0kwQJl0UZG2MARudm/jwk5+jG95EmK0BVg+Www56mW5hKGmM71oY9gOYqMFinnhax9TEQexbPIFmZRFzM8/Cs8bhgl1wB46YF9KYkJ3ICK6keCTleU6hzizBPLuwXenAr2xcx8XL7+H+ykXkaCNHH4UxRGZEMBixyhXf4RKuitRMKUlDxgC24JuzUjQ4duC7SIMqsshG1feRpptwHQNWxrg/C6mRSQc9oe8NWXs0UstNtGwfbjvEFLvxSxu4+H/8B9z9yS8w343R6icSx+aYFsxKBas0dz20D/UXn8fapxdx69NLmDMd1KMcZhig5nvohywqABPjLQSbnTIMUa1FfIiAiut9+dNWfrzEiSlGB9cVSUJhHaHeRD9iwoOPNTq2z47j+KuvSJzb/Z//AtXVNioRk0xyxLaFTc9Du1VDcmgvXvw3/xrGG0eRTDWwkhUo6lVEUkCJYCWZyP2KnAw3IDNZaGFhWK17RuFLZriX90WL7nWuY3jnfcRLn6Bu9FBxVSQtzRwJiimd01I4SrYynnd6u1jbxebfds4VmF2aDcp6mDPnXV0D+pFKnKApe0GulVsyD67fuSFGuozhZeGgHTuI/XlMHHoN/p5TaOd1hFx3DUeaNeILYNlIcgsBbAHoFgtbux303/bUfW2evwvQvzanavdAn8QIfB5AN2xHXFi55XPdCmy6uqYWer0h/vKvfoqf/uM5rKwP0RqbRBgViNMCjeYEBgEjXrSOdNuUTMV/KU22Ari2Mg2jLV2SwBeaO/NZh8o8RoJXVHboqKZZa4J36hN/fYQ0tV1vkPTPytQtRZIHmJhs4qWXT+DQ4X3yPR1iu4PuVv42X1UDKerUldkYu6HK4Er/jp0q5vlWq/5WpjY7EwRq1JMTkBGws6tKoM7oLrrpuo4Px3QwjCIMOgE22n3cuXNXtOrdzS7iKBNDFI6ZbTlllJevTO3K7O2dnejRcdjWhWkqu9p0aOM15e77cICutiyjDxXHst34Vq/064+d23r1nF8H6qo7MPp61AHKa5YdfL1RkiMpKa/StS8N2jzPV+7+0pHKEURDJGmAsTEFyufmZjA9PYXZuWmMTzRQqXjIc46nAuXcQChjOUPGlZtmFkyqbgOTEwuy8WXxSRgfYlhXmuDxujQMJNxJkjDseRLHRnChJApKl06Avr6+LueeAFQzMfR1+CR11k9ivvhdv6a+L0cp7uygyzXwhOjtci3lTChnEBD1qMC1W/dElwovxO17l7DZvolo0MOxgydw/JlTmPT2o0jIYOEmkZv0Hrr5Os5c+uDXAPoEAXqmPkNiEaCfw5nrP8cgVxT3b5/6AU5OvQ4nq6gCoQD03g6AXnPGcPTQt7B35k1cWM1w5n4fd6IciVdBwejDjB10BRLYHZvIunhhtorX9/qYkXdu4+LtM3jnk9OoN2toOFW8cfJ1AejUvhsE6CIX4kCPFPS2TrA2itxmuGg/CppdkX3w0e1l/MdfnsfPrqxiwxhH4o5JJ7zCisegA9exkOYKfBGgj3tDnJoFXll08IzbgZN0JS+eTtOcA5VjvykFtKmpCQHo6vH7AdAfvKbFu4JFH7MQI9I0GyKMQ1RrNuI8wL3li7h2+11sDq6I0ZtbVcyhiKiGWmnLkjxw5amhkkVIKbeKBhxrHE4xgUZ1EXvnj2PP3FG0mvOoWrwu7ZK5oPwFyN8gwOJoE5gPkg0srVzH/dWraHfvYLN/D8NwBU4lgetniJMe8iISenmSFCJpoKxL5CrMPCg8xEMb9coCjux7FYf2vAbXWEDcIz/JhWVSMjdQyR85n2/JGPD6Ejo3WRr8fDnQchoI1tvY2xyHtdFFduEqzv3H/4zuL9/HxOYQs6kBJ0xRqdXQiwOkroWpPfO4c/8uPMuEPYjhJAwYU7T0hF4lpgnXtpFGzE9Qxe/RVU4x4pTniZqI1HojP/H+p/SGPjmmgcJyMAwjMd0rPA99xxA6Or001u7exkTGeyGC47jomgXuezb8F49h/o++g7H/5g8Q1DNErRo2wlT011RRDYY9LMxMY3N9QyJq5f3MpJQKqnkrzbgmZag6McxgFfVsA1b3Bnq3zsLo3UbDDuBhKCBdMwclOUZWsVJjz8+Vq868VPoe8lUVpbeq77oKv5Xmw5g2tV6zbUO6eenmWprOmrwuRL2m4twk5aZMkeHwOnYDw4iFUh9pZR7O5HFU976ErHkAm5GJiE+yDHgW8T8ZlZ4A9gGz0G0bFmfwXYD+u16Wn5rX2wXoT82p2D2Qr2IEHgToW47auivpeAhjbmNtNOrjEpt29cpNvHP6A/zjT09jEIwhTGwQKA3DUDogrl9BT5zRHZXRbRhSwdVRXOLoTnp7CeBJt6v6FUUdY5Y0K+v0Ly1SOCaTtknrUlS9bZC+k3L9qLF7UHuugRM3E1keoTVRxwsnn8OJF46iWmc3n5FbYuUqSxm7AlykSDeXDXdCynsunVrp/OdkGDjiZk8daqMxVnbVFRjXwJ44kM/j4kRqIT/zcBii3+mqzoOYlvnwnKowFNbXOrh/b0XAYrvdxcrSGtbXNuVvFNVeQV5P8olliRzJudVjo+Lc9EMD6dFu+1aHYLSD/gAoV3+vgbSi/GnA/eC4P0oxzM3Ow6juW5TaHTFr29ulrQLLlg6wBA4l5ZbeANSXs0tHWuzU9ASmpiYxPTOOZrMmP5MRQZo7gTnBO/+GD9FfWjznmZgS6hICN801r4WJ8XmhaQpdM1dxdKqjT5qeMqUjRZVSBoJKXgNaay6woiiwsrIiMgdtCKcBqb4WtGziq7j3n4b31GwUAnQWSOh0z3EcLag9ieNUAJ06U2B9kOLu8m1MzjWROz2cO/82NjZuIAr7OHboJI4/8w2MO/uB3BaHhIJdrqKDIdo4e/ljnLt6Hs3xulDcj9LF3VQAnXNVYvdwZf083rnxTxjmPcTdUYBeQ2Zw450hwgBXVz/F+9ffxWbQQYMA/fBrWJx5E1fawOl7HdwcpIi8Cky3CqaqpZwGbHarE0wVfRys5nhlvoaDLVKUu7hw6yzeOf+eaNCbThVvnnx1J0AXOUlpTy901Yc9NFA35P7lnRmxe0iAfmsV/+dPPsTb19YxrE4jtesyi9QIXrpt1DwXsekgZiGsGGC6nuKVBRMvzZrYY2zAi7tIDVe4MJ5bEcBJB3AykGZmpuAx1k4ev58AXYAhO4hcb5yo9LZQiRESb2n1cePeu7i9fAYguyLFAAAgAElEQVTr/YswHOahq5g/mfGZYW0wJtuV9YTrFOP+xCSuS/+SCip2S+avJCQss9Fqcl5soer5UjCkVplsrDiNxDCu3d5EWgTiixDnQzGpczwDlp0hSLvI8qEYpzJcROQ6po9gGMu6L8WGoiomc1bewt6F5/HcgdfQrOxBNqxI95wde8rVYLKAzzvJFm6Y6rwaZL+LJwqZVHxm3IvRqjWkoD1B+dggBD65iot/8p+Qnb8Kf70NtztA3XBgcq0mbd210E8iVFwPBaPeaLxK3TITAzxP9hlhHKFq2MIGUXue7au/JJzJ/avXSimmcNXTXWBLSc2CmIUGqr4Bt055hyHrO4u0URCi6vjKxNR20a45SI/vx8K/+A7G/tm3UOxpYdkMkFUY3WlKqotlmwiGXUxOjqPX6cv4cgVXAD1BZnDeom8GfXsK+EYCO+nDN0J42Rry9cuIli/AGVxHpejAynqyd8pIZicLQOQHORw6rMlHViZyjwLon/l7WePU/KCAOYH+SEKMDBcBtWIoCDDPtI0cR5PHVEU/sZHXZ+HPPg9j8gSiyj4MnGkMCzI9QmFh0us1jThjV2A5FQzpz+Ow4LOrQX8S6+PT8pq7AP1pORO7x/H0jIBUVhXg4wLuuFWkmQmv0sTaygA/+tFP8cO//jsYZhOGNYUwoqaWXWV2TDLpFpJaJR3DXBk9CdDito7csNKJm4sFO4/sMDKmyLEs9DoduKaBimsKxV2ZxSmArr6WhmFb6+mjOADbw6kp0FvHQYomQVmR4OVvHscffPdbaIx56Pc7om/m74uS1s4FiGuZBtpRHMA0C9kEsHNeZKlsKBkPRWChCwACacv4KClQUDdIU7k4LjvgrnzuPEmFAh1w42HYsl8mW6FSqYrTLqnunU4XS/fXsLy8io21DXR6XQz7A+nKM5JNU8QVTa/MFC115aRsq/2Hpu1tx6KVv34IcFb5shJNJl9HLs0HNO8PSuB3sBxGKu+PSmrZfuVRs7ny+1JeIF3nknmx/Xx+1gwVz0JrvIEmabxjddGX79+/R75nZ4nniM9jfB6BOa9T01LdbcYGZlJ8kdTb8qUV7bTuT2KsMYM884Cchlqaik46Ks0A1fkloCStnRsyDcpH6azcWHLzrCPetBZduu9J8kSdyp+eCeXRR6LHg2PB80AWAucEiUH7nTm5a4bIiOVYkSMtTNGF3lrawEZ7BYeeW0ButHH6o39Eu3sXaRji2f3P4+i+Uxj39sPKfDjs5BSc3zoIzQFOXzyDc5rivu8ZHF14XgH0nAVHdtADXFk/h3du/LwE6Bn+4OT38cK06qBzu02X7gBDXF29jDPXz6IzpIv7GJ47+E0cmHsD1zoFTt9t42o/QexVUTDqMaG0Jodft5AMMzTyISaLHo7PVPDCvhYq6OPSrffw4YX30GhU0XR9fOvU65hxpuFzk1u6zG8B9K0IxRKQ63s+p6RHddqVKRQQMCHNAD641cUf/81pnL7ZRtGcQmJRE1qg5lrIOpuoVarICNBTmpUFWGjmeGWvg5NTOebzVbjJAKlpIykMuX9IcSeY4Xw6Ozst86TqZurJfvs8ft006KNr0I45jE7UNCmNxd9bzNPixEAcJ6i3PPSCG7h84y3cWn4PYbYK2EOJZIPBoC/AtB3k7F5KcSNDFIai5XdtDznTQxKaZVZg5nYJqHndxLJGK/d89Xcm2QtGjkgyxm3YLiPZuFbZGIQDiUUljT0r1HuTQ0JMRi38cJAo6VuiaO2OOY7x+l6cPPZtNCtzSEIHTW8Swz5DwyzUKj4G/TYcspnYhebxk+LNdVmTOgrqy1m7MmQf0R0M4RsFJg0bfj8CLt3FO//L/470/A1MkvEUJKimGSZcH0G/B8MmGFV66DBMYFuMdfUEpLMg4Nku8jhEtpWfuJ0Io4k7o/GhAm4FjNLEVq0WBLpkicC10U1C2DQF7UfSjHBdX67rfpoiqVawQXOzxSkc+h/+K4z/8zeBAzO4FmzAGa8jlCQWF77jI08Z/8ki/kD8GJCx85zBYCXH4PjkwjrLDRaOTaTDPuquLZFlXtGHn6wiWD6P4M5ZWMM7aLoRrDyULrncxpLownU9Ef2/+KsIZX7bz2dbFsiiifUQ5qJAcrXeld4qSu6lJGC8MGSukA6MLQlAyi9HFnGV3ULzPctHJ7CRVSZRmz+C2sJJRJVD2EwbGBhNGK6POB+ISa9nsfARSQfd8+vSNLJlMt6luH8d1vnHPcZdgP64I7f7d0/FCGz1kctK5g4wVR6hTIyiodJ6QLXh0VQjcZ5mnZ0V9SiA49gISduioyo3TbmFSn0aqxsB/vwv/gE//rtfIghNVKrjooUa1TQ/zqA8GMcllWsuSgTyBmu/OSzmpwtAJ82JIFMBKttQm3lumgX4EzmRgFnSqLiJJXAmnV136cJoCNd1cPz5w3jxG0fRmmLlW1Helc5cRdGoyB3lzK47uVqDqrTEsWglCc7ZQZWuXOnSreO+the7h48MF0ACuHAQYhjGCAcBBiGN9ajFd4QC79jKEZyjEvQD3F9Zxv3b97GxsYmNdYL1QEzoSLemiZzKYNcGciYsAelK/6XWSHX+5edcOejyP7jRE8IfzXukY14gL7sS+uh1HrgyrCOjQLnbC23QVUUIgi2OBTXhWxX4kjHxIFuOxQ95e255qMWUYg6PqXRLL4spfC0CNxre8D0oIyAIn12cwPz8LBb3zMt5VjKCSBWJJMasZBBwYyKfX20QNEVeC+ZYpZfOOvN4zSqqzjgmJxZhFj6iULnh85pg14f3BanspDEqWq4a0y19XXntjQJMfT1qSvvo8x/nnvmq/+ZBwKHN73hcX6a2viSelh4NesJT17M8SJ2VIh8BiMox4P+wOJPkBpY2E9y+dxfzi02MT3pYH1zDp9fPYm39NpIowvEDJ3Hq8KsYM+eB1BXWBF8vNgPRoJ/59DQuXjuPxlgdBw8cxtEFatAn4eU1uZdicygmce9cf2sLoH+HAH2GJnEVIA9Q2DECRLiyfh3vXjkrOtmmN44j+0/hmfmXMYSDt28EOHt3HcP6GHLLQzbMVJeO3WxGXTJiMOqiVvTw/IEG9k9kGGxexoVPfomxqg0zKfDd176HcWcaNdThUrYhkwA/D6nGvOdJNS5jpUhjzyHU0iiI4XH+yVhwAIYF0E6AH565hb94/yYurAWwqjXZjDOqzLctFFEoGcW8/2n8GbSXcGSxhh+cmMM+t43x8A68YoiAcVKmI9R40tzF/6FaxdzcnMhRFL1Y36/qlKr77OttEldenCpmr1yX1e9IP+fly8+XwavkGMbLuLd+HldvvYu1zhW4lSGsSiiadZTpFVxH6Jifi/RB0bZt05XisiSMlCanLFrSW4XXsTI2VZ4YKn2CYEp5w6h5nnOt6roWjCRjwdbIFaWeIIvvnVuSeR4HLqK+i/H6ARx+5hUsTj8H1xqDJVGCrrq+Sn+RrbmrNBgdlViIyrs8tWofADiWjZwGdFGImmmhTuHbegfWjWVc+9O/Re/0efibXYwnGcaCEDXRQ7OQkEunP6SBObXxFmnzlhQr3Jz+Bir6Vem6VfFJl4Kk0F4eh/jFJBwjSvIUCy7jOs91kjx828JgSNq+AZO6apo22hWEpomua+OulcJ9/hCO/Hc/QO1730Q6N4Z1Rn/TL4U3lVwD6jqQetRomor23CmTWLaPk2s8V2lLSQMdGsENYUXrmPQioHcLtz/5Jdx0GZW8C9eM4JgJ8ixEUbLFaDQp8i2aNMotVTrqk1WgTSG5E5BBKY+xjBxVZq48W/F211x05ko+RN8bziXSoTdtpEwgoKTPoqac8sAckVFD0ToIf+owqpMHkfpz6BeTiNBEZldKg764lDgqeQeFGGxgaGr9LsX9q94JPNn33wXoT3Z8d1/9CY/AbwLQBUDoRU8Me7b/cWMt4C9XFKUkDGUzlmacTD0x8anUJ9Hu53jr3U/wox+/hUtXlyTn3PcayDnpPpwb+Rt98kf9rTKGo0KRTrXbIN0shJha5mGzEqwWTGUIthMkcaFgd5MRahKTxogSi3m7LvbuW8SLrxzH7HwTfs1RmmRq6Lihp+EbNWoCtvWmUG0MtVEc/5/dBWUKV5dNJcdyFKDrLuBnDQQ3RTx+do7CMMSQQH1Ix3cFMrlhJVBXgF+5gHOjIAAPFoJ+hG5nIN31pfsrEt/W6/WRxBwLmvlVys2WAugqFkw50vNftVJRn7tkOWgDOmE+mEW5ad7eIGsQKl01ccFWnY/Rx+j1xWtLR1ppUDf6VeeU69dQRRJuELgJ5LXJ85vB9Wyh/S0uLoiRGMG565kkHcDzlSu6fl+dRa6KKEorPqpnHj0+Ef2JyZE672qX5sEzxzDRWkSesMvkSOedgIiFAflaG5Pz/yhKv9xzGiSOfD9auPk66M8fVUgY/WyaNaI/2yhAf5I6chljsaji9lGFgW3tsPXYiwkkn8U5goZkiqrKKasX5ri/0scwCjE3z5z6AivDq7hw5Qw2u0sIewFOHHoRpw69ipY1K1FrlL6w6x2ZAbpo44OL72wD9P1HhOKuAHqlBOhhCdB/hWE2QNxL8J0XvosXZl9WAL0IASsCoeql9Wt478qH6AVDNGgSt/cEju39BkL4ePdOiNN3VrFJNpNTA5nxBLQEAxG7sGSqsiCV9bA4YWCuPkTRv4HV6+9jruXBL0y8+cpraBrjqKAGL68KIFMu36V5Z5k/LSQcvV4gR9gfwLeryGlQ6QEMcrozBP7k7z/EP14b4EYnQaVWlTGmBIhFMQIYl/t1gv+4Dz/v4YW9Y/jW4TEseh3Ug7tw8hAhQT0Nn9j15VyRsfg2AtDL4p14P5SP3x+Arkwxtx/bQE0bc5DO7noZDLeP1c5VXL7xK9xfPY/cbMOsMOIskq6ozLFl4odMY2QIpaq4LP+kOKkMN/WaJoCsBGPq9/T0VoVd1e1UtGTlMq/AvOeWaxF18LzrDA/BgGadDUw2D+LQ3pexOHsMNXcORuYiZYahAMlyHdWf9wHgKR3X8jk7WFmUkBEI8z9prsoVjOAvy9HoJnCvdLD0o5/i5lunkd28i+kwxiTXiyRCzTUl5lTenMViFufofJ+TD8VEdyWfYyLB6B5Jvi8bGorhs13voyEdx0G6zixukKafqv2CR8ZIZiDISMw2sMwkkakmZr79Cvb+i28DLz6LbKqJdSfHoDTDY/Hhiz049pns2cg2zIMuGk4KL20jWL2KrH0DRf82isF9OEUPvp0IM5HRZ7LPYZoDrxUB7colXX0+9ZntLeaABuhqHFXXXdHZpYBWFsAl2aUsVrNgRIJfRhNApqCQ1WG4CMVb1YXZnIc1dQxGc5/ks8dMAMrqSI2KouRLbYgFFDZneHycYWhwxx2gkvbtUty/2NXztP/1LkB/2s/Q7vF9zgh8thZbT7YqDGv7oUETQRwXCW6sxE1WwKkjk6pp+XDcJtY3Q7xz9lP8489O48q1JUSpBcNmVI8Ng0DuSQF0Ut+YLW6Q6p7BNkiRYw+MHTFGemzHie0cpHJjQZdb38fm5joqVVK5FNX56NHDePW1lzG/Z1roeuTSiYaPpnWOiuziYqB1w2pzogA6QT4f1B0TmPP1Cfg1oJfOsWSiKzD9eQBFa9P5mqIFjFP5SqAeBKGAdm2op1yOuUGi07g6Ps+mBjDCYBCUX4fiCN/rDiSubXV1DYN+IFnsfC1uvvga6nXYXVcURz5Uh1gdN6nxBMWMhdu+VpSbvepEqw2fdCdLTqBmG+iuslTSy398TQ3q9Gvwz6gFFFDOuDrDEN1ps9kQPX+tXpFxpmHU+HhLTKMIlLmBbzRroiuPUubvKr0/x03JCVTm+Ohxj14fO8CljCWz7kvWBe0RMgu+NY7pqb0w8yoqFerLfengs6sndHZtjvM5dyffSx+H3izr3+lxeJqnuM8D6Pr/9bnX16Xo+7+Eh+6gawHHwwE6Nb3cFeqZQwH05fUeltcGaIw1MTXlwrFjLA0u49zl0+gH6+hsdnHq8MvSQW+Z00DqSNcsQ4rECNAr2jgrHfRP0Gg2cXj/UTxLgG5OCEDnIzZDXFm7jDPX3saAMWv9GG+e/AOcnH0FHtEuAYIZYog+rqxflti2wXCIml3Hs3tP4MSB1xGjjnPrCd65vYabCRB7Y6IrtiRZgkwAKnnpBp7DSCNUrRB1qws/W0W+cR0LdQMtI8d3Tr6EMWsMXlGHnVel2BCXlGKJRxLKK4+aG+6UTp2wacVelkBYrI0MF10ANzoR/vjP/gEfrXlYC11UyF4ptb2264j5omPmcI0ESfseDkxa+MahcTw3CUyZHVSSZRhZvLUZZ7ShBui8v+bn52VeFaBAadTvKUCXD/hrKRz8pfIPUa7qqRjEMW5trX0dt+99guX16+gOV5Awg9zmvEe5Dqnn7JAXyieF57YsVImGWtrTiqYtIL7sro8yxKSjK0UvZbpJMCx+GWVyiCGSB2VQx855GlXhGpOYaO3FvvnjmBo/CNecQB57Ylhns4W91R8ekSho5oBOEHgEQOcosPvPPYYG5jwGAuXxwoEVmsCN+1h76zSu/PQXKK7dw3g/RKXXRyPN0XI9xEFfIscEp1MrXvrJxGRMWYpRox+64KojFbV0QLMJVHGc61ohr0kQySSVIIkxzDLY1Rq6lok2a3kH5jH9xstY/INXYbx0BKFnYaNIJErOZmVZIuVIWX+8iVLZvxJoc/3yVTc9TsSjv2qyWNeFPVxBvHETw7VPkffvwsk24JpktzB7PIVJBP2wAdiq0G3vL7eEJuXxSsQaWRqSRqAaKgT+lDGKPEHWYBuwK4iNCoLcQZA5SK0aWtMLGNvzHNLqPsT2JDKrjiB3ERTsnDtl9jzd8VlEUX5EUgwQPiXNZVmRZOHnizWIHm/kd//qyxqBXYD+ZY307vs8oRH4LIC+Tet9UCu81W00FJghQCeNWABaSlOYCmyviWBo4cd//0v89J/O4O7yJnLDF610krK6SYOXL1YBfmQHvaR6kVJHAxn2WbgA6K8E7npB0EusmOaUH1SboyUpgXciGjpWYufmJ/HGm9/EwYP7kBsExJForXXnmyBQdZfpjFvIppExahqIiONu6dhNECm0trIloeOztF79NwHoNEUaBW7qM5TGPVG61U1nV13RiJ0tWjU7JAq9U/9vw/er0m1nsaHXDeRvSX2ndouAnXnc/J5Anf8IaNM4FSDPnzUtfLsCPpL9TXriQzrR8tlL91fZSJdRZNz8sZhBPaT+f44dj4/An6ZQ/Op4lnSiK1VPgHetpkB5tVoRsE5HZ7rj+xWeBwXCFcDNlAcAOz/lYepiwGjBQHfWZaM/Qu3Xn4Umb3EyFKCkTAxVhE3Dn8HC/EH4Nt9/XI5LFSYUnV8q+VkOx370/cf3Y+GA50OzMh48jtFiwROaIJ74y2rpgHhQpKR6WnIOv4zH5wN0pYtMslS6NoQf7BkneYFbt+8jiU0sLMyBDG1ggOXhZXxw/h0M0w7aGx2cfPZlnCRAN6ZhPgqgX70gIP/wviNgzFrLLDvohYnYGuLK2iWcufYrBdB7Cd489R2cnH1pC8RnZogB2ri2egEfXD2LftRH1arhyB4F0HOM43oMvHtrDZ+0Q3StGuAyH5gfTWswlbGWsIjyCF7RQxV9uMP7mDIDTCHEd0+dwpw/Lu9bxK6wTxLGcNNYS+Fy1TaT7EU1UkHQBwE3DAcR45ksH7xbPt6I8D//r/8ea/kCBkVNilZxniHi5tx3Va+LWdfFEHn7Jl57dhLfPNzCtLGJetGGk23CIBvIqknEkgbopEzztTTFXYFzBYq2QNTvDcW9/ETiZl6mQ+jubGnuaToOgmAoxm2uV8Cp5oizHu7dv4ard86jF9xDbPSBIkZhkg7M9SwUzT/vjdEgBBlCOqbzxI/QqvW8psE5m7pK+Z8JtVwKucxHN10BlmlCZhLX5CY8awH75o9h38JR1KvTKDKlRTel+GQLqFaeMzvTQEajNWVOfARAt03GWNKpuwC/t8X5nprsAi7lSMMYE1xjwgL49Abu/OSXuPVPp2HcWcY8c927PdQKA3XXoVQcaRKJLEsXJaRwJ+xugkwW/RX6LPk4MueL87tICFgwKcr4WAtJzgK1hdAoENomBnaBsFrBmpXB2TePF//VH6H22ovAwhSGFROblAl4nhTYjUjtzSIrE+O3x3mwj+zQi4DSOt77pnI459iYZF4UMZoE4tE60LuNaP0qgs1rSNlNNwLppttpAI9FOB33KS3vErTLxbON3vU5YpddTRdsl3hydrkfs9jgyRgplwoTjWDatGqICg+92EFg1FGZPIDGzB44zWlk7iRSdxaR1UTMccxZbnBQsMFBurywJWl2yL2fYvrwulXZ9Crx4Ys0hx5nzHf/5ssdgV2A/uWO9+67/Y5HQKKzdjweNFHbqWnSm2nZ9BBMUb/IXFIaH3HDRNhbWPC8FrLMw89//hF++Nf/hKvXl+B6Y0JTSjI6oCsTuLycN393H0st6Ep/pqre8rWktlN/LpmY5QbQNGNFeSeFSlOvSio3AWEUBUKBjuI+WuM1/OEPvoPnjh1EEHZLaqDSowo4K7uvSkuuHdi36eAEgsqtfUyBRonNUhvIUXCozHdUJ/rzHtvPUyZ7o+dH69Op3SKAJsAm4NbFBOliaHRabis0vZEOqdyEaPd5WdhIvQtj9Ho9dLtdhEGMYBBI155mZnx9DYBVNz+WgsAo/X0UxMvGptR1E3gTULNoQ2CuKfIslLDoQTou2QliYOTZqPg1OS9TMxPCbqBUgGMrXXyhzW/TLxlnJ8UOMWdT2nceh0gAyiSA0Y65Pq4HCwr6XOwAxYYhrApKyVmgcsRgqYGJxiL2LB6GZzfgOtWtooh0l0gnJdlSyTMf+tAFMB2px+MfpeHros5vIoP4vGvoq/z/UYYIv+c5UayHqa1O25M9vnJzu0WdHX03CeGWzX8sAJ3dF35foDcMcPfeElrNCczOtmCYZOUEWAmu471zb2GYqnvkeU1xJ0DPLCkwZYiRGBH6RRtnPiXF/QKajRYO7z+CwyVAlygz0s/NENfWLuHs1XeF4h71AwHox2dPwS9qstFMDcasreH62if44OoZDMMeqk4dz+45gef3vQIDU1iDjfdX+jiz3MPd1EbkTJJ/qjbibCaxWCcdUXYsVXySb0Tww1WMZT3MWwF+8MJx7PHHQMvDPJQGnpJyE4xT4iTzFb0gINFzNNCybBY1LMSw0cuAbgGsJcBH1zv4v/78b9DPxhAbNViUBAlt14DpetJBt4sQXrSGZraCH7wwixf3VOCFy3DzHkwjlPHJc19ABQG6mANmSkpCXwmZX3cAdNWB/X2iuG/NSaKFJotI+4OoDiELuDLHirY3BmiY5TPeMZT4s7XuDSxt3MD62h1EGV2/A+RWABgBTOmsq3lTMX5o1sV//L5co3IKFsriJNlqJufB0ihQiGQ8DoacM/vURZHwHFmo18YxO3kAcxPHMT62D/XKBNLYkoKXDU9ywVnsIVjk59IZ4jriU0CwFENL3PUoirsgQXbQue5TV08tO0RCwTnVr3qI2100EwtNNg/ud4APLuP+2+/j3pkPMRZmMLs9+GmKipmjSCJk0owAfIdAuRD6vByL7DO0J0Dp2cPrmkVh7jgsE1GWKIM42xJ5iWlXsJknCMYqWHIy5PumcfK//kPMvv4yMDMJTDSQ2ibW0gixacKpV0R6kJRmsdx3qfjQ3/7BfZHF7jmZMDn7zCYMp4zyZPQdC3VZgoaVoI4erGAZ4eYNBJt3EPeWUSQd1KhNN2J13cm6HcPkpk7kEDmnmC0tvnKo4c+6JcJ7UUw5FFyX1+A55/XK66uKIHFQVKaQudMwGguozh2G3VpAjCp6nMeKOjLTR2ZZwkggm4Dg3DBZFMlgkpEoHiLb8zz3vEqLzsLKZzNIf/tR3f2Lp2kEdgH603Q2do/ltx6BzwPoqiquHqOARQN0buy4MQqTWLRUfrUB26khjm2cv3gbf/qnP8LFS7cBg13MBqIkBXXDEp0h1LPf9QRZLpBlZVtRmFTGJpcFAes0fOGSadAxNVT0J6mmltqosm3ARYfdUZrBLCxO48WXj+HY8UPwfBP9QVui0iT9VarPCoirMVKAm+PCDrvW4RE8Epyzq0v6JZ9LepkG6HqMd1AGR3TIDzu5GtSIqc8DwF7T5tX7qMxzgmiCaXbH+TOjZJQuXRUYpDrPinbZaSf4Fk22LJjKJE4XE3g8NDlXRQKlHxVdoWluFQTY/VUbYsWyoHN8HCuqPB/aSM9zfTSadfArd108Bse1YZk2PN+V34vrahl6zt+TPpvkwy35gB4fAeEEzJYln5fnY6vjwQ1SaUrH8yGbhRFPhdHuOT/nNp2+TBIon7tFf5dueAa/wqKUh4pXhe+OoVWbx8LsQZjghkexGvS1weNUjvkjVlWjxnsjx8OYNbr0a68HTfXXMoDf+oZ/Sv5Aj/ODrAVeD7w/FhcXy+vxdz0/PDgAnwXQVc2OXTIW4XLJ4qX2PMH6Rluurf2Le1Cv0sSIiDXCWnALpz9+C4OkJ1GRxw+ewgvPvowWpmHljlB284LU7Ajdoo33P30b56+dR6sxjoP7j+LI4jE0rQkxYeObxwYB+mW8f+WdEqBHeOPFN3F89iQ81KV7zE1pjGVcXzuHj6+cRj/qgTnoR/Y9j6N7TsHGBIao4mqQ4b2VPi52YmwUTcldlh4WN8Ypu50EYzRq5GaXWC6BFXcwjhB73AjfenYf9vkOSBawUsDnqREpcemuzI4gx4sGmXJMKj6KuedxAXQi4OpSgXPX7+Lczfv46PItuLVxcWqnsZloQ8vuF+dFN++jHq/iyHiObz/bxIFWDifahJEPlHcUNfCJ8sVgIZFRnSzsVSo1zM3NCFBXnh+Un+h17PcJoGvNObvnXMMUUNZqbHFYJwrknFxqlVNqhSnnpcGYGSHKNgSor9IUmmYAACAASURBVG8sodNbQrd/H/1gDWneheGmMExO8KWXSllNlIQtMYGjzwgLzARDCsNTV8z7hcPNTHMDHpC4KHIfrtmE706iWZ3Gwuw+7Fk4Ct+eBhJfWHfSOE2Zx65eWwrERL/ymbaN2LZmzVKbro1DH6ZB14VNgnN6LBAAypzO662g1KQQh/Z6ZqEaGaj2mD9oA0sdxKc/xO0zH6Jz9TqG9+6hksRomgVoa2sXKaw0h5cUsDNlhFb6pJV7pdL8k2sc1zPGmboElBnCPBW3+di0MMgtDKs+xk4dxtzrp9A4eRjW4X1As4qhkWOYZ8hcBxEp8Swwc71mgZe+ES7XFSUpeJyHuMAkmaxbbFkElIqJL5v6PJztijCEn6eoFCEqxhCVfIgiWsewu4youwQz3EAWtZEEPRRZANtM4NkFbF4zOV3Ty/O3tc/jekkAzg43k3ZU3J7sQWRPQId5FyYlkE4TmTWOyvheuFMHgca86My7qYvIrMCqjGEQMMXCRs6iPPddBj0BUgH73Pc5NOlV/nWl07x6fzH7LCPaH2fsdv/m6zECuwD963Gedo/yESOwDdB3TvJbFccH/o7aqlFAw42ROF+nXDAqcCst9Hoprt1YxY/+9pc4/e55DEIDjbFpcYilGyc7nQSH7DL/royuHgQ8An4kDkTFmci0TM05aVSijVOLiG1GMNlZKN1GBYSSmsdFkJQyxBifqOPNb78qru25QcrxQCJHeOxpuZkgYOJnEsOw0iDOY45vzOqyIV1fOrWzc86N43ane2cBZHS49XM+6+Id7aA+2I3UP6uu9bbzOhdDAmf+G3R7cowatPJ88vzy+UI3NmnApOh56nhUxJh6X1Oo5grEKtM3bu75YAdd6/I1QCftn2Z2iv6/vQkT/THd5l3VYdTOtNLxNmzpTIsjPYsgqXLVVlR4biDVhlQf06hmm8chILzUp2vzN61zlsJJuXF9UCutr3FtXDZ6DrSkgJ/Ldhzp7FdrjsgZPMeXDnrNncJUa4/aoFL3VsZ+bRnoaArq53TQ19bWwH+64KOLKbqbPnrOn8ZJ7mHXsD5mXVzShRAeP69Fphrs2bPnS/o4nw/Qo4xFKhtU6DJWr93rY3llTeaxffMz0iXKCnYdI6z17+D9C+9iI9wUpsnxI6dw8vDDAHqCfr6Bs5d+gQvXPsFYYwKHyg5605yEK9cNZ58QN9au4P0rpxGkA4lT/NZLb+L4zAmG+aEAzdVIJl/B9dWP8eGldzCIh6i6LRx95gU8t3CSwVTIUMcaTJzvpHjvXhfXAwuZP6acpamrLXXM3O9Lv0mkJ8RFGWqcA40hjk5V8Uzdx2LTwBj9OZg/zv2xjk8rATllveyW9xPgzloXl2/cw+37XWz2cvRjF50QWO8lyKRrHkj0U5yzAGKi4P2Yp3DySBzlF90BvnVoAs9N5GiiB5uU9ywSUC+7+0QVRXcCdE1x//0H6AW0VwMRsXYUV1aGfCjJEjvhjDnzlO9HOReRd2E6ORyfmvMU/cE61jbuYnn9Fjbad9AP15AXAyRZX/LLDYdmmIo5oQxVuRtggVfK1HI+6FYepSkcowLXqaFgtKDRRMWbwuzEASzOHcZYYw62UYVV+AgGOVgz4GuRJcUsAJF6GUy9sKSYJfP7zvxNxUAqWXJ6ongYQOc8rtcuFqBE5kXwLyCRMQOM5ouBKEXNrsDPLXipiZrpAf0Q2Owjv3wN9z74GOvnLyK8cQtWp4caGxNpCp/xjixus1hQgnT5SkNEroiOI0WAgInc9KqxDEkyMJkw0BrD+IlTmP/GKfhH9gKL08BUHZtphF4aw2K+eZrBKsG9gHxTUeazmHIwGilSY/94AF2aEpmr7iOTNPdYZHtEtCxoiItBWqDgPkC06SmqbgGXbu7JEHmwjqJzD3m0iXjYQRZ3YZCFUQxhZQOJZ2Mcm8TbCkCWnDYFzvkmNBHk55HONwfFQ+HUAbcBuzIOeONoTD6DzBlDao8hdVqIjCr6mY0oZ7df7VXkPFpsMBCc81xwBlPMCa/gdcIxUu+pM9XFy1WeK0/8ktaa3bf5skdgF6B/2SO++36/0xH4PID+4Aa7lA9tGVex+sp4L9ejKdcU+kPgw4+v4uyHV/DDH/6EQS8wTJpyjSOK1OaAC3EQkDrOKDIuwF/88TCArkA6Gzxqw6KIVeyg89l0c+UClwBFJAuIGMoIQ57FgxBpFqDR8LbAOZ26mV/OTvAwGAitehCQxq26p6pbzCgVGxFjghxHbQhsQ56rss65rVVdaAVU1OIw2jXfBnOf7/6iNyBady5gt3Te1d+Pvr5at1IFdPMccRgKKOL5IA0+CnWH2ZbPUe7lth3FR4C17syParNlESy7xaPFF/29ZmHo2LatzVVpWqePWQNtDZAfqrUWx1fVwdGP0Y63/t2ohGC7k80CgdIEynUiLAPtNmwI2Ob508ULDYz5+gLEPU/+369UxJ+ANHuhdxoubLMGz2yhNTYHIy/pmqWGncUJ1Xki9X+7g/6oO4AddA3QWdjRkUbq3OyMj/rid9GTe4XR8zcK0HUhhPcQv+c9pAH6g0WTJ3N0jwboiuRRgACdxpecqcgSWm93sLS8jsX5OcyM12EU1O4yYzjCWped4bNY769io9fBC0dfLDvokxLRZJtMtoiRGQl6+Qbe//QX+PTaJ2g2JnBQA3RrXDS7fKSIcWP9Cj64dAZBGiDqh3jt5ddwbFYBdMg/IMIKbqx+jA8usIM+RK0yhaPPnMBziy+wjCbdzAg+rkXAr26s4UI7RVydwDBVvKKKbYrGlmApYTfdsSRiivc/s8kx2MSsn+PIZB0v7PUxVTbOa+UURTC+2gdWun3c2+zg9vomljt9rGz2cXeljXY3xSAE/NoUHH8c/WGCSrOGFD0UNvOzCxSk3BMrxAFqGGISXRybAL5/ch+m7T6K/ipsIxM/AHYfZV4rYzNJieY9SQq2dnGn74S6R35/O+iFMC3oX6i76JTPsBVd6nyFBaTAr1wnidIcCwPHyASUWa6BgmOaBWJ2SQ+0IGpjo7uEjc376PRX0e0vI0mHoP1/QfqEXrdyrnGKHSSMBhaDU5XHPlafQmtsHnOT+9BqMnKyKhR3pOp6tEyKJTjvKir7FpAuUzhUhr3A3C2atMyYBHaldw39ZXSs2MMAutzBJSNJ1sUHGgwEaY7vIRpGZcfeQR5lcAoLTpKilpmoxymMIAbWOsDNuxheuobbH5/HvQuX4FN6xPEkYCxj3aRby7WF94ZlITBzdNMIWdVFa3Eecwf34+CxowD/tWrA7CQSK8PANRB7JobcGzjKj4NSLmEnChFCmVXy89CYl3R90Ws/NsAkK84TPwCeV8NREhWVm15Il94C38dR48Z5IQtFImhZGewiQp3eBkWAnHNTbx2D9hLC7gqycBNmFsAzS4p5OTZyEZZgWRSStMBxXBheHU59DE59Ck51ClZ9EmZlEsPYhuW3EBaOpGakBr0vygg1oSwkMp8Ki8NS5oYCukVHL9waGALS1Ty3pYMvO/u7AP3JrKpPy6vuAvSn5UzsHsdjjcCvA/RSg16+GgGKBj3SjWQsGjvCriuALs5IY2I3o4mKP42zH17Gf/i/f4hr11fEfZPGSmoxVdQiTpbaCVYMREYoeY/zAaR6Wm7VZKMyGsNSVkgFoIuuXC1uPBLZ/NPd1khQdS0Ew4GYjRG053mAvAhQq7t4842X8cLJo6hUbfR6HYnwouGLZL7yU5GuLx1nZT6mwTFNyNhFpnlZs9mU3GvS2nX3VjRXJSh5nM/9uX/zgC5tJ4jmhkpRh9mhVvTzRAH0KCoBeySgXcZU8s4Vc0JTD7lRko1PqkzPtinL5dmgMRBNcUbc13ces/IK0Bso/T4ayGtQ/bAO8ejvtOHM9kZMIYZR4LdN31f0e/1/+j11V3v070YBJf+G174G5tS2EgxIF1tnc5U6SV7fRW6j6c9jsrUoFPfSQqv8+OVnfoDi/uD51O9PgL6+vi7XjXg9sLvEVyxZGp97HXwNnsDPxvHVvgCTk5Piwv3lsAO4Q5Q7QY2UcrcqS3kEDYYAdHbQgyzH3Xv30R0MMT4xg+mpMVRMnl0ln0kQ4O7qTZy/cQ73N+6hPxzi8KFjePHYKxh3JlFBhcINFdloJein6zh74Re4cusiLHg48dyLOLjnOYz5E3DhSxybAPSVq/j48gdY3liCb3n45ouv4vDCEVQwBqOoC60zwiou3/oAF2+ex+rGJlxvHN986dvYO3kA4/YY8jRHYVewDuC9W21cbMe43s+Q+lNIqTsvo7WEtcJ5idpRylmIMUQSlKOSx/DCDexreTj5zCScAljfyHB/uYOljTZWuj1cv7eCW0vL6Ec5MspkbB+GU4FpKVBGvbisFwXzulMknGutAm6tgSgOgSyEn3Yxnq3j5T11vHl4ArN+AnO4BpZIhP3DDm2tiSgJUaQBqhVPwB7/r1ppYGZmRthKKjpTG1WNdsm0eF6f8C92k6g5JRPvDCXZKR2jP5N+rKUbX6R7tw1U1SfQYPUhr1kyvbbmXAIx6YITpCvttJCSWKiU9TGT8yOgh8u7nSNOAwyGbQQhO+pklyltr2Iw2OIPQiaD4/B80BDORZbScZxxgB6KlHFnDiz4YjSn1mIVb7r1KAuu8jtVXS8/mTpnUojnHkJ69jQSVGP94CfWpraPKvLJ7wVIizhfJCxq7VbrujC80hxOYcArCnhxATdK5Kua9IWjDmz0gc4QWO8g3Wyj1+kijWNhlnn1KrxmE2g1gKkWMN4A2DlXSy5g5xjYCVICcwvSaScdPk4TKYpJwYlRn6Rus1NObbX4L+awSZiwTKQGTeIe9/oduX6oIy8d+BUlnONsIcsZhaeSX3QiAJmFLAhRfmAkiWjOSfm3CxY26F2RSbcdZCBGAyCNgJT56fxdub/k6eO8U2+R5ybGwRH4z0dieOLanokppycGk9ynctjpTSF7g/Jat2j3Tg+Mch8prEmxTbJh0tCQ4DxX2en6bs8py9h6/uOO3e7ffR1GYBegfx3O0u4xPnIEPg+ga0DDhYx0OS5m1KBxU83Krlch7YrV8BZu3u7gz/78J3j77Y8Asw7br8liIxOj7JO4wJRmbPK1NBh67Aqwoimph9ae64221viWHepRGlgJ3DmZU39pcxPC5ScNQdM45AEsJ8Z3v/sa9h2YxsLcpETQBMFAFioCdGZbC4iix0kZq7Zt3KWM3/gzo76oO2ekGsdwVKf+RC/LRxrHbG+GCNJpqqRZEro7y2MnFZ1gXcW05aDRHEG8BrsSc0uXepvFCtbXFfDVneadBYHRT7odYacdzfX/6u662iBtd7ZHf35wzJRpUHkplVr3UQD+sNdSF6TSqWsPAF0QkCupLC5oZgSBObvXBMg6gk2/h7jFivZTAWep1Ofu7wygLy0tiQZdxloSAZRnAY9DyxKe6HX0hF9cF3A0I4Cfjx10giwtSXiyh/CbAXRqeAnUV9fbCOIEjfoYWs2qAHRm7Ep0EhKstJdw9c4VrPZWMIxDHNz/LJ49cBRVNOEz2owu1mkMwy4wyDs4d+U0bi/fhGdVcXjfUcxN7UXNa8IzfIHnGRLcXbuJT29+is3OGjzLxYkjL+DA/DPwUUdG8y0jRWxt4ub9y7i5dBObvT5su4ljR17C4uQeNIwq8iiC69Ukg/zSeohPNgb4eKmDsD6L2KmJqVucKKWvNKcpS2f6hBRjbWRJBjONhO4+U7Pgph3cuHId1+50sdGPxWQqt13EmYmQRVzbE8lTTAo6jSKpEy031+xj6hiqtMiE4upV60iTIey0j0bRxgFvgNcOjuH4lI0xY4h02IZnW8hME8M4hlOpIk4jGFkCz+WcrCLVGvUWpqenxWhwO8JRd2J3zkOKv/IFMj71yvOVAfTtvHm1/inZ0dZjxN+ltOcq/4sQnGw2npttQzf6cQiziUCQaSDscGaJ6NVNl4wjBWykQ09gTslRQn66SgJRc62iLovRF9cI6rNZBM651hBvK2d2rj28ZwxdxBgFTFI4UOdMAW1t98ruObPWiXDLeFaD1maPBuiPmju2AHoJ1KU7LUZzpTbZUI7vBeNm4hQ+HIy7VfiFhXwQwqLJAmnwNFkYKoq8hHYzN53/eOC2BdQbgGerfw4LDAUijptlIHVzZH6G1KFnfiZgW4pjZD1khSR8sADOnjap4Gqd5e2ewyKrxSyQ2Oq4H/fB/Z8CtSzuMOZMv5IC6PS4oGGbtDVYtJG1jl4VtH4s5DjoWuOwSGPkcEXukMHOGG2WwWR+PGk5kpNe+iOozDt2NwR8p3Rfz0j9d5HaFTD0MeQ8ws9pK+aHWrKzrYIO31+uD/2a5R5SSTtMmDm75vSs0dUQFY2pwDmN9RTrzhLO+5P2OXncs7P7d190BHYB+hcdwd2//0pH4PMAOjfJBGa606p1yLLA0VDMtmA5dWxuZvirH/4M/+kvf44wtFAfm0HMrs1ItVLpjtSkqSZP8hn1xP24w/Bg7VxPtjsn3QepTFqb7nCjkCdlhMoQlhljerqGhYUmvv+91+D7XCRSxGG/BEa+aOnZDeIjpx4rp4mO6hhLfFdKSqyK/mL3nPR2ds85jmrDo3Tdv4lL++OOytbffZ7Da0G3dtXN0KCYn4WbaR6vjr4i9Z3GcmGoOuw0jxOgwa4Ldf3c2JUxag8C7dGfHyR1K8D/659y599sA3a1CdS7CEVL3yrOjLyQfs6o87kG4bp4os4Br7+RbN6RTrnOe+fz9Dkb7fCrSn65+d/RQXfRrMxicmwPycNfqINOF3dqmflePB7tkq/ZF6MeBF/4WvkKXkB3ydW9o+IKNeNE31NP9rAeoLjLBabSwiTqixtpmp+xX5gXImkhLZORhK7H3g83qowWYkHOwCDqYam9gkHWRZonaIxNYK45D5tSh8IWl39JUbBVx/3e5i1sdjcFoM9MzKPmjcE1WPBUbuoJInTCNtY6awjjAHZhYWZqFq3KOBxml0s0GjWcQ6wO7mNj0EZIKVFRwcL8fow5dF13YIYhTMcTmuxGClzvJzh7exW3QkjsWmBVEJnUy6oOKjfX3HCbeYZ6pYIkoRwmgm8ZcJBg4/51XDh/GcPMwyCiwZsF26G3BhkklnRPt8CiaSA1cyQ0oaIcgPpimSto924jIYPCdZEEbXjZJp4ZK/D8ZIGX91Yx6wzhpj2ZfyX1w7YxjBNYrpIPGXkmee4E6Lw/WmOTkgAgxle5kpNoPsTO6+h3tyn/yjro2jxNQLPW9Zbd3S1gMvqpKe9SUY+qWEIAZY3Qx0vmUZlIwpek5CCig3gSiLSL17QyjhUPbJjsjPN+2TJ2YxfdhmO7YjRKE1I+xMitLNDwnGljMJcZ6TKfaydvZbL6a+eKYFEnkZdZ7OqFf7P9g+6oa0mTgDMePz0UOPfYJlJhwaRCI+d95jCyrzDhxQbcEHCiAlaYIw8SZEECg9T3QYAsCJFHqWR3W8S5gj8VoA4I8AnUXRuF7wAVH269CrtZB+ouAjtEVAUCG4jsQo5DYCe152wq8BxxLmJcLM1aZdNB+nk5b8nzH/+hc8BL+CovpIsiEgVatvtZD1B58spVn5DdYWGNfhFiwktiAKUKdE7PJAKRx56XJrmkzAs7o1zr5Xuabto+U8qVBt32YLg+CumcU2ufKwaeGArn+P/Ze88mSa4rS/C49lCpSgAoFAiSTRAAQRIAtdgW0zOz82G/jNn0vxrbPzC2Zmsz2zu72z3dQ3JIsMmmZlMM2SSbEiBIgtCiRGalCOF67dz7XrhHpBZVKcoDlsjKzBDu15+/9869555Tilw+k0pq7Uj2nNXWsVGwfe4691i2hQRNXXfcHBV71aW10YFXhronbR8XMgItQL+Ql/X+Oan9ALospKLUzv5XVbWWTDj72iLNdr72xm389Ce/w5e//D28/c4ES8sPI80qJFkBWoxyQrQVRktPc0ojbiOZzOMsMQcD6LYnTzL/BkiK+DABIjfgRY7ALxH6KT7y7BP4+MefxMICQfcYRT5Eno5kg0gv12SSw3XoR8pFncrl9XtKVcJx0B90hWbJSg7FbuS5Uv1k/5aC2XsCrgxAn6GFWzDOKjKTLMY7XXu51QvZisHZ13EDphRk3VxZgE6VevqJZ6lRYjVN602APHs3zaJxGy/7HBuTZh+9/VuTdl4nE3QcNf9W9zir3669Ps33EUqm7yMMScN1EPiRCPmxV5NidaRr8vcc60KhFGtX/k8V+62qPcGbUktVS0Ep7icH0JkMIYtBNpTGJ9z2kM4nMc7jrNW83paBIWr4Rkjx7p/TDgCd44l7YwtgTEuMiDNR5lhcDVSCnz3RLu8bsSijKXiJYTZE4SVSbWJVsu/0URUEtqT+kjaq/ZKskCcYI81S+E6MHpWLJXnJpJdCllwgA62ZaoZGQK/iKlCqKyugpLnKO41QSr2N6uYeesGSbPap1U7FaQuYcw9Yd4A/bJT49Y11vHwnwVvs7+wuoiLrSWypcrFf82i35LIflvOa2jJu3FnDm6+/hhs3bmI4osCbB8cPELDaxSQEBR+ZwKTGBec8B0g8nofeJ0KPFc9oVro8aUQNnArF5DYuxxM8/a4FPHXVwSP9HJ1sDUFBnYwEfhSi9D3pQfdI76V4lWEyEaBzrr20clVcAKQFhJ7K0+lmt3Xi+CPs9AA611XOOxwprGeaBPgUmGxPQtTir6w6swpLFG7AE1sORMgzUZ0S8jeyVEA5k7GS2CQ44vgXb3OOC94r6oAiqtj8rccENGnR2ifBeSv02SbEBJWKfnJClXu/MIwqY7XFudUK0eqV0Yq8UNWEhm9/NtdtasG293WUBLQZC6xGW4DOXnOBb4ZKrp/oSA96SAvZiQN/XKJcmyBZ3UQ5TOGklfSp50kq7XHsA+c9G7pUjvDlZ04J/EwmkvggTT2Ru9MRfQefCSbaICzHwEqEaqGDNPKQBfTp1rVUTtUwDLT9wNDwhXio7YGMx1F3T0plpz7PbEJEhdQUTFNZnTOK3KsSFxqwVsIuCMsCUZnC5yCgGw3t1cSn1disUYCSbWCmSi0MQl5DJmrkuFUkjvMpwTpzDmyaIGtHxphPYVhtvRA2B/9z2PhTibCkHW9TNsWMbRqPUh963RWcS4+9+S5XuoxagH78KfDMvkML0M/spWkP7EgRmKu4ktrMhbbT64vvNSsk3BgRyBSVj7dvjfGFL34LP/rRr3D79gTd3gMIggHubAylEpbkJFXmUknX2dIuttrrpRuGoy4xusAY/4y50zWUO9Nr3RQSm1Z6CdApTsRMb5EhDh2EfoWPPvM4PvGJJ7G44MB1hsjzLeTp2FijeQLQPTdWwAQVhmOG11KOuVFcXlmUyjnpgZbGaxdY2SwYf15uaI73mN+E7RzLHQG6iNWZPjzdpqgyr1HoVaq7VtEVyDMeet0o7EN/cW6CuXmjUrAyBOrqiAVctnItcTC97E0K+zQJ0LAXa/a12/g0Qbj9ne1llAx5o0deAb6iKH63gNzSpuXnQAXfWCVVWzkVjlPhOa002Xg0Exf27zKcLbV0CtANxb3z0IlU0GfbIjSpYxkAFwGgWxZJ3R5SW9sd77446Kut0J7RUZju6gyjRPyj9JcFK1dyfygmEsjLyhY3f3SvEoDOYnoi8x0hqepF02+c/s6hbDilQi+9owRJ+p9s7Znc4d7WAHTxE6coFymlso0meGHFkbMGN8ySmVLbNk97hn3HFwK5bruV3mnaXQ3iz1H5PsYesAngZgm88NYEv3nrNlYLF+POAIWvPuQcaz3PR5akcPLKsAZcvHVjE8+/8CLWbt8RlWS5V0RPw5FEnUf7JAK2vBIBLm7wE5fCc9oS5LFCS5BdsNc2h58n6IclrnRLvPdKgMev9fBQJ0Wv3EQxXkPskb2gPdOaUFagqC4ToVTRAr8jOh8E6BSJI9DT5I+9oNvtng46QvZ73mkCdBdU3laAruJp2kLGFIisr1IxN37iDatUqaQ7pfQ9sxLJOY0WbLTAZK95UeagxzaTy/Z9LB2eOcmpaKaho3PcVayIltrGRWV3xt+uG6HHZGiIkIkcJkAdV9o9ykzBslRm7T7A+JbzvdQVZLZtzV4PrcYaoDZXdLerorKczNajUb0VyjitBJlcINOPCbYKiBwPMenRSQF/nCG9PUK6NkS1lSDI2ZdOa1Eqk3vacsQbn3MAVfL5RUtNMuqMR3tdAWZCTvvJhbLO+cSvUMUe3EEM9GM4/RDeQhfo+Fp1j1xMygyZW0iPulUdD5gYlARiJa0pR6W4K0CfH90aTwXFvIeM5okB52QVRKUr1HavKBGTpUKlfbJjpPeRIoSqCyCe5lxPxddce9k5LslAVBcXJroT1TngvrIqkXCPIDavZGbSbi2k4IowZzibJkz2caxyByVAXivlM9pDjVOSqrm1epuy3eyek3Mx9TBOjk2z31zR/v3eRqAF6Pc23u2n3e0IzFOijeKm54cCwlgl4aTLTdCb72zgi1/5Eb78le9ifW2CweJVOE4PRe6J37nYqVGlnRQ8yXQrLa7OiluAftSTMoqd1gh15m1mAfpuSQDZwBQluIEoixShV+CByz1cv7aIP/uzjyCKWVlPkUw21J5N6ODcLpvKrWd6oYy6Kqvs7DlfXBooJbPMDS25mPYvq+dnboTr7g1A3y3CtZq8VopthVi+TynrqrDN/a5s9kxSQTbAjvZEW/V2xQx1Lzr72C11WRV+9W9NSn0TgDd/bzeXdoPY/K6vURqhBebW5o3VNQHoHqQSy38rQNffi56CsY5jUkESDwRODXG5ZmV3ukE1m137PGFBSAWmWUE/eYC+192xU9LiqHfTab9uPonU/PluHds2f+w5gM4Nnh0bBIkEFUTowuAUuylCYfUD5ybd+Pug8kqkSKXKyOocFdyFtm7en5tf9pzaX9AjncNIXAPNBpk/kORu949lViAIOihSFj45hvXlRZURpgkopd6yS8oV3QAAIABJREFUHGNRIucmOqTvOpWUTcmfwInVPN+T9lnOyqsF8IfVAr9+6yZeHSaYBF0UUVfTAR4rgqVUBuVec4C33hniFy+8iDu372CBvulMKIS+ACGCZQKViEJwZSVAnyAw9ajSzniRAsseWwLzMdxsE10McW0xwAceWcRjD8RYDhL4+Tr8gsJSXHP0ntV5gwwkJh1ImWfiQufjbqePK1cewPLySm3VqHd0QzzNJoj5+5PblJ8eQGcN0viDqzTWlOqudHCtusr82ND0kHmdCSbXQYJMad1MtuapJFxFl8MAb7YJWP0YfT8KCHL94zUgsFLlb6liGg0Q0kvqNYLFcu0ZkTYoo/HB9ZbtHh2fwomaFNbjNAkzyaewYmxFZRszgOlXF4BuK/d7AHS+cpq2NtVzC9BJVSfDhOM1Ljx0eG9tZRjf2sDk9qYAdZf09dIV9gj7rXnTyD3vOJhYHxDGtyDQJyOPujZqTWrnDnMxlOLtGqq3WyGlHSk1JMjK6kXoriwiWOjA7cVAL8DEK5AEwCQAUmoAUH+ErBh5oxJkwxy9vFGv+Uwo6IMVa9srzmtBAUzS2LV6HtL3nXNd7sETOjvF5dR3nPeaFh5sC4UyM+z+gADdAnZ+d9n2kmxJP/tU+8DYnkp1XcYoNREorOcjD0IwNZLQXVGE80iNtxOqBelWi0ETGjwX0Skyz7NPdw2dwt4nd2t9ad/3dCPQAvTTjX/76ceMwLb66xxAZ2aTOIybPX7vdRdkE8avb33nJ/ibz/0Ab749RK+3gDAcYDIm/539h6RElyoSIouZAbJz/cbbM7iHOaEGQLcvszw283NN4ddfNP8sFDRDN+fGWDaDPM5yDN+d4M8++wze/Z4rePjaAjuiMEm2ZJHWTYMvIJtNZ9zccCEiGCStnZVzWshxcbbq7lqV1pOXBcv2+R07e3v0jaYck1RPdJEjC0DV2fX7FCBxE2QAuoJZq3SrYj624m4vgVWq1wqKVU2vbcxsFdhWW6zgXH0cekz2yx6HBdfNyjH7TqUPnsdF+iVri1Z/0Gz6LMVdrrU5XwvqrUheEwzOV6abxzJfpc+lfHH3ALqtljcZB3YM3QsAe5i78SjPtbG1Y8WOF/vz3T5Hkk5lejIJqek5sFpumC4uBY2YdKLdrhto9Yu3fkBcnks1Gxlhhsk/8juZ20il5zcvCgQOe3FFhco6RUnl3FbHCeBVRnt6F8ncIjZYBvhwPmWl2OhuyrgnSCc7mBtWfpZvVJ4FgJYZSp/VK/7kCXCQDXhVYIuJNTdEmTqidbUO4IUbE/zm5m28mVTSl564HepjSVW+H5I2D2xuJXjzxm387rU3kY4yDLwYZc7PcSFsdWo6VNReVnozaapa7TIVQG7q8xxRXqLjjNEPNvDwUoVHlxy893KEh/sVvGwDWTKB7ykLgL3qjAEFxaS/VRuajaqzgrjFhWU8+OA1DAZcn5TFo/TaGmzoJLezRslRxq59zakBdF7NGWBlGT3as6zzUpOhRqqyGWBsWaI/d5UirQjOCdJVBE6ZXgyVAz9QrZQsZYXUCHBZYVCON45iVtvZ5iQJFE12WnCq9GZWq1V4zvKVxbc+COFXgVDDmTyVy8PqK0GuOS8muOqH8Xc3YnVGr9skJepq8E4r4nwVXW41JpDSTDzPe7mHcKuEt57AWU0wvrWOycYIcdiRSrlcY6qrS385bzgVUfXjDtwglEQWb8iKYy/TeNpWJFXFV6s4sfs2Nqh2Hs/yHKMyg0tGV68DJ/IFoPvLXeQ9H+Oei3HsCFjnvcTkFMGySsYdHZ7zWhdGJZ8thxTwo2e4sG6E+s5+7xTUb2e/uSTVyCzISniZA49zovGpt8kZO19PgbC0OTCJbxKZhjFJq1udvDRhYYUAxTlC2Dsq2Md7u6SnvPSrhyjpJERWIv3kmfibKvirD32deDPgnMwdM4A49tWv3mgg8bqIYNzRY3iceaN97d2PQAvQ736M20+4WxGQiYmLtt1Zbu9nkp5zipYULrygK/6mt1e38Oorb+E//R//H15+fQw3XkLohqJuTMENLr6slHJjZWlx1lKtVl3XSXFKTTriOQrFfY+HBeh24VBRr7pnmefHBXi4uSUbBtLHymyELFtHL67wp//Ls3j2I49haTHGZLyuPVvMdksvFTe5pIGnshlcubQk/Y98PwUeulHUBV5pgZYGP5NZP+K568sOBtDnAZ7GQzdwsnga6qiC5RqgT6vTBqTLJsvET6vvGk+lgs9lX4QKr/359abEZrgNcG9Q3psAXRfpmrZu36P5nZ9rmQj6/qbCIxR1C/D13zxPC/DVF9lQ++3GsVE9b1alaxaBsZWbCtRp9NmjpwGwPegnW0G3AN3GvJnkaTIMjjWETvHF9ny4obXMBk0GGa/mu3xsdj6YWi7ZzzM+0qwgegR6Zjx6Iqqhdj8ehaW4ceU8lxtHKKt3FTKpmcpzipy94uzJFuxKRyEVPjIUUpkL5PXsB5YGUKHOOr4m/7xAq0Pj8QS9zqK8H6nyAqLYxssEqguQjcxOIla85Y9MERSp9G4ToBOMEGyXnoNJyWMLReoyLYCJB2wAeHVU4IWb63hpbYzVSYUy7CHLXfS6fSHi31kf4pU3b+L3r78jSYq+E6FMMxTkBwdcK1QcimJZjJmCZMMUKFOAtp1Zir4DDPwx3vNAiQ8+2sdDAwe9ahNxNYKTj2Q+IcU1L7T/nQCdGI7CWZx3y6KQ65JKP7qHleWruHbtOrrdnohYcp5l8m4K0OUerdXGDzpvHmT4nSZApzSXBSazIFTndlHdltalmu4ulUkKMqLEME9kDE9ZTaQbT20zaT+mc7BNZvN62nmH18EzVHGlybOCanqM5TXEYJqoFlZHRd0Agn3qNrhSZaZtYEzae0Duh973rELz73yNzH/Ti0CQpwrycu+wncQkr4TF0fAhl/nS9pzPiIc6mqgy6u2hFyLKXTh3xije2UB1a4xwXCAqPLPGlyiIFgNS2n24ZSXCZxRBoz84P18VzuuEcjORLH3cZh2TtZSxtaKqZn2U0xPbMRcZShHl8zsROpcXUS1ESBcCJB0fw6jEhKwaacWq5J7w2Kve2AMdrOFNA8q9WM77Vm4N6lr48NhWICCWrJsCoUdBuAIB2UOk7lAYL6X3u2Uo6hjTbhKlm/P8A2mJo5aGK4UPfpVkY3DPBCrvV+LswAS360dyLzNOqRG/oyYM7froApRxzDDD5wdw4whuGMm1T6RFo0Bu2W9GGE6r5rI6G/BtE1M6j9aJCMYgawH6QSa5c/qcFqCf0wt3YQ7bZv8OXBkwy7gB5wQWXHQnY25ePISeUti5qRqnQ/T6sUySeeWj37+K1dUSP/zBr/Gl5/4JN28OUTixKHDWLPO9KhR3I1NpP2/+ved/thTmWRDJc6ff98JgSTLizH7T39PzCmxuvI1+38VnP/U0nnjiESwtRlig8urwDuKIGw/uNxPEnVAq50tLC0Lrl4qD9G5vB6xnctzZjev897tysDVAP8jb71dBbYJpk47fv6ows1E/yFHs9hxWI00PpQHo3NxURYgBe9CXrsOZqrjvPB6P8+nta08/ApZZK6OgSbPd6dafefIOx77r67Vyuddj23HYbqL54zC/N/kHUZ/nTpoAf+yoaxSB+tvDHG9vTfDa6gbeXBsJUC/DBbz8xm08/9LrWBtlUg0duLFUE4X2HLD3Her6QZqv+BimCKkEvrUGr5zgoZUFLHV8PPknj+LdlzwMslfRd1al7bZIt+BWEwEeYukoxTWl1outYJ5Lj7Tve/BptzaZSPKTtHbS22l9J37NpBobPYoZgC4BtHG0gdnWhHvoQXWaAN0m8GrQrIdvE6Jsy2CShn/3Q16fCuMkkTWd14ztDtIqYLzM+Vomy+Q92PdsesPredYk1k0YKU3H14pYGYGotEEp+0quxXTaMwlOo/YuPdsEb1klY8Umyqn6znEjIqXUh6G4oVEAl3MSMKj+62yZyAw4k8p2qb3Z/Lf0eQuAt7ZpSuv3Cgd+Xsnz5N+Fh+zOCMXqENXGGNGklKQTK9TZJBGXGjGlM+KnJOmT5k4bNKGusDXOfMZBBk7tJqProCQimdhyVfyQx82feW2kJ9st0HtwBd6VRUy6LjajEqPIwcRXi7GYyT9r8yoFj2m9WEG4FWIzCYuasaggltde4urQ/k577CmaG1dAl8mELBUqu087PRHD05YR4Qvxnjfx1w/ba46yx9XYf4oln01w2+jp363au7CVCk38iJiciNY5kvB04xAIA2zmmSTqKs+VXnXOHOKXTuYQ2SAmeSNjeu4Y2+r5QUbt+X1OC9DP77W7GEd+KIDeAAnGosWj3U9G384IYdBBnhgaG5lJQh9iJSdAEC1gbS3H17/5L/jed3+Dl/5wG1FnyVAXTzOURtV1SlOaWwimhzaXOJAGUi40aqNE0TtWXmwlmYruRT5CVQ2x0HPxvvc9hE9+/Cm899Gr2Fi7AVSJ9IGSyq609q70nFNUx1YALV135+jsllg4zVievc8+HEC/18d/VIB+MNbDvT6b9vPunwgIg6SB6vnPjJRV1wG5IBsosZ4WuLmV4LXVLWzkHjbzAL999R389o9vYH1EuzlRsZONubAACCrE6UGV3zshxeIKDAIXQT7ESt/HRz/wJ3jiT67h+gMLyO+8heFbv8B47VWt0JKfzxo8S/OAqLJnhi5sQec0C8K1qSzRiXtYWVnBysoVmcMVgDdaiZoicQo7zUW+IADdrHtsb+CD/uMWLFn1a1kRWeE2gCxhvznbH0xs7Evk9WybkDanuiI8f1ewz1hU29lyYAHalFlln61xLkyixDKRrDiqOSQBT0p/d6SKLiJyrtoHinOGAGGlvPOjtNuEEC2XHvrMsOYJuAOj4WABOodnRQDNUZVJnx5ieOh7MSIOsUmJaj3F8MYaiuEE3SpAkFfwSCkxmQWru0AdCdMoIhoLWt9Q0cJp18Ae08d01Jl7zt57STZBGEdwAgWW/BxbdWei34sCFKGDYLkH/4FFTBYirHkpNgnQ6TpDzQeyeEQsl3EyVHLTmy+cegG8rFmr5o9NuujhumK1J88hhb+sEDkOYjgSIzfLxNtclOpNksKOJVFbFxE+pZfzuOe/k62w0+8Ns77RE2SeN61669GJirtprWDhSMkPjrQaeVGMzHfFGpJ0d4rHJWLpWAvnNVkV8pnmfpkC82O3GN4/a8Z5PNMWoJ/Hq3aRjnkbQJ9dIOtTnQfn/Iv2YGfJGD6pZnGMjY0tqUpY8YzhaIKFlatwvAG+//1f4K//65fwxusb8INlBEFPMrBzbd/3OLq7kbpmM8n2oCxFWxWeuMlLjX85kOW0WVP/3JB9dk6CZLKOIlvHo9eX8alPfAhPPPEuoX0RwKeTIVauXBZRuE6HfrBGkMh8WAvQ7/FQuOcfdxiAbg9u/2roPT+N9gPvuwhIhbkxcRuNK9nPF8q4FwNJzmhrpWAZrI2B53/3Dn7xmxfx6pvvYHVrgi34yETwiZRkbqhZsSrR8V2xoHr48jKeeu8jeP8jV/HgUoiHliIsCKM3xR9f+SXurL6O27fekvh3utST0IQxwQk1PVgNV3vKSgAcAaQkUt1K2Eq97kDU2weDJUkUsNpG5W8CPm0nskB8fj24WABdKNsETFMBT6VWE3zRsoqXekILtSIV0CxVYQFzapEn3uRUJGd/s0cZslKZECLESXE0tmmxdqzOAERd4r4+t/xK5VpEQklpNvoOFAETjRAiaAXYNolN5wIBYqYNiokdAnQVjvOkJUTAsriNQNochOLOSjqr/aJxo5RsC9DtM2wFXdgFbP3ICqmOdxGg3EyQUARudQI31Sq+lzvyPXRUDE7O39p8NcRRJQXE4yXctaDVzCDzYN0mmOU1jaSYHX3UpxDmCZMNrPxKTI2jhOmeHqYjuN0InQeX4V3qYxwDE/qms7+aFHWxeqwBej2ZkU6v8WVKQx/GBUQUMMi0oCUedQYyFBlNc130aD9KcgDdavg7VvmbdmzGz1zaFcXZojbSsUzKKaNyj7+rM0o9gESYUBwu6r0qj0/GihB9tPjB9kmJEVtgeH9HAcrAxShPMaQAr+9KYsayPmzsZwD6NkbBfbcE3Bcn3AL0++Iyn+GTPBBAb9LaZ89FKLmyuOukNx6P0B0MkCY5yipAf+ESxhMXf3z1Fj73hW/gW9/6ZwTBMvqDy9gcJkLHOt1H8/ObNOKdAXrTsoWbvKKcyDlo0cZYv7C3jhvBZBMeEkRRgQ88/i589tMfxsMPLSGZrCLyK6maLywvyUaRdHbbx2eFW1qAfvyRMUth3/5++1XYj38Ee73DUQC63cmZ7+ekC+LuxrF993sdAb2vHLF1sy26dsYUkC4VdVJgaX0EEbBiTnNtC1hdH2M4TjHKHWz6IdZHE2wNN4UCS0ZRv9vBUr+LfuQLUF+KPaz0gB6AiPX5cguhW+CPL7+IN95+HZujDXVVMBV0gmorWiayjyJXb3uoSwHoYeTj0qVLAtBZaY/jnrH4UoDOh65rNrIXG6BPT7MpGmfAHs+catekAdOKjwBdNBDUgG9aBWcFlcBXa63qwcmENauVkdeF78cI3AgOFfqNf7jjEaRqAoVftGaz1pu0bWMCXKvmar3leNoPb6+PlfSogazqlVArgT3oUkmXE6DWA30FrLBpoT3oxoaNAFKwqj10STHYMeCJ/VlYuOiUHvykwvjWFiY31xGPK2nT4BjjuCopYBhFojCfTsYCYGUcmUqwPc+pHem0V2TnO3h+fZoXxZXea1LZxYe9EGA5TXoYuzn2pAsbousjXO6he2UJRTfEZjlBEhamj1x4AjO2teoTrm4z4h+v/zJ9/Xo/iLOEFedjcsJ1ELu+CMG5aQY3K6VCr67iNf2ciRg+pvmvI05gEp9mhacZINMqUVfQrdCsGT8e9eUdOB1lIIyqHBNqKzB/xHHhGotBYWnY9VYTE1Nm/fE7XI545u3L7kUEWoB+L6LcfsbJRGCamTSzEj07c3p/ByjKRBSFuZgGUQdZ7sDzqUZ+Fd//wS/wzW//DD/92Qu4s54h6i7DC+JtFeOTOciTeJcmUN/eEy+bU6mgU+SNNlvq18nFqsgKcC3jZmW0sYarl/p46qn34ENPvQcPP7iATlSgyIfodhw8/PBD0oNmgbhaAHlGhTSftVg5idO6D9/j/gDozfF6H17k9pTveQQEaDgucvGaVlK4QHZrc2X6Yyn4yTZgUagmIKLJhe1PBjAiiFfNLRGp03qdPodfhMoUdqf4ptg7k8JejeFUGX7/h+dxY/UNjMbrMlfmxUSsvjod6qAoSC9LrZxbZwharLEfvdfvCECnmJT2qEcqxCciZQY8iIPEfMvTBaO4szZq7DDlmhq+OgW4GBeC8SRLpY2LImSiN0ChPQG6CtCFRi7X3sQNQOiHiP0YURALSA29rujTBB71+XmVa3V1is1Zd2+CdVZjszLR7/kYOXuEs5FcW7qBT1XiOZ6YChKUN0XWciysoovAHCG5sS5TQKjFBFaNZW2g6CGfZa4zZQoFzFpbOXEvcBCWAWKC9MRFsTFBtjaGO0wwyH0g1fK8tQqU2IiWCD2+yZfWSrGl8wvzgJsEugxIiV8fStevwaAVnuR9Y9sNBOY2krKRG0qlnnbwbuTDj2MRwKMeTpqMpZrP82XyPylT+N0YgweW4Q96GPkFNuIcCfn9jKO1FDN3oJpCKABvqpvrT3pfkEFBwUUmZTpBKD7wHjUI0hxuTjE4FWZU+0cKwhn2hYkx7RePnmNm3Ov4yQFZTRf5t96rHJcC5AXMq/iu6B6wb5+CmqToU6Mi9NSGjda2HCceBVtnj85S21uAfs+XnFP5wBagn0rY2w89VARmbCRmlYicLFSKUznWarjnIGX21OuhLLv48U9exLe/+0v85Ke/xcZmgYXlq6gcqm8qBTFLKSt0lh7zYKcG6DNgT3q0qIacS9Y/9JXqRaVj7mOKdIwwcPHBJ9+Lz3zyGVy/toTNzXdQpOu4tNRBt+Pj0pUVVaw36rPaR6cAnZsTu3E6S9E5b8dy/gE664Y7sExmVL1agH7exuV5P14F6KSyU4WadF1CJDb9apVSNvEGJAudtAHI1NZaK5S2wijU0ym4V3E38Su31vCm25TVQgrH8W8vvfw83r79CtbuvC02Wyx6TSYjFYEzauFU/eaDIIbzab/fw8JiX6ws2VZEdxE+qK7PHnQmWkmL199xLrYA4IJW0FnxtirWvCY8XZesg0Co7QTm42SClGJioScJZfafS8+/y8SH9nkTWHItozI5X9uLuuh1+vAduoTTSFDHgIJzzb4I8BRMRREvrbCSZC/iZwLa2eueC0jndU2SCTJWg2mlZpTYC4+Nzgq4ZK43yRVW0Dm2lOquAm+sYkuFX0CdVuzpra3za80S5JHI6DTIOKg8dKoInTyEs5khWd1CuZ5Kv3mfGuUpzRIVoIfdDrx+lzYKGG1uoEoLVHSYoACdWKwq41Do2R6Qk64vvd8EsgrOGQFbCLYVdOkrN8ViSV7xvqCSfeFI5Z5V385CH+HiQBIp+WiMZDJGlVLPgUkupkEKOUYnCvQ4r3RxOyow9slO0ONQz2+rXl4rq09b+0ycpn49FO0TlwkH/ajDRgaUkxROmopQnoi8UwPApFAkFSPMBR0GDt16jlqFlhfaVJ7MOGZatZZpRpnfUC4kjyPnp2OMz+dcNOG4Z0tiHAoDYVLm0o+u8Z7yQXTYmr1wC9DP+wp2sONvAfrB4tQ+67QisCs4l+kVXqkULk7s4l3qhxhPCrj+An7969fwuc9/Gy+/uob1LWZxPXQXlkUBlrQrZnYDeksfdYI+kZjsB262V9DlY6cAnUt+IdtPEb+hrzG9ivIEzz79AXz4g4/jykoPi332P46RjtcReLT5SbF8aQmLi8vww9jYlbGnXxVsdROiPZkzj1aU5FBX/VwAdG7QpGtXBY9mVdxbgH6oC94++Z5EwM753PYLyJq6SQv0kP8oFmYfVLFmIlIrWVo9JVwjc5lq3IpK9NlCCVZ+LdLU2ixyXlRlcD6YwPzt73+J25uv4fbqm4jjUOjx4/FQtVGkt5hWbbYX2JOE8GDQF4BOGjI36fRm57oVhh1D160r6PcDQLeiV7KeGVaEzEO0NSPQK2lRlSMjkpHyrnAYpir37LkmeCN1PQy7iP0OoqCLgHR2h6J7isxYxeY1q/JCrC1tH7lQnQ3PWcaG8UCnf7rYD0oCqFKf9CzTynA6kX8XIDAdC+1dF0u1WJN/GttOAnXf4drrqEe6rKu5sNw4xrzKUrj1ddzHUJlewHvloMpKdBCjW4UIxi6K1THy9QT+qBTVd45xl1aIZYVxmaMzIIX8ilh6FXfWkI1TZMkEbqauBPRs14o+letL5GThmR5sC86bN7Act/nFtIreKOo6uSsMh8p30V9ahLe4oPEcjjAZD8XCkPdXTvo9RW3DAJMshRsFWLh+CXc6JcYBwTn9vCtULo/HeICbOEo8zb6jSfWWfu8C8CsHse8h8nypmEv1nNR2OyeYpIn29ENs3jgHiHPDXIX6sJPXTNqMYoFyEWmHZoaEYShQ8cD22Svbwjo1sIpOP3dI7zkr6eKPztMoCdJVxK95Dew40bgc9ojb55+nCLQA/TxdrfvxWOdp7XMxkEWMi5nLzDqpgl3kVYyi6OD/+r+/gG9++6fY2MjR6V0B3FAETcb0AfVK0CpFFVZPM7CHB+jTvjDrO8wtS5kgz0aIY66PCbwqw1/91f+G9737Oop0SMkYoGBWexOXVxZQ5IkspFevPojeYAA/cI0KvArvTReQFqCf5uC4659dshdzT4DeERrptse2CrqtArXfZ+3y2njcjXhQCVk29cYnW8enJjNZLbW9wQqWmHDUCqDHCrUorbNy6wsFl3toVsalxYdi7mLQbopcxqe6BvCs6I7kOW+9/TJee+tF3F5/Wzym/YAV9AmCgP+mZ3YuAJ2MJPqbLy0tCjAnkGciVKzY2Ffc6cz0oJN+XPf+Trfm5ha8WBR3AbWmZUuAIpWuzVWUAjLtyqTSrTRpYbObEBBokqAcBxGisIc46KMTDxCiJ9BMgKNRD8xyAuyxrHtllWrfuVCeNSEt48RYb9G/mm0JosoexNJLLmMKFdIswWiSIBlPkJVjJNUm4CntXRG2oa4bQEmqO9kUMu5opVWmQs+WtjTOrAagy7FIldqkm8gQqBy4mYsuYoSJg/JOimotQZh48jv2f6dFIn35bOMg9V+A8uICwn5fkg3Z1kio5pgUot5OMEsAS0V4iQ2F2uTYtcYsR2UU0ugNT24K/8591tSL1vxdsK0TCJCkkntnZRFg9X4ywfD2Kkbrm6DtXCcKMBmNkRWZUOCTLJHjXHrkAWx1S0wMQC9cAtUChYB0BrOUe1QeBkhzO6KtAabqnxOcU2PAh8t7Oied3djQNbZWwpAh2PXJHFARNiZ7HDeSsTIvDnfQn+sEvLIkatDMEUMRX5HyFxHDiswPzlf2e0H3nWDatiGzGQURQ08YEQntgdmVb5gLzfYCK0R3unvXu749ue8/oAXo9/0QOO0A1OIfM0di7Ve4yNDDkouZX/dLc7Fmb1i/G8umqEKIIFgEvAXcvDHCV776Q3zuC1+H6w9QIUblxjoxm74x2q8pHfKsVtBrWjE3eFSmVxs1R+LAzV8c9UUcbjjaRL/noyw2MRrfxpNPvAuf+dTTuPbgMkKP4jSZ+mnKdqQUMSQavnLTw/eNu10sLS8I7ZJ7U+2d1B70toJ+2vfH3f38SuoM3ETo2HKp61CE6McPYmXpYbhOF1VZ92tO2x5M3y5tdXRzqkDU2vxNN3yy01I6X/u9jcPJjgNuX7V3VcGR6B3PAFkVEjN/Nn+y+3bSR+XfBp+oWrJVfDaJWwED2jtaii0Xu2WVrv67l57HO7dew8ZoTfuSRUCMPfGOVFz5iMIOFhYWxCmDc61G2F1vAAAgAElEQVRUiaXvWnfzBZW3XRdR1JUedBXV1t+puNT5BuhT6vfcNGbnEa5pTAiz55wPWzlnAiZjLzHXf4IbaUfgFXKlpYsPrt0RAnSiLrrdAQKXyURPWtwmSaZV7oJAlK/PUFaJfIejau9CJJcxY4VmjZifqHOrCjuvSUTqdKhaAQGT/PAFqG+N15Gkd1A4qanKs1Cg106uLRMIjlr4kXovFnwEXXkKzymUck6KNpnxBKdTgK7BCkoXbuKghwj+qEJyawRvs0KvihAZdsCoSsQnnrR+JhRYjSWg6y8twLtyGcgKFOMt3Ll9B/k4Qd+P0GH7wCRDmSayL1DbMQ+VR6swCpcxhcWdAvcLFD/kMbqia+NVjIH+LL3SYQC310VvZQUgvX0yQXrjBrbubMjKQsq5zfGT6Sd+80zK+C5SJrQ6FeJLPVQhcwhj+V56hTAnmCAgA0EZLfo+djzZxEvHCeV4Aia18hIebdvYuS5JH9WeEMaMpYvz2IVm3wGCLuAMACeczgF2LjjQ92kWz87r5naVz2WLQi1iUU22MBlviU6F7MV4bqiox6/JEo5FVvbJfGCbZmls18geMQ0XoqPRcHU4XYHZu7svad9dI9AC9HYknHIE9gbosmibBY8blqktiIikFVK1oJ+t5/RRoofXX9vEt77zL/jRj3+DW6tjFGUoWV7NmHKCU5EOqbxwM8bp/ExW0E01iPSwfFawjROzrQCVGTd3ASbjVZTlBt7//gfxkWcfwyPXl7CwEAJ5KvRlpa+Z2oQsIHrSeVlKVWew0JONJN9L+9RMX51UqBqPluJ+yvfLyX78XgD90vJ1sH5TVdpHOe2T1K30XJXyZI+rfbc2AvtGQJp1OT81N8jqZz7FtU2Npca/bYHczm4K7SnXRWjSWBBYsmVZXR76qqLilrnAH156Ae/cfh2bW6sNgK7rFS2/eM90O32ZVwdkKYnitSqGTxWlCwVw9yNAZ0QJoqcAnWuLCMGpHRXXJgISshBsdV20A8h6cxypbA/CPnrRAF5Ae9ECWVoKuCPwzzK2sfGqssc5R0E6d0WAroBdL2kwV0HV8cPecX4oEwUE6ayqh2GMyA/hCE2cDioZxpMNpNlQ1mgpwJuhYvcp7Du3AF1cVyh4V2RTgE5AyUcN0PWwpKe+dBGmHqLUhTespO/cHwFhESBk77rjYoRM1NOZCKC9HHUUaHXGCnq4tAD0YmEJJsMhNjc2gHEKLysRV+606iw930zfu2I8J98V1KqNnQjoSR7MfEeJkIKGBLori3D5GWzZyAvkG5sYs/d9nEolm0CZMbAPoXK7jlSz86BAErsIVyJUgYMEExRBhTLgNcxmALrHpvepE4K2APB9uy6TFWorx+PzCNLZOtBgAkh8JTGg48sJAnisXPs9IKS9IdtNDvEw9Bwdk3ObR/nR/i4HshSoMmTpCGk2RlVoa6VHO0cyDxgbFkyEyu6g8hzktA4uCySgOn6BVParmihsAfohrtMFeGoL0C/ARTzfp7ALQDcnRSBKAMkJ2VbSbSada0iWT6QDu9d5EG+8tYUvffH7+O53f47NzQpu0IXjhpKZlInU1b4rmUKNINDZA+izglxKz1QaoGzwjCWMCONJn1WEwHcwmdzElSsx/uJfPYsn3n8NrjOES6oYN4pcWGn5IXO80iftFz17+aDtDzeRi4sD8ZOfbjRMtWLXMdYC9nN9+zUBum4MCW5iDEwFHVVHKkYWoIuYkvSLWq0C3SzPP9rs/rkeFufk4I3KV+NoLTVVN/ONvXJzIz1tm5rW0uuKlxXrkgSwoAkRJuOW29S5kBp6NEXi1m69iq2tW1OAzs05gRjnbM7Rg/6iAHSykySxagTOuB4J2LzgAH23gWTnhzzX+YN+1/I7JtIJVkhJlraEOlGtCve6FkrfvhuhHy2jGzE5XwqTjIJyBOBcJ9M8kbfTNV8FyFQaUPUIZIyA1VNSnI1ooPSBq+igZWSIH7vrCkCnY4zLajVBuxuIuvt4uKWe4z690qnenwrdXBLduYrgieWaw+udoCA7jcUBthzLECxlmGkFXT+Xleowd9HJfThbKZytEkHiIkg9OCkrr7QU8JHQ+52ieqSvM5lPmy6+XxgAnRDdq5eAXkcqyPlwiPH6JrLNkQDZ2Dde26rMp5RyWc9FV17Zc5Wr3vMFq+sskGj2oNvtIxj0gCtLQBwBSYrhrVsYrq1L/ze7/5l84JdrVfa5l6Gtndy2LlIvQxo78BYCIHIxcROUYYnCLyTpwM9j4kGut+1BZ8JA2CwqDNgjQEcgFXQCXqG4C1HfaEAw3dZolWByxfHYYsLzC1G6YUO9Yv9pb1ZThirrTOlxrmDs9PVaCGGqg9/JVuQ+jPZ9EziVcQGQtgGpkJjmAt2X6ThwkaJESjV8A9ClfYHVfzOPaZuELbnsf9ztM85nBFqAfj6v2wU66r0BOhdHBaa6OMjEKhVkzSgyIxvEA9xZLfCVf/whvvLcD3BnvUSnexmjcSZiJLLwi9JqHTahGhKzN9R9Tyeo8z3oswCd521teiz9nMdOEM0+uI7rI023cOVKB5/5zAfx1FPvQhwnyPMtFPlYFFRl0yrAS+tESsPUBYGJCpv4oPXPysqSAHX2SFo65p5xaQH66QybE/pUC9CrUqtN8wC9KkM4srk0Gx7jFyw1Ckn0qF7ByVKX2/dr43mQlggjmm2Up+0tsUO+yOycLRXeino16OOWljoFZpYur0Cdha5cCvPU9lYV7pdfeQG3bvwBW1s39N7xCB5VhdomVJcWV2Q+pdc5HwTo+tBj4DpGWvdFraDvN03JOk5KOdcjP5CeZ2k9MErjJFlzrXJNVZ1VU8aa/uYUhQvcnlR5GdfRZFMS9mxfc1gNJrXd02tlheAEOtkKqIybpo2X6Ydv6HGLdanQ5HWssJfcC3zEIfveO3BL9R9ntZ5JAUJ/AnACKllfpwCd6y1t5HIUZSrVX6q5CxXbqKILQBdKuKvV89xDt/SRrY7gbhWISW2nKC5t1UrayAbITCua15if+T4JW83dCp3LSwgX+3C7HW6eWNFAsTXEZGMLZc6efh2z1JV1mIgQW7IKnlDvSX2nrZ3IK6Ki8KHvI+iEiBYWAAJ0mf4LjDa2MFy9g2w4Qlg66LAVj+9lALrqBLH/29dEBCokVMmPKlQ9T4rYeVghDTLkQS5VfAJ0VsK58mjioBaLk1FTueg5WkFvUtwJW2W9kqKMAnpp7uM+yLQu6Li0bST7jdKd/y7vV9rxo/e0rpKaBGKiIIyY5FNzt7KhP0CHCamIF0ZvwghXCnPE4RxTiTI+AfqYGgOmdaEF6Ee7Vuf1VS1AP69X7sIc994Ave45MkIuFJER2wz2TAUI40UkVYCvffUH+G9/9xWs3pqg07+CvKBFixGAkVRlTdVWpU2Z9s9wFPXY1Fe3M6XrqUCKVhDoc94NHCwvBHj66cfw2c98GP2BI3ZqVGrnZkBBF9/Jl3NWrRW1aNN/MdmhFPr+oIvl5UVT7VFRnm096PMRawH6GR5D+x/abhX0fnwFl5auU4JpRiROqIUE5g1Lmb0AuiSGpB9Pqwzt9zYOJzUOrA+6bTWVDbwZ8lMbJrNZnmG6TxXk6t9ub3Mya4PrsxNKgIwIexHjSBW8xB9eeR63b7+CTamgK0CnKJRQgivV91hcWJYKOgG6VoWtfaVW0O93gM75gYl3VtBdAnSpChJMEZiTsq19x+w3t+sVE/b0N6etWll4SFJaoZEQnIsAXEEaMZGmb9k9BqA31vw6YW3nSCOSNvUfV7BuE9m6FrPy7cIN6Kvui0VaJ+iZgkGGSTpGkqltq7htN5QKRThctAxIE09FSZ3d3mq5plVT1URwQTq3X3iIChe9zEe6NoY3LNFxQwROgCIlQ0A1eeR9RNRQdRLk4btgmmLCam0cwulGCLs9xATUnY72PA9Hoo7PPnKKzCEpaVkAl0z9otD+d+38V3u7gJR2eql1gH6klHbHQbZ2B6PNLSTDLUk6BEw8sIqdlwhKcq9I5a6TMJaaxwRMyvtEQHmJsuOg7AJpmCFxc6misx3RKssz7nqP6n2p7d0Uy4vQYaMimYHcrzCBYwC67B09tpWIyoo+jOaAqLeXFbypVdr+a+X2Z6h+Qd1go8BcNTHMcfAphSaLdH4yNmtTNwm2EtTOEryGBOcsPLEXfVxkmLCKXlIFXyn1wijgXNRW0I9y0c7Va1qAfq4u10U82P0ButIF1S80p8c5xVqCAHkVYn3k459/9ls899w38cKLryAMFhFEA2R5BT9UarwVhLHbMbXWMOIwMzZuZym+Ghdm5UX8hcqn7P0KKSSUqwBOuomHLnXw6Y89ifc99giuXOnD9Ui5u4OALjVCqVPBG5uQ0HVJVVBVfAXy/p1OLACd1R72oXNB4YakBehnaUyc/LFs70Fnz2eEXnRZROJ8h4rIWoVQETi1sJIkT8OBulYBttsnyy9uvx9NgaiN235x0xFJCKBmWPqw1Ss7DmfvGZPmnao2q11lrc9RA3W7LhEYmu29/JFVR1ZLC/z+j8/jxuob0oMuNGafgJsgUfvM2Zq1MKAWyCxAF1c345t9PwN0gmQB4TkBtCt9wfIzC8RMwdOZZQrQtS+cwmqirk5w6njIiwrD8UjWRyrn85U5aeQo1Jve9mo1E4rWRNoOjYZktwXVbAvjg2sg+8+ZEJe/lbUmDo+7Hw1kTeZjmGwKSKevuq7dhuZOdwACSNN3LGOkyITmLvaWDhXGOYJpIUeA7iHKfUSkuCc+ys0E7rhE7ITCtqiKAhmlERwXnnUc4EcKJVD7rFlxZStG4bti30WgGnZjxP0eXFLSWU2PeNzMPhUoklTV3bNCALXYDEoft6PP44ZCbMDoRc/yfIKUyuzrW1KNz9MEXbIKGKc0F292KsYHZtMlNmnSwmAAdknQXKIKHYzZbd11gYGLsZ8i8VLpQxdbNsOOaQJ0Tchp0qZbhogdEv6V4s7MhXBfGE9S8l1PVdDNmqVicwT7wtWAUAb2SxyLXtEOiVW5ymb+YBZPELgVdrTvKwPBjLRmQchavdXzkwxDoeSrYBwr6ATotM8jQNe2DH0vaboxgnHzHMyT3yW073haEWgB+mlFvv3cuUlrt2nGlUouF0lOummSI4rU3/Sdm2P88Gev4h+/+c94+Y9vIIx6KCpmTB3pF1OFaaVqy0OERVhRJmit/UdtNflsXJLZqj6BsogO0cMVKuimdLoSD17t4tknH8THnnk/oohgfIgwKFFkY/XrJYOAFD4qc7OXj0qsBObSi6fUP9/1pWJOf95OV+1lNEtraH37JTDaCvrZGDZHPApuCnWDoiru/GdZhALQlxepZdARFXcrGmgTNtyc1omzmpIulakG5b2lwB+Eqt1S+o9K6Z8CKtkcG7bGTveCqZypnHM9x4oglggwNQQ0G1Ra+1YCqskDrlitHcNxSrzy2st4++Yb2BiuC4CbB+hsQ+LcSgV3isXxfmEFne+lc7pqg9yPFHe9brRFDSXpzqD4YSgAPcu5RrnwvcBgG62eMknPHnBWrznLJPQmrzJMssm051+qigYQ8ZrULqH2mjfXV4KopshgYw9ihM2YQKFuC6nuQrUHGXxKkxcqOinfgbb7JMVY+t6FRSEF7WIK7MVR3WUvdSnuMwToINXdwC4CdCab3MpvAHQHwchFMC7hZaSd8124lrPdgvMvW7e5vpNqzZjpuCIt3drSuT4tuyoB9FRODzoxgk4EvxNrbzoLH7ZyIcrn9V7J7pmmt5PgwxJ5kmC0NUQ2HKObqjBbRaEzKs/b/pJS1wdiegWuplI8/TDpvIfjOxjmQ5Q9D1jwMA5SjN1EKuuiHcC+com6Z/pZtK5vAXofXamgSwKkyIWWzy8mAiROFsiKlgHp5o7Eker5/NF6rh92/lGbR8bdJDJsgtDoHdiYcQzqeNRrx2DXekCcdzI46vM43Q8zVKyeE6SP8kQAeiJJpxagH3Gbc25f1gL0c3vpLuCBm0xmLdACOL6HJEmMAq6DPHMQdxewuTHBr37zCv728z/AK6+tIssK9BeXBJzLoipK5EoHsguNtAfaDKrp+bGA9fSiuTeDwFKKmbRm7xotT7LJEHEnwsc+8j78+acex9KCh63N2/BcAngfWTI0ffuyBRK5EoKsqUAeeWxmQel1ulLhWVjsT0XoVCVXkxtTC6PdAtQC9NMbOifwyZK4keQVqbd6ucvCRydawfLSg6hy9nea5JYUT0jpq5CnBdIsQzrJtAIpxSVlZNjvitXZx7jNQvfIvrMH9adtn6ekmYscB+uF3HQXsP7JzfYl8Tk2sk2snKnvsbb5yPwvKE7Bma2g255Xxf3sF+bGmlZdtO7KEMUe3nr7TWxubWFztClzJyu4ZWmtvSrEnVCo7QTo/M55VR05+K5GcIvwQ3rQLWVbe993t1nja0+2Ncu6djB5IN7tpDwLw8qC150mmr3XrZ1e0UyWW4DOxDuV11kNZE83Vd0I0MWV3A9VpF+QlCtgNwpDhB6tVwuM0yHScoLSoHChozOerq+9ywLWzfRGJXiCN4sXLbXZAPRmIlHPW/cPgUf2GlsaHAQ+1b7VVYXPj3wyzXSdlEK2W4mgGi32bHFAKu8Eoqa4bSnuEmcCdI4pqfAqvZ0A3S8dhHmIOPPgbgHd3IdH6YJM51LiPFZXmeCJ/QhVXkkLhuJgU6Fu7H2kr5l/Djx4YSDAr/JcuGEgLEP+ziULgF98vfR0kIqvLLrc2NUxpuypzyYJsiSFn5WIsgKdMBbqPpXiyQ4QkVkqkRe5XAeKm/G7CuCZ6yCK5GzVc7CZbqLqevAWfYxYQadYHAsNIkpHm1itliuDQav6YoEHH32ni04VqPg/15rG3kUsdXl9jDOA0NHzQv3lDTuADqLzhIq9ltVm24LexZaNaVsGZTGdvoWOeaXWc1yKT4QIHVLYT+1NXY4BagDYyj9xPJkPXoVRnmKSp0hYQZc+dP0csiMlyddooziB7UD7FmcsAi1AP2MX5H47HPHaZEXBLJ2agPRk08IJiJM8e/6CyEfOzKc/wOLSNXz/e7/Ef/zf/xPyagFFFemkZxZlG0O7eNYxtUIj9SbndKvnuiBLhtUp4FBkiDIzxkbG9wPkaaXKscjFR9NzUgRBgccffxT/4d//WzjlGlxnrL1tps+pmZigHQoXSF0UlLbHDD83k+xtZ885ATpjLVYxsnFU+rsVp7vfxuR9e76W6icbYvoSOwjcSKCLFQzijldUcOHg9p072FjbQJKxGqRVMIoVUUlY7jRumBvqyG2d+LB1mvb5e/EPdr9P665Q3UQ34igsIrWxUj0O+4y973rTcGSeZDbgTolJmk6TwKyQ6tyrFpX0xF5aXsDS0pKAFuvAYftIpQrHjbobiM82K8SsyKkHt1pp1o9GdbfJajpWgtQIVJkYkJrPz2SSQRlWzZ5ae+onkxywAL0ku4uWYsZv3DFe8IRk7EnnkqXRbugFSMlYqcC0T9u+hrNSqq+aMixMZVeFLe17KaOh2UqheEdqtFO1ePl06R+vwa+GTMEZr5dQ6a1QG8nbZg2VSq9xkWF8ufYyGSrAt0iE5i6/b1SFvYIAPUCniBAmAYLEl5500ZFR6W+wWVwScETqjdg0z5n/no4hc2ziRCDVfTYoWYcCbQWQc5gD+NbSzo5DEXYXoKwpBYfq9Q79ys3529iKwJxI0trup/nD1Dj7lSRZkipBQcG4uELqFZi4qVjPaeFcfdDlGjB8lSMaBP2ojyDxRNFerqgREJRkibHjY+JHr7e5dtIPrr3toooulfbdSeLzgHx+ljArXUPBXeeTWU0LrebrMFYtBZ2DSOHXBEQT1HNPzHNnAmOYTDDJaUBH4UNulEXhQsQIJSFV5wL2nsDav57LCLQA/Vxetotz0DI5slpLVpKtbIgvhnYVkjLGRWOwvILNrQRZ0cEfX1nF3/7NV/Hi799GVkag6YhddOvFVxfVqW/6mQwZbVh05nY9ZnpJU+PCye4s0rpcjIcpYma4qRBbjNDvAh948lF89NnH8cADA3jOFhzoJlG/9P3swqIUK6Wf+ewfc0pRnSU4p2J7txvLvyXLbvzW7eZw2nd3JmPXHtTdjYBJZhmwYJNdpLZbJ4W1tTt4552byES0yIgVNcaeVubaHcTdvU7tu59mBJpzpFTLjECcVN1nADq1QzRJaivJuwN0BemzAF03/rrJbwCKYwN03uemZ1oE1rKp0N29AOiF+Fur1zjb0ixAZ4JQdWdM1bXG5zNgRmOxc+rPVsKbf9/egmNbcgwIP+BgsgkG1XdpJjoUbFmgL2BQ2N2auCEDg+sxq+z0RCczTtTf6TlOMM99kCi4RwLQoySGn3rwC/aLm2N16H2uLAcIcD/8Q4+fyVQdj1LjZo+8oy1P4j3f6L0WerZJ4M783kzv85VyVrOl2G2+24TY7Hda4VZIyoRu7qjCAmUIZF6O1DNK7rQsZBHHrEM8bV7D2I/RC3sIqwh+pa0MzWSM3Q9N/ehNiGyCRr67dAvQ5Mhuj+Z+cqfnWOaCLTDx+sl7T4mbps2SSREzhoWQZkXmG6wdex/KnpiX1aO+whijdIxJkUjOXI5ZWhxMElA1g9vHBY1AC9Av6IU9L6dlqw5CAeKXZBO1issNih8GmGScyPuoqg5+9fwr+NKXvoOf//IlVCAlrgfH9IdZYGrBxNkH6KZP3Jyz9IabSVwzwDr5dqIQW+s3sDQI8eEPvgfPPPN+PPquy8iSO3AwkYy8peTZRaperOpKAjeMpMgTOA0GPVy6dEmEdLjJJDiXePvKXLDWMvstUOdlnLXHedgIzGsh1L7nAtDhgQD99u21GYDevOcOBtBPpiJ32LNrn99G4GQiYNS6DcCywODAAL304FHAK4y1X3laQdc5ePZhqPjbAPrR7yH2V+8L0JtJgWMlBOqzsQCX7TO0cbQAXVkEfF5NCa4p/duhVJ2YV7vHnTQwasq69vzXwL0WfJNTbFTZ7ZHulmDU31uV+BocWq6GpcwLQJcchCZnWEHXVoJUvjxJ6LBn3QhwkspfOIiLDuIyQpx24KcBnMJTIOaUorpeOOqnLcdtQGFzrNhz2TNBynEkrA9tKVDnLx0P2o6uv68ZBTxGO14IQrV1jho30gIy8+z9JB5N/7dXIi8T5KSzByVyfvkZcrdA5lLJXaTkFPSSlVIo64Q6BLHfQcftiMc8H3K/TAXZNBq8p5r7wim7kIkDyp8aX/ajAnQ/0DYHBkz2nezHF60j87NlVVDQzYi6sXI/ZVsII8Ds0YwYpdWoYO4nyVKMEnUHIOWdrQOsrPPYZWzNsSdOZk5r3+WsRKAF6GflStynxzFdFDnRGykNoa3RbVZoswH8aAEbWxVeeukWvvq1H+HHP/41SicGnBCOG4vXpa1KWGqZDedZB5gqeaJ9u7LAuKpsK7/LC6mep8kmPCR4+kPvxac+8RSuXO4iCDLQu7qipUzD6MMuRnr+muQIAl++M2vPXkjS2lWtncJ7+vkE6Cr6xQ2jCpvM09vu0yF6n552C9Dv0wvfnnYjAvutH00xzboyzuqWgr+a4r5LBX0bQNe1jEBoO0CX2b2upJsV8zgXrEn3Voq79tlbALqtan/CAJ2aMdJPTPE3Y51m1LuMzdpM6XybJkrtY15HoQlK56/fLGBtMHwagg2KQQ8m4EBdAltZ3g0UswihFXSl1DPGBOcUVnNNO4HqIKi3N8E4wXmn7CLKOnAzD15uWYIGoDfEDZsV1L3O1xYu+Dk6xrS636z4T904DNW/lFaB7dCb41Oq7qaJ2yZG7HeboNhLJFT1f+j7XSB3MhR+idzLkXuZVNGZhFAwaltGXAHoIj7nuGD7nu/wqwbo2qbHbZSOG+oH8FxFI8J8NfeKVN0/6oPpC74/73Of7V2eugzwy9rzcSixT5z3srRrFjlSs9fiecSdgX68iL/oGKCwnrYb6LmSRZoWqdkb6tDcq+p/1PNpX3f2ItAC9LN3Te6rI2KPqtCqaDEipqeF+MlSJZe9NlkZ4MqVd+NXv34T/+U/fx6//d3bYq+2NUxEFC6XnqKayt5coJoL0tkMqshtTXukRMTO9rPxgJltT4cYbt3Cxz7yJP7izz+Kq5c7JL7Dwagxqddgqrnh4ltwYfA83eyxer6ysoJLl5andm3zGXbN+JuOS9MLfzZj1x7V3Y2Apbjblom5CrrjYG11HTdu3D5mBf3unkX77hc9AkevHp9EZNTlyngciyCUul+cL4Cu2/17D9AFSsmaxz58gnRtn6Gwmv7euldNr9UUjRpae0WEuX0MNJlkzcq4rcRakGrc1AwDTSvszUr8vi4UppI97eE2ImC2nUHGghEFFGagJEFyI8ZHwTJ1VLGJcomHAegxekJ1dzMfLoXiTJ97QTBrqvcV90x7PHZLMNk42IryPPNAGXlKLd8pHvb3cky7VNx5D+wG8KXHX0v/oJMCwXrm5kidFDm/hOLOgoWquUu/OyvopjLN/AQLGS6t5zTLMGUB8pysSCB1dHba43A/xOvAl9ZaFIefEVQEUNMalmbfTJiUGdsXDDtDii+u9r4bxkGasdeczkIGpxu9F6XgW/ajzi+2V14ZBZW8rulIcfijb19x1iPQAvSzfoUu+vEVap8iCpsC0KUJSyxtstJFr3cF79yc4G//5mv46td+jMoZwA+6GCcZOr2uEbUxtCIR5ml6n6oX6dl9KEBXqlwAlxsSJhtyFejx3Bx5soGHH17Gv/3LT+Lxx67DxRBFvoU02UIQelB3k7oHrgnQlW7MNIdS15eWFgSgh6FW1Pl3W6Xh3/mzKtTWKsL7VZDObmzbIzteBGqArhUHBeqWZcHfEaDfurWm7Auq0LJSRBsiqkCzXYXsR21E3NlHtv19G5ed/IUPOi6ON8BP5tVCXTZUY6mSaqXUzqGHr6DPi8TVFONaSGqnNW0vOb3d5RllfjeUefZC1z7ull4/12N2zLIAAB6KSURBVPd+ohV07SfWWFHoq2YPiICZPObBd+N4SLGWeanZA96km2uC2oJRe01mQLq8f+34MqVAN7Q07ECZT/iL04lUO5VKrWulvpeK7ZGFRlV8BVScH7keS8+5eLUVUi0VQGcRGlscKhcx/3O68LIYTu7AK3x4BMsujdlKFK6u04FrAWh9/Zu99zsBb00GaFztnmMntw2hgDvW53s7qUDHDSf+7T3r0pdv1oPd5n9eupTWaKKkXiJxCqTlSPrreX7zAJ3Hyx5vud+k2qwOCKpcr1a0ut3j/WesQWWMaOJF207YwqeFEP5MRoMA3yPOQ9RkETcJ08NPur18joxlbVO0CQ5pYeT+zvT2c2ksyESw9H0hKxgBOylc6TiylHcB6Vadn3oBouI+xzA5mVmtfZczEoEWoJ+RC3G/HgYr6JzURBOULB9OdlQUr4A0BUYjF//w1R/gC1/4J7jeEhy/h82tDEuXFjEej41ljUZvPlNuAcXZjS19QM0kXHHh8FEVpfich16JOKrwruuX8Owz78fjj10TWrtbTVDkIxTZREB3LhQz8RiZnqbGwf5cIYx8Y/czkO9KscsF4NODlpN+KB60rgjIyULIzHAr8HV2h849OzLdQNjNqdUpEIC+to6bN1ZNe4QKIXHjo6KETJTpBnw3Eaf2962u/fF06u/ZTbDrB1lFdl1/6g20gEEPouCuKu4HFIkTK7Cmivs88J4TiZuiR7MGHBJoNBOwpwHQZ0G4AePTJEBTcX2uUmzWu93WqINU0NX6arZHeQYEmdjOf0YzZlbIrgn6myBftVyY7LB0chWF0/GiaYgmQFePbBcRIsRuF27hq1J7QS92bYijf3gh7jeV9O6zurzTfaQ97zVgtfNtswffcyk+pwro4qMule3aNrP58zzrXzxnJDOrALcpHmf3JDy+XRO09LLPM3iBL6JoVHOnGFqBHCVV6inGz3REo4JOgK7Hq2tS2VBpt+el96SyWcTFxgB0TYyoP72sU04pGjzHSSCT+SHCkEZUzylZFMlNWZ7Cqb7RF9DPs0De+tmnQuHQNZaxFg93Q3XndbXiq7oG15oUdgxaFfnTnwnbI7gbEWgB+t2IavueB46ALFCcfEpmhpmNDFA5PtIMGI4dfOUr38NXv/Y/sb5eYOXSI9gcZcgLR6rnaTqRLGNzcbTiZhZQnPUKsBfQ05U2VZX0LsmjStCLHQwGHv7Xf/0ZXL3aw0KfaGeC8dYd+G6FxQH78jfhe7TB0kWm3kjU4Jy/Z885vXhZObf+ulzcSf+yCtwE6ATl9Jzng+DfVh8OfDHbJ164CNgK184AfQ2rtzdk/O6m4n62GSwX7nK1J3QKEagr6AoalNasFa4DAXTPk/5rTYra/uCdVNwVbJ3kYxagq4CZrfoaJKTfbAL4hCvo9vMVUFkmwm7K5PPnPltNbwIty9yxquQ7VkilIll/7n5xbVbQbbVcgNbUQcUev2oINBM2PDat3NZAS+jORgiQvxcAJ6bo2l8dORHcwkNVOPJ7fY5RfTeUb/ay87GTSBsPwIJ6+3cRM5M9hviMGQadVmGb+yh9Sn0+zdg0ExByDnNF3MMk9gP2kYcic4+0yJCUEwPQlVVgVdY1CcG2bLXyZCCoUZSzB8JSxqee9MpiEAZDrnZkNcNhjmFBttcx7qn5GDHOArbn8klyWXlMDX96pdarPZ3tmae4nKXI833kXOVa2NaZOmmlvvKn2+Kz3z3T/v14EWgB+vHi1776CBGwEzwn0F5HPcz5tTWaIO6tIO4s4aWXV/F3/+0f8Mqrd/DWO3cwngBBp08eLbKC9O9Ae6UbWcUjHMpdf0m9Aaln7OYC1usNsLFB0E2bkxKgIEiyjkceXsFf/Yd/h25codsFIr9Ang2lWkmBFFKoaPERBBEyLvLs2Td0KJ5UnmeIO6FQ2hcW+gLGuRBJTxYKqZRr/NoJ/q4PgnP8AbZ63qSR8l4VH988l4QOATq/OK65EWpqGBxms3aOw9Qe+qlF4OzMX/MMLv7c6UQy59oEqN1obwejc+dxGvPylIVlgXADEO/mFX3c49wR+O92TevjMSoppn/40Prh27zDjzR85dzt19w7zLDadojnDh9oK9QC26yrTUn19jnBTiqeGxTX7F0+bBRqYHq0pE9Ffr8c29Fp1lM7MsHcxqNdzs862swem40F48NH/bydr+B+FmR7eaAfZUzs/3nz76rn14zgPLjX89zlaI57/x3lJNvX3LMItAD9noX6/v2g+SxjvelXYQ9uYPzARZK7CMMFbA5d/M8fvoD/8tdfQFHEyApPenUkUyo95tqrnUwy+DQSPcOPnQB683BJkZuMhuJHTup6NlnHtQcX8ewz78NHnnlcaO2em8FDqnSyQmnE0hZAP0x664JCcNpzpeI0paFXLqDf7wutXfuhSokzH9PqeDvBn+HRc/qHtltVS5NsSrlTwR3N8Fv1Wv6+WXE6/TNpj+BiR+BoPdjHpdjbSqod7821zlZLReXZaHxoP+qsBdPsdZkHp3fzvHYaEbuAyXsK0PcYqeY4Gi3bpzuspyB9/jDsdbO/nwPBjcSEAN25Ki6Bnii6y8AyY6JxDSywnAfvhwsGj+lo4Nx+Tg3SD/fJfDbPrQlouZ/heU35fzts7ZoAXUFrbU270xHsB5j3e/1hz2q/z2uyDaxt3k6AfP5zmwC9WZw/3vU/7Nm1z7/XEWgB+r2O+H34ec0qmqVRWZBOoO36HvISIv42Gfv45rd/iq99/ed4/rdvSjU9iHoyEafFBK7vSN8V2Vd5TnL32Qbo9nLvRrVnzzl7wtlzjmqMpYUAn/j4kwLO+12uWGOpnBOc08rDrXyl5YGVSgdJnkj1nBtAKz7D33d7MR544Ir8PgiUhsdkiBXRs+CprXDehzfkIU652SrSBBYz97F4+dbbhmZS6qy3mBwiFO1Tz3IEDtl7fVRRqJnXCS24pmM3qb/THtE9RUrnBNiaYGwa63sN0PcBlPNj4LgJ3nngv9v7zQFzPQxbwT0qi2KH+J/UGJ/ThanftgbEQnveQYF+umfYFTzbudaqeB/1/BXgHuuxW+LmgG/qiuaCPgyhfqZabMznDJDfia1wsOM/VFX6gMd+/KeVouK/18MCegvQ5zX7W4B+/Ktwlt+hBehn+epcgGPbq4JMoOn5MfKSapouktTBT372O/z9576JP7x0B53OZbheV5VLy0RFVQKYvukKcdg54yrt2y/gLGAhVd8RL3NWzq9c6eGjzzyGpz/0Plxe6Yhae1mMxS9V1LNdKrn67D5DWbCXjSJzDsoqNcqxuQDy/qCLwaCHK1euiN+q9K6VSoGX/ii3Fv66AEOsPYW7GIHmeJ1P5vBv7Fndq3exTQDdxYvTvvXpR2CHCmozeVUnorVqPvvYAyAeF/geODL708nlre52Bd0e76EBOi1ajwpQD0Y93zOUhwao8wCd9GUm3uc/xY6NvW3UtAH8qOfPzzzOa00Ffr+y8R4B1Jeq1Nl2wTMWIvQY9XnzAP1g4FxeuUsYj2OxduBbbJcn8pio6c4vPuYPcR6cN5/D45bX37N54rhn277+KBFoAfpRota+5tgRkL7zykPlhIjiATY3c/zkp8/ji8/9E15+5RaC6IoolDtuKL3WFTKpBAeeL+rtaZqj0+lNFVGPfUCn8AaUxfOcDFU+xMJCiGeffRzPfvh9WBx4QDESyrtPj0wlg6lSKBdzCrNUlfSei9Wa2Iuwj7/AwsICVi6panC3q0J6sr+aio1YUT2qbdOOZJ8NwCnEpf3IsxMBO9Z0rDQEaqSVwmyfTMJHNhCHVf4/9Ab37MSmPZI2ApyT51ki9j6xgpxaWa+ZXnWL11EA+jygOjhIOZGrddCK9wE/bD+XqL2XJwPYjgpStvXcH/CgZ55W7p68aD5vp2Nkn7V5znR0zNHZxSu8UeeWq0+l9+l7q6770R5UXt9NkO+g73jUz57lt+tpzqvN7ZQ80N/ZcWMB/n5Hu2sa4qhjx3zgcQC+Bej22OfvhfnI7nSvtNu3/a78+f57C9DP9/U780e/E719qrBZeYg7lxBES/jWt/8Zn/vCN/D7378FP1wCvC4Kse5QcCneylQXF6Vz+m8o0CzM7898IBoHOO1TRIY8uYNBr8LHPvZBfOqTH8JS30WWbsIpJ3RUFdVS6bkv6VGu/Vasmlt7H1XJrpTKHnpYXl7G4uJgqqpN8M7P49/FN3PqC6sqwdSJax9tBHaLgGVfWKq7ZV9YRkZTHbepLTHddBwEsB/Dh/ZEqMrt5x/ZB/jU43/Kt66ohe/wsCC9Xv/2qFQ3x9/0xtnt+Tv9/hgg6bDxO4sA/bDnMPP8Y/ZhHzTBuBtANwjLAlQrfiZmamZoCUhvJniMgJyyGmrBuCOFQYokfOVRWyn0U+0hHvZ7nVzQcX1QwGn79g/6/LMI0DXqDUZF4yrMX8vdElkHPf8jjY32RacegRagn/oluNgHsFNvqt3Il1UA11/Eiy++ib/+r1/Cr59/HVF4CfBjbIzG6PZ7KnwmdB5XPLv5QxRECD0fWZmLJcfRM8inG3vHSRC5W3jiiev4iz/9hFDc88kqXCeFW+bCFhAXloIkKOPXSrV2ZKr4zgRFRvsWV8TgFhb7UkGntyfVtck4IAgnmKp9zk2iY2qj1lbQT3cUnI9P3y5+ZYWuZn2E56uJB6uoc5Ny1A1i+7r720/+7Nw/OyWjBXQI80Tvk6btYH2vNMe/PZ+DAPTjAvNGBf+glcS7ANCbOY7tVOT9gNsxY3BQgH3cYbYLQAdUaFOBuXqgT3M0VDaXarEdH0ppFvE48zz929FiMJtbOuo8qkfL62Zp14f5Pg88LeDcblPWOEdhHmwX1mteov2UiaYig8ei+B93UNjEiL5P02e+fmc97xaIn0Ssz997tAD9/F2zM3XE9QRr+4RmD0+cvKxPqKiVqiop+66qKsKNWwn+z//89/jWN3+Ky5cfRRAuIqtYGS+lOk7BM74+DDvSf50nFKSiHyaQUvTMswvY6YRlXoV0+1HYBVcnWuEEGO92D0NcfyjGv/nLj+NDH3wMN955FVU+xsIgxni4KT32eV5Izz3gI4h8VG6FLEtQVJmcOxdqVjFpp7aysoROpyOWV6S2E7TTTo2bQirlc0OYJJkcB3/WzeLRFvfTiXb7qfc6AvM96NtBiAoQqnuAbZ+YpfPe62NuP+9+isDZnL9sBV1ZStT82H6f2PaR2atlz2c/atPeAOVgI+DsAPTdlawPANCPDbIPa1Bmn3+wKNs9z7Zny3ErRd0CdNsTbivRdjTUFmzzAJ3vevR7wCqhHzVBqsd9tAQrLdJkR9RgkGjiwcajUV2219h836+scF4AujIB9nq0AP0Qd9mFe2oL0C/cJb13JyQ2X7T0cnzZgHCRtbbkPl3RXBfD4Sb6iwvYGg1FBMTzI7heJBXhV19dxd/83TfwLz//A6oqQBT2kaUVHD9QKrbnoilyubMgxn4T3H7xOPriJoB7ukDVnpzTSbdyMR4n6EQxojhAniYI/Qqj4TqcKsdnPv0Unv7gA3j3o5dQ5RlG46EAeFqhsQpeZrkqthvgk5W0U3MEkGdZKs/r9TpSNScYZzLEVmisF/XBKpj7xaj9exuBNgJtBNoInJ0InARAPxtn0/T/PpUjOmqLy0kcbDO50Kie7311a1G54/RA14d/NIB9VGB+uNedRJDb92gjcD4j0AL083ndzsRRc2FlFlSqbJUvZCEL0F0qjDsOsjxBEHVQ0EXMC+B5PRROiOd/+xK+9Nx38OvfvIMbt0cY9Bfh+yEmk4l8L/JSgOj+KqOnB9CZ5faglRHtBdMecQL0QoC1g17cRZYkqMoUeTqE76TodFy8590P4U8/+wyuXnLR70Aq3RZMk57u0U7OeOcSdFvwXYu9lej1OwLQ+cXKueTSja2PbSNoba7OxK3SHkQbgTYCbQTaCLQRaCPQRqCNQBuBA0WgBegHClP7pB0jIIBUe6j4sBVuhwJuMIJm8OCHHUwSVsZ76HSW8cLvXsfnv/BVfO8HP8co78JxeiJulmWF9k77kXh2syrv7EkBOo6C6fGvqRqcOOD5Fuwlc9ksb9TWhfYLdDsRhsN19CKyAjaRjG/jAx94N/7Vn38K737kKpBvIs9Gct5RFIkirAB0zzO09Nq/XAG89v6Son75yoqotYehL2DeUo2bHry2kn78s23foY1AG4E2Am0E2gi0EWgj0EagjUAbgbsdgRag3+0IX+T3J0BvqKiLxzZ9HVlRLytCdFROgII8LKcH31/AW+8M8dxz38Y3vv0jZEWE0uvBDWOEXojheAyndBDEEYrUisOpS+SOnU70Ra+0cn30TqjDEa6anyNJiUL7bm0vvnyniAuFgQAkyRBh4CJwM/jOBFeudvCZT38YT3/wMZTlEEWSoMwzo6juSl85wTmBNZMUpLRrskK9zNmTT3BOC7WrD1yWyjq/5tW2eWz6/OMyDC7yAG7PrY1AG4E2Am0E2gi0EWgj0EagjcDZikAL0M/W9TiXR+NYXjsqOK4BrKz2VqR6u1I97y88hFu3JvjCF7+Lb33np9jaKhD3lpGVFSrXQZmXSLIUoR/ADwOUeaUVaf6d+N44jWz/zko9K/Yqt3Ivv8+AYIJ0HqNUuV1RYCe4Tij2FjtIRqt48ME+/vIvPobH3vcQPHeCLBvDB1kC6qXLvns+CMCpXk/au/6bVfNS/h7HMQaDAXq9HpaWF8QDnSkGK8Q371XdUtzP5S3VHnQbgTYCbQTaCLQRaCPQRqCNwH0agRag36cX/qROmz3YfAgwnfHlZDO2izAaoHRi3Lw5wte/+RM89w/fw62bCXr9q2KVUThUatcqL9/DKtuWRSWV5H1Fzk7Kf2LvLMCsB4bJElBRXZXmtWJOT1wRdAOr4A58Vr8nQ+TJBh555DI+/YkP4Yn3X0Mc5yjyLe3Zpz1JiSlFXa9LKUrstce0xoUPisEtLi6KbRp70KnWTjBv42SPxSYPWoB+UiO9fZ82Am0E2gi0EWgj0EagjUAbgTYCdz8CLUC/+zG+wJ+g9jEE4gKwQaBYSMWbyu5wA0TxAt6+uYXnnvsmvv3dn2H1dobS6SIKllAQhPsKPoUe77pCy7aUbit0tmcA5bNPgsZ9eJJ86eQo3QKlm4uCPR+SL3BKeETdVLivEgz6Ef7dv/ksPvzB92IyvgMXI0SBAvEkV3BNQM8Kua2Ysw+904kFqPPBynmnG4liO//NOLFnPc8pLqeVdxtDm+yw6u8XeAC2p9ZGoI1AG4E2Am0E2gi0EWgj0EbgQkWgBegX6nLe+5OhUrmKuTkord+568H1QrhujKKK8D+e+zr+3//nf2A4rDBYegh5GcBzuphMUsQh/dDVR7npC0vRs6LI9yGtMyvgm5M+PMCeidYRKugE5/BLlKWCbJdUe/6Offk5e8vHGHQj/OlnPipfVTVGnmwhDoHJeEsE3kjrdwOeQ4nxeCygmyB9PB7JvwnQGdvBQg9LS0tCb+dDReXoZU4rttp/2iY1LOW97UG/9/dE+4ltBNoItBFoI9BGoI1AG4E2Am0EjhqBFqAfNXL3yetqWy9VD7c/C/BzSuQGIErZ3PMxGhNQRuj2LyHPffz9f/8yvvWtH+HO+gSOP0BeELx3kGeV2KkRmDrSPb7TYz9/TgJ0pdjvIiO3z+8bn8lK/A5+qKStS189qfyNv/P3FMHjl8SiKuC5hYDv4dYa8mwTDz98CR979gP48FPvw2K/g/HwDjyXgnYF8iwT9fWK7+kp4FZxOBLktQ99a2tLaOwUhCO1nX3nQaDny4SGtXe7T4Zie5ptBNoItBFoI9BGoI1AG4E2Am0ELnwEWoB+4S/xyZxgs5fZgkNS2r1ARd6q0kNREsSG6HRXsLaW4cf//Ct897s/w4svvoq8COD5PRSVBz8gdbuA47pCi1cd9eZjN8C+07mo2dmxH7sAdAJzoe6LEj1p6+4UsJM54Fa+nEsYUKAuwXi0BtcZ49q1ZTz15KN47L0P4cEHlxARhE+GCDztUy/zQirkaT4GPGURBFJJV090eTilisEtLQm1nXkA0v+bffmtSPuxr3z7Bm0E2gi0EWgj0EagjUAbgTYCbQTOTARagH5mLsXZPpDdALrjFXB8D1lKYbQ+Op0V3FnP8P3v/wJf/ccf4I3X72A0AuLuMir4ourO6rD0VlNkzaVKexOg7/bv3UD4PLg/ahx3psi7Lv3FSWEnsGYygf3yZBJ44vve9ReQDhNVah/fwdbWDTx8fQmf/MQH8Pjj17E4cOB5Gcp8ItT3wFVVduYkSONP0lRa+PlvK4o3SUZSIac3PIH54uIAnQ4F4VL54ufbdoCWwn7U692+ro1AG4E2Am0E2gi0EWgj0EagjcDZi0AL0M/eNTlTR9QUapvvdSb1O81TeEGAJK2wMLiCsozxjW/8GF/+8nfw8iu3kWcRPG+AMF5AlpZCCScYzbIEju+iojiaW87ZqNmf+d1t2Ky525/HdyRg3tWGbUcB9gM/nzZvtHsT8Tdj+8Zz4O+d0kWECHmaIfRJU1/HYODh05/6ED7ykffj0qUA6UTp7mVBCjvr8aSoG2G7ykHpaOvA1PfcV4o7wfr169eF0s6EBh9aPS+mPukE8e2jjUAbgTYCbQTaCLQRaCPQRqCNQBuBixOBFqBfnGt5V8/E0qqtz7ZVXh9NElSkelMUzonxy1/+Dn//37+C559/Fa63iKrqiCCc4wbI81Kqv0S7VB/3wgAZrcmcHYC32KgTBPPv1ge9+TwCd/avUzV+HuDv5Zt+OMBufdhdmqcZoD4F6ATLVQnPAXwPiCMHj7//UXzi40/h6tU+KmyirIaoyglcp1CV+oJq6wFchwJvJTxPe98Z38lkIgrt7DengNy1a9fkOVR3p995U6X9rl7s9s3bCLQRaCPQRqCNQBuBNgJtBNoItBE4lQi0AP1Uwn5+PpQA0YLyecE4oXu72oPt+hHefOsmPv+55/DDH/4LiipEUUQIo0VUpS896qy4s4pcVhnKMhWRuLxgH7oPp2IlvAGspdbOvm7at/H3tpLe/E6AnpsKOoE8K+mH/b43YCcw55E0K/QE6h6TCk6Fra1VUaIfDHp4+NqDePbpD+C977kO103hktpeDFEhg88+/YqJiRKuE8L3IyO6V8Lz1WKNtH9S2Ulr73TUUo2/12tQ+8LzeWrNpur57aONQBuB/7+9O9ppIojCAHygtNVIgOiN7/9WRp9CQWnZzpoz2yWlKDE0xMzkm5sSAtmZ71z93ZkzBAgQIECAAAECfQgI6H3U8c1WcbitfX7IfC1aBvS6y/psEavVKr7f3sWXr9/i7uc2rm8+13PpZVzEWLIJWp7Fzo7oQ+zKJs7zrXfefV5y+/YLAf1ZMJ96vk+BPQN6BuzXBPM5yP97QK8d2/dv0qfPMX493NZt5+v1+7j6cBmfPt7Eu9Uy7jc/4uK8xG7Y1Dfk87n1kvPOZnrjIhYX2f19k83vaxDPMW9pzwZyOepRgP0d8fW4QUyB/bEudcu8QYAAAQIECBAgQIBADwICeg9VfMM1zE3I5vPOTwP7FLzzTPl9vZd7HZfXV1HyVXjkG/PVlH73XdZrF/LdJsq4jWWetS5nsaj3mM8N2l5ayNwk7qhZ3CvuL3/6OvxlvMOr5Y6/oChnJdbLVWzG+/qFQTZwG7a7yKUNu+zEPsZYhnpXeTaVy7PkeRTgYbuLYcjGcBnzH+J8UeouhAznGdTzrHl+4ZFb3us1dHnH/D6UXyynJns56pn07C5vECBAgAABAgQIECDQhYCA3kUZ/+cingbmmsdzZGvyOo67r5fpurL9yGB70vjL9Wj1+X+41/zZ7094+ONlcPNz5jXVz+Nu9IfrPPw5/+7wvvcTJuRfCRAgQIAAAQIECBBoWkBAb7p8Jk+AAAECBAgQIECAAAECvQgI6L1U0joIECBAgAABAgQIECBAoGkBAb3p8pk8AQIECBAgQIAAAQIECPQiIKD3UknrIECAAAECBAgQIECAAIGmBQT0pstn8gQIECBAgAABAgQIECDQi4CA3kslrYMAAQIECBAgQIAAAQIEmhYQ0Jsun8kTIECAAAECBAgQIECAQC8CAnovlbQOAgQIECBAgAABAgQIEGhaQEBvunwmT4AAAQIECBAgQIAAAQK9CAjovVTSOggQIECAAAECBAgQIECgaQEBvenymTwBAgQIECBAgAABAgQI9CIgoPdSSesgQIAAAQIECBAgQIAAgaYFBPSmy2fyBAgQIECAAAECBAgQINCLgIDeSyWtgwABAgQIECBAgAABAgSaFhDQmy6fyRMgQIAAAQIECBAgQIBALwICei+VtA4CBAgQIECAAAECBAgQaFpAQG+6fCZPgAABAgQIECBAgAABAr0ICOi9VNI6CBAgQIAAAQIECBAgQKBpAQG96fKZPAECBAgQIECAAAECBAj0IvAbByUCVuZU3wA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AutoShape 4" descr="data:image/png;base64,iVBORw0KGgoAAAANSUhEUgAAA+gAAAGECAYAAAClCgrsAAAgAElEQVR4Xux9B5xV5dH+c24v2wA1mthbjCWKvaJojJqoMcaOAipFOhZsGDUaey8oaBSsgCCgYMECCCIiiEZFjRUUFaVuu/3e8/89M+e9e/buXXbR+OH3/8715w/YPfec98xbZp6ZZ2asL3540Yb38STgScCTgCcBTwKeBDwJeBLwJOBJwJOAJwFPAp4ENqgELA+gb1D5ew/3JOBJwJOAJwFPAp4EPAl4EvAk4EnAk4AnAU8CIgEPoHsLwZOAJwFPAp4EPAl4EvAk4EnAk4AnAU8CngQ8CfwCJOAB9F/AJHhD8CTgScCTgCcBTwKeBDwJeBLwJOBJwJOAJwFPAh5A99aAJwFPAp4EPAl4EvAk4EnAk4AnAU8CngQ8CXgS+AVIwAPov4BJ8IbgScCTgCcBTwKeBDwJeBLwJOBJwJOAJwFPAp4EPIDurQFPAp4EPAl4EvAk4EnAk4AnAU8CngQ8CXgS8CTwC5CAB9B/AZPgDcGTgCcBTwKeBDwJeBLwJOBJwJOAJwFPAp4EPAl4AN1bA54EPAl4EvAk4EnAk4AnAU8CngQ8CXgS8CTgSeAXIAEPoP8CJsEbgicBTwKeBDwJeBLwJOBJwJOAJwFPAp4EPAl4EvAAurcGPAl4EvAk4EnAk4AnAU8CngQ8CXgS8CTgScCTwC9AAh5A/wVMgjcETwKeBDwJeBLwJOBJwJOAJwFPAp4EPAl4EvAk4AF0bw14EvAk4EnAk4AnAU8CngQ8CXgS8CTgScCTgCeBX4AEPID+C5gEbwieBDwJeBLwJOBJwJOAJwFPAp4EPAl4EvAk4EnAA+jeGvAk4EnAk4AnAU8CngQ8CXgS8CTgScCTgCcBTwK/AAl4AH2DT4JPR2DlnJHY/Adg8+fO74pjLDjXFuCzgUKL37tfht91rjc/ttz/dp7D38mz1vHh99q6RsayrueZ1zPvZZ5p3pu/b/19i6MrjsNca55bANzv10J+TbKTe7X5PvpEvbt7XCXvWLyqnPzKXVty3TrHzGtbG3fpmIwcWpmHFu/bDlmboZZ+t9k6cs+r83fz+9bmoFRULWRgJG/GSBmUm991LdoS+ZSOuez8u/dcrvl6ak0WZfdgO+Z93TvO+227JNDKGm723XJnm2sttfMcaHbLdp2H7XqBn/GidZwD6xx/me/9jKNseWaXeVjZ88F1XbPzZj0H2+rZ476PWS/Umfy49fNP3evrWsOt6eXWntme69uzZ9ZThv+Vy0v1V3v//SMe3tp6areO+Klz3o4xt1jTbegz3nJ9z7Kf5Rz7qfNWsj7tgO43+Tj7T2Tj6OeijeGak3L2SQv5uG2LdsxHuUvaK7+2zq8f+fimr63Lfv8Z1urP/j4/WSD/39zAA+gbdCp98MkBVEDBl3ZAOjeUD7YdBuwAAoEw0uk0fFYB4bAfKOSQzWbkyAqGwshkcnIwB4NBFAoFWJYl18diFchkUrB8Nnw+H/L5rB5wsrkKsO08gsEwshkb4XAEiUQKkUgEmZwC5oKdg9/vl+/adgGZTFaeEfTpc+yCJc/i33ldPs/Ds4BAIIBsLi3PC4Z8AIfsXB8IhFDI+5FJ24jHqpFKJ+APZGRMdsEv7xIOReU5iYYGxONhZHNJWBbkPQp5IJ8vIByKo6EhhYp4pTzX5wNSmVpEoyHkC1mkkhlUxDtAXsW2YPkA284ik00gEPAjFAohkUgiHI4im7flPShXviv/p/yCgbD83GdZyOVteS9+6utrUVkVh+X3I5FIIBSJIplII+D3IxrVv/P+2XQSgYBPxhMOc55S8n3en/JKprMIBH2w8yl5TjAQRS5nI5cFQqGIM44kbJ8Ny5dHOMwxJxAOxWDblnOdvq+C+FLF6Ab2pc4YNxA1G4BGqAis2Y7gXKRSafmZznMefr9P5MF55XvGohXIZgvIZvIIRv3I5XSt5HJ52IUgAv4QcvkM/H4LPqicE40ZVFVVyZzAyiOb1e/YBR/yOQvxWA3q6hrkmRWVUdTVr4TPZyMaCyOX5ToPIJ3Kwhd0lFOpU0D2Fd8mD38gj1wuDZ9f5Z9JFxAJx5HLFRAKALlcTuQZ8EeRz/llPUZieaTTCbkH57UxUQu/PwgLIfh9QVm7sl/SBRm3ysUv78F5Nx8+Xz/lFWWhaHu4HU7uKWjLQbOejos2AUk7nGw/5cxszdnTwvHmktm6HDi2X/aPjRwsy5ZzjetSz0PIudLMwCsad2ZezAQ4L9WakftjnZs/RVbt+W6rhrxzHhT0HOf6y+dzCASCoj945nOt8twIBfXv3AfRKPdFBslkEhWVMWQyGYRCAfk3zzXun1SKuiKmesnsv/aMVTaky5iUsave0PPLAF/+tdSZbB7guoY/Kt5D/tFyFG06F0ufz3ODCoMyA3x+G4VCBpY/g2w2LbIMBWPIZqgrAqrngpQpdV4e8WhY5Eg5cR1yDcqZ7wuKvELRkMo0HEBjQxLBUMzlmG7nXnZ0ePOX5Zjd53orgKXZPivAEtmvD7hpxeFVnAvXqNra0zbtH/e5V06PtQ74CsaWKQvImsZJ+XNO+IlEqDNpQ2VlLi3aB/CLvUMzgD/necIzP5vNiZ2jn9Jxus7lsu/Z/Pziszj/1IVqMwXlrpZNPZNGPFapvw9yXdFmysO2bRQ4KN7fDukwiudXVv/ebM5d67/FmEr0iNzMZRe0tn/bdOyXfnF9ADo3B/dXQewsC9Sv3CcZREJ+WAigkA/Db0VlfgqFnNqBdhr+cAb5QgawKUfzTLcjrVTfus+X0n1STjbus6rEOdLs3GlDfzQ7n5wzqsWad8mwTWdjuf3n+pm5d3FPlAluNDuHW3NUtLLPm53ZvJF//R1D7dUV3nXwAPoGXQSlAD1TVAY2Dx47BL9zoGfSCcRiITTUrUVVRaUcSgS0IYLMrAIcGlAEpDQUCKBsAn8xEmikWQiG/PJ3OfwNcLD9oiyMUUGAThBE5WCUGu9HwEpDZM3KNWLE0UAjYIxF42K8GQBL5RcOB8VYJrjO2VnHQcAxEdyEkMtSYdoIBv1IZ9ciHo8gk8nD7wvL/6tXr8bGnTohmWwUcBoIWAJECdDj8QrU1SbQoXoj1NbWwefnuCxY/hSyuZQYU6FQTIBUojGHUDCq8giq8R4K+2S8lB+VZZY3RQGRUEDGyd/x/dLJlIw3n1PAmslxHHSE+OEPWFhbvxaxWAy2o7h9IDCl40MBfzgQVAeJZcn1lDt/x//FUUFd67MRCtiimP2+iAO6Y0inaAxmUVEZhxWwkUjWyZzRaCDoJSjkGBONKTH0Wn5cRlepAVtU6MagM0rfDdCblJuAHHknn6wvvg8NdBr7/HfIH5C5I8CNxyuRzNQLEOZ4/f4A/L6oAOlYPIKGhjr4LTqGdG03NjYiHPGLTHk/GjGFAp0inLssqqpqZO4ox1DYEjBP44WyoZOCRk0mrw6eomNBDOtA0cC2fDSGbDQm1qKyKorGxqQ4Q2Cr4yvg0+dy3XHN2AW+I/VOPVLpelTEq7BmzRp02qgayWQalh0RcdOQSqUSCPgjsn+4z3S/6BqhzNQR1uQUa5qnJuWnRqYxBtxK0RgdLkOveANjYPwIZkELsFuqiH9JAN1597IA3Vn3tjq86urXoqIiImsrk02JYU3nHeen+DHApuiI4rsqECt+/jcB9KJc7OJ6V2O1yegK+tVha9Yk95M4EAWgBGWvcU/wbBHHoQPEKUfu13g8jro67p24nPHcCzU1Nc4epBYxjo52KtL2AvSiESybw23BukCJ2yD/MY4Wc2+3g4BnR1PULpNNIl4RRC5PR7GOI5UkoIiKTuTZQ5CuzmwgRaet6GECdDpbQ0inHTBo2XJe0eGRziRRVVmDRFKdJM2ZUmY8ZaKipYa3jMg1545jsgXzyjhB2gLoRu68rmyEsJzhXrpPy7EA3UCg6YxpAujtXD+uyxQ7F2jylHGA6vN4LtPhzXVPxxPtILWL6KwKQfzbzjsHg4Gik5XXU+cRvDcH5+ZZpY5To4ebvyf1JW0X48Q1gNqy1NkdDYXVlkszoBFAKtXg2DzqKM7z5ajTGLCRD/VJBmBAh3Mq822e6eyBZmdYa+CyFXm3Ou/m+tbmf/3nj+PP5NKoqKhAY0ODgPOAPy7237KvvsT3y1fj6yVrsPy71fjss0+wctUP+OD9rzH8ynPRo9ffEOQ2K5j3L2fzuPaRcd4V90epXEqcYyJq91laoo9LnUJlHRmlzBtZaGXYsWUcZK2yIVqTv/PzZgC9FXBefDdzdpi5c+t+t0PKtb+M7uSf8iwPoP+Yld/e73gAvb2S+lmucwN0gvMmY8d2FIOdN0peI7NWgWCP24KguoB8ARKhNV5iKgQCBV5LICVRD79GCXkgGg9xPB5FKk2gmhMFQuOLSiSZ0Yg1ryfA8lmMlEIADKPo1RXVEm1nRECuTyZFqQWDGuFltJ3P5D1DIR8yhbQAWyrGZKpRFCaNQX4ymTSon3gPAU1kDhQ0MmHn1JBktIHgbs2aVWIsEiTxuQHLUVg+KsA0bGTg8+kBQ+WngJcKVsdPcO5nRDtPhwGjwfTUJhGKMQqSQyGnzhExuji2FN+fBmxAwGAkFhVARsVOxemjU8CykUg1yvukkzS8IijkVUn6oSCN78D34xyIXPJ5ifDDr0Aun03L3PH9CSjy4uj3oaIihobGesBfQMFmxCsk7yCyCtIpoZ549fC34u10DI9mS9cN0Jv9onwEnYwFkbdf1xPXDx0T/BkN+wDXR95CRUUN6uvrUbCyMqd0PvBdCcQp01S6QeQeDQdQW1uL6qqN4PNpVKCutl6ME3EEuIxNyp0frk3Kmv9nsmSHKNiXKD4VZQuATueDRig4tz5/QQA+ZUejKx7rgFTC1miFlRTDjZHWQoHrhWOi0deAKB1i9UkxIFIp/W4hH5B5bGhcjQ4dasRhkkplEAkrs4Frj3LSCK5GdQ1rRcXdPNJVBOjmd2ZOjKEk/y4XDTAXlkTA1vucWofBvd73+hFfKBsBLmPMt7jOYR7ZGVk33INcb7K2qqvlZ9y7xsmoB0NpVLYkGtve4ZcFLu398n/xulYBetMzeK5xvxKkm71LpyP/HQ7H5bzhuWUcsupY4hlqFaPAPLvpJAsEuUcIbngecU8n4Kez7ad8WnVQudZ9WWN4XUDBHYltY3Atnt987UWiIdTV1crZpXLMidOWsuPaUqCnZ5cwbOgYyvHMNMBLo+kSDbUziFfFUN9AJ3cY9Q21wgbTT1tRPOcy95w3ezUDzgxQbOt+rUXOzE0NIGkvIGst+l/O0F+fiH3pe7teupQx0Ew2urdpI5EpZ9Y3bQTqJtopAp5zATk7OI/iQA5YRT0tDmMxyVpxYjZzHK4boBs2ItlftG9ok9A2yWdssaUKBRuRSBg2ssjmEvD5aX/4kBXjhTrDDdBpg5BxaQB6KTBvzdHr1hmt7Qv3vJfqnXZs9LJshtI5a5rTQFAd5X6LNmIY895YiNNOGdak8ih/mw5x/Q4DAZf/vRf6D+2OXD6BQr4958C63tX9O/O+5k+348txWLn3ajO9XDqOEkDfbAjrsNdaFXEr3ynaPuWcM6UMI/fN20ijbcYYca+b1tJ92rE2vEvWWwIeQF9vkf03v9BE8TJ0LQM2BJuI91SjrgqUfQhaEfisMDLJPObNm4/5C97Eu+++i8WL/4PVq3VsBIMHHbQDdt99d+yx+5445JBDBGQQ7NKY+PLLL9HlkJPw+ZdzEI4AmWyjHPZCEeU55ID8WLQSmUxBQaNNkBTAt19/i7mvz8OMGTPw7bff4qOPfhAnAQ9R2mrbb98Ju+yyC3bbbTcc1rULttxmS6EXE0RXVkXEOAmF/AKakskEgsGIgBuyAQjOLSsoCstn+wUA0igidVqcEI6jgUA1l8kiHAkik0vJvcPhgNCghAlgMQoSFAAoHlab0Q1GejNKccurUyISCSCdJ425gLBQsnMS7WUk2AdSqAkwFWinsxnU1FSjtm6VAMS8lUMmk0A4xu9lYNmkikaRTGbF6x4NxYTZIHQ2HxkFlkatApY4NGzn30FGb0l/S6krn8BbafaankCAHo5w7Al5P+PEYexKvftuD2YZbzlv2gxQlBpMvKC1iDuN9zDq6xpljDR0NJVBQXM2U0DACsl6fPGFl3DxJcPx0CN3Yfc9dhZWQ2OiXhwPlH1WIlFR5EiLJf0z70djQ0bAMnH8smXL8Oabb+CZZ6Zg8YdLkUoB6RTQaSNgxx22xNFH/xnHHnssOnasETpzJEo6eRLkgjSn5nPPNEXBFEzXSnqI7CNfCKlkHmd164VNNtkUFw8bhM022xjV1Z2EkcBxkWWRzdeLUR4MVCCTJsinccBoPOeHyz3lUPPzCPhJcbfEWcLfv/baa/jnP6/Bdddfg/3220uu0zG6I2Nq0DUH6OswBovGgHv+Sg2K9T2b2jJu1vd+P+L6ssDbbRA467MskKexnZP0CdKO6UwiSOd5QicJf07HVnMHB9+5LeOkrfdoZZ+19bWf4/dl5dIkP7+ThsS1T7kwmqtOIgv19UnMff1NTJ78DObMeU/2HD+bbgocddQfccghh2L77XZEhw4dcNPNN2DZsqUYPeZBxCsiqKtbLUwrkxL1016tFFCYM6l0Hbif4toHZWmd6/puK/cp/tg4K8neoeM1JHqK52AgEBFApzT/CCwrL0wg/px6Kh6pEBDx/PPT8eADD+HdRd+iqgYYMOBc9OvfG8lsg0Tjo9GgMo2KmRZmLzdPMWpJ2ze/LxftchnpbQL5NiJx6z2hJaC7BcW61CHgdiCUvrMorZIRtHJNMYJc6mB27/EmthjtDkkptLMCiv1WXCjVBMP+ANltPtGzko4QpOOqdBxlHB9tRFpNKqAJdvCe/HsoFMVN192Oe+6coO9qAbvt3glTnpmAYKiAXD4ljvwmirszFtEnDCgY5sy6zvG2HDFtTXQbIL0FIC83T+5nNJdnJqtsz2g4JmlvtCXo6H97wTxce81NWPJ5VsvPSJoiUFFpoVfvs9Bn4OmIxtTx1fzjAtUtXq2cM9tc737PMgDdfTaU/fv66tJWnD6tTkdrAF0ZoC1YFMX7lLCPzM/bSsto5pQqs3db6J221pH3+x8jAQ+g/xip/Ve/04qHmYcw1MsreYI+5sf6kM0EcP+Ih/DslOfxySfLVY+Zc1siw+pl5IdeR349EgbOOus0/PnPxwooue6fN2DK5Ffx5dJFKPgbEAgRSGaEGhqPKCWUeceaExQRsPvvdxfjjtvvwew5H4he8AVJHysT3DPjcQyPLl12x9Chg7DPvp2RzTcgGMpJvngkyghNAA0NjGKGlTLfmMLvfnc4mFrEM4fvwvOXQWujwPgnDRs+ho6BS684HUOG9heDyUTnCfbfWfQe/vqXocqOtAk0gYymUotTIs2/+4BxE+/AIYccJDnvO2x/ePF6Pj8gDgGANn6aY7Ig0eEMWdWkV9nAY2Ovw2GHHYpUIoV3Fr2PU/52PpheRt0qY2U+mWv8/gDU4WHk5Dg3YhVAolG/c+hhe0r+5x577IZ9D9wXu+62I/L5jICRaMyPZKpO89c5AHcRlXVS29qKhJSPuDBaROYCHTV0IjB3VRwZ6SyikUrUrU5i+OVX47mpr4s8Hx17Mw49bH/JE6MxxMi0sjEsMXx8NlMbQlizuhG/2Wx7LPtqFUaMGIlRI8eJEu7QEbjp5qtx8CH7ypyOHTsBt94yFgxEV1Za6Nu3N3r36Ylo3Id0pkEcGKrBXYrKRXNXUK5pBgRvPiuIVNLGwP7D8PILb+myoi3nvD7ni+Og00A+zvzwZ/yIwUa5OzhPjOycrkmusyaDGxj+9/7o3bc7YCUBizmD7hx/pVa3av60FYmQwZQzRtobOVvfQ6y1kba1rsxzWvn++gL04nur44nrjM67+joyS0KoiLN2QZ2AKqZPkPnQVIBTHY2aX8w/TVSkjHHWqgFSKvNyh+D6yvYnXL8uQ8kqSApKfX0jqqs6yJ7lWcuo4utz5qF//8sgJB2KQujArjpMXObOHuDa51m8//4745HHRsHyZYr7G75yKTbr8z5tGdTue5WuIcOUMdEqdxGptpxXpQBfPOJNOb4OhZiOSepTUtpZo4IfgvZcnsywprEFg1FhEuXTFt5++12c8rfBzc8WCxh6wRm48JKhSKVrEYsHxIFpUsPalti6gE+Z3PviDVv7XmtR19b2c2vybMtZ1cb9fgrAk/PP7GNGld3nqwJ0Td/TKLQwGZiUwXo8ljrySamm05lpB0zLMkwvMy+yJ5p92gLozderBgIiosv4PK1bYAurLJkoYO/du6KxQfWPAaHTXngAnffcWeylpsc3pW0Vae7yqNb2z3/rvC65T2vU7lYdQqXya77uwlGtc9FY34DKig7ICpHRh2jYj9mvzcPpp1zYXElawBVXDsC5/U6V+kXchy1rWLSmF8vlqLsCHG3S1p13WZdubpHC08bOLlLu2z4B9IoSR1izGh7ue7RVj6MVwF92GOvrfGjvu3jXtSUBD6C3JaGf+/fF6GaJwSjKRiPHDQ1JFNJBfLj4c1x4/hVY8kWtOFYFRPiB3n3+gj8e9QfstddeAgipiBYuXIgPPvgQDz80Bku+TBTT+GhoaUQc+Oa7j9GY/R6BEAuj5CViG5AicxqRYjRxzeoEBg+6CLNnfSgRcqeuEA459Pc49rhjsP/+e2O77bcRBfTV0mVYvPgjPPH4eLw592Ox3eys4pkuh3bGdTdcia233RiZXC18/rQYhBWVm2HN6gYxVKjIPv7oM7zy8kyMGvEw1qxysJcU2aFhmUEwZEtBMgLuh0bfjoMP21OAK6PVWoxHlSAP/RU/rMHUZ1/C9dc9IIFnOizEeWEB5/Y+CWd0Oxmbb/0rzSuHH0uXfoXnpk3HE48/hWVLG0VGflLomcsaCiLHl7eAjX4VRLfuZ+DEk/6EzTbvJNS0RENCAOunnyzB+HGTMWHsJKxdzQh80wLyEaQyAi05zk31kQT0p6HAvsQZQftjs81i6N3nHBx+xMHYYstNJZ8+k6XMTK4zn7Eumlt7FnF5YMcoPSncfDdGHOj86NRxY6xevRYzXp2DYUP/LpFuzjGdGVOnj8bvdtka2Rwp4iz6xqiyphMIzd/P+2URi3TAN1+vRY+z+uOzT7+SdcVI05NjH8bOu26HqKQe5EVhP/7oBFx95T0iG97jD0fugxtuuhqdNqpAwUSnCYCbFZvSKLop3qYAWiP3dDhtu+X+RfCtOfMlMnLsdUbHcxkqKDNhLM5oI5tPgSxWMSiI1x1HDGnAypbI4bLhA9G3X3fAR5BISqJJeOSzXAC9rMJvKxLhzHkzBV86hyVFgJp5zQ2oac/aKDEMmn3lJwD0Ij3PvIsxrNwe+zK5gbzcAdemsJMp+qdFFkPiDGLhLuYpqgPHFFTi/CvDRj+lKQit5SKal3bG2AzctxFlaq+If8x15QC6az0xVYjMF8pFz/0Qnpv2EoYO+ac4kyqrgEGDe+Goo4/Ellv+Rtbu7Nlz8MiYJ/Dqy+83c2x2PWJPPPLoA/AFmFKUEjpujsii1XzJ9rzQOpxMLb5eYpwW57E1gL6ueWkNoDtAzzlPqFfCoQokGmw5A/lhbZV4heaRSxpTkDVUCkgls+hU/SvcduvduOXmR5rb0nRwHLADnhg/Rs5GniFkeAgQbEt+7QUERl7tce65ZdtqtNt9kQugN6N2l3NYtWfey1zTnnG3kJWL0l+mEw5TjtRBrMw8FrDlnInO9weRTChQ51qmI5fnBKeEjhlGcrl3mn9Kztg2IpGcY7IAJb0KfmFacN8xfXDWjPnocfowteVcTvsBg07HhRefpzpDHND80Bnl8ggV33VdQMtEVs2f7jOsdG7NHirVC+sA6CX1DOSObc1hibxyBdYGyKFjTQdxJIaDVfKu+SzTHiuw+aZ7F/cRiw7T9rvsiv44u8/JsPwsMuw+2x2veVlGQwk4L+oD5zs/asm2h/nh6Bixz8qwY1pdP+UG1IazpPQrZQM2petlfRzM7u+W6OgfJT/vS21JwAPobUno5/y9O3+EVTqLVL0mb3AykUHHDptiwtipGDr4eo3GOvt8y607YMTIm7HT77YTahYBLvOoCOrFsAiHJV984oTJGH75vXJEmKg3ldBH/1mIcEVWALPk0rEiL8PSdgDBQAwLF7yP7mcOQH2dA0IcIHPXiGtwwl//LMVMWOlaq2NrXjeVD0HQC8/PwLCLhiNRawtlmPRTAtGJkx7Brr/fDgW7UX6+prYeNR2qJPpNkM9c54A/hoVv/hsn/mWQHM4Cfkw0h/Y1gLFj78YBB+0J29coFHdGzgik+d6mYqrPYg5ZAE+NfwaXX3q7HvQWMOqBW3H4Hw5COFqA7SfCysHOKfiMRavx4eJPceLxPdFQ7+Q/sdI3n28BgRAwddoj2OF3W4O6O5WplwgUKVr1dXSEcPxxfPzB5zj+2O5ganswxLoBml9OEH7lVRfgtDNPluJlzOGm/Jjj+eGHH+Lrr7/CSy+9jGemLADJDFJA3VWH6YKLz0HPs8+UnGpG0/MFVkEvObhbKKhWDK12rG1GjKXQUYpy1TU6Z84beGDUv/D6rE+0vJHjVGBmwSNP3omDu3RGKGxLNIJGCY0kzi/TC8hUoKG7ZlUK3U7vjfffXaZMCQBDzu+JoRf0FYbDD6u/Q0VFFex8CKFgJU49sSfmv/lvp54AcPwJB+Pe+26VIoRSMMdQ/orFkDRK6q7gywr7HWo2ESbKVr/ZR4MPeaDn2cfjuL8che22205SQThOFod6953FOPG4/pK6oEV8QmKcc7RLlr0lBQ5ZEJFGHJ1nHy3+ArfcfBeWLlkp0ZBLLu2D8/r3cI3PWURFY8uHgqG+t0VJbTFX5QoxleaHlRpm7pxrt4Jtx0JozfhvC1ys69atAvSS9dpCNk30VZ5n7PxAxg9ZOFJ4MBx2zjM615xcTVOxuJj+YIrDkS7qNlLcAN0YVB3QdmkAACAASURBVOXk9gs1UJqdBTbsHPddDMkEi3BGMGvGPPQ69xIwiNixUxBjx4/B9jtsiVg8LDU2aCxXVlaL0/Tl6a/hskv/gSTrNQSAffbdA48/OQr+YAZ5u0HqfgiVqizYa2Xiy4K7NkBB6a3K6c3SOWwNLLQGRosOF+pew8Yhu4YAOgQUuKbINqBDh3nCWlNDnMFpno1B0UGNdQksXPBvnHry+TpqFopz6hT2H8AI+mCRW2NiDaqqK5zUpracXOUcDS4Hg3lQUU7rur40AucSbnv1xjojjWXOlXZdX05HlVtD6xP50y4eUh9A0sy02wz/TmVO24hnBRlia9euRijMNC4tjiiFTIsgjuMoea8WjrFywMfpIiIsDK3cTkaZz8dONgUMHDAMM15ciFxavxuriCKRbERlNfDBh/NQQAK2r7Rae3vObZcTwazrVtl1ziJt0QWmvTqhlEGzLsDX0hlXQF7q7axasRLxeLU4vGkDJhtrEY91xFa/OaBot0nAJAgMPb8P+gw8DbEKS/L1mz6tFckr57guKjT9S2t6rJzuaa9oSs/FkrNZf91K7niberMNBp183yXvcu8n42mlnWy555c9H9YH4P8Ywf3f/o4H0Dfk/LsNVNMuooR2SaPqmSkvYnC/6xWoOfs5EgUWvD0TVTVBiagyQskIc2VlpRRrk+rhLHLmCyDRmMb0F2dg8MAblc7rAL6vv3kPaXsF/AEWs7K0yniOlY+jeGfRhzinZ3+sWqHGmYk83/fgTTjyj13Eu2so9FRkBJjaTiwnhqCdj2DBW+/hjJN7OxRgUpw1ejx6zG04/A8HwEYaVjAnYIj3Uso2C8UFELQqMPK+x3DDdQ9AUq8tBYosLMd7TJ7yADrvtRN8IW3TxdZtpI3RiKKzgc4KgnW+y7w3FuHkEwfJTF922UD06t1DjExpnWMzvxrIpXOIx6ukQi8rdV867GqMH/tK0RkSDFvSkm6X3/8az70wCQikNRISIeMgCb/Q17Q6uYwfFTj1lO6YN/fDYjcTkWMOuGx4X/Tq110ry7MKOai8tbif6ArbwvLvVuHqq27AS9Pf03nnWUvx+YEdf7slbr/jRvxu520BH9/fqf7fqvFbavy0vw+05o/nUbu2HnPnvolxYyfirflLIMMmfslr3ry0/mPKwKT7sc9+O8PypSSKyQi6VMPP01CyEAkS7Bdw372jccdtjzVV0fUBr8+bIgyLZGotopVhdQr4YkgnfXj1xdfR/7xL5EUkTaAAXPvP89Gt58lN0Wl3FF1ozHQM5WUtSE5hiG3R8ijkg9hx+y6Ix4HJTz+ObbfbApaPbe8MaNPKzHRQnXbSsOIYfVI0KA/6KT5fOkc8+AV2Fyhw7VUil2Fxwhj+fsVVePTRabjksh7o1/8c1/jo/HKqAjttc8R0KIKLtqK3blvEMTpaUOrK5ai6DcySHs7lIrDtMQ5KrylrCLZxuJYC9KKh5DJCm13jMqoceqsPUfzwwyqcc87ZUqOgV69ecpZItwrpIMHvuAGLiVi6Kc3ua8oBdMeQWldKwYbUI+5nl8jLDxY+pOOUbYsiOPSQo7DkizrRAxdfMgh9+3UTBlU6w7aBuk95hsejHaWVGJ1Oxxx1ipy5h3TZA488NhK+QFIAejjiA7t8NssXbsth01b0tVwEruwad5xPTju0ogjWM4LXfNpKz0UfVq+qx9k9e+Ooo/6EgQMHIJtr1OrRwiBgHRDWnygIqCD4s7M+xGJVeP656bjrzhF4//3vUVkJ9O59Ji68aAgS0uWCbC8WeGXKgbsKd3mQV75IpHNt0alf4mRq9mJuYFQaCXc5oVrsP3NulIuel/ue+5xxg6J1RQ7dAK89TBS3jNx55+Zcax5RZ1Rci3XSSUz7gg7fuKTEsO7JKaf0wF13X4OuXQ+Tc5i1Xhhlpx1FnSEphs32fSmLo9RR0vy8MXVzOM/CJEux+G0Ua9c0YI9djlH9yfoFWeoGUsSkehweG3sLDumyt9N+1zH82nv+rGsPtAbU2tq3Zc+3loB7HUlbzh2ar/ECtK1dwK/2FVNw5N+ct1wQW21+oMjIYnqCVtbD8CsHonf/05HN14nd9N/5tOYka6v4Yal+KR2Ne3249qjbyej+Slvz0OL8dDNvzVjcjnlXt54WesLsn3VJsLUOGr9QB/V/ZzH8Yu7iAfQNORWsBu70gSSoM9U9Je8tnZMo9pRJL+D8IdcJyGUhE6ncDWDCpPux9767CL27yQtmlIc78sNKxtrjedrUFzBwwPXFM/TLpQuQ969BAWkE/WwvFYTfDkkE4NweA7CaFHPnVqSr9+5zJi79+/kooB7BiC0tQQI+p7poMf/LFOkKA4UoHhjxGG68/h7tZS4Fi2xUVvswYeIT2GnnbVDwkfqsBiLzwJR2lkE02BG1q3PocvCfsGYV6eZBPaSRkSjGueeehiuuHIK8b60AXUZFjRdUW5vRaZGVNl/vLvoIJxw/QAyl2XNeRoeOccDHIl8ZKdIlzokcPethp6hcGKNGPIIbrrsf7M5p0wiUFjt5dOm6Fx59/H4U/EmRPRWM1ApwlCergDNqH7DjOOvM3pg9c6GuMFH0mrt86eV90GdAT8BK6ThMiLzosWdImVGbKJ6b8ioGDbhSvh7wszAbPZ5AVXUE454ajR13+TX8QS1AplXOtXgRc8dFnxHRG8OrBRB0UaBboVppP1/gnrtHYNKkZ3DM0cfhL8efhC8+/wqDBg5HgRF+s9wEoN+H/Q7YFTa9//TOGkAqQMEvxf8a6tPYb58/opHMDDIk/MBW29Vg5uypKPgaJbeczhiuWbsQQUMdW+yF8ftdDmqipVtARbUfr85+HhttHBcZkPYfDGrPW9vWNnr8SMsc9pMH20hlJYq+2Ub74qExN+GIrgcLE6Rgcz61IKO2U7KxYP5inHzCxcqQlmr+KnvO4ZJlMwF/g9RuYMVmtmfLpCyEQ5VS2b1Hjx4CEJ948mGpNksqnvSB94XASD6NNFagzTL1IsA9mkUkyj+1KrnpSc30As4Bx25atnG9alV74cQU2yrSsBSapiw3/b0posMxrl3LVmQs/KhV56X3fMgvTi9xMgSD4uSig09aRTmy45/aAk8rIHM8dMhIFf1iboCh8DU3mEw/aMn/V7RcbOfFyBULNvJd6eSRIpZyDmkFcc0XZZVsPo9gm4UqWYeDRi6pokH48nH07zcI01+ahwsvOhN9z+ulBQGlYwXz0rXTBAt7SSXtgnayYHtCmWs/2yGqg4sORrZ2ZDFDXqeVznVcjHoJG4OGtHMtGT/aY3xDfspF9pqMqoDFApR5YaHMmjkPPc68BFwi1CdPT34Ce+67NSx/UlhILN4prQcD7NpQIZ0OwsEajH74cVz591twxJF74sGH7oZtJRGOaBErW84X1UtSODLLyuYFWV+cV2klFWXxTDJPWP+DPcM11UNkZ6sTTdcVGQ9qsGvtCM6RXsdCjXK9xdaF6kAzc6qdLQiU2cIxrPeTPaL6RrtAaLs57iMp0um0w7SddWlJuzT1XOu5o5HzgQPOx9Rn5+PiS3pqrZPMGqmwzUJv4lQtMDVLi8bxXariVULVJeuGeoPnsOlqItfbWZGbssooH1YZDwtDTFlv2o3AtJOkTuSZXpSJdCbQNptcl7w/K83TQS73Z60Scc5rGy9TmMzIhWBV9yRbtGreNVNB6ETluWV0R0NDg9MNQR3QcgaxaKnz4fdMnjb3JMdhKtnr+cuuKRyHPkvbnOWEFcV3Zj0THaPlOPbZ1lT3pAJqfQfOmfYkZ2tNPp/dT7iGyFqwxR5QR0dYCpIykMD1x3ON+p1nNmWiay2AXNYPv8VWrWn86U9/wrfLUpg45TbstfcecmZyHzB1jGuK8yKPbAGM289Q0IKvWnCO7V/ZFYR2xoQJk3DZRXeB+DKf09aidP4yN55R4qP/vB/uG3kLMoV6RKK6Z5ocQcoSlPQtp7aKtArlPslQH2mKn8xZcS+Zgmp0mOvvxc7M5RCLac93UxBR9YrqTb67KXInVe/JQJCCsaonitXp5T5svau62zxf92RTkVzNwTcdelLwsdAPbZciw0lZej5pIRfG1r85xImgO/aTBVw6vJ9E0BkkkjpJMi620A2IrLl3eD6Y9aT6Ss8GSXfw6VnBd+Be1BbD7EajRXFVDlo0WFMe2NJY5Ul1J2dNTvWgnCPFfUEHj15H1hLPLO4NjoNsDa4v6cYDrmU983iWGR2tc6rnEFswmloqqocYfFL9q/qddQuoj3h/MkK0rTGdrEy94TnHcfKsMMwyfk/1ujoKeK6YNEneQ/vR8wzX1siSFsj7ZvX5dNzyOhN00fbKbbF/NqRu/N//bA+gb8g5ZJEjp8UZ+4JzU2mxtAyq4h2wYP576HZ6H9TXMhLJyKx6vM7s8Rdcc91FCIap+BwKlKlmJbu3KS+QfaVJKWbUkgqqf78heH7aQokyffrlAsC/Fv6QjUR9SnJ+rHwIp57cAwvnf65ZM0LrU4r3vz+YjQ6bhIXam7O1R67Ss1hsyXDvufkNwAyjfnUOXQ87GqtXprVYG6MumQK23W5TTJj4OCo6+ISqxBY00nYtpPmh+XQAdj6G228dKdFWO69USskXtrP47W83x0uvTIIv3IhEcq0oPSp/Kg0t9KXReDodHvrXo7ju2ofRr9/pEsUgWMrm6uSgtAK8xucAdB4+fH7UBdBpzPGGfHq2DEBXo86SKmMmWhVsDtDl+1LWTgH68F7o04z6LCWaXCuxSX5hfxXGj30WFwz9u8gvHKEhxVY/BVR3DGLa9HH49eYd5CDl+/DAFCNN8t20IE2xtVebAL1lpEXATCjkeP8JuBU4L1zwLk7+a+8iYNbJIUC/VwG6pS33GB2gEaYpCrRGfJjxylz0P284sk59F0ak9txvOzz19L8EoDMlgO30xJtuxxAJVyOdtPCHI47B5/9ZXmSB0Gl03Q0X49QzT0DBpkMgLXOrxrdSCdnSrrqmUlolUcn4fSHMmvU6rv/nbXjxxZdg59Ngr/SCTQXa1Meeo20B0Ln/GOEgQP9mBuBjVT8CEoo/KOCcFeIJHufNm4eRI+/F6DEPiAOALA+Cb10jATGISXP0BcIKDFMNYmQzb99UiCaQpyGugQPNbedHmAlU8JLrTmp3BA2NdULP1/Z3rCqtBhyvUUUaRKdOnaSPNa/n3qAip1KuqqpEMsn9rxV02X/eFF2UNo0+9nxnEUZt36ggiTJe1+HZZOSZFo6mvRefz++LERxRw0BbDekeECBvFdDY2KAdE/IsYglEozExDrJZpzVRPoiR9zyKW28ZJb+/+trzcFb3U9RhRwONKTvCSLFl/QnAlsruzDkl6yaHvO3THG1pmaUtIqWgk08BeyLZUGzhxr1AOj1latguZk42nBpZN0DnlufZyHZSt948AvfdO0EZVDYw5tEH0PXI3eALsEMEHZ8EiWktmhWolLMwn+N+j6BH97PlmtGPjBTGVS7fKP8OhJSdQhnq/FkCRmhcch1JCyXHuaP0YTXgha3lgGSuh9VrVqCyMi7ntrRyE2YOwTaNd+MEUODm8+t5yXVOIMbvCygsKLDn9xobyQjQfF9+R9p1xljpXynPXAtcfxUOqGCnDAVxfmTJhLEqcdcdI3HH7aNFBw6/si+69zgVoUheUnAI5GQ90UiWPH+mlTHR3zgeCIJyCNORVCjI+MgwYkoLDXWuTXbqYLs1OpLpSODa4ncoRtOalK3sWONEDGYfdWfWeU9t6cg9yzVNR6EUT7UoN231qJRunsHa8o3Ob3Xoqc1Ap6ABdiYViKkiRWcW8ZkzR9ynkpMdisr8cV8oIFdQWBEn8Oac6hyQtkzaOM897mEDQqQ1bF73O+fJgAGeW0yxMOPh3NLxwLFzDRnnGtfUypUr5fxkFxay4ChfMuiEPm45lPXaVdJJxOQoC6hnd1OrArlMEGed2Qdvvvm+rA8C9F133UXOXs4rHSfS0lb2uYLUVlutFTd+eQq8rMeAghvKhkEXOmZP+Mvf8N6i5Tj1lGPx1Phpsicti90C/MIopI55+99T0OlXFUil67XopTgQNQ1QgK/jXFW2YLbYpUcZbQpQuQ5MBx8D1mkj1dTU6P4Jsj4MnRLabo7OT+N4NADfOFYNQOV8S5Q7oCDOgFJ+r6a6o+x93pfj5XXc8/yugExb2xKa8WUFBNtF+8k49AWH2lEXQHcCAQLQ+xYBejZjOS1NCzIWrm2uNzqrOS7Kn89T4KkgXZ1WBdF/bDesDiS1UWgLUg5iL0QI/uks1/eVfu2NrDuh17KOgOhAqyCOCd6L88R9ooER7ezDfcE5on6n86Shca3YOHReGQe7rA1xMup5J2BZHAD8Of8NSb0gs4PtiuU8sJiKqu0e1ZnNtsUM9KnDQs9EbVusrZBVx/I+7MBBJSCdm9hVwOeXIs2skcCxcm2wTbLKVHGGOuR4bmXkHFCnnsPe3HAK8P/rJ3sAfUNOL6O3fo0aBMSrx5ZmGoEOWnGc1e08vD7rfac4CNuyMC6UwkuvjMNOu24KG3pYNH3cEXT9OT2zPHyY/xwJV2DJkq9x8IEnycHy+dI34Q/VI5VtQMhfgUioA0aNGIOr/35vM+BFw+KU04/Fzbf+A3agQWnVfvbEzsOHKi24JPTinOMJ5d53QGYuhBuuuwMPP/S0HGqGXs+xXf73QTjnvJOEbs6IdzartEFpB9QIid58tHgpjjz8FDl0NCLMA0XfePyE+7DvgTuLF50HoR5UGhHXqBwLu9noetiR+GppHrNnT8SWW/1axkpapzyPkVUTQfcHYBdIU2cEXen1DKYKQFeNgS5dd3ci6EwjyIvvVz3AKntDJw3YlTirWx/MnvWOQ3F3IowC0Lujz4DuynxwqM4te2Wr/DIJyqMaQwZfhGcmvyzPkChxniAJ2H2fLfDUhMfUuMizqqnWBNA2aIzElOnPWlrtVlCMMUKaGxp0mJje61KoL8uokA+L3n4Pp5zYpzlA9wPjnnYD9Jy2LQvRKFE5+u0gxowei6uuuAehoB+5DPsDF3DYkTvjX6NvB4KMTLFqfl7qATD/lRWUfXYA55x9HubN+bcYWpr2ABxw8K4Y9/Ro5Ar1Ul1aWA30NDvMASpRroVAQA1HUdKO04AV3a0CPeAGoCvJwYCuBfM/xMknXCROBctH5w1RnkbRl3wzU/YB16tEkvOWRG/4rslEStsD0khir/t8WscgfdcZJeL6pMPMQoHGiY+GLuXANnxN4IFAh84ujU5p5EOjGaqQjVFNRxkjUkrjpzNFo7ruqLVGEQgE6BRkPQhV2rwfI+vccwqcdGxi1DjA3ERAzFrgeUVjhUa6idg3nUHNUTtFphGEhIA43pPj4v+8Bx0xyiDQiA7/ZxSb79epE429tTKX4uHPs/UeAVhEQMqUyS/gwkE3COWY2Ojiy7pLwTN2OYjFQ9LGkfPPjzhEMmSXsH93g8w5C8slUwTiGo3k2Ph808deQJWlEVAudAFgFpkQbPGXVYPHVR9iw6iSdQP0cCCCVDInEfS//uU0vPfuV8iQtGP7pQ7Hw4/eiLzNOhqswZGUvGjud+oLOpy417nvx40bLy0QyXxKJGulBgadssl0VnLW166tlTWvLBU6hOjY0TUmBbIsSwxfBQO6Bgy7gQZoIKh6kGCTn3isErW1DbJfolE6CyxZbxLhdQxRGrhmrShbRsGytLmMxmVtmSihAl6/rENGmSSSFrCQTaWd9plrlFWSYYGqEF556U0M7H+pFmK1qav6Ycj5vZFIrdIq7E7hrzB7o6eysodpPDfUsoOAOpVoxPK84bgUYAOZPEGDRj7ZfpRUBunTXaCRTBCpDj7uB41g5SXSRVlJZC/I3ym1XmoLJJ1Ifl7XNjtn1NfTGcniZnresHYIjW9NeaNzgZXFKYMsUg4TxkQUDXDiGSERW4clIxXPBVjl5Zk1NR0d47wg51pjA0E0nTPKJmBUNpNNSCCALEHDUlFZ0LEQlbmorqDztK4YsVMHi7JV6MBgZJdyJWCoqqoSgERZEOBTLtTlwpZAALFojdSB4TyHwvx9g1PfRJ1x1EVkZN1y07146MEp2rnDD4ydeDP2228fx0GlTCoTvZdc9J8A0OW8FucgbQt1IHz++RIccWg3bL1tDWa+MgOHdz0ay75aKW1081nahPwfuPm2i3DiqUdLQcFEQludGn1mIujUa+os9DnnN8QpLUXx/H7EYhXilJXAh9MelUwLzqEU06Qacgwqoxu4x8y+UedoE7vEONfEMRwNybiqqtjCV1kSPKe5VozNoNFy1SUExNQXPAPojOO8hyNxBehiC/EsU1aNZiYRoB/aLAedulcB+qnCPuR+UHaBRtCVnaPAk/8Wh1xBdRqZLhLAkbQSIBanI7HWSYPyIxatEPYLZcf9oXqWDK9MMTpP+5ydbGJRBoNSspc5QD6LHUP4b54NDLiJEzytCoLnGc8vsro6dqpGIsk0I02f4N7gGVpbW+tyQhunH/8MyrPoADB63fzJ9+IalVqTIIuQ618ZaBLtD9DpR6ee7imOVWxs6sFUQuTFs1IK8ProEKMjwTg2/Ehn6sURpIw5Bfs0gMgkM8GbDaP3/m881QPoG3KeGUHnfwX24eaBYEseTlXlxpgzYyFOPrEf/ATYOeZfc6PV4TdbVWP23Gmw/AQkNCBdVWCL+SlNOShUZIkEPV4xbTmStTF40AWYOnU+Pvp0JsLRNFLZBKpim6ChPoeD9v0DatfkUMjqBpeoIoCnJj2IXX+/DcIVpNTZqGtcqRs7E3cqUis9S4Gq6c9JR0MEc19fiNNOHlqsdB0JW0ilbGy8aQyvzHwa0Sp6ummw+ZBMaeVU5vLR2x3wV6Lb6b3w2sxFouiokJjLzr/3PPsEXHP9JcgVGsX4o+eSB6v0G2dv6lwBX375Nf5w+NnYc69NMXHiBG2v4mf3bOay56UfuQB00sUEhFGeBqD/q8giMDViunTdDY8+cZ9EehXYqYFsOTR1emCLFPdufTF7Jh0srjRNAehnoc+Abg7TwSkO2KzIkaHr+xENxpHLWvjs06U44vATtb2cHKZOwT8/MPJf/0TXww9GJEogmROqk/EcK4Aw4NvkBZawHQSglwHyBCU5jdASJJL5wOrrdMi8PuctnHFK/1YA+i5CgxVKuE1DgUCG3mAffIUA7r3nQdx20yMiN1EZNnDIYTth3MR/wQ4kZQ34/GzxxwieX6ooZ9M27r/vIdx6/cMqzwINkgB8oQwWvT9LWBh01PD9lSbr5Bw6tC46L5ro2BrFpuMqKMWDCI7pJdcoTHOAPhQoEBgH9X0EoNtY8s0ciaAbQGeiGjSuqTAZ5RFvtxizNaK41ZhWTzajZkKxs0mlTgqgbGgg8FHqK6Mg9LwzZUIjgwq6lbquoL5I7XMilh06dJKK+0JzDISLkUuxdSTqTk++Gh4mYqzRrgp5lkTPKzvK/mEEsrq62kkX0GdRSfNDcCFRb/Iz3akt5ix15dFx7s1+FANBjBaN0iloV489jUgabzT6KCuyQciooYwk2pkgdTMqxbq4jj5c/AmO+9PZEluVCsgsynfZ2eg3oCfyhZQToaCTQqPiavwwmqHUXoI8zkEgyMJESu+nLGjMmIgTX4c/F+M4wDM4gMZGNVjIUFD5/9Qq5j9VAZWP3JlDhy0r6TQK+ivwtxPPwBtzPpEUgHRCq9dfeW1/9BvQHdlcCskk340RG0aYnIKbPq3rESVlM8NWnElxBprioP4go4PqrCBQlRZJ0agASKW4ayTIRPPU2aGAjT/XuciK0yQSUeop1wMN5Yp4tex/Gu0mEs554LMJ5BlBNQ4yAls6BdQoJf02XaS9Kz2TYE8NbRqa6QxZJgGEA0EFCuGwOETDoSq88fo7OOmE84qpOywMesFFfdG775mIxUkjZ80UlXteHFraRpJ/hgPsukJ6uLa1Y9cOE4Wmsy5nZ8Tgp0NC7WWNJtOg59lD0J1KppFMcf/FnUrvZHlppDLAiLkUHAtL4UpxKonDgx0LLKTSjK6RbRIXUKqyY/6uRjD54RyaM4QXy9ykEw71WPcB9yyBBtcB9zrZPNTLnFcCbJ5jymBgy9I04vFKcVLyHTj/3//wHTbeuKOy2wLUsRxTFA0NpP/zvuoULogTTGWh7J96uTfTTAj0OWbOT4eaTrKHea7rfZyaCQXSellbhIwK/j1WBCKSLiRgRH9PPfLQg0/iqitGCHCXMQTZOeQu7Lf/3uJM0CABWWMK9poYMiW57y22bfl9KMEC6TpDNgf1Tgi33nIX7r3rKZw34BRcOuwi3HTjbbj/3vGy3uikIeMqXyhgs82DmPvWK9ITnTrdzImholPudOAYKjPlL+lWdOb66ZDkGcq0AjrdGBFVpwx1gRZtjYg9aJz4Gi02Ee6m/akOb10TupcVVErXnwDTENQhR8cR51aZI8qo4frh3NPZZM51gkPOs9DAs04EnQBd7BB1iAjFXQB61zIUdwPQNW3GjNlQ9/Usz8s+5DsafWsc0sIASZDhl5dIsjBqLDKn0sIW4pzxGka6af+ayDzlWFebEKcHGRv8kAFTV8/Usbg+s1HZAxoYoxO4Qs7ExoakMkKCFtbWrkBVtaYA0e4ywQQ6N+hcoSzNHBrniBmzcZCIqBwnvUTmQ3TgKxOV76NOsgqxHTV9Qh2UtOc0hY+2K2s1kfZPhx/PFVsc4HSE0RbgOc/3p/OWa5Lnp6YDsJ6JngFNNtVP1WPe98tJwAPoG3hdZPMZUTgZ9qriNvHHUciF0bf3+ZjxynxkksylDYsBSsNg6IU9xJMfriiIFy4AzRVt9nFR3Hlg01Cgt5hKgoptzuy56NP7H1i+8m3UNy5HOBpBLh3Ac1NnYVDfqxSU5tXbxn+Q0jd3/ovYaJM4fIw85xLIIyWRFR6i2jJKqyEr1dt8Agj5wiANabttD9YcH1KitM4bA4i474Grcczxh8m7UdkzJ0g84owoWfPPQwAAIABJREFUICo0pwnjn8WwC24B7QsRE/Uq6Zh54IOPp0s0nMqV4IO0aiom0vpJhb3s0ivw5JNzMWLERfjDkUcgXqFAiz1oebjSwGoG0AkuCg5Av/5hjaC7am506borHn1iBAr+Rjm8Cg6wVYCu0Xt66gNQBsTsGU1F4mTgzQC603arWbVYIzvK39Ke8HZQImDnD7kMT0+cWQTFEhwMANtstzGmPDNB5omBk3yBBQOVmt4EIFwGRmk6gpz25QG60l6VCslxMIJOJ8Y7b3+EU0/pS9Z/Uw56MYLeBNDpWGIEj4YbQaedszDq/jG48/bRSFO/Ov1ft9qmBjNmT4PN9ntIIMRcqhTpyIwOFxCP1GDEvf/CLdePBAMnjAym+Rc/8MrsJ7Ht9ptJb2ZDb2bUqMk5wXwrRl4U5NLQNJWXOR6NSiuNjUCYK4+fBW99gJPZScAmVY9rq6kF05Jv3hAPPpUaPdz5ghrppI/RM29yYnlP6U4gkSh1jCg1MSVKs4CwExmqFYcPI2CGdiagBCGhnTHiqbmdVJgm91xpZ9zTBAQm501aC4kRr7m2TblrvDfZCRp1EwpwQQ0c0yeYQEEcB1mNmmgesOY8msiSiSYTUNOYFZBetkowo69q8NP4EcPFYXQ00drVwCctUcEXI1gEdcxxZi5gSIybiooaiT4lGvJ4Z9FidDujD8gENfUP2PLuomHn4bz+Z4ujhmvBttUY5RyYqBBBJO9rWAGwGDFQhx7lwEgHDUwacDRUjJHP+aqsolHFnNd0MQdfTrK2Cvv8T+qYkgJRVp6Rk5AUvux33lBMf2G+dJYwcmPg+bDDd8edd92Kyioap3k5i5XeqdEuBZDKSJK0mYLW3RAD3IKAN6WzZ7W/c5KRMv2+yYFWRkbTWSIUd6cnNdc0HVM0BPkc/i+GPlNALAJnUrM1F5bzoCkra6RmA504oi8s5mMqLT6dyqFTJ7aCXC3rXHNTU3I9j7HVa35ARWVEKePJlNM+LSBFHufPew9n9+wn9SS4t/lhNPPSywbj3F5nIhhmRFsPLolspemw0BxycYz5ApJqxT3JtVZZWSV7p6FBWQqBsF/TaXyarxoNaQQ+EuY7JYQqLgaws09p0GecXCDux1iU67MggFsNe+7TnNQkqatfI44+ykhag/r13KAjMhqpcKWtBIUmSwprhs5Mn/YBZ0RNKbJaY0KjcNpGjveT86pgSaRx5co1qK6uknx8rQlAth6dLaZehTrZyLQgOOTZq3ndCvLlOl8QPtYKcdaUzLsT6SULgMwgzanWc4NrUQEoAZU6Z8hCozODe1UYCuL4gexfRiUlb9bPFA8fHnt0PK647M6mQrlCTybra5QA9FyOhU3TAkwE/hQ0V7j5p1zRsDLg3SkCRgYA5SURZqmTE8Jhhx6JH77PYNLkMdhl562x4odV2H/vvylAt0hD1nauJFA98/zD2HKrTWS9So0ZcdIoRZt6RB2lmspFJzIDMXQ4KguKTm5NdaJDyeRWq9JVxxB1q5Gp6CeL9Q20G5BGTpXyzzXO55t2qUa3GFaHFILN0WGpHXcYOBKGV7Yg+pBONcqzqiqONWtXyL4UPeasYRPgaIqgtwHQB7E4LGtnOLnm4sQmSG1yFHIfck2Rfi5pFk5NE65zOoC4jigb6s1YjOlpOenFTn1NoN2pU7X0WVfnvZ6F8Vi1ULwJaA0NXdZdVlNR6GyUfRqrREM9nQBOGkqOtTgich3tXNrutPtpd1E30qEhDnnKw2bwgTVj6oopJaZmgElt4F5iRJ0/Z40C1oNiwIlAmu9MNpAwP+2QgHSejTxXJC01xzFyb/qQyTZqJDwYF7o8bTtG6zUNLSvObl4jTBi/Orv5TM6rspk2OIXsf1K7/o8/ywPo/+Mib/5ApghT0WeIVkgBRhjfLluNLgedLJWyuXFp+Eh0mm2sHrsVB3fZS9qD8cCkgit+ylTvpHG70UYbCd1PowshobTutuvx+M/n0xEIFhBg/7NcDOf0HIhZLy+UFjxqsDPyVsBvtohj7vxX5UC0/UqjqaqulqgXAZTpSSzGjBvNknKY4sFUidNP7YnXZ38iuiFEZZFmPrqFg7rsisfGPSCgn5Q0HjYS4csw6l8hbbZYfXivzgdjxfeOl1X8BhZsy8Y/ru+Hc3ufKtV1pSCNRG0JIhlhyGOP3f8IVrx/9dWnUVUdd4w6jWSKd9sUC8opCCGQpEEoFPf1BeiSX+gAdKG4uwC6cWIQoF/RE30GnOlU9zaNzw3NvPn6INQX6nQwjhmvzsM5PbVFUjFl3Sla9tSkB7Dn3r+TYmehiBpt6ilVoN8EwEtbcbmr1DqRexPNZ8EaP/OPE6LEmb9NgM5Df9HbLKDWt+0IukNZoydB8iXTebw1/9847aShIHuQDghhagSAV2dNwlbbbCyV/bMFLRrItU8vNCN+I+59GHfd/Jg4Z3y2A9ADwPjJd2GffX9fdPJIxIqeC2gOl1KSCTq0CBEjMjTaRIFLIRdG0Mn+UOeDMXwFoJ/AVn8EG26AnocAdEv3FBUVab/0YrPQFpW75oz7tHCR0IXVOUanENMwGPGih7tgh/H99yvQaaNKMQb4c4IjUlK5b5jTLl59KDXeRL60+BE950qfZQSR1G8aG+EwafYapaYylciZxTaGjXJvftdEUZSVoi2IKKeJE6Zg/vz5eOutBfji04TYT9zSe++7OQ466CAcdtih2GOP3ytgY/tAtrkz0Y9iKyLnTJICYMx1JaCwMHnyZMyc+Rrmzl0M1mXj+VZVA+y5567o2vVQHHTw/th+h62Fas1x0mDWiCpzzwPSYWHas6/iwiHX6ricbliGTXLhsPNw8SUXCAVZ0l7CNJwY3YvKmadV/BntZa59I5555hm88NILmDv7K8QqgATbKoqzqvkefHzcLTjkkIPEqKLBUtOhwimuxQhbK1VyN5ReKanyGw5EhX1Ag/KBUY/gphse0jOYxZAYgbO0DRgB4chRt+GIIw+SfUQmCs95rldDe+bZRuNNouCO3iFAN44eLX5IQ96P+rpGPPvsNLw5bwHmzZuPld9rRzbOyV57bYdjjjkG+++/H7bddlsBRGvWrBRAQF0oURorhCVffoOVK+qx/LuV+OyzL4WVsnTpl/j000+wanUKgwafIZXVOa41q+swadIUTHr6WXz4/rcyhxU1wAknHIc//vFIHHzIvjJ3NGCjsYA6t1mgilHHQBzZtA8Tn3oOl15yg3yXZyy7NkjUz2Zhz8Ho3fscJ6dZ01VIUQ/FfLK2CAZ/+H4lPl78MTKZvDA8Vq1cg08++RQffLAYDY10IHVHn/7nSioOZUxZ5VI+vP/ex+KI+/STL7F0ydf4+utlWLHiB7z3/keorwfGP3U79t1vbwHvo0c/itmvvYH5by7EihU8u4DddtscRxx5CLp374aNN+kgoIprnWya5d+uwZjRj2PWrNfwxRcrhW2yxZZxdD38UPTq3R3b7rgVEgkyljTv3RSv4vI1oIBzTSd7p06boHZtI77+6lu8+upMzJz5KubO+VTWEPfjJhtb2GuvfXDEEUfg8MMPQ0VlVJhq1OkEdiaySPl8/NFn0jf+s/98IXJ699135YyaN+8dNDYCkybfj86dO8su+vbbb3HfiJGYNWsWvvkmI+fR1ltX4c/HHoPTTj8J22y7uQAUtknjvNJRz7Nf8pMDMeSzAemI8tijz8ra1wwgFrbTAMRz0ydjx99uIw4UAnQy7OiEM9HTJmVbqjudVL6yLdj0EJEih5K+yLoZEbw1/12ccuIQ7Lb7lpg0eTzCYTr7suh26gC8veATZFPKdovEyIbI4rTuf8Dtd9yA+ga2gdPUEM6RAHRxXPiEOUAHGe2eDxd/hrraRnz//Sp8tXQZli37Dp9//qk4qz79zw9S/6Zfv77CmFizuhaTnn4O06a+iA/fXyqyiFYAJ/7tGPzlL3/GPvvuKWuC7BbqJu5NglUWCNSiZYxeML87hMbGFFatrMX4cZPwzqL3sWjRYiSZDRkENt44gs6d98BRRx+Bo485QpwNdEJIOoukDprUSFO/qAzFvRgEclPclQWjziM678iSiElhYDqwxG52otxkljBVgEyhOFtKphlgUQYU7Qvq2XAo7pxvYQHbtXWrxOFPnUuHAp0shg7O4BTTPcSpFKazjAV6TdqAFkGsrKwRZ1QiwcKAZEZoGifvKY4t5EXPszYM51BqT/iVicCxLFjwNmbOnIWXXnoJn35ap2l9AHbf81fYZZed0bVrV/zxj3+QNU/bhk5tOj1k3/pYbJnO7A/Fjl7w1rtiR0yfPl0cJq/NWCTz/dnSV6VwXaIxi48+/AKjRj6MF198Q2z/Ll06Y9jFQ7BH512EpUqGlRRORF4AuinCt6FU3f+F53oAfYPOsk/aRak31JJWXXY2gNdnv40e3S5Q6qYYQgXxplKfjHvqDuy9z25g9jMjAoVmRRpaVhc1BTnk0Ge7qZQWExEapzyggFTaRiTQAXvsfgDW/qB5RLlMVpV2ENj/wF0w+tH7Eavwo5Y0XFKlnJwf7TPMg9qpHu3OZRaHA/NzfRg65BJMe3au056LwCUmh2WsKoeF/54lfXgJsgPBvDw3l1aqD/0W0UgNrrn6Fjz80ET9fhH0ZbHtb2vwwktPSfSHlCQp7oKgtOaaNWsO+p13JU4++XDceNO1cpDymTQW+P5SedfvVDp1CuYIldgAdHcOupShZxV35qDfpxF0Vv9mzrpQjzkwLcqlEfRKnHXGeZg98wOhSEuoW/oGF3DpcPbxJMXdqZImdygt0KbGgC0FiKJC9cym/dh+my4IBSHMilA4iqydFKPx+BOOxB13Xg/bapQ8dBoaWjxJCzf9WIBOzze951QcKeZa2oyAhBRknzxQsZkBNGUi6FSejN4ISLMt5NMFJBrzOOSgY1C31mk57LAphl06QNqSMeVhbf1yhCNa7ITR0/o1efTpNQSvz3hXHBasTl2w8vCFgEfH3o4DD9rL6QmvudlU0FpFWbsfMJojfYuFaqdRIUmJCGmhl+YAXYspLZj/AU7+KynuJVXcJQd9jjqsZN1zLzJfq1HWVygYlvxdRidG3DMGt97yhLRqEz+YVBl2WsUpA1XuT/Y2A2Xjn74Le+7ZGaNHj8H11zwsFX25xdwyLjpnnCVzxVVnonv3HsJoWbBgkTg/dFGyWKKr7gMV8pevybolOFFmRED2y2uvzcEll1yK5d8A8UrghhuuFBBF8DFu3DjcddcjYMosPwccsg3uvPNOVFdXIBRxFzhsAuam3H00Escdd9yBhx9+QkDa9jtW4bbbbsNOO+2Eb79djltvuRPPPTtXtgfn4Zxz/4RBg/tKDis99pwrRi3WrmnEXXfehwdGTRZ5iV+A54ufBhopw2QYON58JzJmfFPjxt8kzgWuQebIfvKfJTjt1G74fnkGf/7rXhg4sB+23HIbcW7MmTMXN910C777lnOrsnt6yijsvsfOSv8OQQwVdp3QKvQbmuK+bgWWz9iSa0+w8v3ytThg3+N0LRWrUztFRR0/3uFHdMbV11yGX/+mE+IVIaTSbLWg+ZzUHUJv9pHGnUDHjhuhIdmg0aUUI1ms/h7B2LHjce219yBZD+y0yya48sorcfjhh+O9997DPffcg2nT5iorCZzvYzFocH9svHEn2T80/glcb7n5Dtw3YrLDIFIAKAYq94tuOVxyeV/06n0OFixYgDNOd84i42Axa8Cx+Ydd0hvnX9gPtXU/yBzSSBbGRLgKjQ053HzjCDz2yCQBFcFQCFmnsr88ixRdcVY7cjNlFizgyQm3YL/998HCBYtw6kkXgJifKlmrLOv3yELiWhpyfg/0G9RLiruywjgdGgP6XIJXX/qoiQlCmjXVhEPB5v5/+unR2Hzz32DAgIFYuOATkZs4aZ2PqcHw680jeHj0A9hhhx1krb82aw4uunA4GurpvNNq/qI92aYyr/v88fH3Y9/9OkuUm7R7jZAq+BNGUYEMoAzisRp89+0KPPjAGDw48hlRV8cccwAuGz4Uv/rVxvjgg49w3T9vwqK3vpI5isaAq666AKed/jcBeKQA87whQ+fcc3pj9uzPhX2lbD1XypboUtLOR+Hggw/GyJEjcd1192jnAWfNEGBLmpcfiFcBd919o9RTyBcYnSRjiHqYdPIoVq1I4sLzr8CMl9927BraF4w8qwB9rCORy4IkJTGlLICERcp36Tevy9nSsg2mOfN4uDptM91FXl2tDnk+cW8wzYQ6acjgYXh20gL849oL0PPsbgBWi+55Yep89O9ztTjBmU5mMQ3PLqBmE2DhotfFYUbHKnUxHebKbjA1AiCtdMePexrXXPlQ0/7mXFN/aG1S+fmwy/qgf/9+eG32qzh/6DCs+cFGIORDLlMQJ7nQ/HnO+4ELL+ohLWk32rgG9fVrRYfyDCQbRYrZZfJSt4isxlEjH8KtN45xnS2AP+RDPqOTRply/+yy6xZii+2w4zbSpjHPg9yiA9GdGumU5HPnoJcF6ClN/wzGMOLeB3Dz9U/Is6SdLU07Pp/2D/U3mfMOE5Iphmefc6YGaRASUHrrLWOaWr667Bneb+z4u3BY1y6YPXs2Tv3bkOI7SlddR0cYfVvclJS3U79CzlpHz9NeIVFh6gsPYqeddhC7dTWdk1Is1nGqffcDLr10ON6Y84U867IreuO4447D5ptvjqlTp2LAgKv03n7gN78J4vY7bsE++3Z2GH4a2V6zugF7dj5G640YlqMhxYojjnoL+OyrOeKMojP0tFN6Ys0KvpBjPgSBaByY/tIEbPbrjnJukGFlWHlq966zUuy6lZP32zYl4AH0NkX0c17AiK9DseaOY0VhXxx33/kgbrlhNPxCuSWNtKD41wd8/e0bGuFgS4ZCFn7LCSMVh1kS/pFNpAWiNDdHo3D8M+sU6mHOdO2aPDrveiT8bJkiuku9y3zmoMGn4ZLhQ6T9lZ8KjfmsjE6yCrq0eTNtxpzN6gLpzEFnvs79I8bgzjseEiM/6I8imyONNS9VbWe9MQmbb7GJHNiJJKPyQfiFzkWqY4UAnS8++wZ/POJMOTxUiWnvzBxSePqZEdhz753EWy9R2iydHVXo22cgXnj+TTw9eZREWBmh117XelIbd4ZS3AlWVN4K0J9oXiROqFhZdDl8XQBdva1NAL0fZs9gDjoBH7+vOcxS5IQRdJ+DeMSoLGVCaCsMdrGgseWzIkL5P+iAI/H1kganCB8RGDVSDjvtvAVemD4R8JH2xeI8pmWRQ11v1i/XrBHD3XcDeLOQ1EGgOWbqSCBtTb3TAbz15vs47W8Dm0fQi1XcXTnozFViQR+p/OpHPBIXb+2Yh8fjn9c8UPy+nPM+YPLUsdht9+3hC6Yk4iVFphI5LHjzffQ+90KhNfukiiqNGFZFBp6ceBsOOHAvcUrQw6/FuxS98tkCRJlH5eTRaTVS/bCwCtea0MCllZm2NONHI+gXODR8pw+rA2SkzZpPATqNlcZEndDotCIsI/isZxBCwFeJLz9fjqcnTsPddz7kGBB0gJGORkVJDwKw/8G74IYbr8a2226tFGLbh2eeeQ43XHc7Vq1sRF5SO2jt86UdyzYADL+qO0746zHo1HFTJ+/NxjfLlmPggAvw3jtf6Uv6geNP2BeDBw/Ajr/d3qHKkx1BB19YnnP+4GvlOs7Dfff9Q1oQUSb0llOeo0Y+qPPlNCOo7kgj+hH8buftxcCi86oYaWK6hE1qsh+XDrscEyfNEKOE35n23ARsuumvZFg0SNgmZtDAIQLSafDwut/t1gFPPPE4OnasEeYQgdTChYtw2inDih0JxTHEFBvh7pn1rG0M6ZQwwIoG1KTJt2G33XaXwj7Lv63FgQccKQb+zrtsh0lTH5NK0KQEaiswrWbbr98gzH3tI7nPlKn/ws677CiOMDWUuZ6c9n3yMLOY3FTXn1NvtHLvFj3tfVJjweSZ8lw8u0c/zH39A+eMJw+J61Tz0TVNSWV3+d97oVefs+R96ShjfQTuRVbSZ5eReLwatazqzbZpTkFH5n1f848b8fgjz8s53WEjC1OnTcYmm2wkEWcpPJUt4LzzBuKVl98uAu4dd9wE4596ApVVUacLg6ZWvP/eR5j7+lu4b8RDqFvlzLFDCmIQf+CQvthq619jyKCriqCdzy2Ced3g4sTjlrl75NX487GHwxfg/LHfe1qcXx8u/hJ/PX5ws0BpOVDOqZZK7BQTHQZSm+U27Lvv3qKrPv9sKWa89BpGjXwEdWuaQLoJsF42/DwMuqA3GhIr5Pl0ZhTSYcx89U1MnvQ8pj4zQ24qziYpLudQsJ96GFf/YziWLPkOKSetIxy2kE4yN1SBB1M86J/63e+2wgsvTsVzzz2L/v2uKDoKSlkhIpcgUFkFTJ8xBRtvUiU6g33Ai63wnC4oBJb1axtxVvdeeP8dUiGAHX/7K7w4/TnpB09Qx3ldvnwFzux2Dr78tLa4QE8/6yjceNM1wpCjgGncMwo5a+breHHaq3h8zIsK0kvMlmenjseTTz6G8U9N06FT73PPcbtLy1Z1MvDLNZ0sjBv/CHbcaQuEo2TsMCpNansMI+97FDde/2jRnJHaJAKAKbcmG0cGbM4NZ/SfL50lUXSts2Hqt7gL8boj6K7giIvFIpTkANtwBrHih7XYf7+/iqNh9uxJ+NWmHREMstBmAFahA3bb+UDUraHzNIYcW+tJRxLgjhHDcfIpJ4izjPpKiyxq2pk6iLWmCtl/ixd/jHlvvI17734QdatpU+o8S7qXBVw2fDA23qQGF5x/jS5gBxcbW0/6skcUpHPf3HHrVTjm+COcPHgyHEMC0IXpwvxm1ODyS6/Bk08+r2ezAaZugOo6rnhPmmAvvDgRW263KawAdRnbpTnr3XF4aA56vKmKeysA3c6HpS4D9f3UZ5/HqJFjsPjdZbDolM8aBwrnMIuqTiGMevAudN5rJ1RVayoOOxclEwXMff1NcVjUrsqpvLJAt57Hi4Npt912ESfVS9NfweBBVza9ZwHY+fdb4KyzumHLLbfAgQce6BQXzKC+LimV+r9e8kPRGWnO1jN7Hod/XvcPsdPIeKTThWk51IXLvv4OxxxzugLrAjBg4Km46JILlL5uMVUsg6VLluGoI89qOq/8wN33XI0//fkP4ng0Aaj6urQE++66cyTeX/RZSbFDbigyARdh6Vef4rhjT0XdascxaIIuNINs4LuV7whDkMwSPlRT9bT4q0dx/3n1vAfQf175tnF3glwa3QTFbCsVQggx9D/vIkybMldbbxMI88DnZUHgk89nCJ0lyWq4QX7fHV5zNHrpU1vkhxpgxoMrL63VFrz5KU75W39YBaetmJNTzpTRoeefhaEXDhDaaDLDiGqQJF3tn+pUjKaNTLDUdOorMvCByiaAf903FjdePwIB6WVMAyQr78XDcOz4Edh3v90lf7q2QXMLCZK0irJfDZm8H0cf9Rcs+XQV0tT1BAAinjROP/NoXHfTRfCR9s+qL3YYK5ansfdeR2Lr7Wvw8qtTEY2zrRPbX7AgjaE/Oz2vWSGeEXQWsxHaVgSj7n0SN1zXVCROinUhgy5H7I5Hn7hXCoTZLYrEFQhHZax+iaD3xWtSJI7vw7kiGGMEvRfO688IetaRmbEOzMQVHPeBKn2lPsUkR/Lcswdh5qvvqpIQtzCtRiZfFvDJ528gFGmq5C6VXtkVwMk5K86Ny4Bgrr9WfHdyln1a4ZX0aBpdJgfZRJ75Zkw7WDD/Yyli2NTdjwu0gKcm3Y39DtgNeYkuF4RKLpWbWcGcOZ9pRjFjQi297NKrMfaxmWpEOMZRKAbcfMu1OPCgfdBpo2os/uA/ePKJp/Dk444B4BACioX3/MC8hROx6WYbCa2f0R+RplQL12JxTZqs/HbUHHTtMSpV3S2/9LVnFfeTTmAE3Un3kDZrauiYKu4F40Eum4dMA4HUMzVmbrrhLjz04ASNCnKdFhTQRWIFPDD6Ohxx5AFaMCuVQijCllDA2tVJnNWtPz5+b5kUH2TuqubC53FWzz/j+psvQjK1VlrfMUqTzio9mOkQ554zTGR7yeXd0bcfUypysPJafE+KzjTmBBgPHXK50sV9wOFH7ooxj45CMkO6Hmn1Zg3asv8+W0znkBZrJKX0+ZcnY/MtOyAcykrFV64bgohwYGNcdMGVmDDuWUinP+na0Au9+54hij5bcOYm58d3367GwQecomDCiaDt9NvNMf2l56Rdn8+fdfJ+tX5AKgFsv3WXJucOxcxK21cMRO9+p8NiHQPHqNZiidrSjsbY/Xc/gpuuHykP6tJ1b4x+9A6EIkrn1lY47C1toXZtCn894SR8tTSHiVPuRefOvxfwyOtMLh7Xm5x4TlEtOhy47pj/SuaAFlVqcgapFEpYTmVAtXuVmrWpLXdUkBo900JPxfuXdmaQmhK657TdnhYgXf7dGhx/7GnCXhEWAnOZnToBcl8Jt+k633qbGtx65z+x+x47obomgrW1q6WopqmQbnIQWWckn43gkouvxLgnXxDZsh7GkPP7ov/AHlIwEpbWFvFZMXy9dAUO2v/kpqgoI2u7bYMXpz+DZG4VguEmGdHBNn7cFAwbfHuxyKjsniBwxB8PwYsvzcGxJ+6Jc87ugb323Acrlq/AKy+/hksvvl3GIeQuaiIfUNUhhGnPj8c2220irULJrMlR3xUCCEghJZ7SMWy1RWene4czE07laNY30KrhXL88a+gvU5ZPwNJ0HFZBfn7aTImGSsBKukIowYwAvU+/M2D5UijQsW3TgaKdMZCP/z/2vgJcqrJd+56OnZRKKaCIGITSKaAYdHd3CohIg4CCSKd0lwqIgAoK0qgIYnfHJxKbndMz/3U/z1qzN4jfp+d4rvP//8Wc65wjsPfMmrXe933qDgwd8gR2v6xFuqnSzSu4v151HDp6EuMmdkebDi0Evv7pxz+ga+d+yEmnRZXsGY1FAAAgAElEQVRpL0cRqAjGjH8M85fMR73696J//wEoW7YsfvnxF8x+bhFe2XE0tyA2xLtGjemLAYM7IhTLkUaNlRM2ivtZHLDFvLh0MRsd2nbG519ckGvjkbB9N1Eld8BhUxcMajPweHxj/xEM6PuMLnPjrB42og+GDqc2hPJv1bfcjUjIgacmzse6NS8aZ4r223iBTZo3wO7dBzDyyQ5o2bY5bryhqBQm61ZvwLrVe68oLPkcatWugLXrlsLhpUZENixsLIvXukvOO1vMJfoC7Vr1v7JgsgLbdixD5ap3avMtjoIzpoPSfMxTxca1Woz0Qw4s88vm0XIx/k7pVjxzvXj9tQPo13sSGjetgmUr5ghs3eVWREoskoDpTy/AssVbZNJunhUMX42b1cH8hTPkHOQkWnj3AbrIcL2SSmUTpB2pO6JVErJi32tHMKDfOLlP0thg6uEAHmxYE6/vO46Hm9yDoY8NRtk77sH58xdw5K0jGDl8Vu7xJN8LSEqy48jx/UjORypkruBMIByCgxawG/di9KhZqHv/PejavS3uq3S3UAktNgfOnP4Ia1dsw27msoJoYONcnTDKVyyJHa9shMURQMzqNwp0K6yCYOTPKgf9Fqq4cw+ZIDLZi33Rf3BbRK1BsEBnMc5RjSAKLE4M6Dccr+89qxPxmAN28S3PQZ36lbBq7TwkpdhwOeuccsDD/Deee1YcPnwMfXqNlXv11JTH0KNXJ2n6C0UuCCxbugYzZ66Q9XNPhUIYP2kMKlWuIPtF9CqinOYnAGE7unXtjUMHT+sZx3hJZE0UuLtcUeza/YL02dkYpmikiKeGXfj4w2/QqUMfZGaEJR7fVCQVr73+AvLf4EbMkin3TfR4PAUxevQMbFy7W/JAEz22ftN81KpXSWKmxRpSITerF7//lomG9VrErY4VgUoRCOCr78+gV6/uOHL4Q3UBtmtzQl52oG69e/D8svnweHnBdF9RK18OIXjuiVDs9df/2B24XqD/j93a//zGMqwl59lmqFZS0CfqRveuA3D4jQ/i/q9SyMUnd4elUFRoNid/Kuzxh9cfCoZrTXeisFHYDW68ffxzKdDBIoABza4iTTzUnxjVCwOH9FFeYoTFFs/xkEz2afFsAJI0/TQnaSJ8xq4uxxdeLF+0Cc/OWGJMwIwDmIm1Bdj5ygqUr3i7TuNt5Naqz6JyH2mXFJAJ10sv7sbIobON4E/+Faf5OfAmAUdP7hARO95Pev5uWr8LkybOxfBRXTFwcA9Ybep3bXJGOZUWFUrDkiNKDroU6LxuF5Yt2vqXCnSBUssg24APMrTEC/QBOPzWB0bAoagNnxsDTE/0H9hFmgvXeHKahBv/Yha15BHxutq16Y4TRz/T5M+AzlscLNqC+PqHE3B5KPJEcRIDgUCCqbzMdXKlqAcLbm2E2FXtNEzuMn0wcwzhEk3+TDEggvelQH/7S7Rp2S8PnC5vgX4XIhb1rmWxKEmKTB5jEvx4728sWBgXzqdj9rOLsWH9DuSw6cLvbUDAJCIb2oNl7yqG8WOnolO7HvpDottgQyAcEYjju2deV9SFQNmVoyeC4eKZdtUdvmpfxJg4CIJCxdkshr+4JWbHqbc/Q+vmhLRpoSN7TcY3VHFXmzUp0K+ideSFRPK9yVXzuJNlXVar0gC//ZINUDDI6oaV/qvIxiv7nkfpO24Uzq+oWGf7BD3C33l2+kIsW7hVigfCN7lO3e4oGjWpg2fnPiHriOr67K5TFZ5JyZn3vkCbFv3wSJPKWPL8bMBKi5cAHBZy9CjaE5KEgDoCTOg4/c/x54imQ+curWAVNW+1PCMHnM/s+SXrMGfGekTDhA7yPkRRt0EVcTUAMhAKq12SzZqIJfM2Y+7slQgGKFKmKI/de9ehfMVSiMKHKM8dNkaCVjjtKejedTDe2P+uJmO8NRZCLAeh/6BOiESzkJKPgjQhVVS3JIm6ryRtQj/QZTh2XH/0GdgWFptf7Ot0YqdexuT0xSJeNHukEz79+Hu1wQGw5/XVKF/xNhHCEQgn7awCUaSmFMLBA8fQrt0IbH1xLqpWqxjn25MrzbUllj2iaqwCiHxx+k71ft7fvEVW7vn89wp01VGg0rIh5mcoyys3mt+BhbhOiExkkFJalCeuCAilX4iycsSO9059jG5dBiP7st5nFqjahzGTLXIuI4jw/a2EWPZAz16dpCFjsRv+9R637Jkom3gWFxYvWI9Zz66W+xCierg1iv1vbkfZewojEqPglIqi8RkQtTFk4Di8tvdY7sQ4HMHosYPQf2hHWR/ChRZRqoCsofJlGsenoHIvjaJ3yrMD0alra3g91BXIRKJHlYs3r38Zo0c9ZxQcJrYTWLFmJuo/WEUarGwyRRijKC5Fb2QW6BYXbilWPVcc1PgsKQoGdpO9xuSX6DNVd1aEiYIPeGDZ8ctPF1G3RmuZ9sYLdPA+skBvLxx0rn+TwsQz0m5NxZZNL2OswYFXUScVlmSRtnffWtx6+40ioimq3Dk2fHD6G7Ru2htOsRDUZpGgchBGvYfvwqo1Cw0KSIRVMRz2ZNSs8jB+/OFivCnK66tZ+x5sfnExIlbaktkQjobhcbmRlRmANZSAvn2G4ugRtbdksZeS6sKJU2+IJ3wkRI0Lh6LpwKIYqFDuAdFzENG4EJs9UWzaNh+16pQXLqvLRRuuILzuQti76yT69h4uuiKiVUnHAI8LvmAAe/etQvn7yiAzKw0eb7IUrr4MPyaOn46d2w5KQ4AFBRuZ1JnZ/8bLuKm4B25vDCEZGWuVKYUKHFqgtxyea/VqoLa27VyIytXKynPVgpoQeI0LGjdNdBCDigoW6iuq4J0/LdBVuZx7MScLaNemGz7//FfMmj0eTVvcL9csfvWCYnHj3K9ZqF2jkYKCLApDluaSAzh2crfkN1ErhfKIw9f8JUgLRcZ4IrfCqsjORuR3X/0L99dtAbuVAnKKjBHUQAyYOn0QuvfuhOycy7J2eS5kpWdj+4uvYvKE+QYPnjoVan+5fNUc1GtYTtAJ2dlKafEmJeHi+WzUqNwM3bt1wKjRw+B0RZCRdU40B3h2cL04LfkwsP8ovLb7hOSDdtqeihAwsGHLbNSoV/FPCnTeXu5FtVn7swKdMTEoyuQsdGNwWJ24eD4HD9RthYvnOf5i/sGVQN4I8PEXb8Lm8MGTRHppCHZwEEFtJjfeeec02rQcgQoVi2Hnyy8qgs+uYqkJnvyYPWsB5s5Zj959WmHchGHS0FLdgphoKrmdiYgGbSKC++wzy+ONMDM+peZjrrsNZcqWUOtVCiO7qc8QweXzPjz6cGuc+1V5Fh6XV2h7azcsQDh2EbDTYYOuB6RkuPHee9+idbNeYgGriVMUyakWHHn7NeQv6IY/QGs9OsAQJefBkyOewo6XDsg5JfuGSCAAS5fNxICBo2SrCHJChfHj6NkRT3TG0McGSP7G52YiN0zNGv75+ut/7g5cL9D/5+7tf3xnQSfF7Cwp4CC8mh2siAcd2vXC20coHGOTCbuNk1orLcGAH389oQrFtOIwJiPX/iAjKfkPV0EYPQ/CE8c+Qsd2QwR2KEWVFOCaoI0d1wu9+naTIk2ug8mhJNgxsJzXokknRTpF18l8nPsc9WDZovV4buYKY3qooCx6kPM7vbB9ESpXLacq3C6IFYRpW8UCnQUO/8yEodp9DyErgzWS2k/ZHBR0CWPGrCFo1aaxTKqTEgugQb3G+PijX3HsnR24sXCyJEVywHFCahSlMh0WuBwn6NoNtIjI3H8o0Dcu0Qk6eWKcwEiBrrggYgaYBNtiiSIS9x8L9Gs1V/jUjamjctgIk/PKdYnw3FsfwGZRdV49nMOg2PHX3x6D1e4TmLdMZxxUrzV+Jp5EXFkgEALLbqg5bfMFqe6rPqYqzsU1yGTUUBCPF+hfoQ190E1epkA8zAl6boEe575bVBGXasV8niF/RGyUKPa2d88bOHHyXRw4cADf/5Qmy6dCpZtw2223olWr1qhZoy7OnvkCzZp2AL+arjcVlqtSvSRe2rVJlFrZWGDQZdBgAJLC24TOmfsgXqBrYDOfP/feFQV61I5T73zyxwKdWY6V0LDDsgZkvV/hk5ubvEkCJ36+VGmll7MTr+09jIF9xhgTIE32rNYA5iwaixatH4TFGjAm6MmCashID6Be3UbIumx0tmWfaXJfoJANbx3bgYQkFRIUS7OINgPWr9uGOXMW4MDBvfAm2GRKL5Ywl3zCJ6WATO+eQ3DozQ+NvauFwNbtc1G9ZkXYnBakpV2UZoGp0Pvdt//CQ/U6x3UkxLXBRQTMIlSrRo62Fo0Xfs9G3RotkJ6mSbo0NmzAF18fR0KSVRITNoIE+ikCck7s2vkmRj4+RaGuxv/mK2DHx5+dRCiSKfBOJvZ6yHhRslj9+M9JAiQT9IHoM5AFEAv0XIoG4a480ziRKVmkVvz3XNQNCETw5Nhe6NS5tYgXmVPhrEyKCSXi4UaPYPyE0ahcpYI0hdjkE5VyiyPudy1b0OCEUkSNBRSfuWgdiK2YcSZe8f+vPpivbqBe+WdOLdTvV1WLTQVhtd8zYbjG2EvWo9pv0itarPViAfh8fiQm5JcG24/fX8TAAY/h47Pf6V4SnjUpLGxQUGTMjiAzbNYCdqBjl4eEm07Ek9XG6UlAmjaJQhtIQ726TZB+icgKhWcL2uvr9xC1ZMDp4gcEpYGU6C0g59iaVS9g/NjntFAkayMCJKUCZz85IkVcYqLauvF7elz5UaRA5ThfWe63DXjo0bqYv3QqEpLtyMpMVwoX4ctwIutyFOXuVosmEwXEePbkuL4YOKQrYpYsgfQT83Rlge7RAl38oY1nFJ+gd1M4Lq0so9oENJ8DC3xRpo/ZYLcmo2TRSlKg8CUwdCnQBxoFeu76ZHXJpjEpWWfe+wzNm/SVab9MPK0WRKIxzF84FY2b14XTHeLs1Div3YiFvCh9S02dfInbgirjcx/vO7QeZe+6Re6rTPipqB20Y/WylzBt6rwrpvS0kfvy+7fiBXpIVPRJw7Hjw1PfoLU5dTbuR9Ua92DzS8/D47WKVowKZVHTIgKnPUnOlf2vv6M0CiP8dOzaELPmTEJa+m9ITaX9ZFDoP2dOfYuWzXroDTLOdf7OjFlj0LZ9I1gcFBMjjJ4N+zBcVicOvnkSPTs/qc0dJxugOmLd+fIqVKxSClZ7QHIqrkU6NFy7QGeAUKTItp1LUbnqHZIjSIFOGDwt0QwBs79WoJvXb+xbI66LQFzYjozLIZS7+wG55s++OAGLzSdnIZsCorhuTUB2VhQtm3bEF5//okgCoQHRdQMYP2kg+g3oBthDiphyKQfdGqMzgUMa+qSaqGq4F9aoFzcXryiUIaeDezkse/LRRvdj3sKnYXPRv577OCQFWzQYkwlr9SqNrnB54DWMeKI3hj7eCVFkydnDM+1yZib27tmHA/vfworlK3Ep7aJ4mzNPoEq4w03YuU0QGN9/ew61qjWXqbEBOhIEzNDhnTFoRE+jQNezizassmfkyOQEvfY1Juj90H9wO0R5zkfscLqonp4jlJUE2hTmWLB14x6MHzvfaNDZtaEfCmDeovFo2fohyZOIgArRAs/hFaTfpo0v4omR87B6zTN44MG6yrcWH3TCzy0Y/eQEFCxwE8aNf1LWSjBKOmFAdKTyJd8gWhanTnyIjh0GGSQ5bTqZZ8CKlTNRv2ENuD0WXM5KE7G69PRM3FCoKGZMm4tFC7aqzouxFyZMHInefdmwzITNxfM2oAV3xAGvtzDKlC6PrDQKVuo5wX0/blI/dO3eGp4EizRTZC0gAauXbcWUSQuN1pLmEPyfu8sXRRgBjBs7CdWqVUdGRhZOnDiBZ599Bj//mIV1m2aIwCbPfFK7dIvSlk191a/brF0dx//ZP18v0P/Z+/m3381io1VMEA5O/2I2OK0J6NppAA4f+MCwOnNIwA7HAsIz+/DTA0hMtiMUpepjHoijzlSv8fnX+Ls8sEqBLEedeP/0l2jZvI8U6DarWnNIYmEBxk/ogz4DukmSxwmKThI1MbQKH8XkMNv1CiQ51uxEYU02rFiyETOeXq0JE6eWVHgm/9cJrNs4C3XqVpUpUCDsE0EiBhseAAyWCtNUbveYkVPw4ta3RI2e3tjiA+qO4tbbC+LIsX1Iv5wpyrmNHumDJk2rY9HzcxEMZYpavahoBg3LKFHwZDKjn5FboLPjTYg7J+hGF1Q6uLTp8KNO/Yq5EPc/FOisQxjczQK9b54CnYUuqyhO0PNA3IXDn/dlwFiNZ0k0g/CpY7yPtN8bhjf3nYoHHoE3kUjpAD778k0R9aAIGIt6FiWcjOdV2c9dI0YiIT7RapchkzpymII+mahyXQoKQvw22c0Pi+ifTtD/rECfZ0DctUCR6UCMNi+EkWugY+Hvy6JrgQ0eV7IgNoJM6m0OgVZTiIYwaJPrRIG8d05+hC7tDc67RAltCBCNMHh4L8NTm4WI+qDL1NZci1fcXvMf/kqBzgk6bdbyTNAZBS0RfP9rngJdrievTZ0BeTSmxGwk0SotPc2PBG9B3F/nEYH5ipVhhNPXKIqWSMSR43uQ7buA1NRkBEOcqtiwd+/rGDF8KiaNG4mxo2fB43bDl0PRIarGRjFqXGcMGdpXhfFiMTjcHlxOy0DrVh1QrVo1jB33hPLSQukyfU9wpSI7izy23/Bg/S6gnbMUEhYVCDr+7k4ULpoPOX4tNPliYSeZbNSlBQG77U420gyNimHtMHJkf7GPIi3ipRf3YuKYJSo2xJ912HDH3SWwb/8u5PipjAvYXeQyBuAQ0TE3Dr/1Hjq2Z6dei0VTEGrJsnFo1eZRgc/T+kmsvqzJKFGsJoIGH1fOqT+BuLPZRzE32hBFwk60b9kXZ898C7uNKs/GaMYCpOSDiMU1bfaouF4Q/kgrRm4fWjNmZl2QiQqn45LQ0vPZ0A/hOWx68Yp6tk+tM7VI15Qmzwzoyu3+B4i7+c9a2WjRp/Y2pmUcG0mCKhKbPHOtmcRBE9Gh+16t8SzCAaavNfUfeI66HKky9Vm3ei0WLVqCtIsqGhS/VNJq7NRIoZWkTt/mzBuHVu0aCzQ3McmpfMvsKDZt3IHJE5ZIMSDwbDvFAIth/5u7pFhi3OAaEIRHSGGg7759Fu3b95ffoSQEwwmPm/Xbnkbd+6vJRFjpSJwauXBb8dpxWDOvKxyJYsLkEeg9sB38oXRYLRSXcwpknJoVtlgCmjVpjw/OfiP3QX8njPadH8LMWZMRjqrSv8VO9IA5QbfBaslToMdFSui8MUAn6Ba1ASRFQ9AiNsN+yZ1goCZ0wlWyaPV4on3tAp1LIgy70GuUVnX61CdoJbaOBiTWCK3bXlyCCpVKqbicjVNSPlcPwn4nbi1aS2hjYpWoARfNWj6IJSufxqXLv8g6lHsYigokedG8dZg7e5k0zvQea4z/8bfjCENtDKyEh/uCSE4qhL5dH8fuV47qNRlT7mGP98WwUT2QkXkeSV61kRO6m90pCIRFC1bi2ekr9OcZ8ggwiAKnz5J3napFDZEHtmS8c+ILtG7RJz7R5zTX5/dh60tLUKfefcjypatNl9in2RHM8SHgs6D8HQ/D43Yhx8/pqZ5ds+dMRst2DeAPpsHqMOk5eSfoH6Fdy2HGBN0o0C0s0JehcrW8BTpRcMYEPa6vYexLmaCbL1LR8ryu0HnRGEWIPa0hZ85YiNWrdqJDh2aYOm2SNE2zci6K1Z3weGNOuF0peGHLyxj22ESBRPPFx8r9VLhoCt46/Cpoqx2OZAvSkPHRwXVANCAdfcTmziKQba8zP4oULi98b0E+ONRRY+z4Ieg/qAtygqQSEj2nCnJEGPBcbdigNb747EeD4kHkHNCmXSPMmj8GoUi60XAOwpOQpBBni06YaaeakZ4lZy0bidrAsiOQHUZqcmGULXMvsrNiqiFAhJQV6DugDUaOG4gYUSkmYlAK9LwQd933aoGqAyNq+LBAJ20mQkg/hSUdelbQ1YjUrUC2FfXqNkbaRZ53Zi4A3FqmIA689QrC0SxpjlAsVl1G7MJB/+yzz7F//764FaLYnjLrsbtFHZ92puR4MxbwTGE+53B4kJkexMULWWjRuD3O/ZYTP6u497k2e/fpgNHjRgh9JzvnkjY6rVZDYwmoXrkOzv2qFyp7MgKsXbdIxA+pdRO1+OV5k17E8zszK4z+/R7DsUOn4+KGog1xZyrePLgboXCWOqGEgKDfhvWrXsK0pxbLdYmbCQ9bWxRFb3Zg775XkJpKsT91OOF9vnz5EhYsnItevbuhUKH8QsVgXmkW5TwzzebklQHt+p/+yTtwvUD/J+/mf+W9rAoxdtoJq2L8dWPUyKewbdMB4QeysxoW0ipVO4BDx7fi5hIFYXXqRJMHi/yDcJHzFuPmf18tbmImjCpwYrcov/v339JRpVLj+ORW7JeMwDpoSDuMmTBc7It4sMghIurJIdiEvGpCKqmsbby/yd0izDJK0bV1mDl9vXb7Ley8MbQxOwP2vbkGd5QtKYVEdiBTEi0W0uzWqvetevAy8Hz9+U949KHuBr9Iw6M30YEcXwB7XluLcuXuxvTp07FixXbMnTcGjZo9nAf+qQkvDxZRdA9R5E4/g8IxourJ7yM+6Fv+Q4HuExSDiPgJ6tnwFr2iQOcE/X0D4n51gd5FbbpMxIHcVJPrlgtxz1ugE6LY+NE2OHvmu/jUhEk7JyDkN3317UFpInBSSu9j3i9ZH3/Gj2Z7Q4pZMxmhskDQ8JHWhE98rP8bBTptxoL0/I6F5LooJCUdawrO2RwI+oMSQInF4DMmfDgzMw12N4taereGRcV/9owlmDdnveoyxJxwUFU+lIXXD6xF6bLF1QtZJh7qz2xOt/TvzCm3pJ/GLjULdIVaXzFBJ6+PEHeZoP9ZgX7UmKAb++sqbqI55WZRTNgvEz7SFHKyYlixfD2enaY8aJuFCAZt3MxbNBpt2j0iaACbPVmaK3Xq1EHTpk0xfOhQNHywCb79MiO3kLICiSnAO4SbugwoOcW1PvoEzZsPwMGDG1D85sLybxR/kqIzg5YvXqxb8wKmTl4aLyJIx2MdTlkD2c5XaSEJ/M0QrtEDwLiVMaBGnVJ48YV1YotGq5s+vYbg0BtfwmG3CO+ZEFhyFgV8YPAh42hqQyJBuHpGQWJOVLmux03ojm7d2+tZFOGZx+TFi1tvrn9FEiQF+rih6DOwg8HxVY9kFujmFNtmScTiueuleNCCgyrVqlbN6YQITuV3YMiQQejZq7s0iYJR2vOQl8t/D6oStdgeJsltIFqFkzomqYTSa1OMTU82dVRLIy5ccBV6QxqchtZHPHRctVel8cJJb5ST+2x5htwXVFHnxCog6oHmBD0vmkNjAtc/p910F+B7ud20XaOfdop8DybttPaaNGmqiOIJIIT0RGlgmg+ZDVk2MazYtXsrypQthkAow4hb+dCxXR8cO0I7H6J9CAmmgjLi2gPmd+Mz5DuyYBBhMf5/FnFGg4hI3aGPt0H/Ab3kbDDFJe22RJS4qZosOqddBSf5RsNH9sXgEV0Rs/rks0k5cNqc0gBg8dqtS38cOfye4ctMNE0M9z9QEWvXL5ZpoM0eVqFl6hQIxN2uHHRzgp63QB9HugXP7LwFunLF2YjxOHnOMU65EPDZUPbW2oZvOBvD15qgy+qReKPrxIGTx8+iY9sRUsQ4xGVBp+FbX1iAmvdXgM0eEt/yrKwseMjrCntRqmhtuB1Uf+bzVUj9yCf7od/QNjKhlXvicMv3y8mOYf2qXZgyWSfoZtHDffbdLycQimVok8/llgI9EnKhbMn74wWt+fMULwO50EYIl+NVj17jrDUgtGbvmQW0C9i0eSaqVqugdAuXS/QIjh3+EF07D5V4LuwcmYoD6zfPQ/Wa5WAh3zUaEhgxXy7q9YSdKFWkjnwHwzxGitjhI3pi6OPdEIllIUZdmbiaO9vm5KB/8CcF+nJUrlpWOMFKrWCTnWK6XHKmAKb53cz9rM8vLjWb9/zP03SjvgCbYXXrNMQvP18UCkD8/DTPURZNtIT0mxa02jRX2oLRgLMBL+1YgfKVyiiSIkZxOT5wu6DkeB1EJEm/jvo8YTduublSblPLqS4XLNAHDe0OX4gWKryvasnltFETwIXuXYbh0IF348cRP6Jeg8pYunIa7M6gnh8+H/yMy15y53MkT+P3JDon/XKOPFtO0MWL3pskDbMunXrj6OGP47QkNiCq1bwT619YKvv37xXoA9B/UFspXMl1VwFaFVt2cTRP7++gDYsWrhBleRdV6kP0tdcCf8HiidL0FZG2KGOKBT/9+Dvq1OqEOXMfR4eObZCVfVG0lqTZEIogwZsk34dvwDzGbIixKZWR7oPXkw89uw/AwTeY72mjUlBI4TBq170XGzev0Kl7mE3fiFgQpl/OEmrDe+9+gk5tH1PHB6vGzPgaMZ1Y8lK9TeE/g9UUF4pk0zwCfPz5a9IAUrSVW+7FmuVb8QxzDukB6DDB7gpj92urcFf50iqqaFdUqpkjk2oqMVKoXxwEKcLEamUzhPXK/90OJvFF/P/wf1wv0P+XH144qhMOp4Pc6RjCfgtWr9qCZ55aLeIvhKdEYhGFuSOADVsZuO6WTiotsDjZ/WOBfo1CPV68m1gyLdAttAmjkIbNhbvvrIpMQmmliDZsZSzAw49Uwcq1C+ELXJIJuhQ9FrUnYWCkqrZyHv9YoHMKSAGrpybMwOrlr+qc3zwkKGxkB7757ogER5stJuI5IvZlUY9PHroMCJzm0SrIDi8efbgVPqJSp8VqdI2Dkvh37dYKU6ZOROnby8uE78z7ByRRZDIoQmV2pwQTdkBV1dvkCKqy6xUFOifozyzL5bnmFYkTiPs1CnShTZsicQkGxN0o0KUDrMIcOkFnspdXJC536srT3awr+R1lCmGlF7Ybd95RHdmKzpRrc7gYoEKoWayaM98AACAASURBVKcsXn5lCzKzLsp969ChC04e//mPoIo8j98MAmZBxDe8/8EyWL9hJZxOBzIyKT5GukNeiDsFhNx/nKAbufwLO66coHOyzMM9KztdpvIsOvn86T/OF6GUTCxCEQqgBOGmT3iMmgtheWZeT6LYsrVo3BnffHVep6Zc8RY77qlwK7bvWYVwNEMKF05xVNnW5B8ba1UyyCsLc7NQV6qGyUEnxUHhW38s0BXOKhsDMXz/a54C/RqFV26zhRMG9WWnFzWf4e/n0tG0SSv8/osPFOnj+3GdVq1eFpu2Pi9TjZjFjbPvf4w2rQbgwKH1uL30Ldj+0isYNmg2PG7aD7KRojz9mc+NQYdOLaQJEo5aMGbMGPE2XrR4nkz7uN5NuDUnDOQotmreDaff+0ySQnNizUD/3U/HpVOu4lkMxCw4mfwY9iqhKBISOeW6rJMQu4G+iPq10LG5cDNhiQZtU3jY0Qhq1a2ILVvXItt3EQULFsDFy5fFa5acF04FMtO55+2SMLKgZgGakOhCMHxZYJNcyPx5FpTRcAJuKVxLLNOCAV8eDjoL9HZXiMTxrOKeZwFjsyQg81JEGh0XL/i1MJRGoU0aQyxiTbLjTUWSsfT5Bbir/G1CDwiELhkqtooWYpNDJukxTjaUh0weI1FQWZk+DBwwFG+9+eWV0F1Zh7lFTLxJ8W9ikGm3xR8hZzUkRTXFnu7B888vhsWhll26l82Eid9J1zsTUBb05IWKAB6nXlb6FrNRxuvlBIjFsAuvvroPzzw1C99/mxHnYBMuLpcthQqh7g9j0pSR0sjIzs6GJZqMMqVryb7kWcUjzu6KSoxav3GZFMHiQsL7HOOkl8/DKkKn5OuzgciiluuENAaHl80IXqdafElzK+xCqaLVJCbwA7gPGXfGThiGPoPaIRjNQCxCLq4TIQqDWd2wxZLQuVMfnDimtozCJ7bEULPuPdi4eZkU6OKLLAk6bRv/rEDXxvfoKwp0QtzVhlSaIDw/hP+rKDhqJNxavMp/hrhLM0RVvvl93z/9Kdq2HGJAjFVjxmqPYduLi3Fv1TKyDzJzMpEvtQACoSAskQQp0CUWGFQEKrlPmDwU/Ya0RWb2b4JW4nOn+BYn1s8v3IK5s5eL2FRuFQb88K9jCEZ1QkrGk8PqxtkzX6JVo35Gc9GLACEXpAmMHYRufRtLAwBhIiPCgs5QpBGbgURKkUvu0emwRS3CuFfEcs6wvCQy6sP3v0ezxn3i601oZrYY1m1+DvUaVEdWDh1JrGKNJpo4sTAsMS/K3FJPECAmB51n18gnemHIiK6i0k8kFv2dWXgoxP2/W6Dzfv3RVk0abHEE4R/56HZrCl7dewAD+qn4mIn2UeX7XMSJWuoyHurUnDHS66WDTUgaFE4P0Kx5Q8xb8jR8gYuwEKLNNRhza2FuICjYCCbFKZBtQamS1eBy0CZPDx0iMAcP7YlBQ3rC7tZzQ5u3IVijRCTa0av74zh04JRM9tls5ateg/uwfstcRGKZ8rO8rpiF56UPVmhexcYzkZikT/H5ByNBnDv3Gw4ffAubN2/DF59RldKwSuRtigF161fC6s1zEaNl7d+aoOcW6ISX8pzgi7ofHidt6ILwepJE3LBOjUeQfhlwu+zw+7TRWOq2Qnh9/07RUGATlgU6eePPP79O1OVvKlxAtI1kT9nsUqQztqWkpIgGCvMSIgbEztcflfv99NTZWLtmG3zZSvNhp4wonxuLJOH1fS8jKcUOt8cKfzhbECRcm3zmbmcBzJ+3HDOnrdTtaAgrss+wecsKEU+2O2PwB32yN9n8EHtgq12pTqRvsViOKNzck0S74hxxXCK1SVAyMTdWLt0kBTqN5SIR/l8rYtag7Htf6JLqGAg9k+vOi4yMDCQmUahWaVXUvWFTwrT2M8VHrz38+V8uqv4/+vjrBfr/8sNkMGRQsorcLH0jYzK5a996hMGDY6uawh/sZOVg+KieGDS0G+xOnyobkwQqyVheiPu/gbXn/b4xnWSzeHA7vOjXZyj27DKEmkQZllDjKEqUvAFHTu5BFDnK+zE70wLPM+0xmDwZMF9pBmgBRo4UC4KmjTrg9Knv1DYspEkNC4Hqdcpg566NApsUOBGFe4wCXflgCqVhEskYRMX5jeu3Y9KE+dJ1F6E4CvbYY2LTNu3pSXh85ER06/EAnp4+EcFIjoqpUKXcqkU/iwDhu7M7L/Q1wihZoDtyJ+h/KNBVCEdU3P9ygW5C3E0+tAnRokgc4ZIh4UDqOONKqGp88CvXp02Uzz79Fo807KVJfp5HzMDbvWdrjB3/uNjCMCkaPGg4Xtt7OrcgMJ/7VQW6wA+NySWbGpVrlMLqNcuEJ5yaymCrUwUNZBGFuEddOHXyK7Rp1S/eoTcnqlcX6OwGc9LH4ocHvcCCYRcoGosieroy6LCI5bPhn9kcYDDwehMQ8Mdw+VIAFcs31iQuwmmDerAuXPwMmrWph1AkQ8WNwrQOU+qFKoyaxXreRZ+3UKd9oWopEG4uazJeoFPF/RO0bvGYwWM1YNdxkTijQP+z88NAQ4gFWzb5/B5BDqRdykFyEoPyUsyauVqAMfIy/J137FqCypXvQ8ziQu/evWF3RDB33rPwuIHLaTmoW7M50i5wwskOOXlnURS/pQAOH31VntG/zl1AtWpNsXPXAtxepqQUOzfeeCPIjeYkwO1wwu+LoWfXETh6+KwhNpg7Ef/+5+OIUXGbFmwyjaEKPeHBfm1yRCz6fKLZcm5l5fiRL18++HOypIDiXi9WpLIohFMQiM+biSSTsQ2blsvUgkroSakpyM7OFIikcleTJUngupP9bqfQTTa8CRbk+DLkM1mc82dd9oK4pUgNgM1FUV1WMSXloJsicbpB5NqZWNA+yJ4AW8yDX34+j/79++KD9/9lUG7UOtIkHSttRM+1paueRr0GVeBwqTiYnBGSmCm6hGcY1w/PaKJ+RLDKlYjOnXrg+LHP1UosD68+vlxM1PtfiD9M5tkMMa25+SsNH6qJJUvnwurOFiTOFdWWfnPjr9QWh8Uk7ZGUQ0q1Z0UQuTyajFFMKjkpP/718+94fskarF75ssGH5JmuTSRqDCSkAB9+fAKhyGUpiP05NpQudT8o5hsJMQn1CqWoRu07sXnrStmbAi8PMZ7YROyTDT86avBaCA9lY+bixUsoUDAVOcGLQnFS4SblHbMhWKZkDeU0i0K8ageMGNULvQe2Rf5CXmSkpylCwOEGC79o0IEe3Qbj0MGzuWegBWKTuW7DEoSjbPxERO37zwv0XHE5hbhT2FMVkkXFXRrIJlVIm4bkQ7udqSh2Y5V4sm2KRP1BJE7qOcLq9bz74OznaNlksAEvdsFB3YGoD7to81fuZkGYJaakIi0tTZaU05aM24rXUE0IvqgjwEny4z0xcHgH4dmaCTTFsyIhJxbO2YhZM1fqtJ3NFE4/o2H8/PtJmaDzO/kCQSR6UnDgjXfQrd3jRlxXzDUTdYr59R3aQsQbmTco9DdFigE21goVKiRNdTOhT0hQFBW1YngeMs6zmUr0yplTX6NNq4GwCRycglmKFNy5d4GqxLs8Uphn++il7kaU9mMxL0oVoSWsBRxwmN99wsRB6NmvjahYs4EimgRRNhdNkbg/m6AT4k6R2qs46NLUyWshmbdA56caCJgrCnRzw3OtUk03AePHPo2NG17F4iXPoFHjhobgoxHAbapRkpzAYoj7IoC3T55Ct87D4ueG5ixRJOez48CR3UhOtYnzBAs9fgYbbRF27mT4YZWBCCJO3FK8Wu7ZY6yPCZMHo3ffTohQPyXGmKAq4gmuZEEmtW/TF8ePUpfECEtUyK9TEes2zxHxPT5jnhtcaLL+2TCLAB53fkEevrp3Pw4dOoT9B1/Hud/YDL0bLVu0FU2Ud9/5RM4UEcCLAvUeqIqVG2chZsv8kwLdpSru14K4D2pvDEnYgPCLCCifd8ivlKZLly4LSmj1yi14aqKBFDNzH07RFz2F1m2bIDvnghSkVavUQefOXfHYsP6GpZgWpcFARIZD58+fF40bOgxJ0cvGZdQFpy0Rb+w/iu7duE+Mk9K0eowBGzcvRM3a98LujsLnT5ech+9DFIygG6nPtHQjZs9YKdRSiZeS6ALbdy5HufK3w+MldZT3Xp+VNNs9FE/OgddtNLO9qRJ/KK6YnOKFP5BpNGc5OHOIBtTM6atF64rnI5tWEQTw/a9vwe4Jw+/X4Yb8fUSboOLuIxa1ik4wP1tFFK9Fp/0Lwez6j/ytO3C9QP9bt+uf/2EmwjyBQkFNnuxw4vdzmahUvoXRVXbAaadSJaOwD/UbVsaqtXMRs2ZIwObE7C91sf5UzdrgYAdj2PXya3h8+GxJ7Rj0CdcUCJQD+Oq7t2F3BhCx+A1PU4qQkV9sQoivhH6Z0xwW1FZLAm4rWVU4qcqXMyDIiGLq9CHo2r2VFMwSuKOchLjksDETbH4GxY48bsL6bLhwPhtVKzeKC2pYrRQkCUmRnpLPibS0AHa/tgj3lLsdYRCmo9NL8mN5+BC6xANM1OiFR2qTYv9PC3Q5eFUsrU79e1S1mjZiwkE3IO5GxWwTrjgTAk7Q8xboRswTDpVZoFOkyEyujKaG8ZzMAp3wNbc7UbzkN214CePHLtBfMKYmcvctwJsHX0CJUkXgFIVpoH27rnjn7a8UrZC3GLh6gm4ILpnnbe0GpbF+wwopggmp1UPZKNARAb8fYVn/sUAXkUFyw+gvnS0cdLUkYtPFakyO1dabMGQmtwKfIgxa7NjCMgkjXG/j+p2YOH5enOPKJPSmwkl459Qh+MKXkJCofGb+vnrZx7T4kML/StX6KyHuLNDDOtUI6zr40wKdTXGju837/f0v/6ZAz0NV4N7mPqEoEtcQldlZrPz006+4v2Z70R+ycv2JIA1Qu045rF27Cj/8/DPq12+BLdvmoFbtyggGLsuUc9WKbZg6aZU0OMj3FPqLNYIFiybjkUb1sGnLNixZugQnTh6QhhX3rxaodrnHbJBxit+x7UCcOPYBomGTO6/ThdfeXImyd5UQNXhJwEREi0q1Ybmf9JZlokDhL/FrF7I/nye7J2wkeVCiWDXj7NJ/s9vZ2Qc+/fyUFPaKHKEKMRsiakUWDhJqzsLYsHcT6k5Uft4h/EkV02IRn5Npx203E+LKAp3riVNaTlT7oc/A1qribhSphHXS8oy/z2aPy0ZevXKy167ZhIXz1iLjcm6SbyrDm0k/GyfrtzwrCtTiusAGkVOt3uScCucYzUOdXnsE8eFH9+69cPzwN7kBI+/kPG8YucZ+zPvPpgCe+XcChQ1wnVTA5q1rEAKhqtcq0HPfxaR7iIWWVQtzvqQ4Y3OTha3LJRNxp5WCSQnY/9pxDB82BjkZnNrrRQokPAbsfm0ZKt5XRptpjhTcXKSm0TzjFIZ3MICUglGc/fCYxAxCmt2uZEFYccrFhobYbYnuBZFjFDBMEC2NUCxbJldC7ZHmsU6kSxSuoorkFD4Q6DEwbuJA9BvSATmBS6IpoBSOLLGkTPQURIumnXCcjhempoEFqPfgvQJxp20Rxd64664s0BNxS7GqGr6u4KD3Q/+BXYXWQrSXyUGnBWhOjg+JHhZYdKlguzcRJYrWUGE2cYcwIe6Giru4DOh6sYrYqdo4nnr3Q7RuNtRQZeeX5OEQxvadS1C5+j2yN3i9ghRgMxIJKFmYjSoDUs7HZCUtZCB6DmgBi02tMWTCyMaaPQVLF2yWSRqVwE0oLc/Tr388jCiV7R1W+AMheF0pePftj9G68UDYrWycmV3hGB5tWgsLlk2S9ye3nfBfFi38/nwGVNNnkWRqiAiVzMLGnlPQQTzviaZio/7t45+ifdsh0s+PxYj0sAp8euv251Ctenn4g1HhoIcJc48G4aR6uSURxQrWkzXHR8RpI5fF6DF90W9wRynQXR6ifDiZVRsyVXG/RoEuInGLDYi7qZuSR8Vd0Cnmd/93BTqRJgbVRARyVYX8999yULNGc2k4vXd6HwoUTJSGg9ulZxLzHWquRENmc4BoykSUv7sKLvxuIBkNC0zGqflLpqBJs/oIx6jSzaa0McQIkZ/skfXHqa7XlR/FilQyt4poAPAPo8f2Rb8BXUUQ0OnSwkv2YUipA727j8TRI6e1GWa8Gj5cTSDupA7IPg1FEaWwodUptmZff/Udtm7Zgc2bXkJGuv5SufuKiJjafRUqSvHcqWNPEbdVipqe27Xr3oe12+Zco0DnpV7DZs1Y38JBNwr0cCwijfycbN4/CxLceo7Rr533goKlle9rJo9G2JhGvlSkWCpOnDwIq8OHHTtewrChc3HipGoksFHDe8Ock2cW45PqcXANqvAKm4bUq/jhm/No2rgNLl9m0a5IFnn00H04YFB34YMHIllISvbK3mAhTKQZzz6qsq9b+wKmjl8sy0xyWTZeLMD0Z0eic9cWEmOoC2FSTETzIaqiu4yfEhOzw0jwJsveYVxmTsSmmPL57Vg8bzVmP7dO8lyOSERc1BbGdz8fRNSWpcM4Q/RNkKlGI0AoL3Q2CQYVTSmaKGqxxr+/Xqjnjdb//H9fL9D/+Xv6t97R5M4waDEBZr7NYmzqU/OwYe1rkohHZVLEzR8W3vPps6+hcLEEgZlyAiAHQlShnNwwAgE0pocqBkP4uKE6Iu/DYEmrJYXNSJfMxk5sAu65oxYuX+TkmxvbKV1vQuvWbJiHuvXvk8KUiSq5NbxeBmYmTjqlDorojfDFRfjEgVDAiQ/e/wptW/dWbp3DjRAPPguQv6ADR0+8CqebnCtWDmHwwDWt0ES8xKbQGkJVpRse1esc8+QUuT/atTRgmJT4tgDFS3pw5NjePHZLuRB8/QUmeTypaB2hPskMNOzEOmzUYfdIIjNj+nK5t7SAMYW0GjxUEUuWPYfEJBv8YfUi5akcCtL+JglZl3OkcxsJOtCtS18cP/aR2qaI4q9yM4c/3h2PDe8rQiNUspdChD6yMTYnaBdmF19TBhiKzLDTyunUQw0b4+sv1SLHzemVX61D6jWohDXrlmjDxhindGjfFSePfReH7F4Bp/2TooB8R/KJN2xcmQtD5EHstIkNFRNrr0t51B++/yNaNusrkchUG+Zn7NyzFPeUL6lUCIlW5hQqj1UNMQsCCyc/k1ZYyvvTAMTuLaevHgT9hJ570aBeU/zw7QWBOaqNGrBxyxzUub+yKJCaaI1/v/GupZIdRUysdag7oHQJi5CcaXtow3vvfoo2LYcK1UT4a0ZwJ2Lh0y8Pwu2NSEDkvjNtr9hgUNSHQsLN9atIDxZF1HxQEaKnJs/EplV7lVLCZpGBlnx512ZseXEjTpx8C8dPHNRpNZO+mBVpl/yoVrkJ/Jlcl4mS7NLJoEhxL44cewN3l6uOKVNHonWbJiKsRmiz+Ko7KN5DBAQTwCR07TgUB984FZ/A8PnSquWlXQtQuepdgmRhASbJhINnBAXaKHag54nLrUgXm1Pf3+P0inggn9ctxSrDTmoGreSYDlDB3wp88/1JKdgIQQ0JjDkEp6iTR+B25tNGQsxv2MPoGULvX1PckZ/PPUHP4JLFahoTdC3QWWQ8OaYXevZvIZaKrEkInWYzRCexIbCYioZUrJDIBK4zojNe2LYLCxesEHcIM7uiMjDVzHm0FLvZjUNH9sDh4jONyrSBU1I5d2M8y4wHx7+4WtE/Tn/ISyI0V6rVUC0298nVK/gqIYB4kzVXXyRqzWuv9scdYCZYbGCVvvURnDm7VZAxar/mkPNPEADUM+E+lIavS6aUp099hg5tektDQJY+BY9cFPWcI0KQIpIUc6DkzXUkbtltyYZ9HeEFIaFL2Jy0r6NAHyHPCaA6vlAjbDqh0aKWOgUJ8PuzRF2a8YtnusWiE1ByY8uUrCkNOiksDdVuKlt37d0CnkQLfPT1AoTzyviJiBedOvSWAp2FNsMft3D1WmWxZdsqUXHndcUMn3jRxLB6ROCtBCeP3Kv0SQ9H4fJQcbqXcHf5e0zgI6LLoXaD0tiVzyBVjHBfC26VBpLeN4EzR7WApN84178/5FcEhlDMePbFcPb9T9Gq6SCJk2xORqT5FsXOV5agXMXbpeHmCyrc1puQgEBODLcWqyN7TeK+0YgdP2kQevRvrvvAyAWi4tPswdoVOzFl8iK9MNNvPRbBd78cAew+db2ghkLEKgV6x5bDxZqFCb0k9pYoqte6Gy/tXoZA6KKxzzkZVzgt7wnXhcRSVs5s7FD800edAI/qg4g9HdXVXTJBb9V8QK79KtEwFuCV1xej7J0lYHN4ZP9THYXUJ7slLJSHW4s+rEWXhl95jRzVB4+N5DPKkfxEXCbiPuEWnHnvU7RrORSgFatA51TFffuexbi30u06JJB8KCwNJV4zaRBXFuhX2qyxQBIhW7pEIAp/IAveBB0wsBG6e9cBDBk0HZ26NMCMGU8jEqMFKm0fvcJpdrid8juczPKMoqsKm6mzZizE80tejqNGzEr7/gYVsWLVPFhdQYP6oxoKTrq9kMZnU5qNNerBzcXVLlCg5UbsGjuhr0DcM30XRCROFP7tDoT9tEtMQI8uw3Hi+PsI+plD6n2tUas8NmxdIAU6p/U8Nxn3yLteOGeFuPPIcmLcdgIdOz2KsROfEKQL4zxzp769H8PBN05LLFXh2Cjq3F8Jy9ZPhyshBKtF3TEYRxgHSV1KSiyIIjfUku8gUiXG+iYShQU67Uk54uA5wmY144jmWYwj1K5JQjAngonjn8XG9fu1fyLI0JhQLV7asQb3VrkDXbp2xI2FbsbsOc+JfokOb0zKitGkBvncNmn6sLim6wIRKY0fbotPPv4hnt+Zz6lm7bLYtGWVuBDQhYQUDzaoZN1J0e8UvQ7GKNqXzpy22rBMc8rEOhLxYcKkQejTv52sGYr8EXUidLDMTEGWCHorpva1zFmJEuXAT3VLhL+lVo0R5aBPe2q5gRhTfRQ293/41yGELWqvyPVH4VHJF5zcz2oV+kd6YN44c32S/seo+8/9zfUC/Z+7l//ld2JQNAtqdqQZHI4fPY22rYYZnXzlSWpHPYpRY3qj38CO4ksZMMR/BJrmIx/TAo+HvsXKveKLxTghNYTy8BBXf1WFVDN5YFFI3+to2InVyzdi7qwNCErzPXe61q7To5g9b7IoeRL2RXVj9Sknr9ZmKAxzQq58b5k0OZJgs6Rg3OgZWL9mu3YHmX1YonB5gaHDeqBv/y6SLIufJL08DRKOKa6kMHc9UBk4nTJVdeCdtz9Em5ZDDA0VFvf8rrT3AKY98zjad3pUJks6l8z1BdZM0yjQCTAXtVcLQpwaeBKFy8UCdOOaXXjm6cUSpJigUrQnGougYuVS2P3qVoFxhmJscBBXqBxmFtYMSBTl0Al6bxw7+nF8EkPHJQIDxozri959usDmIJeRfHhdOuo7rcrPfB9ac1HojRyiV3a9hiGDJsYTK+XOMisEtr+8DBUqlpXnYrVpg4SFCUXJqCgtWQi/s9xbo1ClP/1VLxZ6KorFe+3LtXMS+LVykThpZjH11pvvo0un4fFJE8X2qPK+bcd81KhVAVEmUsLvNG2grvRpNgt0dqXN5o5MvMM60WLyRhue1189hj49R2oBbdfCt3O3Rpg5e7w8A5lE/aXXtQp0NoQ0GFGsTYsBioBF4XUn4dDBt9GpvXqEch0w+Mvw0Qr8+K/j8PkvwZ3gjXeVpblgBEzlr+n+08BHv1VO01T8KTEhGWff/xyP1u9p0p5FuJCJUaMmD+HAkX2Y8exYNGpSXyxOrDH9XXbDp02Zi9XLdiESJr2Fz0ZhoS3b1MKbbx3Dwbd2IX/BBIHi8n4JzDukjSiKaGVmBLFg7lqsXL4FYT953yyiKTYYQddejTBu/AjKq8V9cImmyM5Jl+SMqvMM4hRVE7eAMJMruyBuKGjJCXrzJp3w1We/wkf/XXmFRXxu/ca50kyiUr0nidO0gIj6UE2dIkOKyAmLenpyYiGjMReWpCgpkfw/nxTbDls+gRCzoIpQB4O2X7EIxozrib6DW8HliUmCHgiEVWQzTLsiFtxhuOxuVRQPpsHhICyd51QC/vXrRby88zUsW7oeF34nNNgYBhu185GTW1C0eH75zsq15fWzIMljKfmX1mHe7phpK5TLGb/2W+QW5Pq8c9d87n9dvb5NiL9SFVgwlCnzEFatmoDadWoKP5EUAyZ0FD3y++hvHEOCTOGAgI9Q2ST06zUcbx14W9a9CLpF6eW7DFWr340cX6asq04d+uKD0z8jHOSZQiRERCZTK9Y8g7r0ObawQcQ1w2au6oDwOTPRZKySAi4nJEVKIExvYbX+lEJDmmYJKFWsiiBNxMKNe9HGorkH+g/tBJuTvHO9r9kZ2cIJZYFOx4v9r58WRWyh6FqA+g9WxMbNy5Ht+11VrA3fa0Lj09OzpfFS8pbqQtFgwSF7km4JY3vi8Sf6Iz3zN7EXY4Euk2E4lOftU9s5EdxypKD4jTXiEzWzsBgxsjtGPtkHoUiWcKQ5eeZ5KurkwSCOHn4XvbqNlWM6HGLTm5lBBNt3LsC9VejTrdGR+zgt/TLyJRXGzTdVZ0ogz5hQ8myfD0+O7Y/ufZvBm6j0MOYEpCaRY7xo7gYsWbRGmhwizmlMJVmgx2zakPMHA7BbqT4ewz2lG8Zh0qaeBJuJ757dhXwFCPPltM4jSb1M1cin53RPoOU6lSOKhRD4tLR0aWDIRC7kl735zslP0bb1AOlxETFB6yl+h5d2zUelKnchYkz2AiG/PAsW6Gw03Fq0PhCxIxShWBltQcMYM24A+g7qIFRANhi5jvgdlRbjwdsnzqJti2ECjedn8e6y4bR640zUuf9emXTyjCUyhtN9nSheLRJ3ZYHOfEcGHFYWiAGxahR7Kwe54QnibX32zG9YvXYaatepIuiLlJREnDt3ATfeUBhZvhyNK2HaIboRCYZlGvrbL5dRr04Xmb5tmwAAIABJREFULSpFA0K9JHnvT76zG4WKJEqDX5prlqi4YQhqzMlGVxhuewpKlqgmTS3JxWiVHgMeG95NIO4JKUTPqDaJYKrsiVJwtmvdDyePf5iLOgHw4ENVsXLdcyKWKdNptxcZWQEsWrAKS+e9GD8rmYJVr3EHtr6wFhERU4zBYaHgr1X0eI4d+VApP2x/W4Ba99+LrS8vhy90XhCkhH6HA3q+JibQjcSHO257OI6cS82XiMvpWRg7YRB69W0hHHLuCH4FDkFMSDbPNj77zIxseF3J+PrLn9Hwgc6CuCSqhesyFI6gdp17MXr8EDRv0QNbty4WgWGihFicMy+WBopddRRkQBRTpwiBiMc4JJqGLRv2qLiheXDbgNK3FxR0U5Gi+eALZYi9L9eGDiCIPPBIk97lUt2cN984ij5dJxh0QY3pbK6Vq1ACr+zdiEDoMjwJDmnGM4YlJ6cg2xcwzkl2T/meRKTwOXu1oU0KiSFASeeOtSu24dln1iDB4xQXF1nb1ih++OUYwpZ0g1LokefLfS7DwqieEfq6WsPnqpj0l2Lf9R/6u3fgeoH+d+/YP/zzOjXVZI/FiYcbI0KIbwyTJ03HxnVv6vDTmMRw4piaz4FDR3fL5NnhVq9nESlyKIeL72NOJ7SDrp1sVWBkR1MPGrG2iWRJIWWJkYNYEFlpIbRq0Rln3/sRXo8bPh8hqFGk5HPg8NHX4U2mWJEFPn+mJLgxsfaIyQSYk1aSMPnZLEjS04Li31yn1qPITGfy4hTeC4+zIsXdePX17UjNxwOFBbOq0rOg1gm62RzglbPrzs/QBJsFM/1WaVf13TdpcoAz8YsILh94+72XUehGl/KmWUBLkWjajRmFqky9tFvPXyJXnoGcIiMsMuY9twqzZ62Kn7zKwgQ4QV+zfhECwQw43BTACsJOWHmEjYkgXOR/kRdmS0b7tj1w5PCHkiAKoMBIhp4c0xf9B/aAzR5E1OaDz68cagZoPmce4hRtYZHNadavP1/Eww81Q3ZWxJgiuREicsEeRseujTBt+hhJLpKS9cBnYGGTx+8jzNtjFHGqah0/aAVmxnUWQUICvclZgAdlgkWuFAVCLl++LEmkojvs8AdyhILhcqbineNfoHWrPmAuzSLHxSQ1nIMXti9GtRr3INOXIQmj+LCL7R6fu9kgyJ2gM8ByjSZ6mFgEJQAlJqYiHIgKPK161UelYLDb2VzKQfl7b8OqtfNQqIhHngEbRH+J4vGHfWtM8O1U3ybPlToQtGlSSBttAN8//RlaNO0f96Q1URBcY9/9dEw4eUywuH9k0iz4cYURS1kqBZxyDKWoDbHbT+EihXVzDQ/s9QRe2XVEmjRqQeOQyYjNE8Op0/uQmMQ/RwVKar6+//Z3NKjTWW3a2CkjjYPCvRHgyfHdMHhIP2mo5OSQBsOERNcek2eK89GX9+wZ2uQN0CESlfpFxj6Korck4PjJA4hZo4LGIL87FM5GSqpXEm9OJITfz+0koodMppKReTkLLmeKqGBPnvgcli/ZpmAVaZxxHwIdOz+Cqc88CZvDD3eiDZcJ1YlGZZpEWDXXAdcgE36iJ2S641BvZ947iuEQlmuJJeK2EnUQM+D5MlWNhDByVBeMGN0DWdnnYbE74PUkCwwxm5Z+4inMBJCTmkzkK+AWriEnGEyWrBba10Xx0w8XMP3peTjwxtvq6U2OO2GwLy3AfZXuEv48VelZoJtwvysaX38aH66d0GijKu8r75+N3/nD5Dz351Vj8FoFvv4u15sUv64k3FKsBurUK41169YI9YFCRbzn3N+0oeR5npVOv3k3YmGqoSdhycK1mDZ1ibwXkSNcYyffeRlFixUUDRTGkWlTZmHZot3yGX6fUnUs9gDadWiImXPGIhLNVscRighyWkdf4TATzWRFXdmdCAaU8kCfbybXoYBaVLG0DPrtuP0W9a83p6U8SidMHiQFelrGOSQnUbSPih6ceLkEwdSxfS8cP/q5nL9iCxSLoU79CjKBdHm43oMIyNRNbciSk/MjOzOCW0vURnKCCxkZCh1gnBw3cRA6dmmGhEQq44cRCOt0muub8Y7Yf7GrDMcQ9Dtw2y11VQk/yr8HKMg9cfIQdO/VHFH4YHdpUS7PP6bUjfdOfYSWTR6T4ogYHsLjWVitWP00HniohhRktK+SdRyJIZBtQ5kS9WUP6wRb49+YcYPRb2g7mfYrkk0pRWy4rFiyFdOmLNIzgWLsLpf4Q/+e9j4yfOekCZuQlCgilGyatWrUFV98/qvwY/1+w3o1BixYNh6PNKoLu43QdkV/SWFkU+VrUzDOnKTzeasFl3KWlWtrxScf/ojmTXsak3hjvVuBrdvnoWate6UA43dwe10SfyIB8m4LoHih2jINpZqqCW6aMGmIFOjRWLZAgHX9q1tIICeATz/+Hk0f6W9QAqhuG5b4v3HbfNSpV0FiFAcVPCfFz14QiXkL9DyNfmNPRoIBFChQAL///ruomrMIU1VzK069exatmg9D/gLABx++LY0ZpysiE3Oe/6I5FGMxySmnIiOoEcLcz+1Ilfzmqy/Ow2E30USk/AB9+7fGE08OhifBbBT5xAKDMYYxjHmDJepB8aJVZM9Ig8oA+UyeMhQ9+7RDGNmiK6JwayeCvihcjhR06TgYRw69J/kMJ+B8XjVrVcTGFxbCH0gTgTg2on47l4bqlVvT9U/OTkFF8pzcPh8V771DRIyJuqIDrNdTAB3a0unhEz0qeZawmK9dAcvWzhGPb9MFx2FxyfdIu3QByYk3ouiNauspXu7cRFYipQZiwBBOlrm+tcHPnJnniRmPGfe4ztiI8bhS8eTjE7Fp/T5FFBjTfjbaytxVDBlZvwtvXnJMaVooPU8b20q/MdFkjBfUcHl192EMGTQpjvyQuE+UDoDX96/HrWVuFqRpDCoIx+GSUMwsTpw88R6WLF6OVatXIBRlYwu4u/QjBm1RBTPDoRz5rifeeRGE47u81GJhjOWkPASnO1Gog7yPglSMMSbZke33KXWMujpsQNm8gkYiB3360yvkM3gvRdvDCnz57SF4khVVZmqVmHFNUWdsuv55fIk/0D+Ne9f/4b9zB64X6P+du/cP/K5ZoLMw4UYT6DL5qhYbLqdlo1mTjvjpe2Oik2eq82jjali5eqFwwpk0cnouB7ThGc7ESexf3AqJEZVVpvJB2l15sG3bNhQtdhMqVysvE6WgPyy+yw6LFx9/9BW6deqHSxcJe8rl3nbp2gjjJ4+SCYLAA2MUpQjJwchAzAKFfpzswrGTS1XPOc8uw8L5m+JJpNUeRkIS8OKO1bjz7lIGp8e0CYoJNDW3QNduJ+2bOGmlbQXVaJnMuZzJIgAyeeJi5RYZ9+ahR6th05Zl8AcvauHL7EgS2Dxc2zyK9uT2+HIIbXdLZ5gFjKhePr8NT0+dr7B0Hry0XbHGULXmHdi0ZYUktIRXc/LvD/rF/oeq0jmEcFpccFiS0KF9T5w49pGqZBsBkklu+45NMX3GFJni2d0RgY/z+fAZsplARd8kj/pVZ2WE0b1bP3x49pvc5JRRIAaUq1Aa67csRHIqCzVOzykk4hevzpxseouy8DJ8rAQ1YAr6GYgMCoBxchzjAc37HgEhs8KJE6syE8JpQSBIrq0NiZ4kKZzfe+drdO6gnr1x2zxbGFtemI+K992OgjcVEDEjNmXkc+NcPsUjmoVJ2GxQ+Vm8sogl3NWD9EuZeGzoEzj81llpyLAgTEh045U9W3BbmZuQ6f8XPF4GZkJEry5y/uLGFDilBuIYu+J0JjDsRhhpjxw6ha6dRun6Yi5o0BRYc/7wy7uSsLi8boWFGomk+AFTddigjkjyLgJIOuFgIs4AyD1CKsR7xz9G2zaDFWUhcES7NKsGDG+HYSP6yNSC700Ope6FoBROI4Y8hR0v7ZfJoClqxlh68MhWFC5SIG67xiRMqQa6QSJM/lxJyM6K4qEHm+P7r/mMVBtAim4b8NysJ9GkeRPVDbCzZRYUz2OuUTs8BkRQg/q7p09h8+bNmDd7rnC8ExMKiI/uQw3aKi3EKKokl7YDBw5twS0lC8EfTkdKaoJA7rOzArKfmYhHokq74RRp48aNKFAwCS1btpBrZwNS0D9hD4rdUF2E5EJC32EhFMGQxzph6Miu8DCZ8atvMuF9JnePidbNRWpg3/5VuL1McWlimM1NfnEm1Yh6hePaplV3vH3yTJzvvHPPMtxbqawUSeY6MEUsc1fbVevw6nX5B7SHadOUFwVyrbV8FdQ9z/KOSnJ2dQKllo98iZ8znAJHLVyoovzdizuWolLl8qLCzDjBJozwdS2kGjhlCuzPCcNhS8TiRauwYP4qUDiYr7vLFcGbB/cg7fJvYhXEZ/brLxdRo3I72HheEAnhpPNDjjRbDx3ZjFK3FRYeOuMEBekEsWLYk/Fc1KIuguXLn8ftd5ZE7do1Bf3DM5vnE6f5d5WuDYfdC59YHSncfvS4/ujZrz1srhAiXGxMkqOEeDpFJK5Pr6E4+KaKxJlCW1Vr3IldezaL80M4wiRY9yrPI567PPtvpoe5UHc09rG5NXBoB0yc/ITYL3ENeJMSFSHEGXeEE1r6rzMZ98gaurlwNXkPogI40eT5QWhuj96tpLEXpgiTg0QaQvZJZ7LhzHufoC19us2zQA5K4JU9S3FX+VJinZSWQe6xG7A44bLlQ/EbqhhFgrEorMCo0YPRd7CKpQlfnYgdj1ecElYvfxFzZi1FIJA79uO+/Or7o4jZmdzb4AvkwO0kXN+LPdsPYOCAp2RI4HKqIjjPv+KlknHk2D7YbSGJzyLcF8xRaDtRdUIZUF0J7s927dtgwoRxKFOmbDwec4J+8vhHaNOyt9xrbcTapUG5YetiQWkQIUWUWrZP40+Sxw2/zyI2aw4bxSpV0IrF0eNP9EPfgRTHCyAhOUHsKsXClpZlviDOnvkCbVsM14KV9buhZbBh20LUvr+C+FOL4KU/KGeLTFBZnwj6zETiGba25h6MqJ6OqXJt5hpE0Y1+cgJ2vXwUDRtWw/yFz6r1VSxLoPSiSxJgPPAgxKqbqt/hsIgccr/mZEaxeOFqLFm0QUVczZcNKFDIjjfefBWp+TzS0KLbRYhuFmATJSh7JxZy4Y4y1aTpawi8y/d9YnRvDHmsF3JCaSK6x58XeqPVhYDfip7dhuHQwXcNoUKNedVqlMOmF5bA7lT4GN1WNm/dgYljlmrPn3kEJ8+0x9s0B5Wq3C15jYh9Wjh08KB9G9JNPo2/r8sJVKp6F7bsWG34oDP/jQlHmnFSnUqsuK3E/TpBN5e3iBQOxYDBHUQPQgQliXrMpkOABTYRE2bTKGIgvbiurDj3ywXUqt5W9mReyiIRiKvWTkXd+2tIvOMZyDyP6vk6RVb3Fi16ifQJ45uvfkaHdr2RQeeRmDZPODjjez01ZRg6d20t7hrMx5S+yO+m1n3Ma7p26Y7ixUtg0aL5SMznEP/4yeNm4YWt+xGlwGWYTT1atAXRuetDeHr6WISi/K60HNbmPv3fubejYb8OrpwJOH/+Inr3642dO7fLmpVz3EeahxvLF6/HzBkrjCl97lnx6/kzyKY7k+wFDhS40o0zTRCNJjXrGo3jvErFfzHluv5jf+8OXC/Q/979+sd/mocBu3TCXzMswCSpp1e3w4tPPv4azZr0EoE1HtQi4GYUDF26N8KkaaNFzZPJD5N+Efxxu2X6yb9jkFLuC3m+Fvz6629YuXK5BJ+Zz01HJOZHIOhHkjdFk3SoyNnbx9/DwAHDcPECAzOnwzq9WLp8Ouo3qI3EZIdM6Oh3yeSb4j0iOBIMCZzNnxPCnt37MLD/VImDbsLGIkGEIjHMWzgWLds0FI6sdKuNAkdzTcPTXdTCdfrKLjYLdHboaWfDCTOTaU47yt9jdB75a1Fg09aFqFrjbgTDaciXLxk+sfMyE9jcRoBGZ3aWeZB7xVbLlxOUSQotlPr1HImDB95RWKc043U6Wr/hfdi0ZSXSMy7AneCQAiYzO0OSU8LcGJAIbfNlxdCjG314z4iaNbvOYl0SDuOWkgWx8+VtyJc/EXAEpPuscGgV0uH7XDiXhk8+/kKU9bOyYooSMD2kaX1SrwrmLZiBpHwW2FwUmgEys9Jy9QXE/oNCNAbnPu63bEyxBaFgEdE3dqYF/kwv4UCWJI5is5GQLEmyQBvZCrdE4c8KIjXlRrx78ks0b9JNAx5hysILDWPPvrWocG9pZGSnw+Wm4jU/hxkyM3wzyeF8SF9MVDnB//1cmkD6U5PyScE2bcpUrFmzR+F9MaBEyQJYuGgu7q5QRtRbo8hQWsR/s0AnPlQ47xZOvyxwGsUCfdZXLNuIKZOWyvSIBSCvxcYpdCSAX859gCgyZZLGBoQ0p+Q+6SREYKVMdsm9dGlRq/oQJmedP2NDxGdB184DcPzol5KIRkWZHTh2ajuKFicvmxznqFA7TD4pJyTnf8tElUrNcrF1FqBth/qYNX+qFNSqvq8ceML1uMb45wR3suwd7vEDbxxDr25jDB0H4+ciMZQuUwCbX9iIG27ML8gMri2iZjIzs2GNcNpNWLINp8+8g0GPDcHGjStQ4uabJUFUiyAbFsxZjgXztyh/kMW5aEnE0LxVPSxdNgeZvvOyd3SC7hErPZ5b0RjvlwsvvbgLy5Ytw6uv7ZJzQ+Gmar1HX+HSJRuoerXh58zvWaRYPhw+sUcpGob4Ge9DckqiwrktNpQsVgd16t6ODRtXS6LMCQcLVML52NBi84PQ3ndOfogunQdK0pWYDJx8+4BAhjnR53lrukuYE11dzXkFO40z5981jwRZYopQmaHlWlx1E0B5LTrH1cJVfJ9c2D3PEt5blyM/SpWsJPfrpsIJ2L1nhzRygv5s2fdct/INCP+k768nGVkZAYwY/iReeeWY+jQHgTkLx6JxkwflPnD/UX2KCfCsmcuwZNELf0gA2UheumyuJLCkzchUKkKrJqVb8VkTDfT66/uxaNECbNuxXlSTOQlkI5Y0BQoy3XUbp7WEHquAktdrw4DBvTBoeHdEBUKvDhCJnmRBBbFBWrtWQ3z79QVjj1jlO9SofR9Wr10oZ4hSoIgGUUQPhaY87lTcfpty6hlvTX2Nojcn48Tbb0kDiXZ/aRk833gu+EXwjHFJfMvB94nh7tsfEFg/G6ZseIbCMYwaPQCDH+sKmyMoEHcRnOL5502Rqenxo2fQucOIOKRck2XghZeex31VS8tEzuXVaVws5kbIZyALBAXD/aH0hx69OmD8lKHyOdLsyskRZBgb5ovmrses556Hx0NqCWMpkQUhvPv+XhQsrMJlNgd1KrjfffBYU9GieTucOf1T/LpkodiAiVMHo1sXQsqDwsvn/ZBzToA1/O6qhfPEE8NRsFAKxk8YKwU89xnPMIrW7X/9OPr0ylUsZxzift+1dy3KVyyNqFX3hyeBAltZsEZiIqJbt1pLOcd4f0jR8Pl9mDJ1FHr0bSnOAZygE+nC66GDReEbCmPfa0fQofVIsdzi2qIyOtdSu85NMe2ZJ+F0U/wqZGh2eCUO8oyQKjTubZ4X2QdRsWeuRU0OrmWiVTjh57Ns27q/3KrxEx4TYTYfhT7t1NMJSTEIGyHjWXC4nHA5CP13Iis9R6D/FDnctfNN9O45SvKa+KDECJyDh3bDk2OGIRhVsUOCt1TPgXE/Bed+Tce9FR7U+EmkhIcDmyAmTBqGXn3bw+IIymCAE2F1D4oKpax2jUb48fvf5VnzPOYebfBgNazeMBeBECkK2tBfvXYTpk1aKc0hNgQCgSxJkV7cuVDE/SiKxrXHyXxq8k1o3aIHjh35QOK+aJoEo2jQsBKWrp4Liz0kLkVihRkj5caDWJSinsDtpeoiFqHIr8Zg5hhdurfChMlDYHOo4CSfmVxr0CcFujayiWpjTk0EUQBuRwL69R2MN19/XxrH1EqiA8DtdxbCK3u2wptIgVJFw8XviegTcXLvlxjO/NCXAxH//fD9H4z9YBUEZTgcQvOWDTB/4QwEIjmCZszKypD34vCN3Hoqy/fvMwDvvvst2ratj6nPTELUpjn7bz+lo+ED7SBSGqTUsWlOaIgF2PfGRpS79zbhxpv6UTl+Fups8HGg4ZK8vkOHdnhsxDA8/MgDhiYOUTMeoS5MmzQXa1bp+WyKwfFh/PDLaRnykT4SjYZwOf0C8udPlXupEU3Rt7kQdx0Y5O6H/+Jw5B+vpP7/fMPrBfr/9nPlFM+wAmECKWJT5H+K6FpIBEO++uJndOrQD2kXaD9kiOQYe6ZR06oYO2E0ihQpokrnHh4MmbJpJVWLqpgbYYxnz57F8OHDUbt2bcyaNRPp6ZeRmOKSQ5iQXhaRFCdLTc2PrIwsfPXld+jcsS8unDdqKyMHnTLtcXTp2hZ2t0VgUjk+H5x2j3LfA0Hpyr7y8i6MemJuPEDw0ElOsWHthuUoV7EULDYKozBJUOi9ClpYwImQKKMbwngCi3RowklYpvp/q6APuWijR/0f9r4DzLKqynrd9FLFro7Q3STJQRQUUEBRRAXDiIOCophFUBAVxTiIg44y5jDqjGHwx4AjoIIBlCBJkJxBMk1Dd9Op4ks3/N/a+5z3br16VV2pA3Dv99VXVe/duE+4Z+299tpn4Nxf/Vk8xXPnF3DDTVcgyIem9BaZh2mPt40ic5JR8QuWr6DdK8OkXPYKFfDO2x/E2485EU+tUtUojcAxL8cTQHbhH3+M5+69G0JUZKHK/Lierm4MDVUQ1yhK1Ym7brsfb/iXtwsNmaCF3kypZ1qgFzTCrrsvxefP+DR22m1HmRAtFfrGG2/Evff+E3/8/Z9w4z+MCrQNgEK95+95zzvxoQ8eL3leInbnM3rEhcWI0AjpUJDcdSO8phOq5v436LgWoIuIj9L7RZQrIN2SkUpP6oaSVaGiRDkB7XO650gk5kc//A3O+vJ34YkYGIErnUAVfPr09+Od736TLCQVlBqVmnEAOl229PL2dC8QivG6pwbwuc99Dn+86BqJihAAveSlu+KrX/8a+vp6RDlfFk3y7GR4TJPibiOM7HcEynXWBy/IQp06AN0dvdj3+QfhyeUUc1L1Ye0MfGHVccYXT8E73vUmJJ7meUuNXoJhlpQyFF46W4Ssakp9qXiiAnh6/uXFHRRw+aX/wLFHn6YvZp+if/vjf87+mkQILNWO/Z6pKVKRgPcQuTjubcfjmqvvE4cdbSUL+QN2FdBAgRwVXWM0gTnqCirpQKrXNLG6kOvBpz7+BZzz/y5q5JoxCsL23PN52+Psn/0Ic+YWpTQa0wm6unoQV+lVd/GPf9yIEz94Mr72rc/jpS89CIGXKFWapbP8IlY9uV7u747bVqQS9BTDHnvca/Gls04X8RuiICvmJvOAU8Uvf/lLfOXLP8JFF/0SO+y4WCjpUuc+ZAkdKtYmOOF9n8af/3hdkz1jHGhHHvVKnHTy+7H9js/B6jWrcN555+KRR+/HGV/4nETStl/8EmnGM8/8KN523JsR5EJZ+BCkMZ2DrKVCvgdXX3kj3nL0B+V+Tzn1XTj1Ex9EpUr9DXXI2LZsvj7sQqU1oj3RAibtMJwIoPO7VmVHC9atiI+9jl086f6MnjAqXC0H2OU5++lnHrDr7kuExfPcPVleSoEUHUCce/N5zuOs6nERPvzh0xvVC56/z7a44KJzBWSQCsoIPMXV6FhbvWpIKOV33f6EAtKaMjLYN5na8MUvfUGiycPDWl+X9ExLpTznnF/g61/7EX73+7OFGsoFMampIsbk5nH+eX/CR078gizUpTQmxxBVoA/ZF2f/4vsC0At5T2oUFwICfgf33f0ojnj12wUQ6LuEJUMjeLkIt9x2FTq7PYTxoOT00klOx3Kp2CsOv/e++yT86cIbGu8uKXMn4/IAnH76Z7F0m8VYs64fv/jlz/DEivvx72d+XinyXT3ixPr9by/FKR8806Rp6ZxL/YxDXr4ffvy/X0filOHl1N5MqRkaLKOnexHeesy7cM2VWrddmQW6SP/Up0/C8R96C8J4SJSXCTriuIQb/n4n3nb0+0F2McEI3/MCRpfMwZ8uPRfFki7Gu7q6UB4eFhrs+9/1MfzlkmtT3UkZO1/5+sfxpre8Xpyq5eow4kgdi1HZw9133Y/j3v4+DIpCN3UbQniUowiB73znTLzhyMNlLLP2Mp3zw0MjkkZTrUT48pe/jLvuvhW/v+j/xBklQmCFLgHnFGj80pnfxM/O/rVEtfmOZPk8Osw+/inWun67OJ9JlabDjSCtp9SLn/7kF/jMqV/Xd6oRN6ST6YAX740f/+zr6Ox25T1NNhOfn8wZahPwmnvuciAGB1Q1LVdgegud9FV86vQTcfRbXo/u7i6hq3/nO9/FnnvugaOPeYPRrDFh3FEON60Dn8uzTKNW4WFqxj13PYa3HP0+rFvDyjTAkqXzcOFFv8GCRT0YKa8TVhTXDYPlfpnPamEdcaglJItBJ3JBNypDiTiI/+NLPxTnE8cTn4Vjlzn97JNnffV0/MtRrxSALvKpUSLBhsGBCv526fX4wPGfMNFnF74IQlZF8O0Xv/oxYjq5k6q880UFfbCChx54Eke86u1wpBqHOpS5UWvg0it/g65uOvHJAHNw0y2346g3fhDUyBTWAJ3IReD9x78Vp3z0eHkvMqc8qfs47//+iI995AtG8M6klgE45NAX4n9/+QOJDr/k4JfguuuuRGVY08HKI0PCxHr9EcfLOOKaj0694ZEBbLvDfPzx4l8IE5PsMTpfuT4hWGeZMdE+ENE+ZWAy7YSv+/vuexCvffXxYhMpouCQdfEunHDycSh2kIURmXQoR1IEVfRQbcBnpiPilJM/g/N/c5lWEJI1pGoA7LTLUpz/25+jb0GXpE7JOz7Hdy3XtTncfvNdOO2007B82UoMjwCf/OR78JGPnYjhylNSu3xofQ2XX3otTvzAGWInsvYk1YXcojAjAAAgAElEQVQO4i4f/3vOf2Hv5+0ufVE0D4KilsuMYtx555345CdPw2GvPBQnfOj90jdoEwY+KiMU0AQOP/Rf8eTydaKzJGmwkeo1/eXSC7Bku4XSH5m2qqyoqqm0UBImwagAVwOc2/fRJKtIbW6c9TS9fgbQN3PDsayT5OBJmRFDbWH+iaN1PLm2Lub7cOftj+I/vvgtXP7X6xRQCJiytZmBt7ztcBxxxBFYsnRr7LDDdkJV4UC8/Y5bceedd+BXv/oFHnigH5/+zHtw3HHHiYJ7V1enRH/5Yhd6YhRJmQrmulDEg1FR0nm+etb3cMmfb1MamlHqfPGBe+F1Rx6BA170fGyz3baoVxI8+uhy3HnrXbjgggtwzVW3GXqQTjQHHrgPvvil07FoSZ/k/7n5subQOBTZ0pwZoYJTwIW5tZyUBRhzoUc150Ryt0glFCqcV0Kt6uCqv92I97zr4/KiPeGDb8UnPnmS5KAJSKeIj+SE6wtEPeG2fggnV60vye/zQQf+ed9DuORPFwutbHCdxJcbwiOkr0vdeS/GnLnAKR89AXs9b3fsuvv26KS3VMSJuvDgPx/Bb359Ic79xQVYt4ZROfViaj6yg0g88qp2mqaeCThj6SEq+PK3VU62k3Sni1cffig+dPJ7sfXi+fB95s/FkiM0xNykAu2lSe58Z9Cxw+8EII+imBsviwD0WBZi8uK3kXLEIijIMjBCFY0IOvmyU1XyRx58GH+46DJ89cvn6AJWWPNKmXe8OkpdwAkfOhpHHf1G9PXNkZxTDXPaXD6d0JsUd1VsZr3YKy7/O07/zBewcuVaWaRygfmZz52Atx57FPwcqaIjohrOl6bkewm9Udtvg9s4YnJUQ161ajXmdC+UBeX6NetxzTXX4uyfnINbb1kulDtbblAdaFzRV0Dm/odOPgqvPOJQ7Lzzc9DT22VAh6YRcLGkYFrrs1uanFV1Z3+s1arwkhg5vw8vO/hYPPzgkwII/3jxOXjObguEqsk+IwKSoea7aq5dL1ateBIPPbgcrz38RDHvXntvh79c+nsMVlYKRVTKqhn6LiMDHA9sv7DC/lhoOJ1I7T/j9LPw/87+YyMNQ5gsDrBw0Xx87vRTZeE7d35J+telF1+JK/92Hc477w/45je/hENf9TIZUw7LMYpyf6xllgpzMNBfl9zDe+9eJkJBPlXVQzpWgJcetg+Oe8db8MpXvERKbw0P1nHNtVfh57/4iSyQf/jDH2GHHXaQCD4deaQeUjyO52d07qZ/PIw3H3UiijlXHDvsQ8yhpg6CdEcrjO6yFu1/4uCX7C/zzHZbHSz2YpT99NNPwzvf8yaJ2ouKvRHUZNWED5/0Cfz2/Gvx3H22xX99/ztYsLBHSsuRCUKBM9pSoo0crBPmkfOsrbnkrYA7FTWfTF+WIZyKpo+iuNvouWXK5CUC7bu92HbrPY0cMqT/cui84x2vwmtfezj22WdfcZSsX9OPG2+8Fb+94A+46MIrxJZcp++511L89H//Gwu2niMOmwikMpM6RQYYBS07sWb1kOhu3HvPkxrxM6lHBBUHv2RfHPu2N+HVhx8mTt3BwX5cffVVOO+886XG8Ne+9g3stNMOqCcjssBkVPm22+7EXy65FF/9j18aKq3OJRJZZhs4wGuOPBDHn/hOPHev3cUBunrlatx046347CfPRP96zqcmnUcqgmjVhu12mIP/+Mq/Yb8DnovYZQqIpDJLeSo6Z8ieePMbP9SIGNta4da5Ia0nam3Aby74Dvbca2fk/QDLli3HRRf+Gd//3s8xtI73SCe5qmFLSUIHOOL1L5Ax1Tu3V1kEI2U8+siT+N53zsZvz7vc0K/tPWs/yRcSnHLqe3DEaw/B4m0XYs2adbjxhntx6kc+i+qw6LSlFtEOSp0uttlxDj756Q+LM57v0Xvvuhtf+fLXcdXl92jVCEf1CRjlZhnEEDFO+9w7cNhhr8BOu26HwYE1ArYLXgnr1g7jwfsfw5FveKeUFwyCkim1qrPuMW99Dd757qOx+x47SeRt1co1IrD5gx/8D/baay988Uv/hp45FBFl+So6JoF77npYUtTO/7/LR/ueEl+U+plq9fHT3o3DjngJtt9+G2EuPfzwMlx28WX4wun/DSFvRDwnRW41ysm++oY37Yf3vO9Y7LrHzhpZL5O2HwjDgWk0//Nfv8YZp3+jwapwyUwiyvSUomz9YN1zgL/85ULMX9htnHItAN2UyXMilhZkWLKMNWvW4Kq/3Ywzz/gW1qzkXKhiiGz33fbYBqd+/CQcetjBMn5IF2cFF1EsD8lwKWg6WOjj6quux5//cBl+dvbvmwEO4+ilw9WQ/8RpdNJHj8Xb3n40ujtLwkR6/HH2wUvw5TN/pMQ13oMI4vEdTGAHHHrYC3DaZ0/BNtsuknfE8HAZl158Oc44/asYWM/+pCwBqbYgjJca9txnHk775Mk46KCXyPvQ9fM46l+PxT+uudfMf8pG4Nrj9DNOwvtPfDfuuOMOXPTbP+O73/mFBFY6OuagPMx0RabPOCh0AFf8/U+46E/n4YEH7sbnP/95YfStWLECF5z/G3z3279EZZiOoAAuclytyBqOkfNFi4v41GdPxv7774ttt1sikV+mQFCjQajfktqjZcCEnRiHwqw57q0fwM03PQwu5Wi/G2++FIu368a6/mXCgmBfEcE5z+ryVNHV3SHA/fe/+ws+ctLXzXTOCY5rnhhdXUVccOGvsXCrHhRKHB8+nnjiCTyx/CncfNNdOP+83+OeOx4ZxXY7/d9OwNvf9SbkOyIMlQfR3dGD8kiE355/CT7+sa+KSCXZpaLn4MTonevh/R94B974r6/HokUL5OZvu+0OXPKnS/DrX/8axxzzZnz0Yychcph2afQ8Qk3T+/KXvo3HHlyDkUH2YdvJQ8EPWy3uxGdO/4SA/223YyrSCGq1EXHUyfuNO2lvML+tA9iqx6VV3je4Cst2mKIFMoA+RYPN9u7M2abnNMh3yKKPwJlKoEND/SK6RlEueqNzfi9qFRfn/eYi/OLn5+Lmm+5uLEIFqNucKnuDEjow/zjAMcceiA996ENYvHgr+ZCTCKlvLN8gNB5G0Z1Eyh5RXVnqhRdLcBPWlUxwx63349vf/gGuuPwmOV4Apq0uZNeXjTza5nUPPmh3vPd978OLX7Q/OroLorzNF5Sb15qSXqIeWQXorH6pVD3JXWPJERMBJCWMHnEpo1OrS3SXObwE6a849NV46MEhXPSHn+C5z9sFCfgSMB7tyJaXs9QcA9CNSJrjMc86ge/msN2SlzbphZx/zTtZNOu0+owRlWsCgF+f/2W8cP99pCzX36+9Accc9Ul9eHkGFd5XgS6t1cqNL0lGliTCxNviuem0tmz8BNhmmx4BKLvtthv22WdvvPJVL9fSGZJrzgNovxj1iFQ0LphUwV9LFGkeOyf4RgRbALJZ1Ddy8mMEnoqBaakfR+qySqmNMhX6KTrDVIYR9YYnCbZf+jKQnFFlKqjpX1ZwiGw53o99vocfu1zZEQ3niNb+lene/L7r3vtwy8134n9++DM8+mBZnEDFInDiB9+Lt7/jTejuzomYD88hOWowJXxyer+TAue84DgAvVKtord3HmrlSJgNJ7z/BFx26T+beaDmPSSLbIlqmTazWRMO62+/FW899hil5iU2uqr1QhmR5CKHY4wiR1xEaFk5VRn2mP87DPzpwhtx0gc/i0VbF/H36y+TvNpafUgcEcIicXgOlmbRorhcxBJQvOsdJ+P66+7BWWedjsNf83LkOyiaRIEnFYDiArWrO49aOKg5jj61IQwVVXQGOPYdXHX5TfjIRz6FwQGC+5SCuSENCM2S80yNjIad8aUvnYklS5ZIWUSK2HlSspCpGva6NYncBk4PvvnN/xYKtCwYbT15C6Lt3GH60okfegM++METRfyPC2xGh6hwTJsVS1w01FApR+jtXoKzf/prnPrRLyrzwAhyyRgVqq/+fOO7n8G/HvV6oS8yhWGn7Q7RtBUOBxc48OCd8a53v03GF6MKjz32GL7ylf/EHy68Ey8/dHec9dWvYsHCecJKIIgni4aRKPZFtofmh24gSm7n5PEqDjRA+SQcTXZySZ9zDEC3EzEnMeaAsiJCN7bZei89yjJyWi5n5znJsTeq59z9w6cch3e+6+3Sj3Il5hoPwWV6QqLCn6xZwcgnHZEE6l896zv42n/+ZNT7x7a7nRvkNlzgve89AieddBK6urqlCkS+5KsjBj522vEVsg+JU4KBLOg34EHIOZqpg4ceuUrp3ce9C3+7/CEVQbN6oCb9yfYJcYBGzGF/M44/8T1yXToapBxfjZHcEn53wSU4+SQjAmX6kgVGOokD3/zWGXjt6w9BqSPAyOAwdtrpsAYdme8LXl9saZgxjdRylqO88BvYc889ccett+ONb/hYU2vJ7MQSbxIdNjWwjQ8Ujz1xDd5yzLG45m9mwU+HuenPo7qh8Yt+/JNvwz77PA9vP/ZU7fO8d/o07fra6toYO/Lrh5f/jZnxAg64rpjTOw+D/cwvB0479d9x0YV/bYDExrxobGrTsHq6GSX8BN7ylmPEcVsL16OzKyfvkptuvA1vPkrV6vkj6RPGIZ3zgVoqaPeSQ7fHT3/6I7heDtsvOVhNb96rkoJg5mPR5TSl9JRq/R/Ye++9xOmk86fqUcT1Dnz2M2fg3F9eqKmCRrjVYzCS1/WAnl7gnHN+ir2eu5tha/ELG3Y1g8bWsY85R/FdXscxxxyDq69ca1h+TRsTCHJNw98fO/VYnPzhE4yTiw5mF/lCB8KaCmGe/ZOf4Yv//lOdK804pE3pe7frLRkTdo5T3zk+/ZljcfzxJ2DbpQc1nXDGTo0KoSZlQjqBzzFzuTiAjz76GNx4/Qp9fmOTdJtQh5T3zrXKZz97LN7znvex/o+wjY57y/G4i+DTziuOaU+zzOooAR8++SRsu83OOP59J8FhMCAxJQG5NHOBzj7ggvN/gl133RnXXHkNjjn6NC1NyHEfmkoKFJ9k6cy8YZCaYw85ZHv89/98X+ZlvofKNarhk45O2ntJbKoztM5Vt9x4F/7ldSfKXPLmN78OX/nav6EerUeQr4sYKqPOVD2n0CTBOp3dpN6TXbX1okN0XdcITOjcI+1BjYYOVr9IYWBLWNQCQw0bcW765KeOwwdOeA/cXA21qCrilqIYH/q46Ya78aUzv4Ubrr9b57yU9lTD+Ww+W7jAwfe/T02R58l7knObaov4+Na3voOvn/V7vW6qrr04qJn2ZucWM7/d/9BfZS4slYzgpOnjegJlPmg7p0UyprAGs++s7PekLZAB9EmbamPvmPJQNQaBLs514DKvRvOlOencefvtuPa6f+CqK6/F8uXL8fADw82XZg54/vMXY5dddsL+B7wQ++//Qmy11SLN8WG+nUTLTYTelD1r+3QJy5qoIEXAuo31CI888giuvfZa/P26a/Doo4/irtsGmhXgAmCnnXqw66674oUvfCEOOuhAbLfNEqPdHZuSWLYOuRFeEYX1dluLKMWYiJFOGvSSfu9738PFF1+C3/3ut41yGJo3xJdz2nuQAmqtVLXGJGQoW4YCb6clqUcvOaNWMMaey87CdhKzOfQawpPj5DfZAe0iaU2K2Pg9zEyIDYr6ZHKAWhf7rfmr5slGgfZW+4wHGLT+8WhwbEu5aZ6Y3bjII+2ejieCUuYEM8eUUVZSW794xrno7AFe+IJdseOOO+LFL34xDjroIInG+iyTQ4HASZdSm8kYtYjbnEP6B3NTybJIv54MRY/lthxlFYzZzLH8XFSUG5v1aNi20L4j9Z6jHA455OU45ZSTceQbXyfVAYwYfMvpU22SuLjg/ItwJl/mN1yhZVUYCZIoo+bEW32HRps0wJyeh8dIlYfQwxMrVuOGf9yMyy67EtdfdwNWLGf+u17+kFfsgp132QFHH300tt9+W3HwaclGqlprioo9n6Y2KC1QKPWRI9GEq6+6Dpdc8hfcfPNtGCJd1gUoc0Dq9GuOeJ2U/1q8eLER1rE2UnV53exvk3ed5MS58+tzz8eN19+ARx4RDi6Wbt+Bl770pXjnO9+GXXbdCRWGYQzbZPttDlI5CQvgeIDKP8jilAuc/fZfgmOPPRaHH364Ediz48/26/RYsnZs5omrKJ9R1xWHo/Yg2sqOGatToGX5bD/Sc/F467C0fcD2M2EVGTaLfDYuuDf9JCGVWoWcdtn5JfjBD87Eoa94GR5//HHcdNONeOihh3HTTTfhjjse1jrwBAYBsN++2+DgQ16KI498A3p6ukRZX5V+tY9p7qf2bVEvjxJJwSA9ng6ef/7zQdx26x347W9/i3vvfQBrmSYFoGcusNdeO+JVr3oVXvWqV2JOX1eqXa0zz87Btusb9ewUQnbZx2Q+tvNvehwa+oSol7tSyUPnXxmRDWcfxy8ZLUI1JzW+Xpe0k64uCnSWcddd9+L/fnUurv77tVj2mK5w584DXvOaw/DWtx6LXXbZ0ThN0ypepo2NA3jsvD96fhRtGLACi1XgVsQo5TqJ8CPz3hwnRcl6QVzmkjeIGCndkYY3RnqWod3b9xHdIDnp/81KKnQs6nvOMtjYtqzP7eeoZxDi7rvvwWWXXYabb7oVV//tn9pILrB0Wxd77LmbjJvDX/0aiZZLvXMBAFqpRe/CoCuKi0ndbxXiEhDLOtVsL/54pH0b5G67Ai8kDKzmuoHP3ewPKTFUUwfavnfoLC2VukSU64pLr8Af//wXXH3VTRhcr6bZfa95+NejjsSrX/0qLFmytSkdG2vZOHGqajpccy5qWaNYQ5CdZtq/ma+bAjXWYW33T/9ujOf0+mEUPGqZD1Njxtqo8f5prj8a9yzXtnNqyzwmx42OiMrbTsaZLZNqGpu/6NRHAT87+xz8/Oc/x4MPrheQX+wEDjhgVxx66KF49atfjfnzF4jD+IorrsTZZ5+NKy+/U7pt73zgiNcciPe+713YZZddRC+JDmOZJ4WlwnHriTOgOX5NXxJPAtvdlnG148raWZ9DKrIwhbHMd1UOxUInXvGKV+Luu9bi6mt+gyVL5yN2mbaUFgJMrwVabWTK7KXXj+k5aMw61VK5Gh1YSqaqnDyrFmm/0veDL8GiAoWdB8r4x/U34eI/Xow77r4Lt9/yhDojI2DXPXqw//4HyPx5wIteYLwq7dajvKapXtRoV12/NNpV3qm2D7W+Z5v3POav1nXjBLtmX03fAhlAn77tNsmRdrEn+YGmTJrNFxR6mlcUyirpvwpIE6GZERRxIDIvjzl/jJ7xZSe1pqO6LK75AtWFX+viprlA4qTBhYvS73M6iURGOVXoU8wLpHAN6y7qPrw+j+nu7hQa79gFditYnL4preCFlGSS+rpKLbYqwdM/c3bkbFhAFNKFGVKVCLOlezMvkqIpVBQng0RV7CmY4qDUURAKrILMdqJZs3FnMztHc1zqeWy+PxefUoXAhLNsLfTmok6WHo2L2zrF8iqVsj4EC1ouUc878fNTK4A2JcCQOsSBMh60zIqCvyawTS2u0pQ1oeFS0I8RatYkZ/TGV6pgrCkPc+b0CI2ws7NDNDKYk69tmwaj+lg2t1jSU1xGInSRRCejlDSTRRh/+IC6OFJQquI+kr7julKehv+PvzmiRVGtaAknzjvWBuXyiPQpOursfGlz8m1uJUW8eB90fBJ4WmCsAFhDSYz8jrZf+7tpOmq07rRtO9pHgbRNOVDhKil91XBsaH9onCPlkLDzvp6v2W/SgF3vyIKFtINQzyn1laUUppbSYbvSUWYFjDh/M7fb0vbpNJA8TkmTokI300rIrKqZ6g7aL22lB02rUcaIjANmxBr9CSkZFFI7xWqi6HuMx5AhIboiY/LrZzY2p3I020Bo0IbKSbtYlXn2e85TdCYyVYfzlzolKL5IWnVVapNPpn+Md0+2VBvbQhhjsQq3qRNdHQhmVJnf9n/b3mkH4FSeXPfleNe5S4E52177nI4HBdgcmyw/qbomMiIEVGvwQJhcrMFdoOAoqxw44tBZs+YpaWMdDG3e+QZANR16Oi6sc1H7oAXEbRyhk3hc3hfnRDsH2HGpzgcKwFLcNSfPTaEvWT9Qc0BE95Sl1gToOkeN3mZvLTOJx9nCdqFOBOcWO6ab84Kdn+w7rXW+0vmCtq2KyCIFjmlbO8baOr7HPD3L0RoKtqTxGcpMijoqtcFzVMYnuqUQcBXvf//x8n795a/OUXAuUvSba9O5U/u8fXfTkVQSRxKFA7XPuSbQoeUdGaTjeGuIGG6u28+uu1EtkAH0jWre2Tm5jbakF5r8mxMP6TiMqktNVfPO5mKT3zOXnAsMvmQlH9tJNK9dPMKq/ig5Lu024yHUeupcwDbBQnOypZdSveG6qOZkSHEwfWFbeu5o/l7Ly3qyOZfjmFIXMZ4o1q9cuVKeV8puCC27uEGAMzstlJ1lPAtYwKQgUhVWuSDmC4n9l7liBEj8TgGCUgm5QCSwGBtB2TJsPR5A5yKbi0q7kJWF/5gIcPMZJL/VgFCNIunYsTWiNwTQmwDQliQMJWeOzo5yZciAhxRzY1QEXe3cjPCqt13TIjQCz43tQmo+20bBG8Ee61e3lBwaBSJ1MtJ8d13YM3eRwIa/2S/kHAGFsFTYR0osGWBio7P6/OMtgl2h6/P8qrbL8pQsx6Z/S/mrvObScS5kHyOLiPOe1IyW+yNHVOckXbQTnKvGAeczbZuJFuFNJoJt1dFtpgswOj9oT0YM1ajaXjYCbI+xC1cLzMUOKXCTtod9L+gJbcTcAjfrJGCZKxUkY04xQSef3ToptA01gmnHGuu/S9tLiSuNuOg7QBeyapsmKJecZpdpF+ogpriStIPUk+aYVvvZz2Vepr5HYGywCcv1tC782actE8SWQtT+ru2l7011HInDybBS+MxMQVObTB+kaXoXq3cUGpoh1snBsTaWRZNq5wnmlcnOks33OuceFbtkW6uDSoXqdA5Qh4zRDZPcZo5lIQ8TMDB9pqDjmo4L1gRXsG7upBWgm/e+6nqoU0KAipyX/a+poTHZZ2m3n51f7VjRecf0zyAv2hUyZxtNE7kXcUAyoKG1BTOAPl4LuKIfwtx3rWCiTCD+rc4d7UNpcG4dsfKZQ2c0xZApChmb4FEkY86uO200vf0dNLVsRoHzVF+j80XSIUvdosL++LIVOPzwY/HNb/w7Xv8vh6NcHzCVNGbSy6Z/rBWQ5RlEVK6ufY8AXZzaRhyR7zg6Mex8zX1FuHYUs2H695EduWVaIAPoW2a7NO7KTlB28a4vTV1wWdVOLha4yJA6wZIrawFPJGCIk6BEl019w1GT5HjPb16gNprFSJPdbLREX6i6wFUvOCXXNPplF3Z6zDjUbjlwPBr15BpGHBGmNi6p0/YlYZ9xNMV4cufM9po9C7BP2DJ/wtrIMVpnwZTXyIfWF1ROoopWMd0Cptm7m9k7UytAtxRmKk9r/9fxIqUC7TZqQd2kRhOs2Mg3HUw8N2vIE0huCKDb8a6CgBp9Z01rLqwrVJCyiZ5jKGmWTs2c9VAAk6UDyjiWyhIm+ssUtlDnFxW9YmkmjbQ1y7DYh7QRZAVfPCeBGoEp6XsagNTv5HtP543RANWWqVNQMNGmNbT1XpTho2BK2wACyGkj6wRhH1TQQUDJusEaYedxMlM15jAF6HYhOf48Zeev9vfZBB7a70VUztB8rX1HtbGUfNOIlM6pCgzlmEY9e7WIgolUBHUUPZZ7qONC7aKlEwmO+Rn7l0ar6uJ4UYeZjj/r3Gg6fPUeLDC315YrGKDOtrX/s825P22u7Kq6gM+0w0eUqOXemCM/s3fAdEc1bce5RsRJDcjUKLH2O+v8Fao2+26swMHuq6yDmUWwJU3L8aQkG0GpZaQQqNq+2JYBM0s2awSoKcFFgE4Gi6F0q12bjAcb5eOnjOBp+6rTVSPVKuyqc4VG3G35PnW6pqLgiY0cal9pMHGMMKsF6M1j1FHUJHuPTvUZrw/YNrRjjL/FyWLScKzIKPuCpG9w3qCYoDiW1FmRAfTxR5iwcIzDT0VRRzuzLLPRrlnZT2yb2BJmtLkFntaRz/+5rrOfj3cHomUzhmLeTIWiQF6p2I3+/mGUil34xMc/jWuuuQ5XXH6lOGK0Ao6p0DLdiWQGx8m8KmwNvWfr3CDryK6XuM63rCcGLYT9RLHkWINuM3EQzuDWs0M3gQUygL4JjDyTS3DCkoVTauKzCy55eUQ231PVK7nZSJJV4VQqpS5SdSFrI5kVXXRP8LJPg3kLfpsAXCPnXGDwhWyvYRc5uvixUaK0FVLqdTNcaNgXr10o0iHBSa+vr68BcmZi/+zYmVnAetKtR5xtY1+6IrLFOu2mz1qnDvuoUmNtlHZm97Axjh4NKE2+IGlqFM0SwKfR6KYGgi52ZUuJryjFOpQxa6PmNsrLsTkxxZtjvWJouKpCLmWoYpa4oUDciESnm3mQxhIpUTER3jNg284DItDoqVPPgl0bSRbgFdUa6TSkbnNrLqQVbFsGARdwBBvMbVRnBYGzLt656fyhYD0NjPidBc0baj/tKwoy7Tm1HJdxVIJRPZZ4GhZWBiN8XJjz/ARf1vnZiBBLjrrOW/pcVqWn5U5axdna3Ggz4kiVeUZldS7XVIix+hvWjhb4NezaEoFUUKPR/ubWQn82c6v2R1eenYtezpGq0ktmFdX3lTlg53e70KY9ZF61+Z4N+ypgtw4GHc/NhbkF47qP11DStotPuyjt7OgWocOJRfY21Poz+Z6UbjLPHFkMc9wxqm9TO5rOIb1HqxVg7Wnp3zO5AwvQueAm2OV8aPsG7T/m/TllQcGJ704W+AbgsC/ZNBDb/xr3YJ1XJqVFUlQcnR/Yr2kr68DhvK2Mg+aaZPQcofek/WAsQNe5R9MqGvOnBWLp33KWiZ079n3D32xj/pZAhoAia2vHpG1qdpQAACAASURBVJsYYU8YantUU6DeyEFPU9ynz5qYWX/Zso5uBGbMfGBZUPZzO6fb+cKOHTvn2r6ja9lmcKcVuI731E2AbplGlq6uaWYsCco0K/5+7NEn8LKXvQ1nnfVRvOlNb0IQuKglLDy++Sju7FuN1FSj6SJOQBEXVmBOsG7nWsvqaY6fLas/ZHczuxbIAPrs2nPWz2YXCRYU24nPfq5RqmY0zi7oGtQgR1+6uuDlfuqxsy+oDUUv7ERpJwhdGDZ/2oGI5gJmND3TvJZHLyhnCNB5LaX3q0e+ubjUSNSo6NSst052wslYgP3PRoOt88hGoRgB1bSIZp9imxFgpVkjk7nOptynNeKreaNa2k5yrqFU5nYgbJTYmRG+og0IniwNe968eeJg2lAEgVGr9evXYu7c+SpyVasJOK/VKxgYYM1dQxEfh2Iq84KhLPNvLgyUzqxsGIJqjjGbgkAAY9k6qpDbnHvU/qMj6HTCkEJKip7QZE1ZPv2fpY80r9dSiO3cxHuyzp2J2pVRL2EHpQCjgnWNihJ8WOdCoZCXkl7MV7cUbin1KAwjOjcVkDeeXQBEa85py/8NkD56wd4E2ro/mUajAbo6SW1QsengsE+rANjOa9a2dmHWOP8oed4UYDHzKscd28s6eO1v6pI8+eRylDoIDPXsaRq3Rj/H0usJ4uy17eKbbZleeIv6t1QIoDKxaiPowrJJgRWHQb7TiGmNJxQ68xGdtmvru4A+mCimQ1fTSsRZ5NpceqZKaKRV6g4b2q7tWzyXjXBN/y51TBCQs6Yx58ImE0FTyzgP6kRi+tcYgD4TjQ5laFgHvjppNI3FAnSrNdFYTxi9Aau5YdtWAZYyDPQdrI7XcVPojNHSFHd5TNYEaFDcOY9uSER24ue3cwjbUc+r52sAwhRTwfPIqmFKEvPR6TRl9YjxctAzgC6zvaRhWMakYSCZdzm/t3Nzet5Kj0mKMnKOSlPaOXew36h2xsQMFVsNRkUI03oQKmSrGiUxOkrd+MAHTsQVV1yPSy65QErAsqxaCOPAnv4gntmRZlzbfppm8HBNUCnXRjGPrE0tw6c5Lmd2G9nRW6YFMoC+ZbZL465EdK1abUSI7EJBXmZGFZsRkPREaBdXFqDahZ793AJ2oXqZqNZYMzRfQBY8WW++jXbZxWPaWWCBfDofaUITzxCgWw++vCwMLZHUTQt2tvDmfcbfnqUTWvYG+4xlgNiIhl04WWBo25K/7YJqSzNUO4AuTBLfiKJBc+oVoLcuIkeLMnIMcvwygkfb8If5Zumx3vb5WRPccwWUM+LEyDCj8ENDAyZVoGpEuKza9VjmStqJJePaVWCoP3TqaR6uBSo2Z9uO8/YOiKZeBSOCBOEUu2kCdLar5upT+dvOZWknpFBtjfDjuG0vOdJKr206KpuOOYnONGqW14VRwEUfxeSs45Hl6hjF4H3QIcFj7Fxqc1WnNH+ZBZdNbWhSltsDdMnPNnRfNURz3m0+k4JGa6fmYreNA7QFwEkE0AA968xkfuP6/rWGbcGSlMp0StNMrX2ajoYmcLWLSH5He7H/Kd1Z84fT0TIL0ITlUFdwb68TBEU4ScnomGyGEe5EUo6ToLTp8NBInigdN+juTRFDsb0oL5vc7HQKy5QfYSxAtw4sjg0VLmwVRxutMbAhB/uEtyQMkdgI3fH9qSr9aYo7nRR2LNr5LB0QsH1SAYbOE+r8H93W491Hc19l17QC9PGrFKTm1AnWELYv2jnNvmPYHyU6GRmWn6wftO1VuNBqUNRbIujTE6ubctd4mhzA94VlQdm2bKSGGDFK2xf4vXXkWUeoCiOqU9c6fgnY+S60TLrxTdGag27mQ/YHqTLDH+oM5HHJxX/F8cefhne/97U4/fOfRr7gYt26pxAUbJ3vzWNwrt353HZOtHOOpmKpM8l+lg60NQC9sNOy7ZlqgQygb+Etaxep6ZeevWWhq+eb4kj2cxvZsBRVu2iSidMIonABqYuS8ShiulC052pMFK6JMJmIVXrRmAbn/JsvwDEe9DEUtZk1gOYxaQTdTmQE58xHt+I/M7tCdvRMLMA+ahfxlv7Gl6/tH+ybNsJnX8hpanWTZjqTu5j9Y9PROI30q/J5GqDLYn7cxaPSpmWhQsGpFJ29CZCbOeBtn8DRPFmhaudU8JFKxBRGYwRdVIi52GyUvWup1mAUk1vZC5babXMyFVTpQso6E2x+cTrCkbaJ/TufV0EwGyluCGDFlt6ui3JuljFhgamdT8ZtPQswTF6psjNU/LIRDWapPpPHTQcGF0QW0BOEqVCdLhzT1x9zzXEpts095X4NHbw9QCe7gmr5Kqypz2eON+dvjaQ3/x8L0Ntqe7QAdPYrUdhmn6jVmoJoPkselqVvSC6m2VrZWOmIjoAdahVQUCvSiLt1Isl7wjhD0v0gPT/L56nxkM91yQJahUY3zpZ2pLVegVUOWOeYNH8LQvlsmlKmufgWqFs2hjgajPOI/UwB9XQ3C9A1F191JPSdqwBd88LbV2EwAHUmDm4RRjTVAUT7QCPHLPGo/U4/S79brWK/PrGuEdKONAvW+LkNCKT7Az9vnSd0/rEicZoixFQQWfM07NvimLAm38DzW4Cuc3GaPahRWgr9NVP3lLklzxSTUUEmiEn9MOWwxjpMptv2z5DjjJAkbWsdmmkHZ6uT2b5rbD/gepTrNToNuVmGHf9WevdE9HML0NlmKWo755MkJwCdIoA33HAT3vve92L9ugTXXn8+tl48FzGUOVU3KXabszU4bxbyJXlnk0HDNb21JcdKOo2EtmWKkmWKzshBtzkfOrv2pCyQAfRJmWkL3mnK9QjTYisTPVcLhWtDtagnvVBoFXvZgm2b3drGt8B4/WrS/Wnj32L6Cq0RGRsdaKW4k9Ksi1wDPuzzbGgcTfNxLJgVBXLSuxOqU4+Mqj88ppziqBzq5oJ7vJJIemvtHHppto2NvquSLxdgGjVpqjXL4kxAuxRInuYTN1bo4wAY42AUh6JG4xkp5cLb0vCb+bepWxi337UTqWpDc22Zjy3w0FrXFIrLpZ49/ei0w2Sicxui1o5un3R/VZCigIN2oAOnUZ960uNtovfHeEJ5yspQ2ruqc/PvYqELSczUgpn2gal3IXWCAWE0Ik6thqMpJeSoQLKdwOlsaagwjYBCqwHoyLIAnfawNmr2iabwlT6tcXbMeD4haFVWAAGpOLYM2BlborGNnWdp/m6KxOl8YQG6AhD+tEstGad82xS6QxPAW4aI6auiy6Gl16xzRuug2zx1w6KY9LiZwk1lu07aAqS406nF+uZDQxW4Th6B1yE55/fe+0+cc87P8fNzLpAu9Pp/eTG+8a0vSWlP0tvpmEuk828ekcrRD5mtiyfd6M+iHTOA/nRv7EkD9KlOQrMN0CeO1D/dmyG7/2laYJYWeNO8+pQP2zgA3YqQTfV38/ZnBtDt4iAF0gUDpOaAMbmv7Y+xZaNsjuqGAbp9BgtQpwLWLFBKz1WjVdVJwWwA9FhVmRWg60J8jDNizGJtQ/PmOPOkOY8CdM0znhigT7YrzgSgW3VqC9CZt2lA+gYXqePZYbS92ykK2zEzGqDroppl8poAbKr9f/r7a+m/GGFU2cIAutEsaCg7t/ZxY2/LOpAxOn07iMtN9Fu0T5BRIsKDptTlhArRjfmhjYjiBvvT6P4+PkC3FN42AH3M9adqB42qqyOmHUBXho2wGIRtYIURNR2mlREy2RGc7Td7FvBIja/U4bklfPfbP8a3v/lzRPTBpnxo+SJQrQF/ufR/sceeOyGMylI/XNgeFOCYYl+dvbuX0TfO6TY0z8/uXWRn2zItkAH0LbNdZuGuNrSgspcYbyIY5/MJxKbGegTbPUb6vniNbCKahcZ++p5i0v2p5REn7ZiaXdNMG6CPuY10tNSKrU31dxqg27rU04mgp8F2C0hvXKJ1PpkKQGfU1Kg1m5xdKw6lp2997tlqM+bXThKgj3FA2Htofe7W+apdhLVZPnJyAH0mc+B487ytX21V9bW/SU660HdNXfNx6+hO9v2Rbqv287nNXR4F0COgWCwZgG4XqlPt/9PfXx1IrEgwSYDOW2znTJzR4r5dBH0KAL0BzqdrB227SQH0dvN0O4C+QQfXeCwLfW4yTUZH0FtzbNvpeUz/+Vsp8MqsaFa2yAD6hubiDTkwN3T8DOY+arCQYu/kkfPn4LCXH4k7blsGxL6kYuUKLsKoChK1jj/hdfjoqR9EscSUBpYE1PJwidGS2NBdbrzvN6P9Nt5DZWeeJQtkAH2WDLnlnWZDA791Ud76BBsLoKcXvhlA3/L6zSa+o2c8QG9DzxxFZZ7BAkWX17qwNarok6O4p3OBJ+vBn9x+oyLooshM4TBTMimle9HMLx/v+Tc0f02un9rFtq333aS4t0TQJwXQxwHn7cDbeBF0r2Byz/l87RgAk3uu5l5TBOhCZTZiWJbi3tZJuiH7t/t+GgCdq+cZgdyp2kv3FyDmMm+W+ecTUdy5d6rdpztftb3NGVLc5ZyaKz79TbVbmhF0CuaRWUG2RSr/fZMA9LRInOagNynu9gnTAH3m48fOV2JJE03XdAxVs28AdPYZV6PmUm4vi6CbBtnQPLGhnjmDvmsAer0Ww03mYOcdD0Yoouw+cnkC8GF5Pe6970L88twfo1DkeFN1+HK5KnnfIfv6Zt02o/0263NnF5+MBTKAPhkrbcn7TDuSuCGAPsmH3tzXn+RtZrs9XSwwOSA4tuzQpnm+qUfQJ3oB28jPzO+9SXHXnNLxc9AnKy61ocixuec2OdcahfKMIrMB6A4j6Fb0TvPUtYZ36wJtYsA51lKtedujF/CTBuj2xOMC9fSVx4map3eZMUCf6cJNb6bZX00E3eQaawSd1F2CsXAaIHk8gD420mzF5ayQohX/akbQZ+dZpzKKbKR0/Ai6EU9rnHQGQGLcG5stgD6VJ2/dl/nuCjqV4t4GoE8lz32D46f9eG9S3G2ZtTRA5z1vnD7SPoKeAfTJ96iZtssMxpUTwxeB0Byuu/YOHPXGUyB4O0Vvf/HBO+N73/8q5vQVUKtTjK6IMIzgewURp/PzmQr65Ns623NTWyAD6Jva4rN9vWkD5Fm6kc19/Vl6jOw0W4oFNgRo2wPDTXX34wN0CqG58D2WWfOk7vX4VRLSi5KZLnD0yScE6ATBo3JVmxTs9nnm7RbEE0QRBQnqc2hESsG51sdmLVpG0A3F3SyemhH01gjgbAJ02kXLRymtu5YSidtQDvrkAWjbvjcpgC4WGycCOjv9Qvtr81kbInENgE6Vfy31NuNtFOW5eTZqJUpUMtJKB/zh31s+QE+JxMnjzABMtDWuBeg+8vnS1EXidMTNsNlUkE7qfVMkLmIOuo2gG3X/zQLQtZ+MX2Ztho9tDt8wQKdYnNohi6C3s/lM542Zjak4DCUt4oc/+AnO+vK5Mhx6eoAXH/hCHPGaV+LNRx+JgYG1UlYtyDlSvo1OKFs1oSoh98282fm39fdmvq3s8pvfAhlA3/xtMLM7mMrLs92VZrow29zXn5n1sqO3GAvYF/0EwKidovJM++8Un3/mAL1dBGkqwmjpG25SPG1ONwGYRCjTKu4NgJ46tqEqn64TlY6ut4mgtwVgoyPykwLoiSkxJiXJxgMY49gk3d4Np4Msn9u25IQA3eW1x4nAt+tXEz3/OHPrmBz0URT3yQCsDfWNiQEa+4NGi1UQrwnQlcIr5YlmOoc3nr095Vj7hJbMaqq4p0XiNl6ZtfGG94ZV3NPlwCYCETMBGOMBdNpJy6xNqOI+xblrvN1nBaC3FZFMX9HaabIRdFX7b0TO287zdo7a0BgZ31BSB97WtG9Lcc8A+ix1s41wGhdeQqYFnb8R6mFNykmybGuxWJQyeqSy25K7dLCxjB5TW/i3lNv0Nm8d9NGO81aRw0mYbBOvfyZxR9kus2iBDKDPojE3y6lmuria6QDf3NffLEbPLjr7FmgFhDYFI52K0YZaPNP+O8UHmR2Ke2sEfboLzGb0dRRAZ53qOG6WWWsF6I3SRenIegrkjllst9o9DQrbAXSqlgctEXSt+SyV52YC0G178R4nUpGW/Wx5L0bQqdpry6wpfVnLrLVxUMihLf1x1DzXRrV6sgB9TJk12xdY03eso4Gaevqx2tyR0nSQfY3eHhI+i2kSPUfTXWEj6ObkJLirHZiHbiKlzchwbNwcid099VR63ThFNU4cayMep/nKbiPKzL/4PeujO6z6bsqsufBbyqzFthRh42rtnQ6uefa0qa0NpjiMjdOipcxao421TRS4NZ9x7DVmAs6lFU2ZtdYI+qYG6Jp6MjaCbnLQJ/OOn1DDIW2n2QLo6fE53fmTjJ92AJ3CkvHoHPSGintWZm2qY23j7e8CoQJs12NqVyw09nze1k93kAtKqFRqIgrH+Z593AqHinL/5i6zNorZlgH0jddXnp5nzgD607PdsrvOLPAMt0A7gL75H3n6AH2yda6n+owWTNg64xHcUQCd36eipO3A91TTVNIL9hYgaxW7bR66llkzKu4iEkc72Bz0dhHsyT7/eIvy0eCufQ56CqALEjOgYbLOnjQVsfV2x9hjvDJrJifcVZEiL/bhxi5cKTum4JumCp0IEdG3mwh4Zt1fgnQ/8eT7yIlRjyM4Metp83MHSRTDFxuro8bzHbi+gyhhhesQEaNHUU2P86z6fwQw2s4FLH8nVEdmooInkJvtFicuEkJwligj/Zi17aU5I3iowktINyWo480zxSNA7AYsageGzxnlClzS6UMEcJELigiTEhJJh9D7TUw+NEW4xC4NZgSfm6JhadDMf2PE1jsx2a5jReJExZ0icVpySftBUxdhNEC3J58pKE/f5JZAcbcq7hMA9CnYdeyuk9O60XkhLRK3IYr77MynNv2ifZk1isQxgp4us5YB9Bl1h1k/2OaQp/RMxsznaWdOS6rWZOf8Wb/v1AkzivvGtO7T+twZQH9aN19285kFMgtsSgvMDKDzTmeaM9r6tJME6BaINhYkXNiMRzudvkWb9lHQ5bkmJ98NJEqnda+bqvMzt0e7sktNMCW5z4nWPx8bQW/NMZ7Gc7dGF8cAdHWcOPARBAF8RtApkEdnBcGlq0A0iDy4AtI9OIkvODR2YkS+AnQCVvYcj0H/xIU5DMgrFZrXILxhlNmJEjix5hbzR9TKkwhhXEedAD2po16vohaFyiJwHbgG5HoSUQR86geYSLfrUF/BBxyP2tWIYiCKYgH8jsd+RIBegePU4fJ4AfJ5xATp8JAIXbvGeDECOiSSeBRAj3j+REkLCor1efjMCtB1gb3xAbpVdFZmida5bhWRamGTzGiBvyUB9AlE4toOi4mYBVMfR+PXQW9NfZpovE/nurbPpeqgS2nGWLQrqPCvqSBNp57tm1kd9KnbOzsis0BmgclbIAPok7dVtmdmgcwCz3ILZAB94g6QAfTR1PiEke4JAHpkkLYXB/BiC9IVFBKgw4sQuQSsoQaPG74H0sYZ5daSaQr4+Yknf8cJHSQe3EAdMQQbWhqKtYMjAR1xVAPiChw3VnI6afOxEtV5LsbPG+1J4O8qtZ6gntF1K/ymkWeyNCK9RymdlpP4t6QzCOCpw0Eo7A6egyKKuVwJYeRpBL0R1TbnNU4Hmx/Mx7b0/XQPnE70XMGW1rseHUHPAHpbFfcMoGcA/Vn+3s8eP7PA5rBABtA3h9Wza2YWyCzwtLRABtAzgD7KAjOMoEdkbRN8MnqeePBipXJLQJsRdtQ1/5wg11xLYuVUyicNnfTbOFFwTvRLFM2otkMNAAchwTt5vKzdzLrWhr4eh3UgqSKOygLQ4fiIHAJzjXiTph4xd5wReB4bxUjiCG5ch+ck8BwVfKMjQHLNHToQSDfX/H1XIs8OPKMiHycVNZvHODrvr4B8rsjbgSeMAvO145uKBJqzbiPqipB0J+bc66bR+ulsGUBvWm1SddDHGDmLoGcR9OmMvOyYzAKZBSZrgQygT9ZS2X6ZBTILPOstkAH0DKDPHkAnxDR53ATlgj5diYw7hL0CrAnQU0JW8i0Bripci9J1nCBKGCWPkTBX3aq2E8IakEtArRHvBHEUNXJrE6mDTkeA1kwXuruhtktedsJaw/w4gk8cTncCgTqj8iAVv2CeIWo4EEQaLqHCMvcQUrwI0jGGH3tF1Nw8IqcT+aCAXFKXWsak5jN6L/R9o96tKuYKxAn+JSXDsY4K/U5z8qcO0jOAngF0GW6mBOCoHPSM4v6sf89nBsgssCVYIAPoW0IrZPeQWSCzwNPCAhlAzwD6bAF0ya0WsTfVPlcQqqJrBOgEuB7BuYj1q8JvQsjreCZyreJt6frcFH3zPCPCJ+c14FXyyAOJitfrEWp1il/F8HIE5ArO46guqtaey+tSL6AOsBSRUycUh0NnAfNxGwCdEfeSocQzeq6526SikwnAfHTfCeV3KNnvLiKviCoKiLwe5P0iSh7z0gnQmdeeIA6bDoY0QLcgXSjtLBdn7JIB9JlrWmQRdBWcsxUPNCUjy0F/WryQs5vMLPAMtkAG0J/BjZs9WmaBzAKza4EMoGcAfbYAOsGlqra7CN1Ycs1jU6OXAJ2RZ6qyUxhOETwBMaGyh5DUckbFTd17omwKtlFdnb8jx0cNDvqHaijXQgwTa0cuarGL4XIdwyNlVOtVFAs+CvkA+YD3EsF3InQWAnR35FDMOci7pLXX4CY1JGEZkLz1moJ3UuC9vCn3ZqPcWuJNno0UfFLc3Uhy4Emhj50CQqeI2O1CLuhAZy5A3lP2QK1WQ1SrG/Mq2BfHQYra3qT5626eTQeY4jDPIuhZBD2LoE9x0GS7ZxbILLBJLZAB9E1q7uximQUyCzydLZAB9AygzyZADyJVfgu9BKGrZdMkOiz51cxNTzQaTSo8PAHe/GH9XkbHqQwfI0EtBEaqdQyUYwxWIgyUIwzUIjy1fgT9IzX0j1QFnIeRg5FaHYPDI6hVyigVA3SVigLS3TiU6HlPZxHzezrQ05lHb9FDKUjQVXDRmXdQCGJRYpfc8rgq0XSKv2kOuonmUlAuYU695o1T0z1O6lKizXXyoIa743QgF3SiVOpAPqCgXIJKpYJ6tSxgXlXlSaNvqqYry8CUoGMePu3TLBE/pWklA+gZQM8A+pSGTLZzZoHMApvYAhlA38QGzy6XWSCzwNPXAhlAzwD6TAG6HC+R3wRFgu0kQZV1yZMIXj4nBdXqlSp8N0BHvoQoBOohddJduPkCkC+iksQo12PU6jFGagnW9Ffw2Mp+PPLkejy+agArB+oYqGrOd0gxN9LjGyrwLPvG6Dbp7KqOLuJugqdJ9WXuOanpdXT4CbbZqhfbLujF1vM6sXheScB60Qd6CjFKzggKXhWDQ+uEHp/L5UXAznOLqFRr8my5wIdPdkBYR1QN4dRdzOmci945WyH2OgS485rV2jDKI4N8ehGui1iTnYrxPin7LPFGoG/+Vt08zYmfxpYB9AygZwB9GgMnOySzQGaBTWaBDKBvMlNnF8oskFng6W6BDKBnAH02AbrL6LhEwyP5cXxVL0/CBIV8J6Kag8TLw8t1YqgeYzBKkO+Zg4GwjrvvfxQr1o1g2Yp1eGLVAIZrLqpJCUM1H0N1HzUnjxCkwts89FBo8w5q8AjCpRCais1paTV+QrCs0WtGxgtegiLzxJMyuoMYC3sLWNBXwtbze7HN/A5sOyfBvC7mr1eEAp/Ua6hXa/C9vOTHO5rgLpR4JwqRS3x05YroLvYhKM5B7JSk2rnrxqiHFQwNr0OtPgLXi+B6FMfT3GDaJDTl2RyXCvauCuBJmH7qID0D6BlAzwD60/1tnN1/ZoFntgUygP7Mbt/s6TILZBaYRQtkAD0D6LMF0EXgLSHdm/T1KgIPCAJHFNZDEWcriEp6JQxQ6FmEyO/C/avX4c6Hl+HBJ1bi8TVDWDUMPNVfweBICHgluEEnIuQBrwgvKCIScTkpmgaXkWmHmel1eKScU9UdOaHOa3671j63G8Gvy3rptRGE1SEEqKFEmrsP9HYVsaA3wE6LfOy4uISl87owt9NHPq4iLg+JwJ3RpddIuAjeeSj6BfSU5qCU7wOSPODyHh04XoIYFQwOrcVwZQieH8EPVACPNdulPjf3Y3TeI33eRZgB9Gk5J1pHcCYSl4nEzeIrMjtVZoHMArNkgQygz5Ihs9NkFsgs8My3QAbQM4A+WwA9ZnmwpCCibklckZJqVG1nrjVrjNciF15xLkKvE4+sHMEdj6zC/Sv6cf+yp/DY6rWoSMmyEpJ8J3w/hzj2EUcsfcZa4gF1100dcUNpl5rqNorOnHEGt/Na75wRaYcRdYIVPY6xdZZasyXWXC9BEoWoVIcQ1qrwkzIWdlaxdF6A5yzuxW5L5mHHhd3oKzgIogqckHXWayBH3w9cFPMlFINOdBT6kHO75V4pMscScYyU1+MahivrUa2NIHJIj6+jHlZFlT5g1NwY3mM+PqPy/Mki6DOedDOAngH0GXei7ASZBTILzLoFMoA+6ybNTphZILPAM9UCGUDPAPpsAvQkLiDIFxHVK6iHFEiLJQ8939mLobqH1SMOlq2t4JqbH8QN9yzDUJRH6HeimjDcXkToeXA9VYJnKTbHceFTLT2GRJ3h+nK7AsYpsGb+Tj+DVC6j6BuBMkukOfybvw0kdpX+zhzwSLwHDsIYiOsjyLll+FE/urwqtp2bxz47LMSui3uxdXcOc4oE6iNAVJFc91KxEx2leSj4fXDQJcx0EXkz91WLqijXy6jzd3UI/UMDKA/3o7OrhK6ODgQ+lebrLO4ut09QL2XXprFlFPem0TKAngH0aQyh7JDMApkFNrIFMoC+kQ2cnT6zQGaBZ44FMoCeAfTZAuiW4u57BYkUu7k8vKCAupfDYBjg/hXrcftDq3H9nQ/h0dUVeB0LUUUelRrgBNxXo8+1kCXPTFg+JwAAIABJREFUIgQss0awWw8luizAy9WIuAB0yTVnhF0zzLm5kpOutcsVqGtGulVIJ8CnSjzp5ZWQefJArliAH+RRr1dZHA1OOAQvHEJQW49FpQS7LpmD522/FfbacSH6gjryKANxBcUgh+7OBch7fYiTopqR13MTifZXwjoqzGGPqTI/gNXrVmN4cD16ezrQ19uDfI6q9qFhGiTwPM1DtwJ3U5llMoCeAXTpfuzz4ojK6qBPZfxk+2YWyCyw8S2QAfSNb+PsCpkFMgs8QyyQAfQMoM8WQGcNc5/AOXZQj12Ueheigg4B43cvH8Df73wMD6yu4LG1FUS5LuQ6+1Cpap3wfM5HjYroni/K5q5HoOtKvnc1VPVzlmBTwTfdSGM3f0nOOUugsa64VEMTtKKCcW5D7t0V8EIQzHNzIyj3fV/AcbVale99L0EhAGrD6+DUhjCnkGCH+Z3YY7u52HlBATtsVUJfngJxIeZ2z0PJ60UU5uFKubgYUULddqBcqWGoQjX7GPUoRLk6gkp5SErBdRR95DzmtVfhM4feDVVALtZ68FPdMoCeAfQMoE911GT7ZxbILLApLZAB9E1p7examQUyC7RYwIIGfmxqHts9nJb/GwCj5RTcb7zvxrU3ryt83XF+tz9wLEBnFIbRF0dADNWrPS9Q8CFAx6AHA4hGn3Wq9NwWe6ROJkJjch9UvyYLOEa1OiIgjAW69LcFYQLXzNHjn3M6XbVpH0/Am+fSHlTpVrBIQMWNVGwFj1O1QetdtaKz9PmY2+wgTmqSSx1FISJSpA09WiNnM3z+MXbV+2MUmsDRiR3J8fYQSHTc91jzW23PtvIQwnF9VFGC17EAD6+Ocd1dj+OWh9fjhnufQFjsA4rdcIICqlEsNcJpT7YnnylwA/lf2js0gDlHe7uoR6rUzjrkjuSZa2kyGy1n96wjEsq6A1LhVc1d+ixF40h7dxzUajXkfB++7yKsEfw7CAJfRdocT0B7kGMR9xoYb0d9GFH/GvTkKnjhLotwyL7bY+etS+hw6pjf2YNOvwNOvYgg8MT6lShBpR5hqFLFwEhFekRQzCHnMX29KmruXhJKtN4jQHdq8JO62IK2ywD6dEZq85iM4p5F0GfWg7KjMwtkFtgYFsgA+sawanbOzAKZBSZhAY3YNTcu1w1gEuDTCt5SYMwAckIK3a8VqKXPmwam9moKzBOi2RagLnWgzaYgjttYIEdwwnRYAZoJy2V5IF2ZAJ0AVEHO2PAeI3+KEuNREU790D5zG+DY6rCQ3fU5xwfoBDaxAejGTlN2ZkyiKc0uzzaAnjiGLJ74KrAmbRpJWTGWTQu8nKiUx/UAxVIPktgVwF7q7JBIdzWM4OS7EPo9uOfxAVxyw8O44Z9P4alqEXGuB16hS/pIvTIA13UQFPKIHQflxEOtHiLnRMgRYLvMOde6434+JwC9Uq02ot+OlDavI4CrCutxJPsI6Hcd+H5Bel4tigT0+jn2YQL3WJxNVGQPQ5ZCixEEOYncV+sR4Oek/rkAZ9fUViewl5JqZdTWP46dtiripftui313WYylc3owJ9eJAHkUmNeeAAODdaxYPwjkcsiVipKL78UKxgMfqAwPSdS+WAikNjsBOqvFx1EVuVJe7EhnhUbFnYaA3ES9NougN62TAfQMoE9+hs/2zCyQWWBTWSAD6JvK0tl1MgtkFmixwDQBegpgKkBv3VrAeQrItu5J4Su7NcG4/YQRSytI5VAiq0ENZkxU6b8mEjwOQB/tgOB5U/dLcGfyH9XBMDr6O+axJgvQWVc7CU0EPQ3QLYpuY59Z6pvPRoBO03mxD9dE5KWmeVIX6nbgEbb78FEA4gCeX0Ti5SSfuw4XvXMXY2UlxE33LMPN96/BrY8P4/F+B1FxPiK3IMCYNcudsAxRUXc04hznO5EvdaC8bjU8ELTGQpeXsmgE4r6LUiGnQnFxInnpbhwj73vIU7Et1jz1chTDC3IIckVxHNQJ2FmQLQoxXK4YmrwDj0Dcy6EakpHgAj5LpDGSTmZEhDAqIwprEs3P+3kkPE9lBJ25GuoDy7DTwgD77bEU+z5nW+yx7baYQ+dWBIRVYP1QGUP1BF6xCLo1EFfRmWMt+EGE5SEMDawTgD537hzkcx4cKt5HI6IQH+RyqMdRI+feUvEttT9N8U938QygZwBdXgtZDvoszfzZaTILZBaYbQtkAH22LZqdL7NAZoEpWGA6FPdWgNkK0ic4Z8udpRfwrQCddaDt9xqZ43UUSEuEnH/F/Fx/CE4sxZ0AfhTFPXVdPY9uTZq1pdrbb6YGotORQ6YLK0AvAwydkuI+Zsso7jOluKvYmivEcE/E1dTBwkJmoaOK5wTYPhx0ejlQyy1X6IKTK6G/EsHt6EWc78Ptj67A7y+9Afc9WUY/ejAYlZDrmodqPYYTxygEPpKoinq9BjcI4OTzqEQO6vU68p4HL6nBC6vIsbRZZRBJZQBb9XRi5+23RW9nEX29vVi0YB56urqQy7N2GlCr1VGNQ6wZ7EciZd48DJdrGBquolypY13/MFavXYvHnliJwUodkZuD19GNKCii5viAMEUceJH2sTqfmQ8v5dA8OFEsZdbm95ZQ6V+B2sDjWNzj4Q0H74dX7rc3FgYuvFqM8kiI/qEaQj+AV8hjcGREctrndAUoD6zGyPqVWL92JYIcsPXWCzB3TrfUjI8J0mU0eogiK/CVRdCnMPE2ds0i6FkEfTr9Jjsms0BmgY1rgQygb1z7ZmfPLJBZYFYs0ApYW0F4K8C1F52YKj46gj32RuNYqbN2SwN2fh5FsYB0EdciNdjLwRM1bc/Q3lPCXKOo9IbiPm4CbTuA3kLxT6UBjAHozEmuDRuAbm1gf6eZC6m0gllop2dTBD1hOTOjYZCjurjIoBOouiCZnK4RP3HghDWUGN2GBz/fDafQg6GkgHquDzc98CSuvfNRXHf3oxhhbfD8PIzEARy/IJTyYuAjqoeSb005NwVTCcI4QqmYx9pVK1Bwge4AeM6CXuy57VZY3NuBxT1FbLd1H3qKQCEHyeeWfG+KoPNemN9NYbYIiESoDqjWgJEKUKsDwyPAusFhDFbrWLbyKTyyci1WDAxj5cAwBsIYLiP4+QBBxJz+GFEuj8Sn4yBBrRbCSzx0BC7C4QEUnDLyyRB2WtiJIw95IQ7cZSsUajHC8ghq9QTVMEHsBvCDHKrMYxcmQA1rVy7DSP8qDA88hcCNsHBRH+bM74Kfc7U2ehDAM1oPti46GS8TOd3SjjGmmoRRDWFYFYo8a8TrpikhMu4TLVPX3NIpOO1SZ6YyiCjql0gKQT5fkrlDCTuqZ6HsndaUFzsv2LlgphoOKi5IFgT1Gci4SJjvb1I1xtdomF0Hn00FcqjVQKeTp2kaTW2R1uduzMhTMfiYfbMI+ozMlx2cWSCzwEa0QAbQN6Jxs1NnFsgssAELjCsENxEgb3POMSJsLaB01HVaae0qFteOFmvzWicH0F34fg6ea3LQU+fkQpMReauebaO3Y3LU00rbctGxefd6L8YhYUC6FV1jdF4i6Bagc4HfAB72KcbJ+5+FzvrsA+gEcDFyCUuOhUioMe4EqDkFRIkLaqcRxHrVYeRyOXi5HsSFuVhTL+GeJ4bx5xsfxI33r8BgkodT7EMlCeB6RWld2pLgXPpgkBMQmfeAvAvUR9YhhxDzugrYbqv52G5BH3bZeh72XNqB+R1AIYTkeHsGczLoDQPK2dvLCdA/UMNILYKkkrPf+h7Z8JqEwZx2HlIE1g0BT6yv48Enn8R9jy3H42v7sb5SRbVOdgCp8S5iqsn7PouuoR6Rlu+j6DpIBtfBrazBAbsvwate9FzsubQbPQFQXjuEtWtWoWtOFwodJRGiY58t5emYqGHNqpV4avkyRJVBRLVBOElFlNyL3SUEpRzcXIB8Po8Cfwc5+VvE88yWdqS169YZxb1plQygZxH0WZj6s1NkFsgsMMsWyAD6LBs0O11mgcwCk7RAAzSnRN7GANR2keR0JNiuyLVsVHNrjRprxHrs1qSx63cbqNmUyn9vRq1tBJ0q7oygMz+dKu5aPzq9NaLx5l5G0epHibe1RIzGCLtZgK6CdgrQNXo4luKefm5z3oZDI4ugT7K3jtlNIugE1KAae1VI3pHD//IC0JF4oo1e8l1E1QHkggK8znkYTLpwz/Iq/nz9g/jHwwN4fADonr8ItcTD0EgNnZ2dkiMeh5FE0Snali+VENbK8GsVFFFFIR7Gwu4AL3r+7thzx22w4+IAXQA6ARQSIBeCFc8lT1zCsozIukBVwvpALQHW95eF1l4PAc8P4PoawWV0nvXP4bsos6a67wN5B5UEeGowwrJVq3Hvw4/ggUdWYu2gA0q21ahaz/JrxQ64fh5hNUR9cAB9Th17LJ2L17z4udhv9yLIsH/oofV44IGHUa4OYp99dsXirfswtG4N+tesQjEXIKrUsHrVKgysXwc3jJD3SZcfQRTXkPDvwEPoevACH8XARW9PN+bOnSt2awXpWQ76hnt3BtAzgL7hXpLtkVkgs8CmtkAG0De1xbPrZRbILGCwsAWOrQC9VTyOu7cD3/y8lUI+kXHHAnQerVRWrfncjJjr/8zzHb01HQYWXAsV1eSgU8GdglaWGkvAkI7MWyouzynRZkbV7Tahuno7lXqW8uLxWu7KnlsBeg3VasU4JdLOCmPbDKCn8v+nOyCZda4RdKACx1URwcgJECdFJIkHN9Ec8rBegVfohNO1GP98soK//ONhXHvfaiyvdKKW60VHqQvlWhVJVEeB4m71qrRnqaMH/esHJULsR1V45TXodsrYZ4eFeN3LDsDSeXnMKQAl41piEbci/5ZuEQp1nWJ1HoEvgJEwhudrtvzgSF3KmoVRAscLBIiH9Uio9DD9KVfMo04KOmnXjMA7wFAFWPbEWtz/+Brc+cQAlq0fxurBfgXopZL0xahWRVAdxnYdPo551Uvxoj07ECTA6gHgyutux99uvhfFrgAv328X7LvHUgSVQax69J+IRwYQVquoV2rSPlE9Rkc+EGG4eq0sDgfWSS8L3Z/0fRcL5vdhq622QldXV4ManonETb5PZwA9A+iT7y3ZnpkFMgtsKgtkAH1TWTq7TmaBzAJjLZCOagtATQNuu/sEdPUxEffWS7SJwKeAsKhsSzkp5pDrD/9nPjk3Aduypc7TKG1mSjqBZbWMSBzFrkS5W0XiCPDT+bE2R1ZAvaN1rcffNpxfGjci8byeUbOWOughqrURAx7bieilc0jbMQum11mfTRR37RNqxxhVyfdXZw/1B3JgyJo9IXZc1NhnSn2olRbj8psfxW8uuQWr690o5xfBLXajMjKMqF6RvHJVRa8JJT4KycIIkYvriIbWYLdFvXjlAXth7+0XYteFHrXhzV2w1FkEP0pAkXZXovtaIo2K8b4fyH3WYsj3pLI/tbYfw1GCiIrqLuntjkTP2edZMpB9l08XhoT2rtS0dz0fQWDKo0XALY9WcP299+Oehx9FGTHqrOleGUEpcLC0pxNHHfpi7LdbF7od4MFlVdz6wHL89cY7ccsjq7Bw0TzssXUerzt4b2w3x8fAsnswtPIxxCODcg/5fEEYBUUB6BGcJJRa7ATolSiC63no6sph/vx5WLhwIUqlkqQBaB61jp2xlRm0X2cU9+b4zgB6BtCnN9tnR2UWyCywMS2QAfSNad3s3JkFMgtMaIE0BVXBndeIghHEciFNQSiCBSqTFwoKYLgQVzqrAglGLikaRWDNBbrgX8dB4DM31Zd9bb43QYvS0x1EtbooWo+MjKBSqchnPE+lXMOaNWvk3lW0SAEOr8XvqozyhVUBEvy+kC+hUCjIsbr4V7DPyCeBlkRABfjofRaLRd0/50rObQO4J6GWxhIQQcGtGgIWg+a1WZPKOA1oK37n51iHOpF7oE14f0GONnMxUh5Ckqjd1Omgoktau92yBTQCP1vbswug08fiIHEdRG4M1kRnSzF67Rnx/FyxEwOVGGW/C7XORbj6zpU476+3YcVAAK97CWpuB4JiJ0aG1kvtdJ952w5LgmsUPXASUWWfF8R40Z7PwWEv2APbLwB6PKDTEbY6U8sVkCZ1JKyr7iTIBQGqUSjjgekWBOsehQsZHee4SoAVa9ZjMPFRpiMhF4DF1Gth3Yw5F2GtDtdJEJBO7nBc0RGlY8H1XEQe4HYBj68Hbr7/Kdx0zz9xx733wveAfXd/Dl5zyIuw41Z59PrAzfcN4tpb78Mtj6/DowM1xN3zUa+NoGtkNXabF+AVz98O2/dGKD95H5zKOgQ5TyL5NeqVuT4KvoeoXpNnrNWrcHwf2223HXr6etHX1yfdl2PYji/+n2artPbvDKBnAF37iHXi2EoAymrifEwnZxjq/GnnY44t6VewzripVduYrXk2O09mgcwCz3wLZAD9md/G2RNmFthiLWABnS6ACBo1oq2RMI0ictFNhWEF7AqSo6iOXK6AOGbEkMBcRd6iSKPa/CygKnS1jrAeSy4vF2NSe9kAeF5zcN0wyuUy+vv7sXbtWgwNDcv5BweHBaA3AKeUc4pEoZr7E8zzPMS8AtALJYngiRCYp04G/u7s7EKxWEBXVzc6Ozvkd1dXJ7q7e1AqFVEsUexKafF8Nj67HxDEm3P4tAVp9olQjLlZQC9OBkY/49jkvTsSeRUcThpwZVDAWsLCXxagM6IraevKFKCzYza3ZxtAZ3k10r5DGl2I4BSMAwL21dhBNfRQDXowXFiEO1ZWcfGNj+GWB9djKOyAV5grqRHC2khCad+EncBV50lcLaM+sBLb9xXwsr13xEue+xxsPzcniu2MnJO+7jMirofApZMAdF6F4pSKhMhOOruDekiHViDAPOA4SxKsWNOPIa+EYZZEI6XdgYjSMUqdD3ypp+4JV16dDnTsSJSdKvJRgjABOrtKWFdOsK4KPPzkKvzj1puR8x0c+MK98NzdFqMUAMuejPHXa27HbQ+vwhN1HwNuB+LOLrDuXLjycWydr+LgnfuwxyIXXfUnEUTr4cRV1OhsKnagTlYAWDe9jpybIJ8L0NHRgcVLl6DIMVfkPBCLw0r1Hxz539ZEb9e/M4CeAfQMoM/mzJ+dK7NAZoHZtkAG0Gfbotn5MgtkFpiCBUbnflvhNYJSAmACV4JzgmP+zaizjR6TRs7EWqWxasQ68AsC3Pk/gfnISBVr16zHqlWrsW5tP556ajVWrFiBdev6JQoeVjVawvNLqSU4ArJ5PIE4P1MKvKJjS6FleSQeR3Btwa8VqLLRcIngB3kBzBrJZPSF4Iv5s4ymAz29HZg7tw8LFixA75xuzJvXhyVLtsbCRQsEhNTrVQHktIFQ2BlXTCJ5Vj8XoFJTOq+lqTLKzvP6AcF3HeXKsKnbboAgqc8GoOsCNQPoU+isY3alEJvUPaeDSMqDxQjiCAUpz+dhfdlB3L0Eq7AQv/v7A7j0lscx4PQicXu1HF91REA925I8hohy666DamUIXrkfW5ciHPq85+D1++2KneblBZizJ3JfMs+LZNSTQBLX4VHi3YmQRBVQm5DR8CDHnHDepa/nD0UvTgD36v4q+kMXldiRscXyZolE1yPxZDFvnjnekpUuQ8xB6LlC2adIm897Ha7BSXy4hRzKNWDZiifhBS523XUhAhdYMQhccd39+NsN92D5YIR6oRf1fAdqzINPEgT1OnLl1dh5Toi9tvaxU28dfbky4toAYpY/Y6qIw7SRAGG1BjeOMKe3G0u3WoQl2y5FNayLI4JzhbJt1JFm54vx2jYD6BlAzwD6TGa+7NjMApkFNrYFMoC+sS2cnT+zQGaBcS1AIS2NehnqoMkdbeRTm5xwXUxphJ2bBc2FgNRxAmpI1HvFk6uwfPkTAsiHBitYv24Aw8MjGB4uo1ohnT3EyIj+LbRgUpSFWq+/GSW0ObjWQWCvZfPTbV4rf1s6un1ApUaqmrr9Pp0Ha2m3cm0nFvp6Rwcj6VomipFzRth7ertELGzRogVYtNVCAe1z585BR2dR6PJ0YFRqSrGvE0wJK4BODBee76BWK2NoeL0KlzGG2hDAcxt12zOATtQ5A3q/E8Nln2E/cHIa+aYjKa4jx/C242Mw6sCgvwA3LY8FoN+zIoHTsRCxU6BIOpyR9UJjd3N5VJnG4XpIohBhpR+LOzwc+rzt8Lr9d8Pufa4A9hKp6B7p64FEzQOybyOOnRoc1l+TiDdV2AmsWSrNR53R59STMtbP71atBcoxUGdCOlMn2EfiREAw4+9IIvik+7ImNvUSXCq2A3VGqH0fOT+AM1xFyQ0Q1kIE+Rx6e31m4wv9/cEVdVxz6324/o4H8fj6EHW/A3G+EwgKqCQ1YX8EPHZoFeY5a7Hz3AT7bFPELlsV0ZtP0Jl3ZUz3Dw6jUlFH1JzObixeuADzenvg5ynIF0v/t2kewraJogarJJ1Ck56EMoCeAfQMoGcLk8wCmQW2ZAtkAH1Lbp3s3jILPMMtYAE6gZIurJt0bC62lUbuwwFzwBkhCySvnJR1Au21T60VlWvS01evXivR8eWPP4lVq57CyDDp3pIVbFTaNX9WALgB+q4B5pYOS1EubvzfUscVVLcvv9YKAFop+8w3TytKtwrGCUAkAEr0+RkxZ7RcIuS+i56ebixYOE9Uqvv6egWkM9reN3cOcoUAPT09KHQUxMFBRgDzJX3S4uOqEYljEq+mBuimtpAiXOJEyHLQpz3ETA164tvEyYvyOUGtQ4o5HU5uEfXCItz9ZB2/ufJB3LasjLC4FCNJHvVahFzgIIjLErlmnnU9CpVKXhvAVp0BDnvB7jhkr6XYe76DTo4P1j4vUq/d1xrk1D8IyXE3JQQTpnLUkNDh5RdRIZhmzfP/z957P1lyX1een/T5XPnq6mrvGx5ggzAEQJAUKXozGokjaTRS7Ei7+8vsKOaH/Wn/gY3Y+WkiJmJjZ3ZnNBxKIy+KHiQI771vdAONRntXXe659Llx7/e9quoGIBAE0ACIfIxmFary5Xt585uv8txz7jkK1GEphsWOcZUTozcB7XGMSus9yVd3wDWj7FgS0ybfZ7IX4wVR6ty5Q1qK2ZxqOXAdAdIedj/W5sHEiMtyCSeWSh7ef4ifPvI8r51ZwmtM44SjpIWlIwFxLnPkHq4fUCYdaul5Jpwu12wI2bdzkj0zTbZMj1DEEb1On24nUhZ/pNlicmyMwHWI4g65KAZUoTIc2RjOEpuG21s9KoBeAfQKoP/Kn3zVE6sKVBW4BBWoAPolKHL1ElUFqgq8VQVWb6wFnA/l2sMb7hX3aNsjjnLayz3a7T7nzp5XEH7s9WMcO3ZMQbmA+VqtoSZseV6olFuk6MKwi0u7sOMGfAtAF9mvMIQiiTWA2MhjjXR9ONM+/LoWoK8F3ENTOMO+rzLnQ9Zc3drf5GG2NbL9oZO7MN+ynyEbLk8TkJ6kkc7XynbCnk9NTbF16xZmZtexecsss5vX689kWwXcVq4AvSiMYdywCaCvWQxUCKU5fh2dfjcs8kXH9rGaQVdmWVzWBaCLD4IPsu6kzmIc542QBLPc+eQR/sfPX2IhHaU1u5eFjjEZ9D2b0JV56YE8WxpBSZcGEbdftY3f/+q17KiBXxQ0igRHEbNYsAuiF8Z+MIguGeTCIsu8uUjBNfQNTi7npK7DXKdkvp9x5ORZjpw4TZRmBLU6zXpNmwRh4FHzA5qNOmP1Ok3PoeHDSAiW0uEyfD4wynIddU+XpkRcpGRFl1YzYLJmMs77/YKlKGMuLXjmyBnuevYgr5xaJvNaWG6TJJVowIJSjBA9C9sPcawCPxdJ/zk2NRKu3TzGdVvGuGzDKFONkJYoRiQuThpYMjpglzqLLtdtmqdYrihPTCNMnecHaQzy/dpc9LVLtQLoFUCvAHp1V1JVoKrAh7kCFUD/MJ+d6r1VFfg1r8Awv9sYwBk3cgGqxsxNQKxFlspMbs6pk3O88PwBDr16hIX5ZXq9CIkRT2Nx2zUs36qc3MyNG/M1YxylhlnKhhugoz+zMgW/Zl58le0eNghEEj98DGfNh3L4tYDA3OwNpMLq1m6e9VYAfe32q/s3UvTh89SpXgGcAfma4DV4/3JcXmBj2RnrNkypo/WuXTvZuWsrE5MjiMG9ALpUGVCRvwu7Kg2QQYRcaWphJPDvQub9MQboIvsWhzZpBtkyhy2guZCZdJvCC0jDcQ6cTrnj4Vd5+MUF0mA9fmM9UVZQyLnQRDZbmWhH2Oi8T5Ascs3mSX779k9wy+4mLcHHcZ/AcvB9V3PB5eFI/J8AXQoScuK0xPZCPZNLJRybyzlw/AzPv3qUQyfPsRil9OV1bYegFlLaJjEh7gqgdSnzgkboMjM+yobpcbbPrmPbhjHjFu+ZWfciSSnTROwFcQWki+Dd6TA62qLmNckTmF/sE5fQs2zmM4uHDxzj/hde49DZBMJJXE/y4UvcMsXxLZb6fWXwA6fEThYZp8NlMwHXb2pw1YYWW8cDJkfq2syyHJvSFZPIhJKUQr5aoqyxB74R6LU8bLZVAP2X++NRxaxVMWu/3EqptqoqUFXgUlagAuiXstrVa1UV+MhXwLhVG/ruzYDd2/x+be65zr26mvVs5OTiaC6z2GJ+JnFmGUeOHOfVV17n9cPHOX9+kcW5Nr1uRJFJ9Jq4VRv2TFzbFdiKhFvRrwBQY4wm8VACfDXTvChMLJu8tjCYYm7V7+vry++HTPhaBn8IvNfOkg9nzcVQbmj+JoB6lUEujbFWYb4KqFkL9A3gNuyp3iDL+8oKA35kzhh7JUN9yNIbN3dRUhvpf7/fxgmg3gqp1QJazbrK4CVf+vK9O7n88j3qEq/jA0Wm8vmVeXtx7R5MKQvQG9bs3S7PNzDojpwbceJ3lb0fKhEkhs7U9e2z3v/p93Tx6MHa/ZmmTVEmA+OwTMcHTO2HzZBfvTkhAF3YWzUSLESjIRJ3mfl2ycMpsgzeAAAgAElEQVQxkvp6vnffS/ziideZ67co3AmSzMEL6mAXmk8uueSy7up2idOfY6Rc4nc+s4/f/dwegrigaUPNk7lqkaNLqoGLJ8PreUauNu7+CmMudoDHlwteOHySlw6f5uDRM8x3M84u9bHrTclu0+i1QhQWeYrn1igzSQvwyZMYq0xp+R5NH6ZGamycGmXv1i3smB1nyyT4okjpdLHzhFBGRfycesOiGdRp9zOWlmKV9cvrzPciapMhr5+H793zGA+/cJyivg63MUkviimzPn4g+euQFYXOr5N2qaVLbGmWXDfjceV6n031nF2bJghCUbiIGR/0oi5+4BL6Nfo9MVEULwcxknNWmm1qLjkweHyz9VMx6KtVqQB6BdDf7ed+9fyqAlUF3vsKVAD9va9ptceqAh+dClwEmM18sjzeKt/1QgAuN8ECUofybpGTq/Q0lVgnA56iqKeO5MIGx3GkN9MCGqNuROD61LwGtbCF6zeUJX/10BFOnDzHgVcOc27uPOfPLzE3N0cW59T9kFoQEtgCjC0KK9M2gcRTGadqiZWSoVxhJlePQZh2ccuWn1oKTMVPy8x/X/AYHH9pDZ67Ug+z1SocNM8rNA9XQPhF9ZK8cXX1Nopk+br2Ie9lGMulEWqlHIuNLc/T9y1ZaRKjZvarTx+8V31lfc0C6UtkeUySROSpyNozmo2QLRtm2TA7w8zMFHt372TT5vVMrptQxnxZMretgiRP1O1dHiYn3sTQmRt2Y4B38Qz9cB5Z38IgS94cl6nHMB9Y1AvC0Eqz5Y0A3Sgdfh0AepLLzL+jEnDJCqf0yK0mbcY5ETX52wcOct9zR3GbsxTUKQqbWmuE8+0lHDFZszzGGw3mjx1i3OrwL7+0j2/csotNgUSp5YSD9IBeNyeomxl3iVOTsya+DEkCkQ1tF37x0nHuffZlDp46z5HTSzRGZikKn9IOKVxPnebTMiPT5kSJI2srNVGA3eU2vmPhJF2cPKKME8oiY+PGjezcuI7LNo1z42WTbG5B++wcnmMzPTUmMhc1qRM1SzcSSX2DzApIJUkgQNfnswfPc+djL7L/xCIdd4x+aYzc6vXQNKEcR13hPcdS0zypw+6Rgtv3TjPFPJsmPbZuHtfEg26caMRb4NeJogRXP2PeeZOnAuirn0YVQK8A+kfnhqV6p1UFPj4VqAD6x+dcV0daVeCNFXhHAP2NoH2YVa4QbTC7PWSShQ0XdtoYrpnINOMwbiTlI40RPDtkebHD/PkOZ88scPDlI7x2+DgnTp7l6PFTNJojKwAy8H084ZglBSobGMoJNlKjMwHoEnUlwFZA7iA0fM0RC3Q3IHvoab1WCXDhscm+ho+1HK2JhV4F9QagD7dYfc7w+WsBvTx3uIU2BwagexVerIJz83xzTKtNhDWGbuKqrQbehj0UwCUZ6JKBrceXF2RpzOT4BJs3rueKK/ewdccmmqMBk+vGGZscoR91SFMTJScAXc6PnBsTZycAKLrIaOtitnltzd4GoFu+gv6hb9evA0CX05fmCZ4vyovUJABYdXJ7jPl8iieP9PnRM8d54XgXrz5NmtuUWU69NcKixN+JtjstabkW9aTNZbN1/vnte/nUngkmJWAsj/EsiUmDNDPj5zK6IOsvlWhAXHoxnI3hzmf3c+/+g+yfWyZymtSaUywvJoRuQ2PWxIFdgHmGNHaMesC2SjyZn88LojilJsqNuE2r5hP35dyLoZuNT8re2RE+sX2KT2we5Yrt04wGjjYJkl6q23a7XXIZJalPaiMgFhN4yVy3IcpL7nv2FX7++IucykLs5qRmm0sMnDghiOw+sWWGX9zjOoxaPXbUMm7ZOc6st8DsSMHm2Toz68YpZN+irLdDjVF0HBlBqQD6u/nTVgH0CqC/m/VTPbeqQFWB96cCFUB/f+pa7bWqwEejAm8J0N/s7b8RoA9N3QwbWqiB01qALm7VjUaLTqenbJk4sNu2zNOaG+x+lPPy/ld56YWXOfDiK5w8eUZlwr4bYNmOiTFzTMa5stGi9S0sjWcSIJmVMssr2c06YW5SpgYctPle+WllsUuBriKtViA/hNny/RCorx7zynMlY1yOawColYVfgweG+1OsvYZtl+fIQyTrQ/bevMfV9yo8aCYSf0OWD5QAF35v3pFh/Q37b56/MmZQSp2MNF/AuigJ1OxOnLajWIFYGvdpNkOm102wdecmrr3ucnbu3s7oWA1HzlcRKxgPQ9lXSb/fVfWDcYQXF/zB4wI1wcVrYehGP4h0GzLotowsmPnsCwH66sz+u7tQPjiJu7xvaYp4gXgXSG64MLujxIxxJhrhHx96hfsPtZlLa9gieU8khq0gqNfo5ok+x5eZ9aU5dk23+MZtV/P5a6fYoux5giuRbVbN4E8hu3NNblP9h0jjOyUc6cKdT7zA9+59hK5bp2ePstArmV63CatwNCxdYtPKUtz8Rd5u8swF7Qs4DqyUqCOjEiFT09N0luZ1LSWaK24TZzmS3sbyeSbcmG/ccg3f/Nw+pkLo9zKV3cs6k2g4yw0o/AZJ6ajsXldpEjM6HfDCkYh/vOdxnj/dJQ/GSASLSzSbrHvbIRUHfHFiT7o0yx4bnS7Xb2mxo5UwFfSYnrDZtmWG1tg4/SijyI2vhKWvVAH0d3MNVQC9AujvZv1Uz60qUFXg/alABdDfn7pWe60q8NGowDsC6GsPyQA0kzss7GGh7LiwYALQ5Z88PFciwBySuKBRH8MV3Wtps7jY4aGHH2P/gUOcOn2OqN1nebFNFmfUgpo+V4Dm0EVd+GI1SBPGT/LQByZvJv3MgFanXANk9ftVYKmGXJZkQzsXgfS3kvIbWbpKtgfyeAX++r1I0qVPICBWZMdrpPRi9zWoqYJpYSoHgFr/ewAm7FKOSKS9vr6noWRd2xzy/EH29KCtgGyvsubSCOANSJfZdZe8sLHEXM+T7yGR/yvNLLtsp+cjFWlwxMhojZGRus6pf/KGa9iyYzN79+4kzWLabZObLpJ5kVELwSvxb0OFgAA2M9svL35RTNvgmFdm0C8A6L5xzV9h0Fdz59/9RfLBAnRpYhincDHkKwlq07TTJkeWAr57x1M8eyYnDqbBa5BnNo7UzrGJRapOwogHyyde45YrdvKvv34b184IOIcg7xM64pkwyENzVEmu0vFI2GkHXp4rueOFg9zz/MscPdehCMcp/XFyKyQvHM1olzxzp0iwJCd9sB4lDk7WnkNOo4zJ+kusn13Htdddx4nTp3j86Wfw6iNYjkvUj2mFLsn5U+ydGeX3vnQ7N10xQVhAt5MjJoqiopFrz3YFaAdkskZ0vAFdd17D52wPHnrpOHc/d5jDZ9tqohc2GqooUAYd04Qr04h60WOqWObyaYfrNoaMWIs0gz67d2xk46ZZjahLYpPOIGZxFUB/d1dRBdArgP7uVlD17KoCVQXejwpUAP39qGq1z6oCH9UKXAzY3+o4BqB0mFUugFIlqmvl3zocLtJpiVKq43sNjh45w/6XXuH1w8d46pnnmV9sk6Q5o/UmnjiT257Oxva6bWUYjVmbYf2EUS8FNYrBmcxsD93NhZlWlbsB6oblHjif6/u/kGETJt08hrPeqwBbGcbhbwWgC6Aa7HcI0Ff/28YqhGEezImvsPQlhSPz4wPZt8jR1wBu3b38TlBWIQyp5Lwb2b20EITpNP+9KsnXxoDW3LxBuzCqAGl+iJe3usZLTnVWEqcyQmDM84pMgIyrWdsS1yZS+F6/TZHH7Ny9g8nZKT5xwyfYLd9PtXQmvddfxHZyXM84ZpusdPNa2p7QIgngNvP3RoJvttFyDcC5zqDbvs6hrwL04b5E7i5NnLdukPxyl9AHC9CtgXJESpLjU6vPcHzB5qUz8Hf3vsQrixZJbRrsmkrNZbWoYV+R4zoxQbbICD3++W03861bd7DeBT+NCewS13YhEzt+c4xikCaZ5r0SugX8zS8Ocsf+1zi00MWvTxLlArkDwtYY7V6PMk/w3RynTHGlkYAwzp6Cc2kKWUVOzeoS5F2u3b2Jr37lek6dzfm//+t/xxqZIc4sfNehaC9w5YZRvnbr9dxy9RRNC5aXZKRlqJbJsTJpAhRYXqDAXubExSDRtnIF32kYcPh8yY8efp7H9h9WIF8fGR0oZBwSDTMXxj+mXsY04gV2jsINO0YYtxcIrSW2bZpgx7at2hCRZAf1TVA9QcWg/3LXyptvVQH0CqC/m/VTPbeqQFWB96cCFUB/f+pa7bWqwEezAr8sQB8cnZiKCUAzJmOFsrUKCCXfO5eb6IDAb3Li2BwvvXiIp596UaPSuh0xobIYHR/TTGiD8ywc28a1LRzLIgg8er0OtsitsRTUZIVELbnq2q6vKQ7tb1LpCwH6QBYuTYTh7PcQoJeuMuprH2ai3dz2m30P5eoD0H/BPsQYzEjmdUsF6ZCLCZpVGkmxmtiJ/NzsS8C6vmJpYxeuGsTJwzDzRsa+xo/esPYDxnwIaIcAXVhz2Vak1uLSLjfbUjepjfQvJNdd5Ovy34YJL9QJvMgzdcMW0Bc2fK659kpuvGkfW7etZ2KyhedDr7+M7ayCb3MkRh69AqytCyXGFwB05H34eq7UxX0YcTdwUTdM/EcXoOs7F5d+OS6rILcb+I2N7D8e8eCBRe7ff5bjSUDktNTdXFzefVsiBDOyIiVwIqK5V/nsdbv546/8BldNgJdktJxSei1a5ywucEOPQq4t26YDzOfw4us5//Evvs8pt8lZ2capUW+MkOYW/TSR/gm2Z2EVEQ4pXlkip9KS9S77FYAu/gVlhzEn4oufvIxvfn4v7QL+4//3U44u5Cx0Is0g3zozym999kau3hYw4sKJExFPPfsCk5OTrFs3xfR4Cwl4S6IutjVUvci1bymDntsuVivkTA/ueuYEDz7/Kuc6MaUTmlQBz1OAriqXvKBuZQS98+rgvm9bk43NiEa5yOSIxbYtGxkfNd4Vmriwpjn0Tj5wK5O41WpVAL0C6O/k2qm2rSpQVeDSVKAC6JemztWrVBX4aFRgBaD/kqxUbuTKQ0AorLaYwwkrrHPnCZw8cY7HH32W5587yNJiT2XZIk81DG+qZlUCJH3H1xoJoBQTOGFYwzDE9R0s1yMvCpJiIGrVyC7FIUMEPADCwx+sMXlTWfhgRn44w60Z0jaZJYziRQBdmGnhpQeAYcjQDefKh/PoAsqE4BzCd4WvwjKvMN0CyQbge6A4GM62G6l8BnZsWHMF6faAJTdSctMekJ+ZY1qZfR8w+jq3nksmtjCjA9M8WwzfxFw7UyZd6oft4orTflnS6XRwPfEA8FlaWsKXvO4soV73abYCNZO75dYbWD87Sa3uYDsDYzpdF2+c1ZfIrrU/XwXonjLpFwJ0I5k3dRrk0X/EAbqsX137WCRWDaexlacOLfP9hw+x/0zKcjBFt/SxNdKsVKDsiRQ861Kz+8Rzr/KHX7mV/+lz1zIldelFNGoibR94JxQ2jjj1Fzmp7TAH7D8R8ZP79/PTx14iGZvBqo+q2Zxch+LJkIsJXN0jySJdxyJzD8TKIS/FBF69CsT8TcYZit4Sm8ds/uQbn+HmvVN6ldz71En+7uePMLfUZ/P6Kb72+dv51JXSYICT5+H+hx7nsWdeYGxsjNtv+CTXXr6ZiTr0FyJl5aXBJuBZPgeSqE/p+WROQM+B/acKfvbIczz72gksv0EqLLvvS6K68YYoS2o2eN0FZsKUPRNwxaYa484iQbnM7NQoWzduZLQ1SiLy+Aqgv+u/KxVArwD6u15E1Q6qClQVeM8rUAH097yk1Q6rCnyEK/COALqKmRVci4RZwKRmmfshvV7C6VPnePqp53n6qRc4dfK8mmjJHK4YxMl2AsI9YZMt6PcjfC/E8XyS2JiTiWFZlsiMaaGgQiXdtos9yAmXZoBVrArWDY410m8TUTb478HP154VBd8ivRVGc8CgK4wX0Kuz1pbJaE7N6651dR/uR35e2IYRNwDagGk1g5PvKQjl/ep8vJkf16+DGXZLYIndw7IEnhjZujCc8lzZaq3pnAL2lXMzZOON7F3n/0US7cp/pySSl24VuJ7Jkw9qNfpxvDIrX+SpAnepnWRIaya4zDZHHcYnRmiNBOzYuZU//KPfFy2AmfO1pGEyyBAfdArkefmakQY5hgsBujuIWRMGXYzUBJQP1AEaiyeNiTUmdL/SZfPBSdzlLGVJrEBUFN39sobV3MZjB5f47k+f5Wg3IB9fTyd38fyQJErwspJGPSDPOkZe3j/FH3zxVr590x5GUgjzWM9bluTKnMtDgGhKRuYFnMjgzqeO8Fc/epwF6vT9OnZYU/At14p4u5euRS6RZdK4kSi9sqCWlThyLaURRZFTOEZ+Hi3PsWfDOP/H//p7bBqTjARY6MH/+R/+O/NLPf71H/0BV13RJMlgsQ8PP3eCH955N1EuqpScr37m09z2iV3MNKC3GNF0IXRtdXYX4KfJANIYinP8sSZzOfzVT57j7ideorVuI+1+giP1k88RMXAsLWoS99ZbZjrImPE73Lx3gvW1DkXnNJNNlz07djAzPauJA3K8JsXhnT0qBn21XhVArwD6O7t6qq2rClQVuBQVqAD6pahy9RpVBT6kFRDG1wCnQTa4bZg4gaTyc5GfN5vNFWd2ceSWG2NhaGXeuVVvKSsn+xkbnSTPLY4dPcmTTzzLPXffT6cTEUcZsThbKYB3jSO7JTJ1wX2pgoJSTMTUp9x8tQfRZSL5FoadPCMvUizXUdfsQqTbaYIrTOCgtsN5dQPZRcYrHLWjplUSSZXo7O3gayEO6jI3LwSzheMH2G5A6Yfg1bC9BoUvGdKBcVp35HtfZ2xtmanW2XgZPM6wi0JBspVnguh1jpYixRWgnMZYWSSW6mqAhbh3C0hKU/Kij2WLeVei8XGBZenRl1mmpluBYxhFiagTgzsxghMjLjkudWxXh3kzTlDmOWnW14aJStjFJTvNzOy3NDYGzQNpEGhNB8Z1ok4QqbuwwLV6qJn13d4S4+NjbNu+iSuvvIwbbrqWDRtmsJ2Mbm9Zxw5qdU8j3coBCJPRBlkTrkjapfky8B8wOei/PgDdyPKNN4GRuA8i6vyAftlgPpvk3udO8w8Pv07bm2KZkGyQWOBK8oBEg5Hg+wVl5yw37Z7hD37zFq4Zd5myJKbNzFboqwySAqWUy2lM6gU8cPg8f/mzR3n6tSXs8fXEvk1S5IQy7y/rO871GnFDX5sHRD2K7jKtPOWGK/Zy3WU7abU8xH8u6i3iljHTzYCrdmxU+boc02In55XXjmH7NbZsmcGuw+EF+Mmjh7nv+VdYSk1eYNZdYkPd5Uuf+gRf/vR2rC4U3S4NV2bXXY1Y9IJAm0Sl45F5IVkd7nriHD9++FkWM1vE9zoOogBdzB8dV1UGfpYQZkusD7rcvHeSbaMpfnqWupUwMdJk04YtrF+/nuXOkuldrUQdmg+D4Xl6q4/dCqBXAH2lobjm751pVspnrnymiwFiqmkW8tDfDZQ/ah4qz7sg2eJD+ke+eltVBaoKfCQrUAH0j+Rpq950VYH3qgJDefdqLre5cRkAwAEQTdMBqy2AN8t0plj+BbavsWn9Xkq3E3Hk9VM8+cQzHHj5MKdOncX36sqqCgAUWbWCSYkEEzAr7Ld8FZG3NAr0q8x0WytO5eJ6LSygGr8NbpzSIlGA7HjCyloaB6U3SyrxlWSpkqSwSCTHWVzS7ZBcALfXwAob2EEDx2+C52B5roJeAQYqo3cCCtdX1+1SALtXUxm8vK/C9QxIl201QA2d67ULMcQqJJwdu0gVnMtXT7Kx0z521legTtZX4y4B8CKNLvI+RdKjzPoUcQ8EUKU93CzGLQW6SE60+OMZMzaVMBe5OrULAPc1vkxo/KHxmjRVBi768u5k7nsgshdWXhoJXlngSl63zE5bGbGVYXuGhZfGizzkPImRmYD1sfGGur1ffsUedu3eotL3NOtpM8DzHKIkG9zMGh8CjXVL5f061GtNRZmrM+i/XhJ3bZ5kJjfe8QSgNznTG+POZ0/z06dOsuxP07F8XTfSwPAtT5luu5B88gyrN8fXbrqC37n9KnbVYTSX5olKLLQJIxeB9KbUHK6EMzn8/UMv8OPHDnCy7ZHXxyhCiSqMqInXg+2T9gT8+5RFRhF3GHFLrt62kWs2z3LV9vVsmYYRmXoAun1pCJTUXYvWQMgga1r+daMMP3RZjkpePHqW+18+zRNHz3NoqaSv1zxYaZdxIm64bBtfue061tWhluW4SQ938Lkhbu6JhLiLgaEbktctHn5xgZ88+iJHF3okcm3KOpVel/yf7eBKAkGeEiRLrAu67NveYvdkTqNYoFZ0GauHbN64hfUbZrW5VAH0d/e3oGLQKwb93a2g6tlVBaoKvB8VqAD6+1HVap9VBT4yFbgQoAt7YFhbwwqLfFfyy0XqrTf+pQFgwpQq8C5cPC9QV/ahAdzh146SpTaN+siKOZiZUxcQLUZymUazyesMY9eE6TYMuqENxR1bWGQBkgJ2hUX3RLpbFAhA1/0FobLERTlgyjXn3NN5V8ljLpUFb5ALGPdbELaw/RGcWhMvlN/ViQU0yJCvOEiL3F1RkXwvP7N05l32P0gwN9nLK2zdqgu8qaI0NYQLNMZqIgH2NI8tFfcrlYo7AqZl/j3PcIsMJ+lQJj2yfpu0t4gVtbHTNk7Sxsk62FGPMulgpzGeVRK6AnjNPLq+jrDz6nbvKrOfF5JhLSZ10nDw1VRPfdWl1kWBnxd4heRvi+lYRuKV4JumicRXyXGKP4CwR0kSESc9krTDnr07ufW2T3LFlbtYNzOO55v8+H4Sq5eAusgry2QaBLIfk3k/ZNA/+iZxa1naIUMrzvgC0OVYI3uMQ3OhgvN7X16k608TO6K+sM04hzDo0tDJU3wrxo3O8z9/8zf4yr51bARqokSREQBx3JcGkPgbSB/Llf+G587H/Kcf3Mujr52lqG0gknMe2MpUh05IzQ2Juz1qnkPWX6TlpNx67U5uu3oX12yuM+WBiObFNsBzYHGxpw2AVqNOKGPvsqZs0/xRWX1ZMtfu88CzL/PTJ17lpTM9usE0nsy9uwFZfxk/WWTP7Difu+EartkyyjrJiOv3tfEmnxHCjuvnhWtr1rlVd3nhWMQdTx7giYPHibVxJoBfVC5yrYl5HToKEOQdJp1lrtjgcdWMxYSzjJss0PRdNm3YyoaNGymsVCXub3Zu/qmP4IpBX61OBdArgP6RuV2p3mhVgY9RBSqA/jE62dWhVhV4YwXeikE3IF3Ah1BUMmcurKiAOGFKG40RBe1Zv+CVg4e5794HeeGFl+n3Elynjm15WJa3kptt4pAG88eSsS0g05Y4Jvmpa+ZP10gGRYotAF3guidKQgG40jiQgXXHRaZtI5mfdkMy20jXU9sjc2tY4RhWc4wyHCUYWadAvQzqlG6DQhhNia8SVtMN6FjCkLt6g29coc3Xocx/OOeu4HNl3nrVhV2Y/zeazA3VCKVGxun4gBi7WRKdZQC+/EwAc5AlBMK0D6TvVi4Mep8yWoT+ItnyHGV3Eau3iJf1qAnoL3Iskc6nMa4tbKytrvdpLgBHgJ0w/R59cZCzPG18yHtX2XwuTQ8B6JnOzscupJbxEBA5uoCpYTOm2aqTJD3mF87RaAZqIrdt+0Y+89lPsWv3durNQGslxmRJEutMuTR05NzKetEGjBP8EzFr73x2+I3r94ObQdeWTGH8AKSpkbiTPH8cfvjocZ46ntP1JkhdW9esXktYuAJAswSv6NHIl/i3v/s1Pre3qQZxYaa2hap8EG8EOTIRmMiY/rKYt72ywH/+8X28PBcRjG0kzkWTbhlFC442b4oowi9j/GyZa3dO8wdf/TQ7pmAcqMtKEAf5RIztPJaXugqIR0da0qNRDwNRoERJTGbbLMc5Z5e7HDg2x1OHTvDisXmOLguD3gB/RM+3k3fZOBpy69U7ufWKrWwbAy/OyeOYTB3aQz123xZVS47bqHF8Ge585gg/fPgZItmPeE8MouTyUkZuwM3BL7pM2G12jed8YovHTNDD7s4R2DmzM5vYtHkzfs1ZmUF/O1n72rVTAfQKoEsFVLBSSdyrG6OqAlUFPoQVqAD6h/CkVG+pqsClqsAQmK6A0qER2WC2zrDcPkUuMmgTi1Wr1bAtn3Nn53nxmZd58IHH2P/SAb3ZqddGlBXPMwEOMj9uwK8w8+aGyAB1ZepF0i435GrsNjR1061UOi4g3RNmW4yy8pwkt0hsAdY+sW3TLxzwA5ywidcax2uMU8q/cJQ8GCX3GwrYceSfR2E76no+vJEXoB7ZjgL8oc/U6k2+4fOFXZInqZxdWHH5J4ydHKzGVQlbvRo7NozcWjl/Okdu5vtLzWcf/qZQubOTZeYYZTthr0Xiq+5jEWXcweouUst6+P15WD5HOX+CYmkO+st4WUzLA1/Av86AK++KI5J1xyKWGXHPIxfPu8HLSlNAGx8DN3U1xNN8c6nLMOPcbCwATA5fwFNJxsLiOcbGWjqbLpL3r3zti9Qbvioa4qSvry+zzcMGhJk/vzgH3ezbbDNoZLyrxX7pAfraOXQ1NcykkeVTBOt47JWIf3z4GAcWApbtFplTKEDXFIFCGGwfW2TxRYdpN+bf/e5XuXmbx1gONdlAYutsE4Mmq84TkYQNR/rww8de5e+fPMjxdoHTmKCwQorExpXGShbh2jleGWNH59nasvj2b97IZ66dZVKu2rxN3bGx8Qdu6Q7nF/va4Go0LHzpe4m0Pi9Y6HbJvDrLKbQzi+UopR2lnJxv8+Khk7xwdI7TfZdCGkFZnxGv4Lods3z5pmu4cr2Nm8ikRqQ+CZZXN9F+FKRZjNdssFTA3S/O8d2f3E/XH1Mli+cMlDviPzFg0YO8z5i1zNZWzCe3+WxuZlidM9h5wuTYOrZu30ZrLFwxKrDi+Q4AACAASURBVKwA+q92IVUMesWg/2orp3pWVYGqAu9nBSqA/n5Wt9p3VYEPeQXWAnQFTkOTuAFAFyZU5d25Ra3WIAzqtNtdXnzxJZ545Bn2P3+YM2fmVOLbarUoCkvN44whnAC/wXz4gG0UNm340BtqYaB18NXI381DOOnBHHrhKlMuc+CpX6dnh/SEFa6P4Y1O6oy4XR8laI7iNgWct8i8JrGau3nEhTCYQwdxAwI0ekqAqWMP8pcNa37hQ0C4EbZrXQb55GLCNnRhV9G6mAYNTOnU7f2i/VgaaG2OSfan5mIasG7276hJn6UyepXSO2Zm27GkSZEQ5Cl1YmpZB7e/iCUgvXOevL1k5PDREmW3TZl0Eajii6FR3sd2chEJKGsp70tAunwVp3g9noHrvDD8Q6NAVQsMIvOUGRcjwDxVubsfuMY3gELBeLNZ59ZPf4qrrtnN7su3Mz09Qae7TLu9qGtIjOpEIWHy6mVW3oxHDMszXHerrYNf9UK5tAB9LTgX4z4vqBHHKY7IzRubuPv5Rf7+/tc4kU6yaNXVfV0nJuTw8hLPCnDzHLfssKUB/+7bX2DfBotWAYGdaRNH2jna+Cks6rZHBDxzMuWv732KB48tcjZ1wQlxvSZZZBzi+9kyDn3qTozXO8Ptl2/hj791C7MuTLoFtqwJjRjwSApROLjMLXbw602CQPLZwXWg1+mw0O6SuC2WJEOwHiiDL8mJsnTOLcNLJ3Iee/UMB46cYXHpvK7Dy2ZH+Refv4XrtoQ4UUEeJ9jStND1JYx4Qp7GBCMtIhfue7nNf/7Hu+j4Y6TCoNuSyCCZAK6a3WkrIY8YKRbZ3Iy4aUfI5laKHy2QR20a4Rjbd+5gev0YOdnA6HIY3fdG07iLV1fFoK9WpALoFUD/VT99q+dVFagq8P5VoALo719tqz1XFfhIV0AAlUCLUkC3zK2KJLzT59lnnueBBx7ixWdfphFMUyp4r60cqwDzKEqMrNfxFfQJLjcsvaOMnwHvwtjFOss8BLEGpBvwKgZnIsGNy4AsbFG0Zohr40TBCOXoOsKJ9VitSVJb+DmHzLJJS/FEt0kLm6y08GtiUmdu3IfgWNjM4Sx5URin9EEmm7qlDx+6/WC4eph9LqZsehwym26J5H4Ys2aS1tfc9hpYPmhIaMNBgbkB6gpQBY97gRq/lfnAlE+2UYdwAXOS8y6APsEpM2VIBUg5Vk4S9ym7S2QLZ2DpHE5vkTBeJuwvYEVz1PIedb8kTfvmfYjUXvcqknyJchtahMsog3EkFiLf+A8YQ0DNsRb3ecmmlqi2fl+N5OR7yapv9xa45rqd3Hzb9ey7/loajRpFmWAJ2FJJgrC7wqBfBNBFhj+MWbuoau/8grm0AH3t2lBnfZn7jhP1YXBbW/jxo6f4m3teYd7bzDJ1UitRgC4jCEUqsYI1Behh2WP3lMef/vanuXoK6rm49qcKNuUKyFVdAiEBUWHz+JGI7/z8EZ48l7Bk1/U6smwZMagpQx+XXWzaNO0uo3mbf/WZm/jtT21nLIOmLGlxFlShhzinm2bNci+iXg/1DGRiEhhFdJfa+toyJtIrPRYzSDRmEKIMegWc7cPjRxZ59uARFs/PQ7/N1vGQb3/hFm7Y2qQmB5Dm2mxKRAXjgJVEZEmf1tgYkWfxwCs9/tP37qQdTBDLZ4Q0MkTeImvTchWgu3mfejLP1mbEzTtDtoxk1LO2zr7bVsiuXbvYsHl6BaCvbf5d7OpeAfS3vrIqgF4B9Hf+uVs9o6pAVYH3uwIVQH+/K1ztv6rAh7oCq4BUWd7hLLbM1pYWnlvD80KNSVtcaPPsU89z1y/u4eTJM/heA9eqYxViUIYyrr4YYpW5ArjmyKjJ2VZQaKm8XPO9B4BdJNGBZppnaqhmZtSNZFwMpRIrIHHqZP4IRWud/rPHNmCPTWHVhXlr0C4DEkFAwkArE+8oyNaMcgXlQ3Zc5PYmt30tmy0ybG1ESANhRXptwPNagL7qlD6YVdf6mMxpaTBoZrnMxw/2YThq48ItDwHnphGwRkEgOEaE5GWJ59j4roStFeTiel3IvLqYhOWDcQD5Ua5z+iJhV4VCIcx6DzfuUC7PkZ0/hrVwDLd3jjCaJ8ja1MnUEV7fTWkAeqne8FIzibMTWbU572vBp85Wy5y86yuLrk/XxsGgsZIl+IFNN1lgenacT+67lltv/xS7dmwlynpE3Q6O7+I7non9kqg6kS4PHOjlPIgCwTzezSz6pQXoq8y/LDkT3xenKYFfwx3Zyj88cJS/uvsgvdpu2gSUdqqyfwFBiTDthDhFSqOIuHwm5E9/61Yun4Igiam7GbkoIOQawhtcMy49HJ4+nvFffvoIz5ztE3kt4+if29hek36aUNriR9ClSYcZJ+J/+2e/yWd2julsuyOS804Xr+ZD6NGVBAHboRN3tdkixosip+93enTbHU1esPwRllKbZdvi9FLJqfPnOXrqNK+dOsWZpZhlGuS2NHAkrSBmU9Pnq7dcy/Vbx5mqGSO6OM4pbUfn28uoT550GR2bIPJsHjzU5//9/l0s+uMK0DWaUA0WTaKCrE0niwijc2xrZdy8I2DrSMYIYqbYJstcdu/ezZYdsxSlGE5KM8z4VFxo5PjmH74Vg75alwqgVwD9Q32LUr25qgIf0wpUAP1jeuKrw/51qcCbm7wZ3GN+NwSpwxvX4c2pgLxU5sTFNE1N2GTm2DDKAiiHM8Rl4XHq5Bw//9k9PP3EC/R6MWlS4nvCmpt8JsPPSjiUmd0WICkARkGMsNRC3ymTuurSrmA8NQ7nvmvmr6MsZykp6ftNspFZynXbKBSUz6qsPVfg4qrhlkSoRU5AIu9/CPX0XmvgqX4RdluZ/15h7Fe3HcRPD/ZyMeh7q7VigKVKxwUgvMnTVmfO33wfa5+zdluzqzef0TaKA1tl947kcBfCsKcEZRcvWaRcOkF+7nWs+ePU+ufxeovUi5jQMc2LYZydgHBh5p2BSkCVEgPXd2k2KGgXtlvGHgajAaIckBEBbU4IxHYsbB/SJGLfJ6/jK1/5PBs3ryfwbaIkwvccJGtdMsC7/R6hXyMIQ7qdjlqGl4Omxmp1hmD9rebT1zaU5FnvP0AfNi+G8vYhSM+KEj+s048SzfmuT13Gn/38Jb7zw2fwN9xIYtUh71GWGZYnDSTbEMt5zpRd8OV9e/idmzeyawS8pE/oy3qUDkapLvyyvjuZRc+1eOhQwr//b/9Ar7GOzG2yvLyM64bUGhPEeU6U9mkGGX66wM5R+Dff+izXb6gznolrfwrS9AlC1bH381RHHqQRFqU2jmtxfmFJ0xpMWkKNKHdwmjUeOXCOH973GAulxUJaUtoB3X6GbZn4RAHF0iha1/C46bKtfP4Tu9g4CkmvIPRsMk0fLGg6GWUeG8l7q8HDh1P+y4/v43QZ0sshsERmbxFnoqgRJb6v6zqM2sw6bW7Z5nPFBhc/OkepMX8+0+vWs2vXJoLQNJuk+2MaSyWe52rD0Cg53vhQBYJVkuUJWRab5AGZ/x9ed8Omlej7L3hcGEf57nKwjfmmKAaCoK5qEyO4sfRz2CgCLr4ehut/uO7fTXPLHFgF0CuA/lZ/4aqfVxWoKvDBVaAC6B9c7atXrirwHlTgzQC6csEDoDr8vciKV43a5IZUgLsf1EgSiUQyN4Vyky43uPWgjuf69Pspzz7zEvf84kFOnZgn6uckSU7oNZQdV+CtDLLMjStPvnJTqbPZjji1m1lzYVLlntMAAQcvkHgll14UkcrNvzDtfo2yMYk9tYVichOd1jSpgJLGGIVT0+fbMsurjus2fXnOGln6e1DQj8wu9BZdWEPhPwVY2SluGePGS1jtMwSdc3gLJ7HlX3sOL+vjClgUACQRXjLfLqcvl9lfAeRmpEA8BJSpdxxl9xXS69oRQC/yfDOCoA/P0SxqAWri9H7FFXu57dM3s2fvdlojNdP0cYyLuTDxEskmD3GL94OALDMz8quPjxJAzwn8Bn2J+rNdwqm9/PdfHODPfvQc3vp9ZNRxisgwvK7I1kviTAzZSta7Fl+6biffvmUjO+rgpgmBK4hXYg1KSolnswPawJI4uB/s8u//7G/pB+uw6qOaphAENR3lEJM6MfKTc9+yulw5U+OPv3Iz18y4jJfCxQtAF9dFh9zyScysBb08pxvL86EjSQF2ge+4OEFAP7HwRgN+/tQp/uauB1m0aizLWITToMwKgtI0yRIxpysTBeg37t3Cb1y3i43jFnlfhPKiMnA0K74lC6eUiXyHolHjsSMpf3HnI5zIHTqJOLZbeI5FksdGieJ7WGlCGHfY6PW4eavH1esdvOQ0ZRqR5D7TUzPs2LGJel06G+ZRlGYe3XUdBd0VQH/7j7MKoFcA/e1XSbVFVYGqApe6AhVAv9QVr16vqsB7WoG3YNAHLPLAnkpfccgEyozxMOdcZmfle8PYGPAscl2RJgs4f+LxZ3nwgUd56vHnCIMWzcYEaVIQ+g3zvKEsXaTka9hrE6umt8zGbE3mUAevIeOwAtwlCiyxXPqlOKk3KOvj2KOzOOMbsMZnKZrjdG2fzK+ROj6p4hczF2+X5pUNI/zxfGh0WiEJ2dK1MA0W+edK/FUWE2RdnUvP506SzR2lWDyJ3Z3Hzzv4dopfyDaRzrkP1Q7acBFIPmAQVd6+BpBbwoCqzH3V/K/dXqJWD+j12spm7r1sF1dffTmf+exttFoNgtAjjvvkg9n2FSZ6oNZ4M+XB259RoyL4YBn0XOXgovqQ5pI3vYe/vPc1vvPT5yjHryK1mriFDDEIYy3jCTax5HtTMuNZfO7KLfz+7dvY0UDd/OtC1gqTK6MZriPDCURYCtAfPNTlP/z5D5ijReGPaqSe60uDI9MGWK1WJ+suM+ZlXL1xlD/60ie5fBombXGHF/M5+Z9LVEiiguFl57sl7bikn6SipcFxSxyVzvh0Uwd/0uOOx+f585/cR8drETsBOIFMiWOlmTLeWRzhlBGzTZebr9jKZ6/aysYxCW4vTCPOCchF0q/Nh0THUfKwxuNHYv767sc4nXm00wIns9QYMZfPDZH4O5YC9GbaY4PfV4B+5ToLNz6lLvhx5jE5tY4tW9YzOtpYHc2pAPrbXzoXbVEB9Aqgv+NFUz2hqkBVgfe9AhVAf99LXL1AVYH3swIXAfSLXmro0G1AkZk1HkaeyaaSeS2GYJp/nRU06iNqeHXiyClefvkV7rrzAY4cOY5rhdTCFqUA/9IlS3JlQ83suLCDrrKuAtlVoqoO6DnkicrX5fVTYXstD9sPlUmTCKeeU6McmSKc2Iw7uQVrdANpbZy+UyOS/HVBEwIEJOhL1b82peMj+ePyMCZqH0+IrgDdWH4Zp/3BgIGcc3Fn98lpSl5ddwG7cw5rUYD6YYrl09jJEl60SDPv0xB2U9aCSoJFVSFIsVSDuDW5cGZWX+bIRQ2BYcKFhZeGjwD0KOqrTFi8BUZGG3z961/mkzdcz+bNG5VJ7/aEDy503Xi+S7fX07X3zgH6Wvn7xSB97Vow612M64RNFRd6AYumWTXMun/7qLe3krjLPiVmTVhsWZfOxHa+9+hJvnvHi8SNXUQ0FHBbMpAt58F1VH3i5zmTbslN26f4wy9cze4J8NOclrgCisRdALplo60Xy2EReOp4xP/z97/g9Y6jOeSJnAeJ5stiVTq4boO406ZJws7JGn/yzVvZtwXGgKBMNbVAmgjxoK8hX86cz/QalDi0Vs2lLGM954Xr0ykCrDGHHzx0jr+84wGycIJSmnLiru66ZL0OniQN2DZW3GHzqMvnP7GbWy7bxExdVBkGoEsMYpmX+I5ZF4XrkdV8HjnQ5s9/9iDnrTr90lWAbowTTbNJ+nB2HjOS99gcxNy8xWX3ZIkbnVFJfZy5jE9OsmF2iqmpCaP2UJn6wGxxkD1fMehv/7enAugVQH/7VVJtUVWgqsClrkAF0C91xavXqyrwvldgdU53NUbNAOkLAbo4dpsZSAHnAsCbtVFeO3SEu37xAC+9eIDTp+bpdWMmxqaxbUfN4mQ2XYC9AkRxMlcg4SpclNlZeehss8yWC/grcnUqTwqLyHJJnZDCDen7o2Tjm7AnNuBPbIbWOuJgjMitGxf2otT9GHm1JHFD7njkOnfuqRTYzxM84z738XtYYu6VD4zvzDC8yTKXE+2Zc43IkTMaTkyQLitITxeOks6fopg/wbgYyeV9MQPAKmLDvgvbiwHetitz6yb4rpTceX01CcIaZKcXmQJu2TZJI2q1kDSN6fWXmZlZx+d+4zPcdtvNbN6ySbeJop7KkIPAI05jMzd8wZm7eMZ2+Mu3kr5/sADddsUTQQC6Szm6hTuemeN/3LmfeXsjES0zu2+b8DTHF4CeKUAft3MjRf/qzVw+Y1HPS5rCGg8aXnK0SSFstssy8OzJHt/50QM8ezpi2WphhyPKNJf9ZXXbzwpHo838LGHKS/mTf/Y5Pn+lxyjg5ym+VeDI9ZsbDwIF6AsZXXkeJaM1myjumqZMvUHbDlko4YcPHufHDz5HEU5g+c1Bg8UlT9ry8jq2nXcW2DPl883bruOGHRM0yhhPTOzKktw261CSCOIsxa01KJsW9zy3xJ99/06WvRFyp6Emi3KZiwWCfp4I31/GjJURW8KImzZ77BzPcfqnVbKfJA4j42NMrxtndnZG16A0mIYAfdXz8M0bMNUM+upFVwH0CqB//P54VkdcVeDDX4EKoH/4z1H1DqsKvIMKXGyiNXzqwKl7YKQkM8MCzgVsCWMeBk3CsMHJo2f4wffv4MEHHiNN0J+LrFwYc515VaY9o16vE8exziertN0SoCIO4eb1XStXZlscnGU7iVsqgyYdK6RHgDu2jmBmO/H4RtLGDNRGiVz5XY3YcpWlFSho56mCRhFWy017Ks0BxyWyXYo8o16ICdbHE6AL85yI87VlaSSbkLS2jgAIE+mpg3Yi2eV5hu/mNJyUusjb4yWK5TmK+ZM4549TLp5RoCe/D8uIMpEYq0Jd2oWVlBl/BeiaT20YdKcw5nHDWDY55+o1J0DQsXWNnJ8/w6ZNG/jCb36O22+/jc1bNij0Ekm8MNliHidtl0JY0zeMZLyV+dsaky59zgcL0MVx3JI1KcC3uYG7X17ir+8+yMlkml7ZWokTTIvUZMmL63mRMmpnbBux+Te/9VmuXG/TKKEmhyyNElW5uGSlmC1CB5tXzvX5y7ue5IGD5zmbhdCcpJCUBRljCHydbRd1urDOYdrmW7ddw7c/t5lNEmUuM9l5rFFvZSEVF98Gj/luSjszxoy+JaA3QhaS3RpnAXjueMx9T7/OUwdPkbujWE6oLLgfSCpDX8930sso2+e5ekOT3//CTVw1W8PutdUcUEZZUp1tERO3VJt0XqtJWYdfPHleAXrbHwW/iS3mj2Lwpg72pa67wEoZp8e2esqNW3y2tVLs3hl8KyFJLZqjI4yPj7J162Z831fGXpshA3M1o3yoAPrb/fGoAHoF0N9ujVS/rypQVeDSV6AC6Je+5tUrVhV47yrwBnBzMUBfzRgfStsFVKlJnMyjijmTV8O2PE6eOMcD9z3B/fc9wvz5No3GKL4Tqlu0xKaJjFSeKzfpYSg365nKUQW8mYfMhgs8HJrGGdTWz0sSp0bemCRpTJM3pvEnN+FNb2bJHyOyQ3LHIXM8ktIilfgv+ScAXeLGtAOAAhYBpZlrkQ2yncX9WYDpx/EhTtz9gWlbIHnTeYEnzu6lMOeeOqyntkWa6YAAtpVTQ4B6gV+kOP0lirPHFahnC6fwowVq6QJ+0sazEnzPUtCjGeo6UmDOr06hK6FdqAt7P46UxfV9l16vZwzrPI9Od0lB35atm9i371qu/+S17Nm7c7BdBzcQIDrIkX8zgD78mbrWX8Sgr6z7Dxqg29iurwC9qK/noVd6/O19r3C4N0KnbGG7obqdZ1lKPfTJklhj7xrEzLgxf/ovvsC+zTVGLMk8F7FJYta941GURiGRWR7He/C9h57nJ0+f4HDHUsl5nMOIZ3wg5PqRh1UkOrqwZ9znj758Kzdub7DOhVBizLLUGLDJyEhpMd9JWcwcNYkrxcvAtijDQJMRTic2P39iP0/tP8XZtvgbNCjt0IB4X4C0zNaLB4KPEy1xw9Yx/uUXbmT3uE26NK/rIU4yCkei5uS9SSPGxhavAgvuevI4f3XHvfTCKQhbFLnkvhfq3r7yGVNGTNk9drQyrt8QsLmZYPfO4jspSVrSbDZpjjbZuXOnfh5pw1DMD9XJ3fhqVAD97T8ZK4BeAfS3XyXVFlUFqgpc6gpUAP1SV7x6vaoC72UFhpFhK3FAA7A8iB1SEDWIxFqJWVMW1JituUiWccGZ0/Pcd+9D3HfPo+rU3myME0XCtflmLtn36UdddYuu10P9XuzAhamVh8nIltlzkb6L+twEriW4pH6Tntsiqk3grttBfcMurJEZnT+Xf91cssALnamVOV1h9uWG3SpNfvYwe7sQEGHlWI4AhAEqz4SduzgK6b0s8Id3XwLQU81rL/AG8V2+mHWr6Z+rRluZgGtXSEwxAcwookjlx5JMJUxuS1zdO3P0z7xO7/gB/M5pxq2YsOiTRx1VQKzNSBcnQQXnGstXYkmcVWHi+XTmWCTVvqwZcdKWiL2Uc+fOUqt7XH/9dXzjm1/hqqsvVxl8YaUUpXy9mEEfsOcfEYAuChRhdIv6Oh57rc/f3X+AV9tNlstRSrtm0gnylGatRpb2leV20x6j5TL/++99mRt2jDLhQl0BtnEhl/Nn6gqZ5XI2gx89epDvP3aYQ21bkw2iDBpeSRJF2IFHXghLnuFEyxTzx/hXX/4Mv33LFWxrQlPi7pMEW8zaxC09yziz1GU5FT+HwVhKLSRxHU53U450Mr5/9yMceG0OvDFCZxTb80gkQ90pKIKCRPwlLJ962uOW7RP87hf2sbUB8eKCAvRePx34TQzOpzjTezbnIrjnyVf4wf2P63EUYVNjG8Xszg1DNbBIkx61vMs6r8+OZsq+jTU2NXLK7hlCp9D3UW+0qLfq7NmzZwWgS2ScSagQJYc0FN9cXVNJ3Fc/1yqAXgH0D+9fueqdVRX4+FagAugf33NfHfmvQQWGbulD0y658RxmAguw6ve7CpRczzh8R/0E1/VVrt5p95ke38ATjz/H9/7h+xw7ehpKjzyzCbw6SSw3uUPwK1StgGIz52kYzYJcGXgP1zFyaI3NKoXhDkjtQCXtWX0KZ3IbwYadMLGFvjdC1wrEN9rI43V8WoStaD6zAhp8fS/mn42jMW4SzybBajEOfW0ApDTNth/DR2GLBDrT2V2VnGudhOVeTVEvxSNAamubjGc171OVg/gEmOirOhkjZR97+SzJiVdJT7+O0z6HEy3Q9KDmyBmR+K/cqCPEYK0oVT4vcWBr3ftXTsOgcSTbJmkPzxOwHnP11Vfx9W98mX37riMVs6+kLRyxyuZFkeF5vq6nJDHGboYF1RbQ4Oull7i/2dIaOtEL6yxjH+LfkAWTPPl6j589fYInT+ScS5u44TglHnE/IvBsXKlLHuGR4HXP8G9/6/N8cd8GpuWEJDGh62CrsZ34CZRaM9urq+T8pbMZ/9d3fswrSxb+up2cWerh2qUqEiSezJZgtwDKuI0ft9kQ2nz5huu49cpdXLYOvUqGeoNekrDYi0io04klz97FbTospvD0a+d44IWDHDh6hjgNqNfGQaTwvRi/UQPfZiFp64hC2umxa6rFN2/ay6d2TtIUyb3E/iFqioiwOaI58WIGqNqAusupDvzgnqd4+MVD9MV8rtbQmHZRaSSaDFHS8BzK9hkm7QWu3zbKvg11wuQ8ftYmsDOVwUvTSYzihEHX/ScivxezO5G5m9GPikF/+w/GCqBXAP3tV0m1RVWBqgKXugIVQL/UFa9er6rAe1mBNQy6goYhm6xuxrnevMuNaqe7jO+FKlsXkC5mX6MjUzzx8HPcffd9vPjCAY1Pc5wAS1hzMW0SWKaZaAOAtALQhZUSSq4wMnnNzPbkllmN4HqFReo2SIMJGNsA4xuxJrdSNGfouU16dkhsByqp9WSGepCdLkBvBaCXsj8D0oegUhzLXU0+72MTG4beqn9sAbo2SqyBK7kauLlY+nWNs78lzvnDpsrwVA5ntwUUZThWQb1ICKI27tI5gqVzFHNHSc4epp73CIuu6CxwpTkjmd6yzlQq7ZJLxr18vyJRX13cMlKh8/Eilc8ilpcXGR1rcNNNN3LLrTdz5dWX4fnQjdsqSzZmc5KXboD50OBwFZxrK+eiq+f9l7i/HUAXg0XPrWHVpjh4Lufnz5zgrpfmmWeMMphCxOupGLi5ogUxAN2VtRzN8Uef/yRfuWEn22oQFDm+dE8kvSAz8+eu5qfbLBQ2JyP4i7te4s5nDjOX1slro1hBYBplWR/fEcPAlDLu4ZcJQZ4yU/O5asdmbrxsN3u3NVhXN6sjKqCfQpILQw9xCacW4dlDx3niwCFen18ikWuwDHBLD8+S+flBZr048AvcdkqVs996xTa+dfMV7J0O8HpLyDuSsRmxP5ARCDGUFLNB8ZbIQzh4MucH9zzC/pNz9JwGRdDUCEXRp4sxpAD0pl1id04x7S5z485xrpgJ8KPzBGkX35VEhxQv8BWgb9++faWp44mvgbjgq1Pim60X89OKQV9d1RVArwD6e3lLUu2rqkBVgfemAhVAf2/qWO2lqsAHUoGhUdcQmIvTtgIoBdOFAnRxzRZQLiA68Js6nyyJRL1uxl999+958P5HFRSEYV0N4cKwSRylJgJLDZeM+ZcB5cLEGvZcfqbOy6VFYTsUIlkvXXpWSN6axZrYhD2+Tb+WrXV07ZBuLqDaVXAnDzV4GzQZhnFbKpYvDeAcUuzD2DbLSpHQNXGIV0Avs9YrgPQDOQUf3ItK/TWATs+01kzYWp0SF4BimSEDSzPpBw0VaJe8uwAAIABJREFUmVgeRG4V6sAf6+8DbII8oyn/0i7W3BGikwdxFo/hd8/iJ4vKXLqOGUdQGGU52BdnpK0F6paJ8BPVRRT3sG1L89CF5bz88r389rd/i917tuHXXTWOE0BuZpf7Rj4vcX2rdtwrcXIXFvytzOQMOHsvYtb+KYBuxApiPW7h1ddxNqlx1/Mn+dsHXmHRWUfqTVJadfK0UCM/yToo8hjLzvDSRW7fs4Fvf+Y6PrE+GGhBNEsQNSR3bBwBwaBu613b4vFj8F9/cB+Pv3KCkQ276bkecZHhpBEN36aIO1hFriaO/V6PqNNhJPTZuWGay7dvYvPMJJPNOvUaeA6cOLVEL0mZ70Ycm1vk4Mk5js0vqgljUB/RMZMyKai7PmWWq2rCq4XE5KTRElNByTduu44vXDXLiKyx7pK0ibDtUEGwHIvMhetKdF16Ljz0/Bzfv+cRFlNX591zL1SALp8hou0QZYc4wfvxGTb6bW7cPcmucQendx5fZuzFnC6LqbdqTExNsXnzZl1nosAQibtRN7yV638F0C9ezxVArwD6B/dHrHrlqgJVBd6qAhVAr9ZGVYGPcgXeYgbd5P8WCnbEQCnPStK0VIAeBi1ef+009937ME89+gzHjp5iampa49aiKKFeb6rh0nBm3ZRnCNAvNOySWK9MxLWOmEvJTHmLvLEOb2Yn3sx2+sEUWThG4reILJmTtXQ2Wm7cddZW3ubwGAbnwaSqGRb4jZ70FzOoH88M9NWmiSma5MIXkgovIwEKc0QqnGtMnQBw44EvCgXjxq659SIVLvsKZlzbxy0gLEpaZUIYncdZOA5zh2D+KOXCMby8S+hqupcy58J0h6shbwNgZPwIhmMWnucoKJdtm626mqXNz88pgLzl0zfxta9/kauuuZLlziLLy8vqyp3nKVkea3PojUZfa1fExeBcjvy9z0H/pwC6qAcciSmMM7z6JH1vkvv2n+G/3fEUC84UPWea3GriFOKAL+BT5u4TpDni5m1mnYg//vqn+dKV04xIwyqViDK52sQd3lYwr278tmhHLE6X8J0f7ufHDzxN1pqmG46RiYIl6VL3HLKoKzYB1FvjdMWQzguIex2stKfmdCO+y/qJcabGxjW+UGLvFpYWObfUo1tYZH5I7oppo2ec5BNdKYSupyZz8rkiHgO9uE/WnefT1+7gyzdfxWVTNna3h6dxfbay7+pxUWTakBEAnnm+iW574BA/fvBJrOYkue2Tez5JIQ03R6McvTwjyDu08nm2NbrcsGuCzQ2wo0W8QppENv24w+hYi+mZGWZnZ1cAujYDBs0dA9QrF/e3+/NWAfQKoL/dGql+X1WgqsClr0AF0C99zatXrCrwnlXg4hl0ZU+VdTSy5jRN1O1YssxtK6TZmOT4sXPc+bP7eeD+R0m6mcrUBTAJ2BZQJOZKwkatSoyHAP3Ct11aNpHI2W3PZJf7Y+Rjs3jTO3Cmt1O2xAiuTq/0iYRxdTwF5MLoK4oQsChxYAMYrrnqOoMqzHCpLLB8v8qsa0q3mloJyJTjc4tUgejH9aHRdgLolBU3LQ0F52rWJ4Zupo4KXS2b3LLIJTZNjcHE2b2v87ri4m/bPlYmDu8ymRxTT9uEvVNYC8eITr9KNn8CP+0QSt3l1SRySyz8dP9vJj03DLaMWgjDKU0fkSAPZeyWU/LFL32OL33tN5mentS1Kuu5LFM8X0zn4jc5rRdL2i/e5NICdAHRru2R9hKccISiNs1jh87z3bue52i/TseaIrVGcK0AW0UNcl1mJGSa852fO8b/8q3P8nu3b2dGBk/iHoHMoTuBXiJ5FmELK2z7LOcWkQP3v7zMP971KE8eOkM2tQWr1sRO+nh2oddtlBQQ1MlkTMUVtUzC/8/eezDJcZ3Zgid9Zdn23Wh4gAJET0pDWUqUqCfpaczO242NNRG7ES/2j+2LeH6fzIwMR2ZEUSMNKYlO9BYEQXjXpmyae/NunO9mdheaoAFAQJSYFdFsNroqs+rLm9l5vnO+czydAHkqx6rX6ohaRmLJdCZNvEmuJLPc0EWdvgLC9dvrge+48Fwjrw0cA80mQJZipRfh7x/+Kzxw2yxmOfow3kQjjFEUPjJjzSWRJ6LikcQBx8fxIfDDXz+Hf3nhDUQzy3L+M/ucOhCe7fS88LMEcdbHfNDH0TmFe/Y2sRTkCNQEji7oI4lxMsDswixWV1cxPz8v64tNoCoHnWqNGqB/uKtiDdBrgP7hVkr9rLoCdQVuZQVqgH4rq13vq67AR1wBAehbedAWoG2z3XYGPU1zhEGMTnseb715Dj//2a/xx2dew/rFPkI/Euk7b9YJzBuNUIAUfybzdWXE+HacGvekHE/Adxq0kDVmZN6czLm7uB9Zc0GM4BInRFrQ7Z1z6pKBJFJZsndk9xJjGV1HXOAJKG1Em8iyK1m9ZK0TshM0UMYdync+PENzrE8qQLdO/GKrJSC9UjlYZYIAdZrHWXQu9SJQIkC3PxZoUEKdWJaWx4MO+kZzcEAjNBP03FRmf4tLJzA59Ya4gzfSPlpQiIyCT1a1VFdUcvRtWXohAI8/swFEhpxAqpo13xxsYH6hi698/UF885vfwMFDezEYbmA87qPVZlLAoJTIbysqtmzOrnB4nz6pbi1Atwy6iyLj3HwTaC3h+dN9/PS5s3jynSHW9BzSoo3Qa4oMXtYqAWaRwncUxmffwb/70t34f755P+6cgYwZRJzpdzzkqpBovGqWv5870IGP0wnwq98fw3/7+eNYixaQek0Bzr5nR03SwpUvJ2gIaKWKgsdZwLXKkCuDtGATTqMdBgh8PpfnlhF3dM7UU03jE9wTOMvIDJl0DV9nUIMNLDUjfPGeo/jaA7fhwBwQDMnSJ/CDJsbKReE3xIHezQt4dI53HVzKgSff3sDPn3oVr1wYwG/NSswj96EZt2cc+G4J0NM17GumuHsVODwHzLopIiiZg2eSxDgbYXFxVuTtvV5Pri0SryYNHgNPUguu1jiya6WeQd8+Z2qAXgP0j/i2pN5cXYG6Ah9BBWqA/hEUsd5EXYE/fQVcYcDtY3tWnBLjIedQO/NIJgb/8P1f4NF/fgI6DxG4DQRky3SBjDfXvo+wEWwD9JAmUeUmqyaAmNDZ/WROhKHfE6mtP7cb3sJeqJndSOJZMX/iHGteWLkzQQahePUOGZ9GMEHXZv6G0V2Utlv2l1iGoLyQG/etjyVqeB8ejelKgMbn0Kn8k/hgLZ2yOKwBDd8sSLdsudSddTKe5MpPNzyslwANuRvQGdUS7HYQ7Bth2WW+Xys0fAexGaMxuQzv8jvA2dfhXz6JeHQJDT2EW1BCb53dt9aeACCCTAvQ+RWFccloWuAkCg0PAsiXVxfx1Ye+jK8//BUsr8xBqQS6SARsSVNHGgD289jvO43wptn7WwvQpfyFgaeZ6R7BbS7gzXWNp05n+OHvj+Fc0sHEdBH5LSbTwaMDvu9iUCTwCL5HQxzqAv/+obvx15/dg3l+QtasGvFwLEin6VlmPEw8HwmA45cMvv/ok3jq5ATHL49EmSCRd34Ip9HCOJezCi6j0IocERsCHufBA0yMhzHjEb0Q+WiCkE0GsYRgQ0fb89BhFKMHzXOUb9zVMGqChk6x3Ahw34Hd+PK9R3FwyUOPavb+JdlO4bbQT22eOq8dTQ8Sted6Ho6vj/Gjp17D746dw4bbhfGb8LQ1dCvobVBwLj5AkI4QJ2s4PGvwhUMNLAVDNCl5D1wkY0bFOUjUBEsri9i/d48ohGykGpsJyrL+Pg0u6eR+9WtDDdBrgC7XSVnrNUD/JP79rD9zXYGPewVqgP5xP0L1+6sr8L4VePeU9pbc2CkkeqjdmsFkrPDsMy/jZz9+DG+8eQbNsCdZy0wZF/aaMVhGWbDruihyjYAmcapkpw3jtMj/BSIxLxAICB/Ei3AX96G36xD8hd0YeC2sZR6SIIQft7dkp46ilF4hcD1h7HkTnWQKLm28QcBtYb8F5wSYxpqfEaBLDJv9HYE8pcKME9uOZftkLpEKoLsEJmWU2hZMZg05x0wwK9FrFqBb8ziqExjPRnY9lN9Rwqy0Rk6ARnDjB8g0kwAMIrdADym6qo/o8nHkp16HPv8WvNEFdNwMAVUM3G7pyE9JeyW4p/LB8cgGk0Sl6Z9BSGOzyQhxHCEzOQaTEWZ7LXzj2w/j3/3Pf4tuL8bltbNot2NpHG09PoYAnSb2hcoROuxvWIB+eujijWET/+GRp3Fy3MK46CAM2iiY881GVeBjkGfCMLd8F+r8Mfyvnz+Cf/+dv8L+GHCVjbFjNF2hFTwueDLZboCRdqA9qkmAP7w5xCNPH8cTL70F7YdIPQ8D7SHqzWGU2XO/GwZoOgomGcLkKZwoRO5FGBoPheuj5ccyW85mjCkyhFRSsAfCeXSesx4baco6to/WMevmeODIQXz1rk/j6N6WWBIGRQ7dX0MnjqHdBgYZ4MYhRinQjoEsU2JH/8qZy/ivv3wKL5wfwp3fi1T7iMSvQKOQ/PJcYubCdITW5BJuX/Dw4NEZdIo1BNkmOo0Qo+FYHOEzOtTvWsKB/bvRasd2bbGhp3UN0K/xclgz6DVAv8YlUz+9rkBdgVtQgRqg34Ii17uoK3AjFbCmR5Z7rr7bKKFS4ixz4zSByxE3I2HMW1FHbozjRhem8PHEvz6LR37yC7zz9hmEYRtxZJ2lCXiFO/M0lEupqRCCcDUNrVy4nEn2A2HXc9fHQDkYGB9FOIOkvQjsuweNlcMyBzspfGg/RubSWdqxN/dTLvAyFz0NxEWaXUG5ipe37+cKHnTKC6zK8K7q+cnkzrdX07RNGtUE0w9K38WEb0u3MFXZLXNBOypQzfzLM8iekz0lC89jpHJ0Qg9NPYEzuIC2mUCtn8X5l36HVX0ecbomrG/sMR8gF6aVNuRkyA1ZWga0OQzfsvPqfmHQKHJRVWxSudFsQOWMzQrw93//N/jOX/8beD6juRQG4z7oT9ZqtWR9J6lGFDbhOqEAULLLV5oM3hoG3daJTS0HgefAL8ZybiYqwMRfwmV3L/7fHz2FP76TYLOI4Te7IvPOktQa33H2WgMh8777F3D7fIi/+/yd+M4Dq5h1gaYIEOjTwHOfTu6FMMxw2dCyFg6pA7x0Hvjp48/h8edex2bhYdNtIvVbaHR7yJWCaxQ8ncHViTTI+B4MpeteBPZUpOlVuCJrl0g8vwFVaAG6YRhITn2nGUCN19Asxvj87Yfw8AN3Y/9sQ+Trjsj7MzGHi6OGOPxP8gxOFCMXc3t6TwBn13L88ok/4slj57HhtuV9cm20+HudIuH79A1CkyJKNnCwUeCe5QZun/fQQR+eHkiOPJt6bCD1RyMcOfIpHDi4Kg0nq/T58FcDa4DJplQGpdKykWhVJVsJFbzmVrGVWyfWdKrF9OjF9VzhXTFbZHMhiprwvVCOK89GrhF77dzpRl81ZKsz/8N/5vd6hzVArwH69aze+jV1BeoK3NwK1AD95ta33npdgRuqwDQgvwJ8URpuGEsVC3CxNkta5nsZkRZ6DbSaZM4LvPLSW3j8N0/hxRdexWiUIPAJlsiSFYgItiV/vIByKSm3t4Re4cMlkOLMt+gAA0kg30SIYdCGO7MbZukA1PJRODMrMATlHIdnbBJTnjnL7NqMdAI+UZo6NIGzn6JSnk4D9BsqVP3i66pAUTZ+aCYnsWSl2zvZd00wR+f9rGQ26QifbAoj62R9ZGdeQ+PsHxENz4ixV9PkaJoMjhpbLwEy55yldjnLHMisfEAZs8ll1poheYzeymgESDDiFDh4+CC+851v4v7P3oGo4SI3jFxTAuYpY9aFC0NXMSo62LgqzRC3P/ytBeh0Hgejv5wEvusiUx7G7jz6/n78/KmT+MWzp3GqbxB055kcLgC90YhhlCtqEjbRmn6Bjh7iMwcW8H99569wdB5oKSD2C+g0kTw0w3ERkeQ6CBxXmOvM0HgNeP6Mwk9/+xSefP0kziUuhk4sTuyF75ejJdwEPSBoNscaAolSAkq5rcj1peFBkE4PAjbjJB7PZEjHm3DUEG0/w137V/C1++/A0T2LaFOez6aK37AyYc0mIY0QFHIer9DHRBkEvRBrI+CFY2v46W+exttrCdzeEjY4T+/4aPBQ0rXfY7OigJf10UrX8KkOcP9qC4c7Dpp6AOgxApG25/DCCEmS4vCR27Bn71IJ0K8NqNYAffuMqQF6DdCv649H/aK6AnUFbmoFaoB+U8tbb7yuwI1V4P0BOiOPrBEUZcUEMQJ0jC8AnXPnL794DI/85Jd46fk3kCZ00w6EsSH76HucTeb7o7u3zSoWqbTkazOz2Qigpmd3rn0MTIRRNAss7EZj923A4n6MonmosCuAXGkCgEoCT0lu5Si/ffNcMfbbAP1aeK8bq2X96ndXYBqgW/m7HSmYBuhsAPkOEDpanLQjxrC5GnG+geSd5+GuvQ1z6TQayTq6RYKGobM+l5WL1LgS2cUuDQl5l4whf09tOBsCcShMr8yl60wc5e+59w787f/01zh0eA/iTgjH1RiPB5KR7ocRxqOJOM4LE00a+grlwK0D6NJo8nguJYh8msQBufaQoIMsXMWblz18/7GX8czxTZjWIhKngZTGbHFTgHoramA4GGOmEyMbXsKMl+B//8Zf4Vuf3Yf9IdAyGdw0F28AE8RihZixeUbvAEDOOTq76wB464LG06+9jcdfPo4Xj5/HxIsR9uaQI0BmKvbdB0PJteF57sr7DT0XeZrI8aAfBSXubNIkw00MNi5iZbGLw3uWcdfhPbj9wDIOLQItuq73C+hkgnbUkkYJnfe9UpJPBt71AyTGQ2PWw8snDX7ymyfxzBsnMfGacOl27zSQKC255ZTXewGvWQrOeA0zZgP3LAe4b7WNFS9BpMcoMh5zR+bhgzCUY37bbYcwvzwrM+zX+qgBeg3QpUldz6Bf66lTP7+uQF2BW1SBGqDfokLXu6krcL0VeG+Ju82itlnRVv4urFgQIw7auHhhA//889/i0V/+KwYbE7TbPXhuIM8jQGeecUFwL2x6sGXGRkAk0mG6p3MO2W9iYproowMzvw/x/jvgL+/FOOphjBgp2TfNmCQPDnON7ZuxOc40vLI24mUzYNvYTP71E2rwdr1r4aN+HY/ZVqwd2ehSVGsj2VwoGf63HgF0HvBNhqBIwKPcCTT80WUUF48jOfkqcPFt9JINdH0N3zgyz07GVto9Do+/ZejtjbEF0uXStQ7cxiBXqcxef+aBe/HwN76C/Yf3YHa2g+GoLwAtiEIB6EEQ2XEPGphd8bi1AJ21YRxcGNhzkH0HhRjKn8XIX8YjTxzDL54+gQtpGyqeR+GE8IIQOh2L/4OW9AQHLuenRxdx+64m/reHP4dvfnoBM0ahSaWB0jBBCwUN18rjw3BCzmwziC4Tw0UXmxp47o01PPvmKbx25jJePnEWud/CWDsovAb8RlPi2/Jy7MQh459PRPruCZtOqT5HEFIsdDvYvTKL3Uuz+PThvTi8x0GDYGYChIYNAi0Gb6HjQeUpcuRiMElDOMrQg7CFjNFwBvjN86fx/V89jjRsA1Ebm6MJ5nqLGE9SGJ9jAgUCxtXpCfzkEva2cnx2bwNH5n20800Zh9DKrs2MLvdRiLjl4fDhA2h1O1tHv1pT2ykC73221AB9uzY1g14z6B/135V6e3UF6grceAVqgH7jNay3UFfgplbg/QA6gU01rygzpAENkwK4RYh/euRR/OZffoe3jp1EqzGDRmTneH2fwNzGqtEYjiZihaFo1gIxggXPJVdXgFxo4jQxDhehevvgr94Ob+UwJs0ehgWNpmLkAuI8YeYVDcsYrUX2XAD6TgBl5+bFkXsqRu2mFrDe+PtUwLqkyww6c9HFpM8662sy4JSkhw3baNE0Q2Nsl4ZXpPL/7dBFMF5HcfZVpCdeRnTpBDpmggZZVWZ4CwK3bHnFdAtEL0E/5c0E2dXYBdfwcLSJZjvCV776JXz5wQdwx51HoSi3LllUiQAMGQl3Neb0FgN0OtXTZLGcGWabypG5+xCmuQvPvZPgH3/zGp58cwzd2QOnMYeUZnFQKFSCKAwxHo8RtdrQyRDO8Dz+zX2H8H9+9U58bqWDDkdX0hSF8eEyBo+Kes6Ni3O+EjO+zBgw+pwgnICdoPiFtzZE9n5paLCWFRimRiT2bLhoZd+vH3pQjkG73RK3d18rND0HsVNg38ocPnPXURzYG8NldHthWXsnV/AKrgNPDN3YwONFI9cZNLQdkPAiuFGMTQX84fU1/PLJF/DcyfNor+wR9r7fH2K21UFGmT3j3ajO0AXcZB0z6OPTyz7u2x1hV5zBm6wjZh+Gow3GkRi4IHYxP9vEocP74IcN65OwFTdhl/oHgfQaoNcA3TYKaxf3+s9jXYG6Ah/PCtQA/eN5XOp3VVfgihvNnTegFeMYkbXSurzp9tFq9tDfnODcqcv4T//xv+PUyQtIkwKdVg+FdiVCjVJhsmaSkSyO0LzNt27qdAQXptPJJAZtggDrpoFs9iDah+6Dt3IHBmEPQxNCeSE4g8sbZ5lZhYM8sy7KHM0t85p2HMnKeKnMa5e4r2ubH62XxkdZgfcH6IoO7yUYlig+x0FIJ/LCun4T6PU8g87kAvTpN5CffBnBxllE+UCivQJxjq+YeS159mJU5nKtcXxYIUsnaDU75agG/7FAmqdYXp7H1x9+EF9+8POYW5pFlo2tEz0d0z3meDMebmeKwS0E6GxkGJrZeSg4IyJKFJqd+eKAj8YcLqsu/ukPb+OR353BGhZQREuSUR41fOTZGK1WA6PRCAha9NyHGpBB1vi39+7F//2te7AMICYYl9l7wPUBJd5hCoFnkKZjYZR1YQT4u0ETTKbfNMDlMXCuX+DM5RHePnsBJ89dwtrahphISgSZ72Fu1y705mbR8IC5VhOH96xgvhUJQ95reYgDIB1l4iTf4nVDG6g0E2QjzZxCizElVQSTLJXs9ajTwsgBjp0Dfvjrp/H7V4/DdBatkeRkgkYYQmcTWQdgioNTIEgzRNkG9rRy3Lu7iSMLBdrow5lsIPKYNhBJ9BxVGfQm2L06g337VqHoR2AHKq541AD9w18jaga9ZtA//Gqpn1lXoK7ArapADdBvVaXr/dQVuI4KfNAMOgE6GUWaPDHmyXcCvPzSMTzxr8/gicefhlEewjCG+GvnuWBmyQwG59atQzRvcDmTauO4rLMzH6njY+A1MWovAbvvQHTgbuTdPdjMQ+TGgxfG4vhsc4cZ6eWKdJ7vmcBfF2pLwmy3WCahizGdval2Zaq2BujXsTQ+kpfslLhvMeilJ4Hi2ALd+AkeCYgNXf2plrDHnf8Wey5m3QyN0SUUZ19HdvIVhBun0FQbiE0KT+L77NsVbDllGsjsbK4ZMujWS8FBGNLzIJP1c/jwfjz0tQdx9z1H0Wo34IWORH4VzF+nAaFs+Aov+6m6WGfywmS2iaWVSLD54Lq359a1zy9v7YDsOWX/BOQp4+MIYFPQK42MfxG0oJrLePKNPn765Hm8eDrDpp6DCjpwwwjK5PDDXJy7VR7RQg9RYRDrTexujfG/PHQ3Prt/Bp+aa6PNnapCjOj4kRWZ5MCDKnJ4HCPgOIHY7jlI0lxc1KliGQEY58Aw4ZcWczXWm9eCrDBIvAhhoyEgOPZd9BoemgG9AqiYyJAlY3iOa8dhigKTcSr56FHUkM/O4yC/U1oAdBHGGDvAmxdT/O6VE/jDqydwfqAQzy4hUWXsYxwjzUYyTO+4PjxaCKabmHcT3L4Y4I7lECvxGJHuA8kIPgtKgF4aGjZbAfbvW8Lq6grGCa8fV4uafH8WvWbQt0+TGqDXAP0j+WNSb6SuQF2Bj7QCNUD/SMtZb6yuwEdfgfeVuBslPllx3IHvxRhuTPDYrx7HP/7gp0gmGqHfRCNqilu0uL4HvoAqYa2CwP7/lCSUAE0bhmX5GLttjOI5OHuOwjt4J7LeKvpoYaIDOPAlzzzfyh3mRC3kxp/zpAFBVk7B7TQAIkAnY8upZzLu9PWuGfSPfsV8+C0SoHMtUDnB+XA7I17OicO1zuE8sq49bnTpJrgRoEh9qEuTsRQtt8AsZ8/7ZzB861ngzEtoJRfQ1SOENDvb+Zbo8k9pexDIppk8YEc0rHSdc8mcsVY6xVe+8kU89LUvYc/eZTS7DbhegTxP5LWMqfpTAXSaKRaOdZfPxgbtRiyO96D6hOs6DOF2lvHWpQK/fXENv3r2HE6PWiiaK0gM5eoOcr0pAFflMVQKNPwAbU8hWzuO21dD/M0XbsdX7z6MvbEMYKPle/SMg1aZZeopWecsuGdN33ShLWAHMBiPETaaMk3CQZNq2IQVIws/KYB+DoxTIA6BwAEmgzEcrRFx3l1laDQaW003gumcLL0fwHN9YczD2IfKCdQdhHEDqQu8cU7jsRdew6//+ApSr4OwM49JQvm7K2c+GyVhkxGMVsVDpUUz38DuWOPePS0cnvXQdQYI9Qg6n9gmi0MW3RMjuk67iYP7V7GyawmbA7Ygrv54Pxa9Bug1QGcFaon7h/9bUT+zrkBdgVtbgRqg39p613urK3DNFdgJ0K1rsp315g0045FUYjDTW8K//Pr3+C//+X8gnfDuIxBWm8DKfufjyhxf3nQrlcHQnMtzEUZNDHMPA9NB2lpGeOBueHuPYthZwDpCYQULBNApmcNQwt2qh8yvl9t3BA5szx3LcwwBupXCW4DO59cA/ZoXxEf4gqsDdLuD0satdPcvWWqqLHbsn+uQLGs7MMDwPFrZRbT7J3D+xd+gl6+hmQ9ljpgAsFB27RLga2OE0Ra/AhmV4O9sNJ/LhAEPWF+/jNXdy/j8F+7Hp28/jAMHd2NmtikS8X6/LzPInmfXEptDZJLJCNrZ95vLoBOga+aU00BPhXCLUoHC6ANGpHkO1iY53PYKLoyb+Nl40StrAAAgAElEQVTvTuA3L1zE0FtBFi1imBYII8vu5znTFQJpULgqhZOuo2UGmA/G+Nbnbsc3P38PDnYdNEsHd48z7JSbIxB3fD60tqpxfnT+ExUIJJ9ZCyUqA9t+qdzgL/dTDFKeqRxspzEk87dJbLNZY+AU1oRSLCZKTwn2Q9g8kfF/fnbPwyjNEIQdFAHw5hmFn//+WTz55kmYZheZE4MqDMax8UWGpnd0gXc0wsCBm6Uye77SSHHv3i5uXwrR1QP4WR9N3yBnE6ARINMZ0jzDTLeD/fv3Y2FuTlQQhP3X86gB+nbVaga9ZtCv5xyqX1NXoK7Aza1ADdBvbn3rrdcV+MgqsBOoE9RMJqmYvzWjtpjB/fiHv8DTT70oruyeG8JzOFte5Y5P3cyWRmAcFudtrs+YJMdFZjz0TQNpax/ypUNwdt0Js7QPo7CDIV/uBwKiiqxk4Am6yIyVOecC0ks2FjJfXkG9ckaXwJxSWGHSK0BfS9w/skVyDRuy7vpVTr2dKd5m0asjV8FxjkCUBn/lkZNvBHESz0Z1BsnjPmK9jm5yHsO3/gj/8lsIBufR1hN0fQceY9dyq+bga2gsJkBvB0AnaCdwGE+GCAIHh2/bh68+9EXsP7CK2fkW5uZ64viud0jcORNenSfir8BG1k2SuBOg276Xg0B58DTHPFhPRgwqKJfOaj4mJsRG2sCJyx5++C9v4uljY4SLn0Y/Z00VXN9BweFyh8oUDy7Bcp6ggQTF4BzuPrwL3/j8nfjCHQtYCYCAUW1QCBlllrgwHsdWpJwCw/mWtuC4zuwvZYCdsJ72dBAzubV+iiFpdGbKl/0XOzag5bjyukB2n/+mtLZqG7qth9TAOyKRp0+FGznIHOCNU8ATLxzDM6+/jbODHEF3VsB5rrREOhLwix7DoxggQ+gC/mQTHQzxqQUfd67G2B3TuX6EgNJ9aQQUCCIPqZ5AFSmWFhexb98+9Fqz1riQDnbXMSJTA/QaoMtfptok7hr+YtRPrStQV+BWVqAG6Ley2vW+6gpcZwXsjbNlHwXYCoDxkQxztNszcBDiB9/7iWSea+XCQyRZ0dXDppldyZ5TuqwcAoMCMbFC4WAzMxjHCyj23AOzejvS2cNQrQWJasp1YU3lDOd5tdyo8wZ8WmJs9yOJ6hTS2t1Ph54LfODOLEC/npvr6yxh/bIdFbgaQLdwc7uRs52CVwF1DqdPGXNxVplNmkLBD5gCQHf3CbrFCO7mSSRvPw9z/k20hhewGBjQc1snmV03zPcW0ze7pqv1TbAuLDqZX6WQpiO0OzEe+Ny9uPOuIzh0eC/anRCdXgdZOWJhfQ/IwlNCra0M3y9j/m4SQJf3zPfPbPLCF4DO6nEanPPZ2lUImiFGSQ7ttuHEe/Gz35/A9x99BevOMlQwB1N48KIAqQfkUNJwCDjzrQGf8m+joCbrWJkL8OBnjuDhzxzCkR4wAyCgyaPLzyzktHznf+RYuEx34M/cEBlyvkkPGXxxfSBA3xgAk2EiTQF7LOwCEca8vF6oLBdTSeaVM68+1ZnAYTYVlBsiaAc4t8Ec9gRPvvImXnjrPNYTA+XFCCivNw5Sel+wWUHdDNl9x0BlGRomRZRtYm8HuHtPE4fnfTTVOiKdIGAjQSlRUjiBQZYPxE9u/969WFleReC3S4B+fR4WNUDfvhjUDHrNoNd/HOsK1BX4+FWgBugfv2NSv6O6AlsVqGLU7E2UlbVXDCEBeOjGyFIHr71yHN/77g/xystvYnZmCYHXQJZaia84XwvLeaUclDA6c325sWdsUlK4GKIBs3IQ3qG/QrJwCON4GanTRp5bVk3u9Ql4jHWrpjyW2yFzOA24LUDfnmeeuh3cjlkTaFOz53/K5V4Zb00fh8oksALqFj+XKgnbcdnSPggypFyd5msu3fspd2cSeI5OMUJ+6lXkp15BdPE4eqqPVpHCVUpmiiWajLZmUwC9AuoC0mVt2VEJrrlmM8IXvnQ/vvzg5xCEBsu7lgSUb0mwpYllWVd5x2VP4WYx6FIJyWF34UnDyRot0qle8zNxRr3guQKEcRducxeOr3n4p9++iV/98RQSbwFeMIfM8zHxNBI5r2g256OhAji5QRSEyMYDpGoNi20XnzuyC1+77zDu3z2HpQYQ2pQzK2UXLwmB2BaYiyEeLe8tp24cX2ITCWn5tT4oBKCz0bflrk91DF9CiTtnv5W2CokSuGuHigcXYSuGH1vW/PEX3sDzx07g5MYYoyKCE3YAKnccRjdClA7sA3I2n3aDZMYZHddBisVgjCPLDRxdbmA+TBBlA7g6BTTXhiPNBR4/44yxMNfD/v170e3ModCll4XEQV77NaQG6DVAt9eaOmbtT/n3p953XYG6Au9dgRqg16ujrsDHuAIVGL8ag+55EQK0cfytM/jB93+MPz77kkjbw6CFyG8iSRIbf/YugE5TMBfacWHcCEkBZCbAyG1A93ahdfhumN23Yz2cQeLPINWhJeJoDeeRxVfQvMUXNGAd4Dl/WzGy00C9yjrfAn0l2Kucl6/91vpjfLD+TN/alcdt6sZd7l7Z3NkWQdjfWuTLSWWJ2/LZPNLiKM74NAJEZqV3fSPO7ubMm3BOvwxv4yQakzW0kCHySbtzgrhq7NjGk23qTDH0hpFklHIPMRhu4M67PiVS99s+tR9h7GFmpgs/CgWoy7x0OYMugJIz2ATwN4lBl3fJ/gTnsonNqzSE0m2cTHE2HtlYQ7eBwu+gaO/DK6cG+NFjz+O5t9aRuiuYuA1kkYfCZ+68gk8ne7LaOUcCfAQNxqilGPXPo1kMcde+eXz9niP4zMHd2DMbohMCjTJu3qV5HEdW5DgI+igN/viv7pZZHLUtlLiPaPHuMFWBrL9tAFIBwFEEXnPiuIlUKSjtwJBlDxxMNF87wIVBgmdeOYfnjp3E+eEYaLTgBB0UbigqHtdh88+IW72kqTEATo3gFQoNrTAX5TgyZ3B0JcZ8pBGmG2h7hUTvpXkBN7AeFzQKjGNg355d2LO6SxoK9OJz/RCmtDG81lOvBug1QK8B+rWeNfXz6wrUFbiVFagB+q2sdr2vugLXWIHKibhizgUeua44WHtujMvnR/jD757DP/zgEQwHKbqdeaQJ3dsbNo9chlFpEVWx5yW7KHPgLhw3wtB42HRbSNqLCHYfQXTwDmSdXVhXAXKnBWVshJrvuELG0ZrKmFzYT4rpTRnRJuLoLSLdLRl7C/KuBOjTIO8aC1I//SOtwLaGwR47cWwvH3bN2HGFbal79dtSni4YkGZhLlKVg3HgMk/OOWkPmHEyBJvn4Jx7E/npV+CsvY2OGaLn54DOUJTMs8w9y6NapxakE+Q5LvO+JwK0W+0Qd9z5KfzN334LuU6wtLyAZqcps9IVQJemFAcsVCYNqpsF0D0DROWCzwRPG6iyfGTUA7LbuZWI98cp3HgWbncX+irGSycu4wf//AyObzawloUwcRNBq4NMKeS5QgjmxDtw/Qay3ObHizf7pI9ID7F/toFPrczgS/cdwZ75NvYtN9B1ABlqKTRCQ5DOc5NH0Lq6V80wMZAzBmuDES4PFbRHptuOKogQpgTnjuMjmWQIm21hwCcG6KfAuY0xXjn+Nl49cQ6n1hJsJoAXNeAEoUSt0VmeufBB1IBW1gMgCjmDPgFo/mZydCIXe7ou7lzW2Nc1iFQCZ7SJdmALmCgtLvji5o8cS/NdHNq3V0zi0pwNA8AL6Ydh59qv9VED9Bqg1wD9Ws+a+vl1BeoK3MoK1AD9Vla73lddgWuswDRzPs2mkxl0nQaefPwVPPboE3jt1bfgOhECrwlT2JtcAfciT7WxatORZ2TQrSQ3wNBtYqO9jHz1U/D23Q41swsJmsKq07Hd0A1esrDtTK/japGqkqGk87MFdTbjnM+RGx+xlq5k9dbp2pqQ2YeYacnzrv3m+hpLWD/9PSogvRtZH1Q/bAP0rSaLHE17VMUKsDxU9vf2+JKT5bp0wwYmuUJhOPvtA5licjU6MGjR9Kt/HunpV5Cfeh7NyRnMOesIihSFiUtn/ysbSLKeCFAdX4A31y83O0n62LW6gG9+6yHs2rOMbq+Jdq+Ndru9NYNuwZf1SriZOeh+ATQKu46ToEDKj102o3ymrBFjwkfgBhiKm/sMdKOH3GdSAvDEq+fx2OubeOnkBKOxg0ZrDsYJkCnObPOcZT0NVMHGGFUxkQD+fNyHV4zRDjRW51vYv9TF/UcP4O7Di1htQeb8IxlbsY7t5ZkouQn8/0Ac2nOsDca4kDpI3VAaLFQ/SN1E+uva+fgQyApgbQgcPzfGq6fO4di5izi1toH1SQbtt+B7ERqUois27nii2/g3JwqRqwKmUGj6Hnw9QZj10Q4LLM3FuG0pwMH2JnrYRKw0glwJe87RhJzz8mLCZxBFAQ7s2YM9K8syZkO3fscPtpuB13GG1wC9Bug1QL+OE6d+SV2BugK3rAI1QL9lpa53VFfg2itQmcJtAW4BLjaOqlABfvT9X+LnP/2NMG3CePVzzHRnkKapxC/JHK64qVfMuQVXFnr5yIsAo8YsNhcOwT1wF5w9t2OICJOMBFZD5mc5S1r4zDx3UOQ2uikUY+isvKHfBujbQWuWjdtm7q1LuHwOi+BLIP+XB9C3AW7VjrCfm+72H4fHtglYdXy4FmgOZpstVwfoV3/nrlHImb0dNZBmNr+82Yjh5Nq6kSuFjm8QFyNkZ17H5K2nEK0dw4K+gKZO4Dtkd62LuHgZlPJwO0MtdmSy3hvNGJPJCJN0iOWVORw4sIpvf/sbcINCAPrsXE8iB7kVNo4q0zhx+uZIhs4lf1tm5SV+zQgzX9qwX9dhIYMe5kbeex5CADpnzyVGThn4BOiFJ0AXlGP7EfxWV3wfxlmBor2KHz1zCr/4/TEce3sdYTwPL+pBuQ60y9lvhVRR3t0BigjZRMM1HlrNBhyTIRltwOghPDXGrpkY9xzag6N7l7Brtos9izNYmbXnWjkdL+w6uXJ+57+tDSfYALPLS+ULAb3EqEEk5LSdOHN+gjMXN3H28gDnBwneubiGU+ub0H6IztwC1voTNMIGIr42TRB4jkSvTUqJOk38mP/WcQ0aeoRYb2Kh7WDfShtHd7cwU5yDO76EbhAicjyMRwMxhguaDQzSCRzfQa/Xw5FDh7A4O4PxcARVaERxQ9QG1bjFtR7AdwH0cl3Y7djGom1wbitK3msf2woiXtxsM4t9R6tGkKn7smFZbVvbhiWbnLk1Q4yiJnwvtPF1VE/Qn0F+qK4Z08qSravoe6oHqmut7LFKSJy6HE33RWuTuNok7lrPn/r5dQXqCtz8CtQA/ebXuN5DXYEPUYFt1ps3+AQ6wkyW94eUDYvMvaBbdYhWs4Mf/+PP8aPv/RqjoUKj10M6TtFrdJCOxmLExJtb4/NGO0NAN2Rj4GmaarlINEFFEyOazM3tE1M4Z/cd2EAPY+0KCHco23UL5K4D5TDn2YNPt+qC8J52U4VImqdl0dOO7hYIfjxA6Yc4ANf1lKoBUUmDrUy4uiO+8uZ+2h39veoy/ZypPsbWe7tihGDqHe80dtv5YbYcugl4eWzf87DY2DWBAHLsKLW++pMrSXT1nkQhsUMpkRmukxzdBmQePbr4FtTbL8J553Ws+CmCYh06T1AELXhRE7kyEsMWOAahx5VlJEowaLWQZpld08gRBS6+/rUvY/+hVczN97CwOIP5+RkB43RvpwM4M8VzXc5VE6AX/EpEUUKG2jYD2Gn6YBB2tcUhva/SQM3OoG+DIVsLF/RUk+07PrwwgusFMJ4v2e2ZN4tLmMdrZ0b4/iO/xevvXIbTXULqNpB7AVKlZc5aHO15UMQun+DNSvhRMKqsQJ6OoLMUPlUGroOZdhMH963iwJ7dmOm00GuEmG1BjkE3sPPqRQqM0hSDwsWkCDDOFCYJXdoNRonCWn+MjcEYJ89fxHqfUvgBcprRxRGcwIfxHGgGn5sGfK8Bt8iRZxMonYiSwWeeO83nNBCYDGE+ktGGA7PAkZUYy50CYbGJlpuLKRzn9TkWQVm+63tIs4m0FFf37MLKygq6nbY0+GgaSEWFYvxaUEncr/3UFYDuGhmDUBzNeC+APr3prXVim0YWbhsEUYxcu8iyDH7INathchr+eQjDOUwyByaMMRiPMGasXNND03clZs5hMoZzvQDdnmwWyPOabdMPoPl3guNHPJeZJ2DEb4R/TKzjfyGRdwTmnmubAZLMUeRy3tBjhI0GO3byXjnz1TlzfTn077o+lRcdB4GsH/6N4/vaPjenUiSuePGN/X2pTeKu/dypX1FXoK7AralADdBvTZ3rvdQV+IAKVDcgVpAqjGI5l8ubpkajiTThPGsTnhvhwoVL+Ifv/hRPP/4qlPIR9dqYTCZouQFMxrRjR8BM7ljzroA3O9rAp1zdDzBQBgO/gaS7C1g9Cnfvfcg6ezE0HZk5D3hj52TIfC1ztRQsO7zh1D583uCJORPfp2VfP7GPKWf8bXn/u5k3AcRbs/hXVmzbpG1bZWARMm+uy1l+AXlTN8M7QOW1AvSdx+u9ALsAw6nH9POEOebNvUNTOCuF90pX8WrkQfuMHcsQegpx3kdr4zScU28BJ95Aa3wWM+YivGIE5bWg3RCFpi+CQcRVpQg6IbPtXtySuWTGe4l0vUhx9MghfOWhL2JxaQauV2B+oYuZWcZv2Zx1AjiCJDE+0wQgqQXoTrYN0A1B5vUB9OoYXYkXdm7LGqU58EX673mBAA9OlCu3iYk3i03VwEvHz+Oxp17F829fxsTrwm0voZ8V8PxIotfYeOAx5isFUAkxTa+JEqsXhdSJj5AA2XMYoghXc947wFwzwmwzxFy7iU7Dnt+ZVhjmBcbKYDzJMJgo9EcJRomWRIfC5bXCl7qrAvACZqDTbI7AloqEAg2/DYcmkbwaGFq65Ra8Uv3AGLgiR6jHmA8L7Jt1sb+rsRilmAsTtBsOQDl/OY4gmedBIECX17z5+VksLCxgYXEOcRyLAaBNslByTCuvgeu59nx4gF6dq1XTzRac60seLv0XAuiCJoW5vS7S84PdTTY/nXkM0gAD7eLS2kUY3ce+5S7mmi58zt2LIunGALptFvAYlICWo0dcc2L8Z134DX0hPF+OVQXQ+fZrgF67uF/P+VO/pq5AXYGbX4EaoN/8Gtd7qCvwnhUQQ62pfPNqfra87Zbfceay1emivzlGtzOLonDx2988gR9895+weS6F7zXhN0M7u6oLBI4nLu1u4CORm1mFyHVglIFHtyc/QF8bbAQxsPtuhAfuhV64Deumi4mO4fkNBExlpvu1p5GTZDRWGOuTXZfINiYpl7PmNwJw/gLWxrYk/AooO/XDDnn/FCulefxLY66dMXiWk61s3K4eSVfF2+1kua+E1VNC2R1y1w+yANgJ0KsPVUl4c2ICxnIRNFOsLq7mFihIhFsQismXMRO0kaCdrMO/dAo48zbyky9jXp9DbMYye62I6zSjxXwB5nk6ESUHuHa9EIpyaYkMK6DzCZpNH9/45tfF2Z2MeNTwsHvPiqhOOLdM0CJjGTsB+kfEoH9YgC6AqAToZPUFkBaMYvNgAlYlxKTo4LljF/DoU2/g5ZMDbKgm3PYiEidEbhwByDKH7xoB1yyDJUtt/jsfBLXioO86yLMEyWiIVhQicJmtzi8g8oCQ9RV3dA0TeFJ3zdlu42KSKkwyRqmF8KMmMiWe7gJCuR9eryp1jwOa2WkUJhfVCJsOMstOgFhk8IsEQd5HL0xxoBfg0HKMpShDpPqIMUGr4UMrehZYgz9pOIShjDJwX0eO3IZWq4V2pylgnE2B6lpp1UVTIxHXeB3ZlrgnH55BlwteBdAtcOfnlWaBceCYXKQJBUcUwg4ybw6X8jmcGwIXhyk2+5cwG2W4bXcbqzHHI0YweX4DAN2uAQvQK98F+guwIWTVV7ZZxTEMMug0XLR/byrT0Rqg1wD9Gk+d+ul1BeoK3KIK1AD9FhW63k1dgatVYBqgb83fVgCOjKvrQuUFokYb43GKuNHD+XOX8JMf/wyP/vRf0AkWRWKqPCWMuc5yhH4kIJ5y2kzAiUKTN/G6gCoc5JyB9QOMe0twDn0W/p57kMQrWEt8KNNA4EfwQIftHIWnbRwbp1cN5e28FVQwLm9EDVyRud4AA/lnviyuDs7th7oaq70FiCkhpRiWIG3KOf2KcpAx38GcW9n59rarHPNrBei2ufJ+UvfqM+yE+vbfK4BOaTcjulyOVEwBdMq7xT3c5ReNziZo+xotPUQ0vAR3/QIGbzyL7sZr6Ki+BZmmkLl1gnLPcUR+LGyxY0Gk7LeUJruORpqOsWf/Lnzr21/H/gOrmCQDzM61MTvbk/i1NM0F2G4D9GmJezljLFFxN7B+p1UNUtQrt2VKBp8AnewwfR3EuI4j9nSB8ENMFJCYWADdsXMJfvr4S3jq9QtQzUUMiwipG8kMu+N7Ip8uVA7f0QgCzrKTtbbJDpSJWyNGC858Rs9luZXhK7LeykbmlSMYwviy7NIE8eGHBOGBSNlJgHMUxua6l10YGuLZJ8v+fLeAUWO5TlRz07L/IkVgRmg7E8zFGXb3HOyb8TDfKKQZExC4S0OH75H1sCoHO5YQIAg8dLtdHDp0SMYVRMoOXcqv7TWxMs/cvmZe24XkugB6ZawpDLr1HmBjolAZIpnvZ5MihQ5ijLwuLuQdnE7n8M6GwuVhgtBNsbdXYP+Mg11+ijYy6DyVtX69M+jTxqGy/MrRKI9KCx5bTTPPUnnDg80GCldICdJrgF4D9Gs7c+pn1xWoK3CrKlAD9FtV6Xo/dQWuWoGd4MDeTPGGlDdWNL6ajFMw87zVnMFomOHXjz2BXz/2ON56/QQWO3tE7jrWQ8StWECN54ZIaT7kMabIgdEaLc9KbceqwMQNobozMLuPINt7P/K5g0jcLgYZb+siiVNDkcArXZQFQFIKXAFJJ4fyUmukVARwi1Jn+wk8wmKstjWzbY/cTmC+c658q0wliJ3O/b5C/D4F0KtZZ+uxXRpMTbmvV9ucNocSQFs+f3q70lTYASy3XveBYPVKwK7lhdZUi94EMtVduHDINBpP3Lyp5MiLFI2gQGQmiNQIYTpAduIl+MefQnN0DhEyNAMHrk5E9lyicTGQI1CsJM2ckyXIDEMfuUowGG3g4W88hIe/8SDSbChM+q7VRczNzVhgwvSBikEvjeJEguxah/cbAudS4B0zuNcC0CnpdlyEUYzNiUbYnEfq9fDsG2fxxEvv4Kk3z2LTtLFZhMi8FvyoJWkKWZKKWSNHAWQe3BWOm2gMRiv58hjFSIRWGe2x1yMdGUrsqdqwTKo9dpZRldhEIVodKEPAnMP3ed7b6DwysyKyL7ZnsLeV3oWw6Z5KEagBZvwx5qIJDi2FWOkBs3EBNx/A5DQGhDQmqLTw3UCYczZoqBQiON+1axeWl5fR6bTseICYF24DdDujbEH99T6uGaBPzZ9bIGwBOptPJucAEAE6i+cg9Vs4q1p4Y8PDWb2IC2MXo2yCxY6DI7MF9sQJFs0QLZ2g0Dlc9/oBOpuuleqKjbJqPIrxl3Kd4D+VYLxqcJHhZ3OIn4Hy+noGvTaJu97zqH5dXYG6AjevAjVAv3m1rbdcV+BDVGCHkRjNkgScW4Aex02MhjRRCrG4sIrXXn0b/+2/fg+vvXocOnXRi+bkBneUbqLVia2BEjlu7QNuIDfBZFEYg6QLF0PtYhK14azsRnDwHmzOHcEgXETqNKBMCI83djQQMgk8t7wBNr5lygUQMvooh/KtiZP3CQbo1ez4tKna+4Lz8ib/irFuyQG3kFtu/K9OWAsLWnqsW8Akc6UuFMFrZUo3xaxXC+9qAN1uwOZeV4/rBegCCkrnasuiW3M027TxRGJO1o778l0FF6mA8UAnaGycgnn99/AvvIkg3cBsqBEVE6h0LGvLDxpIyICX7u6RH0CrTNY4WVX+pj/awP4DuyQXfWl5Flk+xMxsRxh0AXhk8K8G0OniPlW3D3GiXv0pHwDQwQZDKXHneyYwleMshm/8cAbNRgs55+vDFlLtY+I2cGpD4ZHfPo2ziY8Tl1OcHQDaa8KJuiJr56w+wSACz2a9k4HOUjhGI/DZIDHCnlcAm+tLmnWlo7js38JteETMsIBcrh7lz1TeCDNffnKOU4g7Pny5rhDEu0EoknZflUZwSDEf5djTM1hpKyx0NBruBJGbwqhE2GbuNQxiRFGMgvPt4rFhlQWcNT94cD/m5uasqR9l+BVIl6aBNQG0sng2cqoQuWv7Lg0H5tbrBEqnNsqvjBOszo8r1sd7AHSevoaNFu3DdQLkToi1IsSxYYg3Nh1cLOaQ+y0U+VDqcdd8gb1xink1hJMMbFThdQJ02xuzx9FxbYNFGgZswHCNFAa+40tDi4kD0rwRiQNTAmyToQboNYN+3de++oV1BeoK3NQK1AD9ppa33nhdgfevgM0Ln5YaWzaykioK21V4CPwmCh3gV798Aj/58T9jsD62uecu43k8ASZBRFmwgiLA9sp8ac5qGoIjD0PlYOS1Uczthrt6G7x9d+JScxV9tGz4Ell2GQTO4QmYKucsKW3X5IjIFmtozwJ0i/M+uQz6NEC/QnpOZcFVnfNKEG4rtx2RVJnBTS2Vygl+a7sleCD3ZSOaaADFn8L3Beg7gfr2LqwR4Qc+PoBRt5uw0VJbsXp0L5fXeXDE+M02HjgP6/sFXCeHURPMFwNEJ15E+vZzwPrbmPMStMwITs7mDzXaITLjSmOJpmei7BCW2DpTEzxqk8H1DL7y1S/gC1/8jDDoBhl6Mx3s3r0LylhDsWrGmaDTRmhZE60bfnwIgF6ZxBGgU0LOhwXI1riRD3Evd12kuRKmXAVNvHLyAo5fGOHFkxt4/fQA63mE1GljogMU5Gw5v56zYVay4cKck52mBJz7sJ/dxsoxUsEeLSlSCaUAACAASURBVF5ztmTu3J9rZ8erY1ix6nJkJTnCsrA09/ZF2m4/g/zOo0t7jqYeoeckWG0o7O25WO0BMxFzzQcoijEcY2Mf2ZCQGDo/QBTahiJ/7nQ6Mms+MzODxcXFrZlz+3u9ZQhHlp3CAEaSiZqCDcXpUZBqJOQDvsu8vLi4p1DaNn2uB6CzD8VxIqgQxutigBgnBgZv9F1cUE0MTEsUJGF2Cfu7CncvFFgJEvTUGEjovcCT+fpM4tgkoZpB/l5w7MhRMv/OsZKscJFnBpEbIvACXiUEoIN+AXR+55cM19h1V7u423VZxS+KoqRQ0rSi+aFcsctrhqgn8BEpcG74AlRvoK5AXYG/1ArUAP0v9cjWn+vPowLVzbXIRwsrWxVmjzcMEOf2Xm8ejaiDN18/iX/8h5/juWdfBZSHnPE9xkWr1YQpEoFraU42qEAjJuh2haGS7TkB1nJgGC/B330H3N13QC0eRN+fwdD4MgtK2WiWJXKz53vcP3OXeRMYwCtCkEEjQC+EQadJHGeG7Wz6J/XxLha6BGxXuJ0LT8kjWsHZKdWE5HBdjTmv0HPVJKlc4EvwX4ISZtm/H4P+fgD96vvdcSTfB6BbObt9vigryq8tyb6xwINrWNaipoSZa1EjSYdYigy6F9/G6PUnkZ19FTPFGmadoZiLVfP58GLkypqigQCfQNYxkrnueY5ECGb5BHfffTv+9u++jbjlYjTeRK/XxsFDe2EIWArmoNOErMpBr262LXN8Q48PAOgC3sTnjrPV2wBdACJngqXpwCaaQaGZj01G1afYHCZs4c3Tl/Ha6Q28dmYT52k2NvJxrp9hnAUwURcmbMsYAeXsfsRmiME4Gcs+w0aEXFkzR3tNsaoJy4JbNjzwfJnVZx0ldsurpO+CG+W9kWW1zZGinHGnSZ9CocZwigm6ocZiaLDadgScr7SB2JkA+Ujy2ulZQXaXnSX6C/jElGR0ue0gFAO6CpgvLS1InZIksQ0YiT+zIw18v/x3ed9BIM1IieK6jkclCyd7zu1YNl5Wsv1W5aBX274qg15IwkVufOiiCxUs4HLRxKsXMxwb+ciiGSTag1eM0UpO4c4lD3cvAp18Ha2Mc/pAxvVzAwDdLRU4xkmkxorxd16ASe4izRyEXgOxF6DBBpfOUBQTOf8qgC5qlxqgl39va4B+HadS/ZK6AnUFblIFaoB+kwpbb7auwIeqQAnQt2aMKVEsXd3ZxY/CFpKJQq+1IMz5d/+/n8AUobDndL62oM/Y3POSU+V+ra8vwVwB1/cxMh7Wixhq+Q60j3weavF2rIlNUQhFBo03zCJ7pkRSoXAIznkj7QkId7lPxj0RUDrWJE6aCGIed303yR+qPn8OT5q+medIwQ5X/pwS2HLuVxhA34I1ketWDZrS6IuvnZb1VjfPW3OmjLIqmy6UNmeZBWDcngCaaVOoLWC2XcRK8l4BkTxPRV5cpQUQNFYmXNwnHbunH1WUHP+NsllfM84L0C7NBC1Ip3xWQHrFohd0/ierbtUhYFCXU6BRTLDHyaBPv4rxW0/DWTuGebePSI0t+KJzt+EaZ4ODe7bNCTtBawEbIwQZAtjuxLj3vjvwwOfuRbMVIFcTdHstzMzPoCXeDAqTyVjYV1tTezNeRRle9zL7EDPo0ww6pdmVi3sVbW7xoCPNDhuWVWadO544q6+NMrxx8hLeuTzGhdTB5QlwYTPHOxc3kbixyKq3DflCMXXUNOgTlti30vbS9dxibqtCsKC9lMqX8nV5L1b7IDJ5jrnobCI55zLyojIYnSIKPcy3HCw1UgHk800PbT9Hx52g4Wk4KkGWTiQPXWBvUbL7vHbkEzGhpGO7G3XRnZmVmfPZ2Vl5LkE4FURc0++aM/9AxcI1HEle70qFwfarrlzvlRnd9u+nnONdg1GeInMjeI29ODsK8fqag5NJhHOqAac5i5Dz/JtncKg5xJ0LBfaGfcxijEhpRK6PfpJQDoA4bos5pwwdlKoq68pfqTyq9zWVB84Zfh57jiL4OZJsAqfRQOb40EEPv3/6ZYwGKQ7vO4A7Du4D0qGMGgwHlxG2wtKDoAbo2w3xGqBfw9lTP7WuQF2Bm1yBGqDf5ALXm68r8H4VuNJgzLJb0zE4Dpk3v4FL5zbx/e8+gt//7jkEXhsOYhBtWDBkEIi7eiWt5g9Wos6b6hweNhFi0FiB2XMv/P0PIOkdxrBoWL6ozOcmOC9cBc15xpIC9goCdM4xlkCcYJT5ysiFjSN4ek8X8k/AoZ82gBN37vKAVtFHUTNGmqYCVgXwahpx2Zti5j1XAMS6YtMMzcYikckkQCGg58+c9xXmk9nU1RqRbGwjM8QEXFlu2fgwjLaY0J0AZydAt7JN+774XLK3VYNB2NQdMvidAD3UBHIE6EYAekFAxy8BGVbq7pXgk4BeAAdBvFMgNDlmdYZwcBr5qRehT7+AeHwGXScBOWTO9mqOXpQP61Bu17jI6QWgW2my5wNHjh7Al778ABYX51AgQRyH6M52RTrNz5mmiShU5F0IYLVg9YYeNwjQJata5OiMRmQtOd9tzb040891kRcGFzeGuDBIcLqf4dxmgo1xgYvjAueHGdLCxyQrhK3NaMznRtBOA4UbyZnKEYFq/dkPTwv5UpkRWA8EOxNvzeIkz96IPR98Jwd0goAmfhEQhwahV6AZe5iLDA51DdrOGJHDuDCywglcuUbYhyLFzNYK15aj5bWMIuP2gkaEmbllzC4simu7lRXbfHPbbLIZ6e9+8Kq1syl4bTPo1ey6PU+nHx+kqChHkkpzyIlOkfsdJN4yTmyGONYPcEa1cLlowI9jeBrwh6dxpDvGXQsKq+EGunoEP6VGwoHi8TUQgN6g2iTNMR5P5Pxl4+yDALrrhoB4BWTIVAonaiLxYky8Hn7x6z/g2Wdexv1334tvP/g5hHqIlpfCKUYys54XOVyHteY5r0WtwKaAoaRbxqwq2f/VzpCq/h9Urw93dlW58g5snJ/nhVYdsUO5YNtH048bG1Ph4a8B+oc7RvWz6grUFbi1FagB+q2td723ugJX3l5M3W8ISyrST5vdzO+BE6LZ7OKxR5/A97/3E6xdHKIR9gATMYQXKW+g6aCtGcFkpaOOCGQzkTKGfoCNnJnnXeilT8E58Dlhz0fhKpIigG84x2lvxMhqKgFYFjQQMNCRmxJ2snHVTa3cvJcO0LzBvLFbpD/vBVGpFqomhf1OpUE1Z2zBYOCRFaXMW8kNIZlzwk9NRrxkc105/hYkyVYI+CVr2UMhIJ21oj6Yr+VzbSxZQBM2mgNqC+xFIs0s5BLIX+2Gtmos0FBMfAvEfMuXLzYFmJHN/688EqptTEv6uTbIoIsBlWMEmNv1A9Abzsa4EaC7CBhhXgJPyuH5XK6jKEvRwwjR+nH0jz0Fc/YVzLgTdHy6YydTTLx9B9X7lv5R6UbNpgaVAMsrC/jCFz+LT99+G6KGi8JkaHWb6M20JBedxotVOgLBh5Vz/+kAuv1AVAOwVmTBfQHqlJU7BF1FjjjwRN6fpCmGicL5jTHOrg0wTBwMlAftt7GZFtjop7jYT7A20hik9ncE7oXfhC64XtgUsqoDcXxn+bwCWVGBMVOaiRGUA4GrEToanhkjdFK0IoXZtofZjoduy0ccOuh6Ch01gZ+P4ZbZ8sy8Z7OH61jAn8Pcd08aSFaubuD6Bp12jJnZtpjBcf6ca208Hstro8g2mDhuc1UJezVzfsXCvj6AfvUGwPsB0u3f8cjljkEW9LCWzeD1S8A7eQvr6GKTaRgE2OMEzfQybp/XuH1eYdm9jKYawJ9M5DgHzQ4ymrmRPTcu+v2hAPRms1kqCt6fQRdJSEG1EyXuBkUYI/N7uKw6+O8/ehSP/eYpPHDfZ/B//N3DmIs0ZoMUDXcMrYZyzrh+owboWyNlNYP+5/3XuH73dQX+sipQA/S/rONZf5o/swoQFNtHZRZnGSd5GBehF4nZz3/+T9/Fr3/1O0R+B64TS+wZ5ceGWcQScWWNmyyIYcYw3ZIJ2Hxcyl2M2rvhH7wXZt/9GDX3YuDMQCNAQOkq7PzlNkAvt1OCK3GAJstaNhMItGLxzTHIJQf7z6zoH9XbpfJAELS1W5oG5xXzY5suWvy5OH/rFBmckqWUV1HGLSZVZCAJ5Dlj7QiDSqCe082fDLXji49A4bBZQi8AzjBz9pgcaSVhtsxjmimZ26YR17sBSMmclrO2nOfeykQu46skCaAE6KWH2VbFrpi5J0AnO14y4/ydBeh2NncboAOBpszdssJ8HteSSNa1woyTo52eR/bO8xgffxbx5CJmvRSBzoTVtYx52QgqDfgEqLNOZCA1AXqOMPJw9OhhfPWhL2N19wI2Ni+j0fbR7bbQ6cbwJcmAANKudwv+bpABvAEGXd4EFRMyi05pum/XEQG6nJdKostIcmsym4WLUaJxeWOE9X6Ky/0xRpmH1LhIlYvUBEgQYaxc9FNHTCHXhwlSZZATIGs7PsEoRnpTyLUn4DoCfMeD77nS7Gn4DuLQQ+QqzLQCND02CjI0Q41WoBD6BIQpvDxDnOdwCMhdjtJwXRZQhmoMztVzpj0Qdl6pUt3RjNHuddCbn8X8XBeRZ1U+VTOpUnJUIx3virHbee7e4HjN9QJ0UbXwShv4yPxZvL0R4dWLChfcHoZ+D2MTIqC8fzzEDEa4a9HBwV6K2eICWrqPMMvsCFEUQxVAnhcYDsYC0Hnezs/Po9frvS+DzrXC13Km3ysSaVgpr4WxP4uTwxD/4Xu/wPOvncShfXvxN199AHfu62JPp4Cv1uGogY148yLm6tUMehk7V5vEfVR/HOvt1BWoK3CjFagB+o1WsH59XYEbqUA5cz4N0GUO2CG48oh48Nprb+K//Mf/gRPHz6HVnEOWGuvqXlDaax1mYULQ+dtK1ksGHUBehNh0O0iXjiI4fD/ylU9j0+thUkTw3AiuyYTJFKNmAicCq2oOlTd/zDwGkNm3Ir8na9rMLSOaeZZt/0Q+rgLQJRd9q9lC/MNIrAzIMpH3hq6BS9MygiRGY+nSc4DZ3wTvbKqImVbl+O4iyTlOEMGPO/CipugjNHwOCosjup2ltly+fJc4LWv4NW0gJ6B0StIrq4WxXGKkZp3O6QhuWy+wr9+hj2AmefVwJe/csTPL5XZlBl2Aul0rVcSTXwL0atuyzthYMh5CPcZMsYFo8xQmx56BPvcaumoDPY5psHbWjlDy0OVRjllUkv80twZnZAQZsfbtf/sN3Hff3VhbPw8n0IibvrC1cdyw8vpSOn0rXNyNsaZrDnwZWZieQbcfRYLpbC45I/PKRplVwSjJhI/CQBjogEDKiZAmChvrY5y/cBmTJEOmC6SK5mA+Co/O9x6GmZIvzXxxVSAtMhkHIDjPVSbfuVYct8mJd2FRCfRoGtfwCdI9aQw0RIVjrIS9IKhM4BWpgDuTKUQBxwdKAzq6xvOYyVg7u0qFNE4q9r7V7WFuaQntuQUEcQNRSPfzIQwZeOa2S3QewapVBVXxce97bblBgP7B162r+2uIZwM86KiFvung1YvAGxsGm8E8Jn4LueMh5Fcyxryf4o4lD7vjCVr5eXQxQoMNDtfFJDWYiKyds+Fj5LlGt9vD0tISWi3mwFcNpHfPoPMcnWiNMPAQlZFzudfBuunghbMF/utPf4cTl0ZohD7uO7SIv3vwLnxmfwdq84TI3UU5VQP0WuL+wSdB/Yy6AnUF/gQVqAH6n6Do9S7rClRAQ7y0CG7EyIlmbW45FxjI91F/jJ//7FH8/J8ehcpdRGEXyUSLqzthmFPQsZnC3UgADMER58h5c88p0kkeQnX2Qu2+F87+uzCc2Y0+n0vjrinHZjK+ltm0pl9+KUn2GYvkAJOgELY8Z6ySdtFO6U4MZP72vPon8ahWkmsC4mlwLmDYIRgvEBBQqgSOmsDVKdw8Q+Q76LZCNH0f3VaEXitGwGYHwQnlzXytS9acRmEOlPGRaBeXhhOsbY4xyTSUHyChlJzAzwslXo9fQUhH/gBJyi5KlbNuj85OgM79ePTtFydrHnQrg9Yyj+6W8VvbR3YaoFsk79oYv8I2bES+LmvQsuQCQmlmVf6+im5WLkGpbQI4kxFmMMZcsYHinRcxPPYMGhsnMe/n8FkvFMjJLpfrW5h38peyfUcAKOd1k2SMwmg8+OAX8NWHHoTraaR6KN/JoNPZ3fPLtISPIgO9bBZcse53AMb3B+ilIVhpLLjNFvOcs1FwZPyjIITOGDfG0YgAgRvJ/4/6IwxGIwwGA6xtbGKYJNYDwQ9gCNY5fuKAbhG2zWIlHDYvm+ZohlFc/IXNypYUCWNTH4TLdwrkkzGIoz02DERKbb0taMYva1O7cL1AmjRKJSK3lsaHGLDRTBLozvQwMzuHzswsmq2OvD+qQnw2/dJ+eSytq3zlz1DV4t0z4juuMjcI0D9w+++add/efw46tffw/7P33s923PeV4OncfdO7776EnEmQBEESDBaDKFGkkmWv12vL9tTYnqqprS3/slu1f83W1taUyzMjy7KHkmwrWJZGVqACSTGDBEESIMID8HK6sXNvnc+3+wUEAniPlAmw24ZAPNzQ/emA7/mc8zlnKnDwxnSKycBFzx2FrysjQDeNUAkGmLAi3DXuYNzpoBLOomb04WY020uxuNxDmyqHgBFobFI4AtAp/afMXWIBZbsSoPP+IkB3LB0eR2USHak9ggsdCz98cwE/fu0MprrMjg+xp5HhL37vMXzhnh3IumdghkviMZAYdsmglxL3T+I/3eUxlxX42FegBOgf+1NU7uBtWwFZLCt5J2ExF/NEyVwe0yyHDPrk2Qv45rP/hLfeeAcVbwgaHMSRJgy6sJbxipSHAJ3z4GS6CZIIYBLNhh/WYW27B8m+hzEYO4hlbxg9ruFlIU3ZuqHk0+IGpmTaBFqcGbYTzppTspygZ6cITEqXOXdsop4D9Mj4pAN0dXUS34iIl/PhGtOFyZqSIU7gMrc57ENPB/C0GJ4JjDXr2D9axZ2jLrY3TIw2gaojpLhAguL3PtXYJtCLgdkl4NxMHxdnFzG32MFcqGEyqWA2oOO1I8A8iFIBTGRq+4MAmnmtCDxpKYgFG9l8AnK6atPUjuCN7xVDO6IoiVHbeBcWKgEy4WzU8HpRRoUKmNMkTnzHci+Dwvis+FloKGUG5fxmFKEBH620A3vuXfTeewnGzDtopl144pHA685U7uTCoscyliEGa6lSC3DfaboXBAMcPLQPTz75BO64cx964TLCqCvO7sPDDbieKfFs4gdAM6wtArwrJNg3AdCV0Z2qr56o66UAyjL7T8kynwymJWMLcUyjNZq0mai56jzFaYput4/FxUUsLy+j1xusGgtKRjgbIdL/K3LQdUR5M4bHb8izR2XYcx6foJo/V8wtUyRMaETT/JCEBm/swiivA9UEiqWJY9CvQgIllJ+F7hgwbQveUA3DoyNotoak0UBJf+jTFT6Tc0ZWn/tWjFlIc8DMm0SSTX69bSsJEmuRaldeBx/8udzPSHMwsIfx3rKG12ZSzBsj6Hoj8DMdrpGhEvXR6Lexw45weNzGhDeAmy6gog2QDlZk5n5hoYeALnGg14CFarWOVmtE5vJV2sC1GXQB6FkMyzRQZTMkMaF7E3h7OsbXfnoSx6cjzPhUSaTY5gb4X5+4C7//yG4MJQvQ+/OwtAQxM+1LiXsZs3a926z8+7ICZQV+6xUoAfpvveTlF5YVyCtAtpHzyWQqBZZxoNuQWVOVLW7gtZfexDef/UdMX1xEvTYsuec0kkrJXKWM6uEilg7aloDnhC7suUFXoFXRwRjcPceg7XsYvcZ2LBk2Is4ugxJXGnup2derAXSLjsqUPhsJ+mTQDbLoNPzS4UVk0HWZOV5z+l5L+l5zWVYLzA0Ms0ibVeazABwBNfmvwgV9XZD4GjjMza2ucF6+1hV1bcff9cz3Zq/H9bF2nPqnlJd8tDCBWiYGfGl/BWbYgRN2MF63cdfeHTiwawy7thvY3wLGADTWAfJ1lVgF/qwgw9QGqZKNhykwNZfh3ZkufnJmEa+fn0eY6agNj6EbphjEGsxKFZpOAMSLgdFdArPzQ1UMJ/fPSyLEgw5MLUFrZATV0RH0oxQzK330fYLggoHPP0FKqvKwufF64GbTrZoxYcKirwH0wnW5eL00MqhsFnY3FRaRGc1uSsOxDpyVSQRnX4N2/g0MBQsYQqDqSEiu83pTc+Nmphh0sQDQC9fvRBzz6/UqHnv8YTz1uSfQH6yg4y+IadwII9dqDiwarxmGqAa2vG1hBl1GSrJcscKGDp36V12llaSf6gnDcsRvgvssee5xKGMJ4nLPMReqEDQDoR+g3W5jeXER7eUVDGhEJjefSg3QaHUvTHeMkMPLKZUakZofF126UhdwJ9aulNzdX+bJaWAnSB4E//wzZ9slaSCJRR7PkQ4C73qrifrwEGwqQxxTPpvHZ8pYSCLPFZlPN3mN5iqi/GRcEa32gSdpawBd5PnXNJ1bS9VYvwvF3HpoVDCwx/D6TIRXZ4C2tx2DyrCw2g0TqMQ9VLpL2G5nuHO8iolKhJq2CBcd+MuXsLywgKXFLly3BtOwxCOgVm1i586dqNVqcv7UxMl6nwS21ZQRJZ/zoTjt6/D4b0Csw67vxivnO/h//uk3ODvwcGmQoVJxsd0L8eihYfzBw7txaDiB1puBq9PkjudGJTdw9IN+GKWLuzLqZLMqjiPVyBPTziKakfGiqsG95Qbflh9A5QeUFSgrcLtWoATot+uZLY/rY1EB5dC9ESiuz8lmjjMXY1EYYtAPUKnUOHaKkeY43nn7LL757Hfx/ulJhFxry0LblIWczAfHtHlTzttk0lIxlgoQapnILOfSKsx9n4K150H4rf3om3UEnJ1kxrBpijO4mnstFrlr+0lWVDh1uoqLZDmXLgsjqiTLIsvP52ZZbPkkNhxEF6A+07EM9ANfMttjw5SGgKGl8LK+GBtFSYhOjzOtBppD4zB0WxamhqVDp8M4YpiWhTDmognCHmZk+aJIZlaFeRNTtcL8LMckau+vWNqyVbAxL55i3rXjXu0LrGsQCMa5ytVEfpNzuaalI854nBF02xNpatzvQxsswurOYv+wift3NnDs4A4c2u6h5ipjpzqAKmuUf/aVZ2FtaS7lzn8pbhPoATjdBd68mOCFE6dw4uIsllIHabUlOchhRikx89FtOIYuzCWtrSilj2IfVtyDs3wJ9+4Zxb37d+LwkSHEDeB7z/v4yeunYdTGYKamxOyJumKduZuaeQVCRv3RrVvSA9TMedGwWV+zosKrntS5rJRnmM0MXss1U4MTLSG+9DacC2+hMn8aze4salok/ao+Z6gtWzGsg1Dm9DXbFEaY8VSM6ur1eiJ1f+DYEfzRn/wB4qSHOO0iSX14FRvbto0KGCWIlJl75mB90HY9hn0LAF2uKx5DXpQNV2s+ciLz6Ve99tRPeSwCnKmZieNVL4GgP5A8ccrfeT+xLt2Bypcv3qdGx/nnvIlGJ0PZNhrnFTJw9TtnF1QcmjzbTA2u62CoXpeZaV77dMznvcm/I4u+/jNVY4wGcsVPN45gfCwe2ut24mpJCGsAvYb5rInj88CJZQ9tZxsC20OUAlUjgp348JIY5qCDlqnh0HgV+5oRjMFFdGfeRm9pGmmQoGpXoBmOxCM2h8fQbDalhspjgfYVwWr8HAf8Iwo/aOpn2dKw8un6rpuw7AYGqOPHxy/gb37yBi6GNYSVljRymlkHD+5r4D88eSeO7rCRrpyFmQXQtCp6vi8jIvRoaHcWxT2f5zQUb4C8GB9m/vxVTnIZs/Zxu/LL/SkrUFbg37sCJUD/9z4D5fd/IitQLHqZXSvmUWT0KE8mm5EaaNbG8NJvjuPrX/s2ZqYX4VoN+H4or+UvLqLETC5TebFksQwthmskCLMEbXiYt8eQHXwM2q77ETZ2IjRcJYtlPJdB8LZVdzfFGhfgTRiyLMoBOkFdKkBUWD/dQqRbiC1HnLudwTRc9OF5Gg7sOYC5eR/nzs2hNjSOVDfBfGHNzk3KOKtKmi3JJDaOi/skpgOxMuAqNrX4LxzwNzYP5DWS914AdAITSkitPEpMgZKbA+hkrwiKYtlnKoB5/jinm/aW0cj6OLq9gvt21HFsTxOHRiy0bFGsi1LY0SAS881AFJ7HQNPRToHZADi7kuH1yQW8fH4eZ5YC+GYTVm0c7Y4vLto1x4YeBwj7C9BSH8NDLg5tG8aeSoq7tw3h7r02DAt4fhp49tcn8PpUCHtoB6zEhiEAXUXH0YOAEVp2GkutVMze5lhMuXo0zlZniFINrqXDzvrQFs/Cu/gWrAtvobV0UeqoWanIeUNGwTEj2WcMGDO/6SBuyr3hed46mfsefOGLn8HwaBWGFSGMetCNDCMjw6hWPXheVRmlCUAvbBGvhhyuc2xbBOhX5nnf3ONQ5blzll0Z/WkE/MyHJ0seKpUMnw3MgCdQHwx6Iq3mf/PvVd71mpN/AbyLnxUNADZFlMkdRwSMPKsc4ozvuJRmV6X+bHyoqD/VPOBzasP2EQO9m6ve5l/NGvtGFbNZCyfmdby5XEHPGUdkOQgToKrHMFMfrqEjGQxQTTOMVzXs5Bx6PAOtcxbZYB56mMCzWDMTrlPDcGtU3Nul+cgYRqY7GJr8+8CNzxg+C5XxHls6dME3YWsOIr2CC20NP3z1LL5//CIuhh5CZ1ju00baxv3bPfzZk3fiwX0VGN1z0iANGMnX81GpuqjXydr3EIQ9WBafZwTwygDweqMcm6+kemcJ0LdawfL9ZQXKCtxuFSgB+u12RsvjuaUqQAadi2KPmbkZF7ScKfRgwsO//uCn+Naz/4J+L0JraBs6nZ4sgLkQ7nbbyhFaDJ50hNFAmFHPNdCPEixqHgbDB6AdeAzJxF0YuC0EuuJqxQDMcBRQvxo9O7kGGwAAIABJREFUd8MVLAB6wQSuAXSRzRMCpzQeIyA1EJJxdyrKDbo9iZbp484dNTz9mX24eAn43g/fQqgPIa000TdMMaXjfCunu7OQBmsZXBpMkcnlGIA4plMqr3ZYuZKvASoVzbW2j2qRqWavCzBOSfrG7cYKUsjuCYjCWLH5JlGJ34U2WMa4m+C+nUN47I5tuGsbsK+i2HLyiSoojaJtyps3A8/VHnNxTmk9IdAygEsB8MKZGL98exLvTXXQ5UyqVUEchWg6OpoO0DQCjNVNHNw1insPjmC8rvapYgCTA+D7b8zgV2cWcCFuIMgqsOn2n5HlVfnmATPXhfXlWAZHFeINxnM3fOnICVBDARInl+mitnC0AWqDeXizJxG98zLqC+dRi9swrRQBM7Z1gj8dZqgAei+O4VY8AeiF6zeB91CzggcfuhcPPHQP6kM2ur0lRHFfwPn4+KjM+rKCCZ0DLgeN6w/iI2bQtwrQxScgB+gE1QR6ilFXjTE1x0wArlz6OaNPgN7tdmUcQEmaCQSVlL34vQDorCl/8blT/Pd6sE6mlQoSBcr1XBqcG8SJeuiy++k2Aeis70CvYBYjeHNBx8nlqgD02HQQ5QBdSwOR/Wd04osj1DIfrWwJQ1hCLZmHl3ZhpbEY7qn58ypGR8dRrw+tPtt4TkyTxqFKZSKZ51RNyD3I5IdAvCeolontMbz8/jK+/dwJvDFvYAENhHpNPr8azeNwS8OfPXkHnrhzBI4/DSPqY26ljeV2F9Wah9HREWk2EqALLtfWGdR9xOetBOg39eQsX1xWoKzAJ6ACJUD/BJzk8hA/HhVYL3cvcn4FIiSJkpwnXFRrqFWHMHtpCf/wjX8WFj1LbTSqTXS7/ipDRRkv2VpKwiWTN/LFodrzbKxEGRa1BvQ9R6HtfxR+cw/6eg0hE7PJtDGKy6TEN+e/bwyTXrWIEuPFuXiOcpIx50GIqVge18V5WcuSWdWQjQGHC0Yf5tJ5HGwBTx/dgU/f20Q7AH703CJ+/fYFtPUa/OoIelQIuLY4S1tRAIOLWYkYg0jKCRQlzkkAr9rWpLN5TFkO0tU+FYewdsD6FSqCGyuGjHaTqSQDT0aZc82UhHbmMWL08alDE/jKI2PYWwfGdMDj90ccSaBJnJpRVxvh8eYYaB43r59OGGOgeYgtYDoCXj0V4YUTZ3Dq4qw4nNdqFezfNoJ9E00c2NbEvnENI56S2Of8GDoAnnvXx7MvnsS7HQNRfScCOLATU0zgxHRQzxCYQCyNERoZQph0g3KATW6argA6XerpR0dvhOGsg/rSGQzefgGV2TNwBguwLULpCDGz4qk8iDJYuoFOGMKrVqSxJec/j1vT9BiH7tiDZ774JMYnhtHpzcP3u5KVvn37hAB0zqLf6gC9eKasMd5qNpzb+lEaGe0QMzb1vBHX/jTK49Zkkl9AvBjK5b9LM0saIjTV42cqpYGMbfPeoyR+HXBb/31qXre4utZdHB8x0NvkZXjTb+Ox9gjQtRG8JQDdQ9+dQGZ44BSBx2z3NKBBghoRShNYSQ/1aAmtjNnoK6ihDycdiOrI0U0MNxvYNjYuYwJqBprRB2ywqHPGcQRTYxQeTflSZGmILAoA04avV2EO7ce/vXUJf/O9FzEVtTCwWghSBxUrhe3P4GAjwp89eRifO7IT1WAeWdTB5MwMFpaWBKBPTIxLMyCKB7K//PdEKZRKBp0XSDmDftO3SfmGsgJlBbZQgRKgb6F45VvLCtxMBa4G0MmgE8AmEeNw6JpcRa06jBd//TL++3/9B7RXAnFu11IaRGXi1k1pKmWPXL9Rqi7OyVkkCznTcbGYGliyx1G543eQ7j6GoLod3YQGW4YwL7FIk215v8Qp3bDp2tWPVuLFuFbPGLWlADrd4YXNThRAJyCIk1TinzzNh92ZxKN7qviPn70TB4foyw2cmwe+84szOD7j43zqomNVAa8mC0QPCWyyRzJDqyPi/ivv+1y6vnFuNp+IV0BFQDoBukLo6zG5Ap80/bnWsV37DJN99xND3KkpF81WpjFu9vHIvmF8/p7teGwPUCE7rTyCocWxzIJrYkrFQdIM0Clyv5bT+tp3F1L+9X4G3GemZAXi5k23b0k2xqIPnJvqYXpxEYZpo9qoYny0Ji7xNQtoCGBg7DobQ/QjNPBOD/jOSyv4wdszmEo96LUxke3T/I3Xh047Kj1CZHBcQTm165kByTenmmELGwFMDBq9AUYywLA2QLM/jfD067AuvQOtfQmeHkDnOEHGVyZwYghAJ4NuOWw25R4EGiPjQlGU7N4zgae/8Bns2bsdYdRRM7VGhlarKU0Lej9cE6BfjzkvjvffWeJeXA9r4FjFlRUAvdhNBboV2BIZO1UpIo/PwCYJTd/4u9yzlL3zpOS/87XShMt/3/D3uTx+7ftVKkURl0ZGdsN2mwH0aa0lDPo7KxX4zjgyoyJj/RW5xyMx5EzpEcKGRuKjFnXQyLoYTnuoxytws2XYyQA128C2kSHsGhuRHPrCK0ASEfLns4wWiEmfMtojYBS5u1WF7zQQ2TvwTy+9h699/yX0zO2IzWGJXawYMZxwGvsJ0D9zD546uhveYAHZoI1z05OYX1wUifvY2Cg8zwET3qOI3hrFmSsBegnQt/CAL99aVqCswKYqUAL0TZWtfFNZgQ+nApxBd92KAHSCJs+twTKr+OdvfQ/f+LtvC1hPExORn4iknQCdElVKdcU9maw4mWsjE6l1bNroWENo1/ehdvhRxGN3oW8PoxclkotMGXbMXG26tzNOjYv0LQJ0VqJgp8nsCECHmu3WkhCmyNQVo8d9dtFFoz+FL9+3Df/7Z/dghG7gJIgM4OVzwM/em8Uvzy/jYmxiYNeRapawzi4dwsNQ2DuYjkRQsSkhi6fLjK2uzqQrkK4c5RXbLm7y1zCBW39cVzvbBOiDIEXFNuGEbXjBPB7dP4zff2Qbjo4BLQBuEsHWuI9kzVV8lEgl0oh0bw7Qrw9wLwfo/DMz6wv4UxxDQWZzZD9g9JkNhDzOHJSTfebsuyhYc3f4yT7wgxM9/OjEHM6EVYTekEjOlQmhYutSPUamJUiMCBmBcm4WqKVWbiK3uftBrhu5JjncnkJLItSzHkaiZVizZ5CcP4549n14aR+eHiJNfdhUVFD6q+nibi/3gKbc8wkICVz6gw7GJ1o49tBRHLn3TnhVDUHYl4g2xzUxNFTHyMjILQ/Qr6z6Rl8JNZeulAUFOBcGPWEtY3FwV8wg66dM4HhPKcmx8nRY/2eqdtZ+rswq15oAqgFQgHXVALhsD28TgM6jIoOuALqGt1dcBPY4MrMmt3ZVmh0JIt1EKKMhgJZkqCR91NI+GlFfAHoVy3DTDpq2jv0TTexsVeEw5o6yeEM1U2VcyLCVC3+qrnFbZ4xdBVFmI9BdLCYmTi9F+Ofn3sJzb1xC6u1ErHmiPvKMEF40hcNjGv7kqSN4/M4dMNpziPvLuDR7SRh017NlBp0JCI5riDFdCdBLF/fNPdXLd5UVKCvwYVSgBOgfRhXLzygrcJMVKAAXJcoSZZXSCMgFlYxcmz37d/+M73/vRxgd2Y4wyGDQKVsnwFPxUJxD5zypWkcncB0T/SBAz3ARDe1Gv3UY3h2PoFfbBd+qYxAQ2GqwTUNMjCIaxmWMW0u2BtDzBbeYFomTt1rUx5olRkacUeYikSCdIHHQW0FD97FdX8afPn4H/uCuGobJhZPR1XW0M+CNaeDHpxfxs1MzmM+q6MOFZXlSgzRUxkW6xDMlVzDfBVBfM3tbi3lbH/W2EaCvi4rLmdPLc7+vdnrVGjyDHnQxovVwz7iD3z22G0/uA4ZF/h2KfNXQaWanIWHGvaaM7WR+WzLKrw/Or9ocoHt9poERylQfC/xiA4N52rm8mDypGHXJ3Con3tfy1UMqNixdZtdfuJjg2Zem8fKFPgZOC5npwoj7wvbrbLRQscD9FlTPme2QIU85q6r+frObELUGr0nF/OqU+8YDtNDFsD+P3qnX4E+eQCVeQU0PoUcd2FkEO5c8RLqBWJQlatSA94br2uj1O6jWbOzaswNPfPoR7Ng5JpFrNL5Kswijoy1MTIwh/aD58xs5qI8Bg77eKFFJ1deSI5IkXnV653UhNUrCfNacMndqMJQqpQDe639XMXtrQL14XdEQYb2LcZ1iFn69tP2akWlF3W5UqXAj5+K3+BoeY9+oYi5r4fiihrdWTJlBz4yGjLLU+GTiPcqseJ3z6qoj5vBZHQ5QiwJUko4A9GrWxjbPwKGJOvY0bJhRFwj7ck0HmYGEc+2UzjMJg8/uKBEVlR+amBtYmO9mWI5TvHdpEa+8N4M5n+8ZkYg+GanReqhjFvfu9PDVz92HB3aPIFy8iKC7hEVG8rXbsB16DRjSuGoO14RBLyXuJUD/Ld5S5VeVFSgrcHk/+/3ZH2x+gLAsZ1mBsgIfWIH1i+X1TFOxqLZdC4NBIECI7PnSYg/dToB/+uZ38fOfPS8AfdAPUa82lJxRnMKVg69ycidQi1Hh7PkgQteoIZs4DH/8COy9x9BxxxAYLsIgEDarAOihGMbpIhfeNIO+Ck44C22K+ZrEbHFOPAfodHFPwwEsuj0bQL+ziFE7wqHKAP/5C0fwYAtoJgFcI6+D52EJwCuLwF//4CWcD10sJ1Wk1hBSzUYcU5KrTKmoGJAZzXUAsQDoRi7nFaCe5xyLOlTYc8Wic1MM+uYAOpnlumUgmDuPfZUQX3pgL750tIldDmDGAeom2UcCGH6XGlEQBlJTUnQVBFckhd/cjcTrR7GjpEfXJM3yc5mXVICXs//8ncoJ4TfJamoawiSDb2g42QN+cHwZ3331ImZiB42RcRgsWm9JzleUWgh1F5HmIqEigteLDBfE8nlk97YC0IX1NnQEUSau/JIfH3UxoocY0QZYPvkiemeOoxEsYkjrwYp6cDJmoycq9g0WgiSF4zirs9VkAbu9tsi3G8NVfOnLT+POw/ux0p6TeDmaxW3bNi6/sq25JF7X3TrLioZM4YJuq1nw1Q7Q5psbvGIKEzj+t2Ku1zLFFVBeDbZTkYRMGMgj0lTedZwz5Aq8F9dN8fv6nxXXnGLG1TOI13MxL71x5l01xhRzf5XtFgHoHxSzFpiMWRvGmwsp3lyx0bFHEBt1ZLEGDuYUAJ0qjwEZdAPi52BGAbwoRiUL4GQdVLMOtld03LWtjj11HcZgGczV5DXdT3SkdhWRWUGQOfATHSudPiYnJ3H+0gpOXuzh/FxH4h17MdDPXFiNMXRiHWEQw9FjeNkyhrGIY/tr+KPP3Y8j22poz55D0F3Gykobve5AjP44BtFsNkR5UgB01WApJe48neUM+s39G1W+uqxAWYGtVaBk0LdWv/LdZQWuC9CLF6yfHy5+xhl0YcYzmsQZsMwKfvLjX+OH3/8x2u2ezJ8TiSi37zzSLJ/7FDlpqhhDSnrhNdA2W2jX96Bx5Bl0G7vRMRuINJucNvRMmakloEM63dAVw/1hAHTmnBcAncwuJ4WFQdfI/kOYZCSByL3DmdP486fvxVcfrmMfIItZGo3JQl/TBThOJcCpDvCdF0/j+XdmsJTWYTa2I9RcxCmlnwRlNJ+LkemGvJdgQOb5RYYQScQbAeVGkK6c3RXY5B7y7wnQFZC4PBNeQD2BSw5Ksjz/m4tnIw5h+m1EM6fwp0/chT/+9HbsNTlzniINfVSYtS1z8nl8W94ooIFekb7NMc/Nh90xc4lSeYIwQ+pA+Ew+lD9RP81TrZXflGQ0c8nN/35rLsS/nujgB6+fR8esSRTe0vxFjLc83LV3GyZ2bMd0O8Y7k/OYHwCGW5NaUhHBD2D+ODPWt9Th1VRkFDS2ipTDvplGqKa+uLdX+tPonX4Dg7OvY1TzRX2hBx04zHKXc89RByWzXgOVSQ5EE+hmhqc+9wQefuQBBGEXcdoDhQtk0QnQmyPN1fu3AGPrGemr3bMbbvh/Zwb9yofPxquJoEvVRZ0lFd2l4rtoBCZO3atu3Tf5MBf2uwDgl3tAXOezbhGA/kFHEegeuvoY3uuaeHkuxkxWg9HYjjTRoPcGcC0bacYGl4aQIyb0WMibghzRMJIYlh7DiXqoZ33cvbOFw+NVNA16bmgIsgQLnQEuLvZwYaGLC3MdXJhZQLsfIIpidH0Ny7FycJdmH+8h3UGgmfAZ98iRprQPrTONfVUfX3hoL568exz37BxCe/EcLpw7LeosNouowjEMPj8N1BseqtUKNF35FJQAXQ0SlQD9Jp8P5cvLCpQV2FIFSoC+pfKVby4rcPMVWA8ACNA5W25qHnTNwaCf4h+//T38/N9+BWS5w3dmqFgrcWFeY0sJLAlouKgahD4Cq4Z2dTvCsbtgH/o0epVtIsOM6YaOSAB6YZ5GuWThvL5pgC6rFrUwL8C4zFezAUBuXiNDT4CaqGi1mLnAMbKF8/jLZ47iDx+oYidU/BjF3lwLkvSj6JbTwlMx8M5chF+8fQmvnethZmAitFtInRoGjJCi+ZKYJTGjWzLZ1mKl6C6uJdDJIEsc2Np+8rWFYdyNAHR1gKk0G6QRwHA7xk9FfZFe7zB7+OqnDuKpu2vYzrlzRCIrN3RXwDLPmBolyGE5o9nEnk/loG8aoPOYEgIsom9DGg8qhZ4KAfWp/F/WNoqU/1fMJLgUODN5Cf/409/gzXkb076N4W3bsG37GLaP1bBjvIKRUeDMNPCb0ys4M9fDSmhAMz1QY0tDMcPx5PqhIdsaS3vz90IxEsHxBkryuVHV4GYhvKSDur+A/tk3ELz/GkbiFbQwgBF2YJkKoNNLgY7yG7fCCC2W5sXDj9yPRx97GKaVIYq70HkNIhazuNZYazUirGCA15us3VYAPc88JzhXcWpqXOEDY+aud0pXQfonD6BzxntgDONc38FLCykmIwdZbQxZZiMbhHBNG1nKO19DRICej6IUTUO53kKmOgCVZIAddQvbKwaS7hKW5+cxN7+AdphhvhdhZZBiaRBjuROI8ZuWahgkGszhCRmdsZJUVDJ8OkUwENA8VM9gw0eycBZ31hL8p688IhFrNaygt3QBszMXEQQ0odPVmIyurQL0Wq1aAvS0lLhf7/Yv/76sQFmBj64CJUD/6GpbfnJZgatWYD1AT7IYhmFBS204dgMz08v42n/7H3j5hddQqzVz/lXlTqst/51/plmWoQAqAesKKghHDsHY9zDibUfRdkYl+5xgrZAmFwCdAFXNYW+J/0Sq5wtzLvK4PCQbLTPoysSNAF3jMXLWNeyjZmcw2xfxl88cwe8dqWAXVARZAVKpqCTWJpTtApLxfbYL/OrtFfz8+AVMDkzE1VF0OdOt08Ge0mjVDEgoJ15FuxTdZ9BphLUeoOcydxq8yfGvctmqulcw6Lnsl3UqMtfJPvMcWkFHZqWfPrITXznawOE6Z88jcPo+hoNI1AqKNXMppaeKgLJig0y3t8pwbx6gK/8BNfyvnOjFlVyFZslQuiGowEYQpuLWvhIBkwvLOHXpAl49+T5Sexit8e0Y29bE6EgTeyZMMV5bBPAPP13A65cGmA8py/ZgGQ6ygOx0btLH/Ga+WuOR3vwmI+1540Sx/yrGi7W2EMHJ+mhkbYTn3kJ86lU0ulMYznpw4g4Jd2nOpIypyyP9uAfK0Cy/pjW628c4cGAPnvzMo9i2fQR+uIw0G4g5WqVqY2RsQvwcCuVFocRYkzZfB3h+bBn0nDFfla2rtAMxFywAOq9HtpC2Mod/i86Q3/zVeuU7EjhIjCFMxx5eXdZwqqtjYDWRGJ6IEmxNAXRR7Cj/PblP6XvA5xSVRnSBcwwD2qAr0Wxm6GP24nlcvDCFlXYPK0EiDHliudANB9BNOKYNl8kFmoau3AMZ3JjPXj6/TEQ0TySDbnDmfQBj5SLua5n4P//4szi2y8Ng7hT67SksLs2KZJ4AXZz8GeFmGRhqVlECdDb5SoD+Ydwn5WeUFSgrsLkKlAB9c3Ur31VW4IYqcF25rORA60hCmsRV8f6pS/iHv/8nnHzzPTTqw8pATtZ1VwJ0Ak8CdMq9A5iYTyvAzvtQu/MJLDf2oSvydjOPQMvN0nIpt4CZGzqCD37RBwF04Zoziq4JuGJkQQ+eEcHpTeE/f+E+fPkuVwF0WVgqlJ4wnUiMz2IBbGFG8K3h3AD4xYkOfvHuDE4vBViGg8ypqDxu00RmeogzHT6ZQY4E0CBdy2CLrD+GIQerJPRsIKwCdKHt10DY1QA6ASMXsFmSijScWcQ0aaIj8y6ri//4zL349B5gDEADAbQ0Qiq587mcfBWgByoSj/DZcGTUgNZtWwLosv85+JKK5QCdDQGZcxZRrUhtM1PDVDvCqUszCE0TXr2BoXoFzUqRcK3298QK8NJkiL//6etY8cbhGw24lgOHbPUgFgmvGFdlGUwzFM5uM9t6gM45egKNVPaXYxEZrGyAYfSRTb2D9PQrcObOYJhu+doAiR4pxp3qknUAvYj1KqK++n4Pw60Gnvn8Z3DPkYMYBEsidSebThOsZmsUQ0NDAtIlGzxhWoJy21+dv/2gg7slALq6fosGhpK4q8i6EqBv5spV7+GzJ9OrWNLqONG28fZyiqWU8+I1UZlQASUjSmLcp9RBNFlM2DiiJ0SmSeylKZGHER8qaC8u4PR772NxaQWOW4Xm1CAjMZSv83KPE2RU86QZYn6Wpcz93JRpHAT9hkS7JQToTEUYLGK7HeJzh0bx1SeP4uBQjP7cGXTbl7C0tCBKJ7Yw1TMwg22bAtDp6F5K3EuAvvm7o3xnWYGyAlutQAnQt1rB8v1lBT6gAtcD6HRx5xwv46r6vQQv/+YEfvSvP8fF8zOoePX8kwl0iy9ZY9AlXk2PxSTLNzzMowHrwCOoH34Cs+YYukZFGJdsHYggMFVYWAG5rRh8CeTN0WXh4M6ZdoJgMshcVBKgcwbd0VOkfldAFwH6//Gl+/GluzyRuNPZWBa0V/hJpYizRKSczBKeT4Bfngzwi5PncHrFx2IIMU5KdBum1xCWibFndDbXTDrjx7Bl1vwGAPqqe/tGuKzlhlomc+cZO2YQUKeIfB8t08e9zRR/+fmDONpQUv0a2VlKr406YrJkOUR2hEFfA+jQHaR05t88PM8HzSlTzkF6PmOcIzEF0MnSUe6q6VKXTphhZeBD8zzUnTWJfU9M1wxMZ8BPj3fxk3dX8Np0D9HQBELTFim+RZYuigQQp5yvlQugmHi/+ceAAujFJU5wXgB0GaiFmQWoaz3Yi+dgvv86tMk3MdRfQtUIEWqhMJG6KDfUjPV6iXphYtbpdWE7Bp763ON49LFjCOMOBv4ybEdDmoWo1ofQao1KLjoBeQHQ+X7xMljdrsGkf+wA+sbzQEWBzKBfE6DnJmA3f/rUO67Fvn8imHU2+kz09QbO+HWcXAKmBxZ6eg2J4YjreqZTHwTotG1gugJiJDoBuimGjUaSwDH4HDDQ7w4wdWkWZ89eQLvTQ6XaQEiBA1MgdEmqV/GIlBlR5m4CAeE1fT4kLlPE86oBqWuw0wjJ8iUc29PEVx+/Gw/tH0JL6yFamcLszHn0el0khpLFs7FHvwICdLq4lwC9ZNA3+0go31dWoKzAh1OBEqB/OHUsP6WswA1XYD1oj5IQrltDzWvi/Nk5fP97P8Hrr57EykIXDud8c832VQG65HwFCDMdA72CjjsB+47HYe17ELNoYmBWFHDJMadyV1d506aAYiVH3wpI/yCAnlKCnsbyDRVLE4CuMSarewl/9bvH8OW7KwLQXYlio6mRovVF/im8EK3mAD9QZmCJpeFSDJycA16ZnMWv3jyLRd9CO9KhOXXolSH4MBAT+JrKXVok7tn6GXQ2LJRR3KrEPzdvUw2HqwD0lEoFHTSIs+g8lyQIgwH21jV8fr+HrzzYwn4HcNMAVUqGaXane0h1Gp8p+b7EgmWhkrjLKpvS1zwX/YavnCtfWOTAS4Z4DvZF7C6B6JSuKiOvMEoQcyFPtQHUnL+YyKUJwjQTRp2Ra6+cA3746iReuTiAXxtDn3F2VCNkKUyyy3S6Iu8qYwgEBms52Js5jNVqU6HAjOcip97QYGQR3KyN4f4M3Mm3EL33CmqdWdTMGIPEl+F6mm1Jf2LtBtngRN73ByJVffSxh/DpzzwC00oQMGPdplojgOVUJQ+d8VJy/nOzQQL0jRFhJUC/6vn9RAN0ZZjoG03MJKM407Fxvm1gLjYRGBWJsiRQL/oYvPPYwGTDNDRMZT7JuDXHFR+E6aklnJucQXulh16fOfWAaVjQ2RxkozBJYRGsp1SxqHjFRNzh1muhdFEOsUloR13U4iU8de8ufPXp+7CzSkO6LjoLU5icPCf7tZpiQLPGNBGJe2ukIQBdOfyXJnFKaVKaxG3m+V6+p6xAWYHNV6AE6JuvXfnOsgKbqsCVJnEuRod34NWXT+Bvv/YtTF1cROwz25kAXS2+JL5M5kkLBlwB7Sz1EekmelodYWsfnDufQDR2N+ZQR2jRC1jFYRGUEpxTVk1gbqdBDtC3FpO1arYm+U4MvVJe3GS1yaCTdeYi1nV0aDEduNuwOhfxV7/3IL582BNTtQpn1ItKxtS3a4gNE2EcSywcmaM4CJEYFiJTk9n0d/vAz9+8hFMLGU7P9LESpEjsqjDqselAt518URtdA6Abebqzknau5Z5fCdBTslyWKQDd1jUkcYQoCnDvuIP/9MgYHtkBTOiAlfRhi9ybn+EAImNXm0jsRd7OIftcHst5603r2xXAZrnY0FBBbvksP8cEis/VAD8iKODoO2PMZDpdscMGlQ6azJzPAPjN2Qi/PLmEV95fxnLsQa9xRIJRdsrKTTg8uqZnKaKEs+dsXNjQc9C+mZtBK3Y0n+svAHrCuVxEsOMVTGQrqF98B/0Tz6O2Mo2aGaGdMBpKgxknYgBYNCoKJ/dCjsE59TDs4+57DglAbw57SMH3JojiAXQfE8P7AAAgAElEQVTTRavVwvDwsNRnlXEWQ8b1wOd2AuhKyq+Ax02au204yVeJ37rWRXAbMurkntl0C7U6VvQdmAqGcGZJw2QvE/VSYNcQMGGCKRYJjSIzmKI4AUIy6OKREcGxbQHhp09N49R7Z5HJ/aQjiiJYGqPsgDiMlO+FZUnTNokzaUJK9J08T9hcVDF5VhbDCrtwB0t4YE8Nzzy0D5++byf0wRwQ9zA/O4O5+WUZ5TCY7gHlr0GATgZ9uFUvATqbrOUM+mYe6eV7ygqUFfiQKlAC9A+pkOXHlBW4WgWuJ3GXrOoow8jwDvzyFy/hr//L38HvJjJba5ru2kcKI6o2gnSRhJM1TXyEhodFq4F04h64dz6GQX03llAVwJoxiio3RktkzlfNLFL+qFKSt8qg09SLH6RmvYXUJ4jVXNUU4LxrFKLiWrCyMAfoF/BXX3kEXz5sqbltsuzcmVy6CbJLuiGRYGEYoepaSOJYFrSJaaGXAb6mjMxeuwC8cHIK71+cx0psYDmxERouMruCSCjyYoZ//dlRDLra1uq6nj2XuXP+NWc92ShwLVmwWfQM8PvSbHhkZxX/19PbcEcVGOKSOu7Dohkev5P6U82W/1bWZ2v51PlZlJ9vFaBTti4AQNjwfM41B+38/IiLb86K5/IEiYkjsy9jCMqIrwPg5UsJvvXcmzi5YKKd1lBr7US734Pnkb1LBCywwaMZFYQ0uqK6wTSh5+ZUm7/7c7d5yYanZF0pG1KpYSKKi21mgMbsKXSO/wrVpfMYMiIMwg5sS4cRx9L4KJg+BdBV9rg0tAwdvt/Fnr3b8fgTj2DHrmFoRgjDTBFFzI4zBZzzl21TyH8twLpZgK6SF3i/WpYtiQ0fZg769equmnoKuCmTODV//qEBdHkg3QDIv20Besw2EkJrG1bSYZxaSPD+ErBo1OC7TXQZZ8kkhSsAuoVEoyydI046HFvHqfemceL4SQlmYIxjQY7T94KeF2TRHZuSeR1xlMr9J8w67x36d7ABoGtwGGfpL8Luz+B/+/Td+MLvHMKBMQMLU6cRRwOZb/f9vGGXBNA1jslcyaAr2XveVLz8PH/I53NVKQZLGmUGG398Zl3uvXLFSNDWnFSUN4D6l3D1XhFfmBKgX+/ZUv59WYGyAh9tBUqA/tHWt/z0T3gFrgfQaRDnmh4M3cMvnvsNvvbfvol+J4Tn1VRi2bpNFvYyU60y0Sk71rMAXXiYtMbgHHwYtbseRd8eQT+zEaSUc5sK8MhcIkE0474EeYrx3Fbk7bJmy9l9cSinCZsYJxki7+YsOpnmqushCkK4RgYnWoa9chF//sz9+IOjDnbTJE6YCgI+ZZyk6xaSIIbhqPgsAkkuQItp2WJUnTJtgsvZFDhxLsGv3zyF45NLmI9MhG4LsVVD5lXFPI6fz821LWFc4zAQkMIMeiUFp9mYJs0FmfFMYugpTdBs+HGM0NRAxT5dy7X+Mtz2Er5wzwT+7y/twbh4suuwsgh6nIvaBWDSVZ7ASDHQql7MVF9nDLdVBj3/XDL0UhexwSc7mopZFHc6jEPUTQNxxEV+Bt2pYikFAl0B9FfPhPjJW2fx6sUVzGRNpN4YMqsq1x+bKiZ9BDKVV87IvpDMuzQg2OihQ/9WFsmqaSSRfxlg8joikOQ5z0805/rrnQswJt+EOfkGvM60xLBRA0EPhyu3tWzuAqCPTwzj/gfuwd1HDqBSNeAHbegGxz8MaT7s2btLQHoY+gIM1kvmb+oRdlm+N6/nKwA6M+vX4gZu6uOvfHFxZRXHvPGCUqAjHwHY4OJemMRtcQZ9i3t/q769eK4r1YUBPwJiq4F21sCJuQRvty30K+OibIo1TYzgeL0Kg87mIxt3bJzyfsxN5N47eQpnTp+FRQWQbiCOU5iMhOQ9LY1Zgexq/pyfyc+hCoReHzRtjCJ4rgkMlmH5s/jUHeP41IEh7G2mcONFaGFPAXoaK1o1Af1IfFQ8fg6fh7GMegy3hkTqzqQDZbp4Aw2YLZ7IEqBvsYDl28sKlBW47SpQAvTb7pSWB/RxqoBaIF8Lheli5GWZFQQ+8POfPo9v/Y/vwh8kAtA5k7u65Qv/1cxnzmzLXHCEjlXHhcpumIcegnvgGPp0b08tRCnlla4AZRpqEfjQcVvk8oWb+xaZEAU212YrxW1YXIdVbjtBsG2YApBdLYUbdeB2p/BHT9yFP3m4in0yg84sXubwkimKYVsmNGq36S6XR64R/hdJRWxPmClZXA1dHegBWImBs/MpXj8/jzfOL+DMgq+AulVH5taRmjaiWMVMCfNLFjiKc8loJmC0sM2jPsHVlCkTuxt+mmBgG8jMDGY2gD1YQr27hK/csx1/9fndGEUID4bEg5FRFtm2spFHJrFKyrip2AimV0empcOxuStWQGwB0JVyXpQMbGkQujJ7GboLRvl5YlAFDAYhAtNFzzKUAuFshudPTuKVM9NY1CqI67vgGy6CmOZrgJ0mAtApm+XGCKdYNxDoZJs5Wx9uCaBLbYTAoqFgKgCd3D7lusIM6hacNEB9MA1z6m3oZ16Gu3QOzTSUZAAOcGzEuuudBlNh0Clx9yomHjh2BA//zlEB6AO/IwBdqhXH2LV7hwB0RpApFn6TTYerAnTW3lpj0P9dALpIVETKvDFmrQTom7n7FEBXDU6OjbChl5oV9M1hvN+z8OaSi6mkgY42JI7tfF4ZYpjJa041uoqmFFU0vXYfp949jZlLM9IUNHRTxlfErFCSLdjYU+opSuvp/s6/KxpKfE8S9OWecOI2JtwAn3tgDw62MrSsPgx/SUVdZhrixIBmVlWsYezDcaniotYmRrPZQHO4Ic1SNvpWZ9A/YpBeAvTNXIXle8oKlBW4nStQAvTb+eyWx/axrgAXJaZmwzQczM6s4H/+8Dn8249+gSQ24Lk1YdnWm4AJ/hIxcw5ouNSLY/TcIcwMHYRx8EFYu+4R1iZiPBmXaxpz0K8B0LcIzhUkpMM8w7GUFFLyyGnCls/wFnCJc5W2lghAt7vTeOqubfjLp3fgkKHk4WJ2xHnpIIFjGzAouxQIrjYVv6VAo2AnzlBrdDHOELEBkGemz0TAe1MhTl5YxJnFAc7M9zDVidAjx11tIjZcRJoFnbnCMtu5AlPPhLUnJJeFMOPUIjLolO8ztkhHZJlIDVbUhx22MRL08Pv378JfPN7ECOJ1AJ1T3Yo1VwBdGc+tAXQu1HkM+ZFtAaCruig9uyzeC4BOBl3LxLU91W0VXBb5sCwHgwRoQ8OFBHjuRBsvn1/A6bk+5nsxtNooUBlBP8oEHDimAT0iUx1K84EbI+/YhCFIp/xU+O8Ns9o3d8spo3n+z+UAXY1fsLFiRn204gW48+8jeudXsObex3AWwNESemJ/IEDnOUiSQKLVjj14Lz73zOM5g94VhjDhDG+aYnxiVGbRV+XgvPau2Vj7gGMsAfrNXQC36KsLBl0pftho5XPIhW+NYCYdxlsrDt5dZgOxKQDdYr9RIieVEiXis4ajKXl4xYVzU8KeD7oDNcJk0ECS4zGcVVfmhfxOg9Fs6qkrP49kdAXw2Hz1lzBsRthVBw4MAw8dGsWw2YWbdJAEbdhsOhoW/JDI35OkiyT1YRiZUhMZmQD0xlANhsFnlmrKrWmXPrqTVQL0j6625SeXFSgrcGtWoATot+Z5K/f6Fq7Amuxdh224MA0P77x9Ft//3o/wxqsnJTvXkvlzSr43SnjXmG8CGmU81rWbWBo/DP3AMWTjh9A3aohjS8CZ2LYJW34Zg14A/S3UUWa2MzYMKMUkc8x5SCowKaRXgE6ZnifQDEZ1abCCDqz+DO4e1vAXz9yLT40DDWLMFOAIMOOADQOwdElBXzOP4/7KRxIY5oZrGk3SmCsMRBkXvaYYn1H6PhMDF5aBE+eX8ca5WVxYCdHTqlgKdfRSC7CryiQt6YtBkyaO6pSl07hNgyXgXEcW8fMVQE/4DamPatLHWNzHHz64D3/ysIsWEtjQYRKoJjS8y1H3OoCu2Db1vyoV7cMA6GrRzk3b4KbOaW7mJGcCprk/oT+A7Xgyu//OUoafvTuD77/2PmbRgG82oFsVccqn6iJmQen0LwPyzDmn0Z+SufL6Y7NEGkVsIG2WaS6W/lIG1cAg5CCIoZeBfFcO0BF0MaH1UWufR/+t54BLJzGCCI5G4ywC9PUS3I1Zffw7XU+xuDSH++4/jN/9vadRrVkIo54A9CiPUhtq1gWgu65SBvBzZQb2ZrcSoN9sxW7J1xf3XRHHRyVUoHvomsOY00bwTsfFuwsZ+lZTxkEsKnfoqZCyeaaeVXxOcoqHV9mJ4+9icvIiaImZiJyI0YgG4lQTFYh8X551bslzN0HM1zkusiiAE7ZRiVdw57iDh/aPYG8zw4gTw0mWYaQDdiJFOWSaDoKIgNyAzrEXMbVU95vjmmg0aqjVXekv0kRwTUny0crcS4B+S94G5U6XFSgr8BFWoAToH2Fxy48uK3C1CqwH6K5ZhW1X8PyvXsU/fvtfMHVhAYbu5mzuGn9cfM56gM6fcY3WsYfQ23UU2t77EY/sg6/XEFHGKI7byhBsDaArsKWYeGWOs9mNAJ0AkJvNxVwugxRnYQGiKSzTlIgvTbdgGjq0QRdetIxxtPFnn7kHXzniKQbdT1B1DfGb0sTUjOLlUBaKsqXkjRRrm4cBq9xsskq5EVOcxsIa64byUqf0fTkBJpeB92dDvH1hAe9OLWMl0uFnDpa6PrzGiJqXZ4ybTvk2F88p0jiScW5bs2QWOjUISH1Y0QC1uI+J1McfPrQPf/yQgxYyyQkXiTvnQ8WIPpdec/48PwgF0Au2e/34wqbPgBK5i4O+ApZqU/UX/36d2oYMWRhDty0sAfjOSxfx7AvvYVofxrI1hsRt0JpJgIHsu64aQ1Hsw7KLaySfg80o5adqQsW1sTabv4LyU5srDNYAuvouGc0gUx/0MGFFGOpOo3fi50gvvI3hpAMPoUi2rz4jq8A1Z9RtW8f8wgwO33UAX/ryU2i2XKRZIOAjiENl0uVaq3FrymCuBOibvSo/Ce8rnuG2SZl5KN4biT2ElayByaAiAP1sz0RgDSPVDFj0C+GYyWUA3bWAJEhw/I0TmJ2ahW06oI1FTCd3Mcok623khmn0glDO74yPFCMzNhTjPoa1AXbXEty/s4aje4YwZgcwow7isE0fROWvQfZdRlOUyRyBvzwnslBGfWp1D9WqB5uJGyVAL13cPwk3cnmMZQU+xhUoAfrH+OSUu3Z7V4ALJgJ0zx3Cv/7gp/iHv/82wgFkJp0xOmIutYZQFfRanR2n9FFDrJtYIUuz/0Fgz1H4jR3w9SoSCa8mEFFASsbZNUbqEKArdvLDAOgxncrFFZ4AfT3bz8FJNX8exGR0OYPrIB500DQiVPqz+NKxHfgPj49iGz8hTNCwDZUXLvJ1xoCJi1IOQMluswLKUCzmfKQcgRpSJ9nJuUwCtlAcx3VkJmPONDGSW4yBS8vA+bkIU8t9XFro4tzsMua6CQaZgygzEDPGzbWR2ZbIP8WFnj5KPAd0lk9jOKmPRuxjIg3x+8f24KuP2Bjm8UMXIzUCdAHhzPWW88V9XG8S92ED9Hw6P2XesnxZDtEVSCcZLtJYzcAAwFwGfOMX5/E3P3sLzr5jWMpqCDNbFv5UAJi6ip0Twz9KwDdIyHWYiQ4j5bGqAYSEjsebnKFff3cXTQwy6AXgZv15xRpxgDErQWMwi+Cd5xFPvol6MAeP8twbAOg0vGp3FrB7zzZ85rOfws7dY9ANztdGCJNIxashEYA+NjaigH2qXOo3Rq3dwPOoZNBvoEi3/kt4XYiWRNcQxQky3UVWbWEhHcI7CynebduYTWoIzDpSjQkWvFs4DkJQXUjcldfFynIHp989jfm5RZi6Q6JcADqvfd2w5N8AAfdsgsYB+I+EkUaiMjKTGCNVDQfHKrh7ex0HhzI09D6cpAdTCxCGAQzbQqabGASRmM6xCZBEMQxTKZ3iLEa15qHZHJKYNU3nPaii10oGPcrjCMsc9Fv/ri2PoKzArVWBEqDfWuer3NtbrALXM4kz4aBWbeFb3/wevv61b8K1a3DsGiLOCRLqrUqI1yTGCoEpM7YANlbcFvTDn4K2+wja7hh8zRWAbhouklTFfF0J0Ivk8c3znwRV1wLoXIxy3+kYH6UZwtSCW6nD73Qw4gHp4iQe3u3iTx/bhmPbKnCSBE1DMU2IiLgJilUesIBOOXzFSqtIIc5ych5TRxQop2HXNgXTC2+ax4+FiYGAynP+hcysA/M9YHp+gJmVAHORganlAOenF3FpqY2FKIFvWMgsGxll+XYNMccEOC7APPQkQiUNMBKF+N37duIvnvQEoHM/yKATpLNRwGMXJvYKgF6YPRVIOj++TV3XPG6Vu55ljppF3wDQlckTz72lWWjneefPvrSM//LTE8D4HfDTCgcRYMk8LIsWiYlYRrWDa8GP1QgBY/94NgjQ6UhtJ+qaSuj0vAWZ+yo/n+84G0jrtzClk3yKlhGj5s8jPfcqksk3UelcRCXprJPEXy5HV3+mxJ3ngpL2kdEGHnr4KA7fvQ+uR5dsH1EOxINwIAB9xw62i0qAvqnL8RP0pgKgczgjSTMkRgVZZRQLWQPHp0O8s2yiazbhGzVRK/G5IAoRqlvYeBLlkWrWTU9OYfrSJSwuLCPj/WXR2JFGm5oAdDYGeV/QAM6IesKY13Rg2MswUdGwb7SCvWMV7GxYaOgDYLACxANpEkYpG5VM1rAwCHzJVfdMC0k0ECM4ZScJcW4fGVEeDHSGl9tRmk2/HRPBUuL+Cbp5ykMtK1BW4IYqUAL0GypT+aKyApurwAfHrJnQUwuN+gi+8fV/xNf++99jqDYG162uAvS1MVg1b0xWUT6TM9eahYFeQbcyDvvIE8CuI1gx6uhnjkgYKZ1PkwKgqxl0xVAS6iqrIbUA2xxIXy9xN5NwlScuGB/57ERFrwWwUKlVsLLSR8sz0Z86hQONCP/LsTF84f4dGDWBUQ3wOA8pUWV0TzJXo7a4z2vhWZyazNPFE8DOew0yjk0Wm7LrTBkfSSydoYyWApLxyrtNYGCfYD0BZjvA1IyPqcUOpno+5gcBlnoBukGKTPckri5IdQyiGFoSw44CVPwunrl3F/7qK7vRlL1VzQhy+AYX1nmu7nqALvtfzIyvKiM2Mee8eikqgE6P8CyjZ4HyplMKCQ66K8O6KI5kDGCgmzgP4Ou/XsR/feEstNH9iCMLJscPWBFxbY4U8OaAAffVcnNYQdZcBwl2K6Xbulq4C0O/RYCurkeOAqgaFrnaYqYVxXAMAw0jgTdYgH7puDDo3tJpVOIOHBmtYB2uDtD5gXEcAlqEesPF0fsOS9xatWYjjPrCHpqmgf6gKwB99+6deYZ6IrLfIuLqhu/+kkG/4VLdyi8sADqfN3yW+nARuCNYRBPHp3y8u6TLnxOjqnwg1jHojKFkOgG3JMpw9vRZLC0sYmVxBaEfw6vUAN2WeyJKE2R85mgxqkYMLxvAQ4DRqomddRNHd9axp2XDzgLEvWVYqQ/bykS5FHJMJVUGmkUMm6VTtaUj8XsSpRamMTI9w9jYKEZHW8IWBwG1NlnOpKuG50e9lQD9o65w+fllBcoK3GoVKAH6rXbGyv29pSqwnkFXc4A5sypAzYSte8hSE3/3t9/G9777Qww3JoDMkqxateXMeWEWx5lcQTQ6As0Wg69uYye8I59GNHEQC5mH0KhAF9qTSFWg42rMmgLoAiPlkynT3BpAJ3PM+WuaiTFSLs/3TVLF/Og6DNNFqDkYhKnIiR09hd6dQaU/g6NjBv78i/fhvnGgmgEjlOHHgSwoQ8bE6UoennPpMDKySTw2VQfOqwugu8yRvvBgU8AvL9m6K0eFkSn+maZyhbBastVTYHoBmF2MsNwe4OJCG3NdH4v9AcI0Qrc9j2qa4PPH7sAfP3YIQxqj4QzazInd2erinftdjCTk332lGnxzAL2IP9I0BU7Jr3Hjuch914oEeURRKNnKPc3GRQB//3IX/+/PT8IcOwgtYS483xkrszWJgSI7TgaPjY3cEC7XzlMKT6ktAQdfu7nWztqJKOpRfM7lcnnmQSOOYachanFb8tAH77+I5OxrmHBCkb/zmljbinquMehUBNChmuZwu3ZP4MnP/I6w6b3+itwXGcGTnsF1XXGxHhoaEnZRzA1v1sm9BOi31PN5sztb3OMWPStSwDeH0NEaONO1ROI+HVUROk3Jd0gyDZYhTyJxexcGPTNgmDqCQYa33ngL83NzcMmchxlijsmYNlL5XYeWhLCyAdLOHHYNWfj0A4exb6yGSriMlrYMN+nJXLoaMSqUVmLdiYiqHsuW52OchNDTBBYbYbmEnfd8c6SFVmtYADsBuihoKMXP+DRc+zdos7W6kfeVAP1GqlS+pqxAWYFPUgVKgP5JOtvlsX7MKmDChIduJ8A3vv5t/OTffikAnZFkKed8dWvVBGvVzT0H6MxIDwwHfXsE/fpOOEeeQDR2EIuai0h3BKBrBK050FdO12qRmE9PKkC3JYCuIrIIkguGiIvPooHAGXQB6aYrEURBTMMjHa4BuMESnGAZjWyAJ+/djS8fq+NABRhGBorKmU1tmrQBU0tOmd8Ul29CRprF5W7uwt4WDM96sJvna+dnfAOQVEHwSLQEAXowwCgyV5a3XGwzP3wQAgNfjJTRi4F2BiwMKJUHgrCPwdI8djcreHD3KCqcsF89bqV04L4qJcFGAP7hA3Sx45PF+EaAzpqoBXscRzANexWgf/3FFfx/z70HY2y/1JKgnkA1P3GrsWeishCXfuVXoKTssfIHkMYAGwK8xjbXZOD7rwfQNSogYjoYpKgmHdS7F9E7/QLSsy9iwgpgx+EHAnQeHAEH95l5zzt3jeOzTz2O8Ykm+oMVYQ8JRtjkcRwHQ0N1Aeicxb1p9lwOKK9jXhMVlVjmoH/MHrxb3p3iHjc1TRzZ++YQljGEMx0b7y4mmI0riO1hxLqNNGGaRWESl4EMOgE65S69ToQTJ05iaX4Rru3Iw4ev101T2HODqiewQdWF3pvDHWMOnjh6ALualphtNpKOgHdp/MoNqSHjr7ylyftHlETyTFIRbaKsEZVNgmq9gtpQA/V6TcVOJiHSVM1d89+ctRGrLZfsAz+gBOgfbX3LTy8rUFbg1qtACdBvvXNW7vEtVIGCNecuF2x6wcppzONOHUxdXBSDuN+8+LoAdMrS6ahNUFW4VKvFUgE6dRCgc9a8VxmHP7wX1uFHEY3uxRJF4pqTu4nTbVst1jYAdHHozRnXLQB0HhMZT4JRmh/JnxkflFO4XAxGoQ+T5nA6ATBnsxkiF8ENV6CFXViGhTE3w+8+uBNfvEfHTgB1JIi7HVQr1Zztp1SdoFAx5bpEfKn9l0VpkVj2AXnckrW9Tisg+dtS3T4o8DYyh/0EgbRk37l+zsfeEeeS+JX8/YSsg3ggBk3jTl24a0JUfl4B6gyaOonU/XJIvnkwu/6yLxh01kSx3OqbCus/pQ8oAHqyCtDPJ8DXn1/AXz//vkjcxeJ5ddQhB9z8Sarc2mkIV/w9580TPUJCh30xkuIp4TWsmgOb2SRuLmfiVSa6OqGijBCdhI4sUe2HatpHdXAJwekXEZ/5Nca1LpyU0XfXZtAJgniW01TJ3LfvGMXnv/gkduwcxcDvynGkRESMlTNNAejNZhOOk19fN5vxXgL0zVwGt9x7Nsygay665gjm0jpOdyycWdawkHji6p5AGQ3SqpPPBDWmpAwowzjDwkIXp987jfZSG66jGqt8tmsGPRKU8aajh7CiZVTiJTywp4lPHd6GcTeBFbXhpAE0cXNX4JxPLQJ0GRWRaDcdaRTK91q6IQ0peUbpGkzbwsj4CDzPg21znCMWgJ4kKh2Bf2Ye+m9jKwH6b6PK5XeUFSgrcCtVoATot9LZKvf1tqkAwZsA9MTD6VMX8K1vfgfH3ziJemWEaeGIIygX6Q0u1SpnXIBmaqCvu/CruxCOHwAOHEM0shfLEj5lwhIFsgLo8nqJ/SqyynUB6Go+muB6C0Ll/DOZHS5z35mhon90HcIuBT0Ypo1YsxQYZE54MkA1XkE46KPR2gl/ZQZ3DiX4s6fuwSM7gXEwG52RRLGa2dbIgPKAcvd5flbG5oUCdATSSqadJ7Bd43gK8LdqmictA0pDSSrZKjMsT3PjhECcxIJxoyiSvGGGKdFsjmy5Dh+OGMMxZ5xGbzz2tToKQJf/u3z78AC6aroQoK8pJVgHQtKiZsoUP4NhWOjDxJkQ+NtfzeLvXplEMrIXqUkZ+5os3ODaPdNgUsHB/yZAz0FnqidI9BCxwd/V9xofEkBnlfiZa6MXmXy/NJhS+groqGYhGv4MgjMvIHrvZxjDMlyavBFwrG6XSdyJWwzWIEDEeLxtLXzxS5/D3v3b4QcdybZXcl6CEQP1ehXDw8OoVJgFrd08i14C9NvmGf1BB6IAOoMqYiRmDW2zhUtRFafbFs53TKygjtSktsaQ64vKH5NxjQKOTYk4a3cDzMys4ML5i+ittOGYFvS88agZlvJOyEJUzRiaP4dRs4cn7pjAA3saaGpdmEmfTyDZTeXJoZ7zhZSecnY2TvmvCIE695msPMeGvGoNlVoVQ60hWJa5yp5HUSANK/67o6IGfzunswTov506l99SVqCswK1TgRKg3zrnqtzT264CJizU8Obx9/Dd7/wrTr59Go5Zh21VBKAL077qpMuDV8yHsDAC0D0ManuQ7bwbCSPWmjvQ0SrwMwMM3SKtcjlAF0AnizXFEG4VoMtiUJahmsxaRhJ1pgug4qyjuAVrQJTpYrqFOICb+Rj3EmRRgH5mY9BpS47vY4cm8PuP7MGdTaBFYNXvw7QJPlkM/oBKAP4in6pi5ooJemGOxaTtcpBO1n2dljpH8Yp5JyAkQOecp4PU/6UAACAASURBVMoH5v+TMVf8cwSH4mrOguaz8OSN+T22OhWKfRXmqmB/87xwNmDWA/TLZeBbJKYKh/hVgM6jEC8A7iD3kqoDaV3I4l2DLbnwp3rAN349jW+/OYNkZA9CmTXPeX7mJKdqyU8zOIJ9mTUvFv96jEQji57lYJoNIDLom1/FFwy6ql+KiDMFhUsC94HXVaL8+qt6hKFoHuHZFxG/+28YTuZRSRKYnEFfre86gJ5R25HAtCjzDRCEXYyODeFLX34a+w/uRBT5CNP+auYzv5c50K1WC7VaRa7hm5a5lwD9tntKX+2A1gB6isSuY0lv4WzPxamOhUu+i75WR2J4qgnKflmSwDLyho9O40odcwttXJycx/z8IoJeXxhuAnR57tMgM1Fz5a42gN6fxb5Ghs8emcBdoxYq0bwYJKa6DfLswpzn4FzGlgjOKZHnsyq/juMoEabdqzcw1BqBV/Ng2cxYV+9P0kiaAusBeilxL2PWPhE3dHmQZQU+hhUoAfrH8KSUu/RJqYAC6C++8Dp+8C8/xtn3p2BoDipeE1G4Lm4qn/eV6K481zpNdAHowdABGHvvh7/9MPyh7VjRXQSJLvm6iNW8tpIOF+z7hwfQBZznrtsEhjQVizV+nzKOo3+wQQkmJeuxikHT0gCjnoZ79wxjyDXxs1+9jCSK0GDueHcRzzx4D77w0H7srgJjDmDSqChlOJoJUK4p7u5GPkO50QBOMHxhklYYyF3hQJyzrQKQadhEHpgFYkxZHh2Wx7gpwb6E3SmzPa57GUeW900yP4HmCl+9CtAVKFabNAwKCuojAOgFqOURkPUWICB7o5yZ1XQ+NQJKpk6AfnIZePbXF/Ev7yz8/+y995Ml15kdePLedM+W72qLRgPt4AlPcEiAAJ1mRpqZDW3sLytFaGP/nV2tYiM2RiONZkYaI4pDEnQihyBohwYkAQIgTKO99+XrufQb57uZr15VdwPVVdWobiBfBFmN7mfyfXkz657vnO8cA9BpMJfPyQtYlhGCHFQU6oqCqe+b7ZksehlvWAc4FyAusgaj7uAfI7HgNy74ZNCF+YtNEkDVCjGUzCI6+1vEh7+P0WgalTg0jvIrAbrMzgNJFgsIocSdjPnIaB1f+OJnsXf/XTJr24tbpvkiM7cZKhVP3NzJpJNRLwH6x+VefHPfs5/OkaZInCFcwbCw58cXfUyldXRVHYnFpl/ev4sTuIw1o2xda1hK4eyFKzh96iK6iz0kQZiPxLAlZcs9jgkDbFfZaQtu7woe3FHBZ++bxM5KF7VwCj4iRHAlblP8RQjQVdJn0K0kg6M5q8Mkg1TWMh3ih8fH0Bwegu3ZCKOerH++lteAAPSMqhJz9+h7n9xceW762SWDftMlK19QVqCswEe8AiVA/4if4PLr3T4VWOnoTom7Tqv44cs/x0vf/zGmrixCwUXFHxKA3neQvgFAb6sawpF74e55DN3JfWg1tmBRVdCLM1TE8Wc5QO8Dug1i0AuATthMIEh2m1J2AYz8/zSES8G9RWaGcVkWrLiDnaMVfOGxndg9AUyfDTA3M4+puRCH3j4EX2d49OAuPHDXED714HY0kQgHrMUUzjagNwfXwnMXhKnxfRNZfyp54CvM2Qr5eV+RYGA1QaYw6JyjJgAX7jlFatP6SQFJKE0O5srz85kPbhP7iXa8oOzJxBtAXIwgFMljNwTo+XPXSqQXAME0BMwog3wmB+mVYc8p4OcMLAE6n9UC8O5l4GuvnMaPTi4iG9klsnwD0MWDv99oME0dE9W21HAwUnrOpku9JEyANn5rH5H4IIDua4UoZK69RkXFGMlmkZx9VQD6SHgFfhTlkW8m2aC/IAYAOhl0xscRoDeHKnjhc5/BvgO7oVQmAJ3GhZT00kyLAJ0MerNZF4A+GJO4qjtJyaCvqkx3+pOKdWGlFiJ3GBeTJg7PKpxoVzBrNRHoIRn16d+vrgPQT548h2NHz4hCRCVMR+B9k34SJjkh4dXLJR3OoxpP4el9W/DswRGMYgb17hVUNGPU6EvCJ1HSY1RXMhbFv6cCRVFLpWTEhSkF9UYD9UYV2nXkPpEy4WAFQI+TIPdL4cz8QKP4Fp60EqDfwuKWb11WoKzAHVmBEqDfkaetPOg7pQKD0WrFMRO08X8E6Fbs41vf+AF+8NJP0GkTjHrw/TqCXiQAYVDiXpjEcXNIZTUBem9sL7x7Hkd7Yj86jQl0LR/dKEWF7F9MkL8U1yYEac58mhx0E1Mmsug1PGR2u28ORzCnxQxOnN0ZUZX04KsAriaDE4vkPe0u4J4xD3/2mXvwia1m3rwTAhdmgYtTIY4fPworaeH+u0fx3KP7UJXtKqWaOTgvAtYoe+dGNJeX58J240vfR8lLIL2wiDOi+CWWW4Aopd0JGfpcCs9ZUQawMVNdHL4J3rn75fmg8Z35e+1QEk/QmiCVPOR8LIEbXpZjMKJrkEHvM9FLLuY3W/5BkzgC0+J8Km6oReJu5VJ9AnRL3PAXUuCdS8DXfnkWPz2zCIxs68fi8T2McZ4xIqRjO2fCjXQ2VwOIp4EWUzj+FOZbFWZ0N/sNzPOX1l4qJSYbWHgK0BvBszWiKEGcKFSsWGKl0nOvITnyMoa6l1GJQjODvgwYLwF1rgU5RYjQ7S1IFvrzL/wB9h24C46jBKAzB138E5IEfsVdxqDfdAZ0CdDXthA27VXFPWJgDZnOU79ZtdSgWjpI3jelKQkbPXcIZ6MGjsxonOj4aKthxMw/59NTwKEiJ45FQSR+Frz3K40jx0/h2LsnwShBpWxpfCm5rowUXszlHAtZ9yrq6TyefWgbnt03ilp4GdVgVgB6kpo72lInwLyOl0TKpmWq4Tgemo1h8Vbwa7yjJohTsuQJHJu/i5YYdM6gM5aR15MotkqALsoCKbEYf+ZGf8gb6OtIsNi0JV9+cFmBsgJ3RAVKgH5HnKbyIO/UCgyy5v2NnhjEGZM4K6vixa/9E376w1+h18mQJbY4bhP0yfyf5DRTumjkknHCeWglEuZ5uOiN7Ye+5wl0tzyAjj+GMNNIuCnUxq3XBOssbTaNBN1sLWX+fB0SZeMabvhzYWwZ6cPp90zDtlI4BNHpIpSVIFO+OMt7UQd++xL+3RcfwucOepjIgIoFtHMGPKY03gJ0EKBiW/C0Ya7F90wc4wnq+OSu2f1qMkRFE0Ig3yqWyqCpWP6awSaFAOgVzyk2YitzwfondRUfu+FP4TGykcDZf1cAgcOmAs8tj9cyIJ3gnNWazYB/Pgx847en8eZihqQ+Iozd4GOwDOIMPSDZF/l73zY/Z+0MjFnzNzPvV2Q3c/3kx8M1yuaROLxzvStUEKHWuQLrwlvQZ36FyvxZkbi7KZs1KwFWMZxgwDdzzoNwEbW6jSefehifeOw+2B7Qi3rCmne7XSMBrlRQrVYxPDwkTCMBCt2sDWChq4B5PzZ1TANmxTopAfqa18KH/0IDsHkOrSI+sFiL+X2TvhqFFwibcjzjFKFbGRluGx1eW5UJHG5V8NalCDNJA4k3hgwOkoxGmUDYS+Bz1pvNvSiE9lxcnV/A22+9h6QVIE14/XrSLKPngyKjnkXQHFNJAtTtAONOC5/aP4Gn7qrCD6agw7bcYyniYSOXxxglsaxVmouSLbdtV356lUr+33naQv47xTT58t8nGcG+mUEvYgcNOF95ryzO0kBjYwNOXMmgb0ARy7coK1BW4CNVgRKgf6ROZ/llbvcKDEaticTdquObL76En7z8S3RaCZLQhuu6AkwoLzZgIAfomUIsjtbMujUAvT2+H87eT6IzcT+67hjF4MKOOJyrFWbRAHS+HSWXnBM3AJ2zivG6IrJY68KELiGbwxnxzBdw6DAbHQGsjDO+NF7zYCUWKnEPfusc/u0L+/GnD9WFQa+TRc+N3Cgvp31dFnXhaYrMjdyTe0kCRqb+8NiRcS6dsk7fzKd/LB9kdgjQtQHoufyfrs2MayKaiLMMgbZk/nwGwPdfT/HN10/jeOQgqg7JfP1aFRQbUfKlMQkzL5/mDLoR5RtgbSA8k+ojNMJpWBfegX3613BnT6EWBXBFTcG1PhC3Jg0Vuw+oCWAEoDfUMoAehj24FRdBEMn1wix0OriTbaw3KiVA34iTfNu+BwG63G2MxqRIi5CEMv69STiQ9Is8SlJCK6nKSF1ESqOjPcw7wzi04OG9aWA2aQDukDDX0r7MLMQxZ8Gt3FQyZjwHLkzP4t23DwPdEEhshJSi8/cB586ZdIEQjkoQB2007B7uHc7wqX3juG/cgh/OIuPseN68khYjm7ZUgaSRgPFmsylr2fEdMeckaJfriNIr+X7m90qh5iIYNwCdv3NMQ6oE6JzJL03ibtvLtzywsgIf8QqUAP0jfoLLr3f7VGBwnrVg0F17SBh0AvRuO0XUU7LBInGcZia/dhCgc2aYxB1BNgF6d8v9cPc9g/bYfVh0h8RMi1JdMjfGpdzIfVcCdM0IHbJG+azuWqtUuHBLNrZA54pINB0y4VkIK21B2Roh3YmTDJUkgts+h//1mbvwvz05ip10zgbQyxlybh9FPJ1EIg3VnK/kPKVslM1RcmNqGC/D4a+ONV/rN7ydX0dzNPLjnP03sXOmUhwvNcWi0VRo21jIAfqXf7aI7//+HK74owi86m0A0E19i5l9AnTz35KxZsyrKMrNFKoqQTOahX3pPVinfwV36hSqUWddAJ2SXjHLCk0zjGCmmENvNEsG/XZe/es/tgEG3eJ1xPEQYzhogLs4aeRWi7zfUJlijA055kHWu1tp4GLo49AcDeJstKymyNutHKDzvfgaiRPnWIy2EGXAqfOXcfi949BRIs+NtC/NJGHQyYJbbLIm6LXnMeR08fQ9Q3hy9xC2u4uoJIuk4kWqLhGWcdw3oyTIrtfrmJiYECWIcjhKZZI/2IAqAHoB0kuAXowi5b9nxWivqFUJ0Nd/jZXvUFagrMBaK1AC9LVWrnxdWYGbrMCNAPo//N2LInHPEhdpZNgOw46QGTRsh0jcMyWmXgVAn80chNsegrf/U1gcPYAFNQRoB1FKUzUjyS3AawHQI2UknZrWYeJ+vT72WXKqc7a/kLhzPtlhNBk9wrOuzGr3YkfkoV4SwmtfwuceGMa/fX4H7rWAJmWiSQzFnPQcoKdsMpA7py40N3gz0JPojZvO/I83eQ4+Wk/n+aMhnGH8RJJeAHQzUI44CxHZLmYBXEqB//Ldi/jJkasIR3ego1yR6272Y/AICqM640Zv5mCpDDAAPcNwugDnymFkJ38J5+oJ1EIC9FxNsQYGnZJeghjOufNBwOL7rgCcEqBv9sq41Z9/I4DOO09uStmPumQzk9JzuQGJxD2Aj6A2huOLGd6dtnExrKBnDyO0KrA4AM6mYqpga5oqcjmbmfJWL8TRU+dx8sRpeCnvZRpZbubG61nz3mklcFSEoD2DLV6Izz+yEw9v99DsXUI165jrng0l20MQhcsYdLLnW7duRa1WkwYdH8VMu3F7zx055HcJPRrIvpcMulG3lQD9Vl915fuXFSgrsLoKlAB9dXUqn1VWYEMrYDZGLmzVwF/8+X8TgF6vjkFllNWa+XCJzLEKqToBrl4G0GdSG/GOR1A5+BnMD+/HrFUDbFcYdJ1vNgp3bgIevqvEWAkI3hiAbgCzMRNjvBpn0Gl2pCnFF8F9AEtb6EZaZiXtJIbfu4qHtgH/5rm9eGoEGKZQOyFrxA2tBcc2slCZRadRGefx8zlniVkTmb45HcZS6eP7KEycCnWBqYSCyguUZBEi7WAKwKF54K9fOotXz7aQTWxDhytKTKk282HOXnF+lwC6iYsScJFliDKNmgZGsjacq0eQnXwF6vJh1KM2PInhW5vEnVnTHBeRaZD8WvM8B5OTk2gO1UqJ+2YujVv+2YX6hic/H5PIrx9Q4k5jygKgW2Y2W0YvOD6ROehZVbQrW/DuVITDcwozWRORMwRmV/QBembBVloSH/heZNKn51s4fOIsLly4CJ+/A3jfsxzpQ9J3QfqdKoGDGGl3Gnc1M3zp0V04OAa4i2dRQSDKIipLtHLk3slH4bUwNDSE8fFxYdDDxKiw5BoT3xNT1L4yqwToecOiZNBv+eVWfkBZgbICN1WBEqDfVLnKJ5cVuLkKfJBJnKOb+A///i8EoI+P7oCj6mYOMCWjzHlzlc+SLwF0zqCTGZlJXaS7HkXtwWcxU9+LmYySRh9xFsGKE9h0cs/9u24I0MlKr9eJth9dRoBupKGMDSJAd3UsAKuXaGjHgxWH8KIZ7HAX8WdP7sG/vK+GrWZcWibJrTgVZ2Ga4VEOKpFBWWzYfuGHNTLLRZS/hp/2cQbocn4LyT+bGAK4JcncLFQrQg8OLgL42bEUX/vNORyaioCRMXQ3HaDLZG8OiTjna5pI/Gkk7nnjh3O8sCWCbzhpwZk+DpwgQH8Pzai1boDOcRFx8td0jI/gOBrbtm3D0HC9BOg3d7u7A5+dmx1K8kFhiEb23CiWzDXEtWjiBA1AZ9KAjZ5qYtaewO8vhzi+qNGyRxDpBiLL3P/Mvb/wALHgagtJlOHipSkcPX0eMzNzqDhGxSImabkc3vgu0CwuQCVdxIFtPp7bP4x7m5Goj7y0B0sT0DO73IKllTRlTc65J/4JxQw6AXoBzk3kYyHfNuajpcS9lLjfgRdtechlBT4WFSgB+sfiNJdf8napwEqTOM8Zxr//v/4cP/vRK5gY2wmNqmy2hD20zGyhMXszAJ1bSLIgBOjTiQPsfhL1B5/DdP1eTKU+lOvJ6xFHeXxUvsfMwY/JvDYMOkGQZOiuA6CnqpB9mjzuVMyVyOBmYnjEuN0wjhCkNly/iiTqwk9b8DoX8PkHJvG/f2oH7nLNHDqn13XMGCJukPkflPSTHSKMM3J/C8xZN47lfJBl/7gCdJaIrvfaonFVlA9y02Xc6AqEOFMRWnBwOgZe/M00fnK0g9NdG1athkCUGpvJoK8A6IUZfN5wYFMmEft+muDZ8K0UQ2kH9vQx4NivoS4fwnBMBj139F+DxJ2u17yWxEFba/R6Pdi2wo4dOzA80igB+u1y47zVx9EH6Ka5RRO4JW+LHKBbtLA0/55lLjpqGBcxjt9fjnCmbaPrjiDWvhhx8t7H+7ayOCOeQisbvmeh20pw5vQ5nDk/hcVOFxWH8WpGgk5ZkGG5aTKSQCUdjLo9PH73EB7bprGz2kMjXoAVtqFsG3SYD6MEXsVHGIbS2B0dG5aYQDGIcxxZ24O/c3hj5e+Hwb8rJe5iENDPfi9n0G/1xVa+f1mBsgKrqUAJ0FdTpfI5ZQU2oALXm0Gv+mP4f/7v/ygAfXR4G6yUruTGCI0z6Csl7oMAfSq2ofY8jfqDz2OqdjeuJh60R4AfIaUZmyZYuw5At1LQJG4jAHpiGRk+Je1GTp8zuBLCm6Dq2ugGPUSw4VVqCIIuKlaAaPokPnnvCP7Pz9+De6rAuAU0CLijnsyYc94TDp3JKZ03rvN0HKdDvEQY5bCcktGPPUCX9dLL487IrOVZytz4qwTz0DgRAn/zw7P43WUbV1MPqcN0eTMnu54GzXouC6YKFL4Cmjg8V0kUioBBgE4G3VMpmjEB+nHg5CuwLh3GaLy4oQCdcWsE6Dt37iwB+npO7p30WlFqGNa6UJ/0AXrKmWSax0Xi5i4AnSM2cNHSIzgTj+PtyzHOdm1E3ogYx5EMJ0DPGJemHXTDCJ72Ua1YWJgNcfLEWZy/NCvJAZ7DefdElEMC6JmHzqZsEkCHi9hRi/CpAxM40Iywze9iSAVIei1YmuNOFnpBhFqjLjGBVH9s3bZF5O1sNsn75JFq0twUszjDnEuTVn4/rIxZK13cS4B+J1285bGWFfjoVqAE6B/dc1t+s9usAoWbbrEp0tqTHPQ////+Bj966ecYbk7Cd4bMfKBkL5vZQnkdLdM4V5zLFKM0whx8JDsfQ+2Bz2K2eS9m0goyxzO5zRmd3C1hmsnQFPJhYdCtFLbE7WwMgy6bvWUAPW8KyEwlj0UhUS4yRXaI3ySAHy2gEU3j+YPj+KPHd2BPDWjGKYZ0ChQgnZFbZIqEsyqy2w1Ip8xU1N2riT2/zdbBRh1OASkMzM1ZZJjYueLfuqDbv8KvLwL/6Xtv4lQ4gqw5gXavDc/3ESX5TO1GHdRNvM9KgF5IjEXizgjAHLCnSiNILJG4jyKEfeUo4hO/hL5yFCPRwqoBehi1JGbtqacfwSOPHpQcdMasEcRoTeUHhIXkaMXo6Ci2TI7loG0gY72vNrlBDnSZg34TK2Dzn2rOIpuA5oqhooiu6krMM+nAniKKA1SqNsIoYnYEoFw4XhOz2TB+e9nCqY6PubSBrq4htgzAtuJuPr+u4dcczM/R8wNIgljyzy9cnIXvV+V+6LgaSS8UwBynGVxbyyiQ7l3F3jGNP3lmP7aoWXidKxj1M6Rcs2wpWFpGgVzfE4DOx46d24RBl29F1/ZiPfZLXchUlmpfMuglg775V2J5BGUFygqsrEAJ0Ms1UVbgQ6rAjQD6X/6nvxeATpM4V1NWa0ziChf3QYCe5UY/BUCPdzyK+gPPYq65H9NZBbAdYZ3fF6ATwnFOXT6DjPTaUK74kOUbQOJq7nG5wR104rbp8p5liC3jMk7Rsk5D2FEL9XgeO/wu/uSZB/H5gz5GAFS7HdRs6rZpBmdyscmdi6O3SPPTHKDLTtno/T+uFHrO+1FrMQjQ2QLhg9On3LZPA/jxceBvfvQOLibDSOsjCMOOSGClqusYcVjPpTMI0E3OdN7YWQHQM6XRSyxxcR+xAqgrh5EcewXO1BEMyQz66iTuJUCXwDpR2MjMcpEf35+9Xs/ZvDNfuxygm0R03ld0aq4hrsmIYzk1VwA6s88zy4N2m5hKmnhtSuNEq4IFq46AJp1KmbtpEsj4DZtL2rERBBnSKEVrdhFHD5/A1PQCHK8iTVhX28J+24xMi1I4KoOddFFL5nBgHPjDJ/Zg3JqHE0yj7mqkUdc0azkClDK4g+8fSPrH9h1bZQa9cG0vAfr7r0uKCYyrfSlxvzOv4PKoywp8dCtQAvSP7rktv9ltVoEbAfS//9uv4+V/+hk8pyku7nwUOej8s8jcKVumvHsAoC+gIjFr1fs+jfmRg5hVdWSKc4ecL6cLOuNzlkAPtZfFDDoBepGTvi6ALgeYws6Hwg1Al3FK2dwWsUSSkU4syL9PY7hJADduoZrO4RN3DeNf/8HduH8IaCZAkyCMAILv7Xh5E8GSja8AdP5L4eckioK1NRhus+Wx5sMRJ3eLTubsVfimXhkQWsA8gHMx8K03Qnzrtycxb48grTSQJpTEs3RmXW3G41qAbpLcV5rEcQY9TBUqVophdKAvH0Fy/Jdwp4/dlElcCdBLgL5ynTNxgvcvA2SNSaEB6Oa+ImMWSQTHp4ojRmx5SJQP2A1cCip4c87DyZaHlmL+eVWU8tJIpESdpnDitm4z/RKdVozLpy/g/NlLWFzowfE4507/AwsJTTEdD1FEdVMEP13EVreHhyaBz9y3FcNWCyqYR8VzkDBWLU3kHmspyu0zUX7QtX3b9knJQRcfErkPFzfK4puXDPrgGigB+mbc+cvPLCtQVmA1FSgB+mqqVD6nrMAGVOBGAP3rX/0eXvruT2BlPpB48kl0Mk8kPur6AJ3mPwuWh3DLA/APfBoLY/dhXjeEcY4zCSMz7LaAL0vie7j5vBagGzn0Wh5F1Blfa+f7QALwAoiTUZfxTfMlkMielxL1DE6SwI17cK0W3HAGz923E3/85FbcXzWGcXYSwKcLfc7wF9Oh+XS1mCj1AebHGaDLyWMWeiDAnADd/A1ACE72/K0p4Cu/uozXznUQ1CcQMW8+jZAxnmkTAboBEEb+wPVpHkXs2lLMGtdOAdAZs6YuHUJ67JdwZ0+gGa0+B70E6CVAX3mf09L0LGIilwA6x2hMgzEVo0rtsEmUIlEVhJaPTDdxclHj0GINpzseuvYQMu1JY4x+CnRgp3Q9zBTCOEWtbmNmuocT7x7F7PQcohDCmFMlxZWfZBq26yEKU6iog0Yyh/1jGZ7YZuPhXTVU0QGirqhesiQCJFothbbdfsza8PAwtkyOi0EcATul60nfTrP45iVAH1wDJUBfy2/+8jVlBcoKfBgVKAH6h1Hl8jPKCvRNeoyUjpsnzqAjreC73/kxvvftHyKJbAHo/HfPtREVc4zC7djLGPQCoAcT98Pb+wzaW+7HojPCdHPEnD8XVbgRPxsAZOSbdBjmxm6JQV8vQDeAigCdIIsgPFGpgHSyUzYbBHnWW2Zlwvrw+zmxcR537QTx4mVsqyT4o6cO4PkHK5i0TDY6gbqxnSsSsc0yMr7jxtXd/NfmMMCbvqi51yZ7zhlaRcWBhobJU+bfdi3gCoCXj4T4H784g3NhFWiMoZcm0AQlZOE2UeJuALqpYiFvX5pXMGMehXFXlFmoWRmG0wVYF94BTvwC7sxp1JMe3Gx1OeglQC8B+nUBuvSFDItu4Ctnz3OAjhi8b7FJFHBFKqYfeIh1E4enYhztNXEurCCyR5ApNr7MHcnKAXqQWoiSTGbYL11YwNG330Wn1YXKXPkdkCFGwvti5kG5PqIwEXO4kXQKT+708cxuF7sbGVz0kBCU2y7ACM5Yjga24yGIQpG30xxubHzEAHMmgVB5VTLo73ubLgH6pv8WKw+grEBZgRtUoATo5dIoK/AhVeB6DHqW+Hjpn/4Z337x+wLQ6eLO+UHfc64B6IVJHElHMiNk0LsjB+Dt/SQ6kw+i7Y0goIw9NVniNIsrYtSuBeiktmNjPrfG7y/sJzeyfQadDBNBugHoAp9TDc6nc0Bd8KQim08JKP+DqD6BqwLEsxfwwM4G/vjJvXh8F3AXADfLUBNHZNNcKBzsDSw3BnoGnH9MATorQimr4ow/HaZtaNjiBRBnGdrKwpkM+OorU/jGq5fRqWxF4vkId1e1sAAAIABJREFUqF6wqWRIzejEbfAwU6DCCeZn1UiOxSeBsYKphZpKMBLPA+ffRnb8F6jMn0VVADqbNSaWsP8Q5YgtMXJFpFQJ0EuAPrjU2UAUw0kCc4v3rCU5uAB0aRylsChVT1PaEyJzG2gnHkI08c7FFo7Hw7iS1BG749KHZL/Mo/Q8jaFtC0GaIdHmHnvuzEWcOnIMcTeCozh/LuJ0yTIX2bz2JZLNjecxEV3Bp/fW8dl7qhi2FqCyRJRRKZu6VFixeQt+hisA3fd9TE5OojlUN/noaVoC9FXc10qAvooilU8pK1BWYFMqUAL0TSl7+aEfxwpcD6CnsYcffP/n+ObXvoc0dvo56O8H0JWyJN+2ZfloD98LZ89TCLY/jJY/bgA688dtLTLHQsL8YQL0mAA9x8x2oqESRhXxjHOza/7BZoY7ZdhJD1rFiFpXMeaEeGbvOJ7dvw2PTlrY6QDVLIUj8medm8wZFbSZFCX/+3EF53mDQ2TqKSJGKglAp8M9RQsZFpWF166k+B+vHMfPTkTA6N3oJLFMPbgcoUhoFGjOw6Y9LJr+mU+n2oMAnYDctGPM3/CRZAp1xBiKZpGdewvWyV8KQK/RcLAE6ANNquWOiaY5URhhlQD9ugBdGodkslcCdBoXZlC2hShOEVkOEncI7cRHkNbx+rl5nEqHMaOGAHcMIXueIeA7bEwaZUsPCnZVY34hxplTZ3H57FkkvRieU0EaxbBUyil0xLqClEaaCVBPW5iIL+L5/Q18fn8dTvuymGumykFk+XIv5XiQQigz6FESy9z5li1bUKtXjHt7CdBXdUsrAfqqylQ+qaxAWYFNqEAJ0Deh6OVHfjwrcEOA/tLP8OJXvossdeGomjj5CkCPAjCT1ZjD0fiLjKKmZ5b8eREeekN7oPY8ju72R9CtbUGLpGpmocLIngKg5+U25m2GwTYzvyZWaK0MehF+JkwTyXCkiAsGncSUSNwtWMwS5iY446y0ORgrUeJEbNdcBGEHvk6g2lfRTOdxcLyC5w5sw+cemgADgzhVLXOd8sKltWNA+sfYxF2GVyMpQsRJApG4K2Hy4gyYU8B33lnE1187jXfnKvAmd2Ox05LZWEdZiIIQFufRN8kkzpzOvttfzpfnIxkDs7NmLAJoWDGGwmlY594Ejv8C/uJ5VNMIdi7zNyx6YYZglBVsQEjOtJUhjNqo1Z1VxqyNyDyvkdivNNrikZtkgWseKz5fIhN5DXD4wHFhaz/Po96o6IGl+i0/lsKZOg86EJm2ycA2Lu5kbs0c81L+d+H0cCf9XPvvkj6DzstIGRbdrKEMOp+9YNnokk6X9chykbojWEgqWMwaePXUHM5hGG17BPDqMleeRRkqDu+xVKfEMoNeadi4dLmD0yfPYG5qWhh0z67Ie7I5KUZyqko+XJpVjWwek8kFfO7AML6wfwjpwgW6TCBRDnqWC0druEnHRFiyWZtkaDQasl4rlYrI24us82xpdmTgt8Dymt0+MWu8XrXEzWltRgCW7k0rG7GF5mbt51+agtLAMtei+bP5b547KtD4OzRl14SNRPk3M6Jm7imbl4Cxvm9dvrqsQFmBO6ECJUC/E85SeYx3bAUKUL7yC/DvLcuBQgW/+fWb+J/ffAnnzlyFq+sym67IGEu2eLEBJwJe2kjw3zqoIBm5B9HWgwjveRyL9W1oK98AtSCCp0yMFucQCZy5yRDJJjedqWFOKUlfO0BfQszCguYy9kHzuGv2h3khzPbKQswcYEch7bZQsxOkizOoJl3sHHJwYNswnt63DY/e7aIeAzUVo0IgGsWwHV+AKKOMNgrqbMoiW+6N1j+EbAC4Xu+4hPkhlsj/sZcEsBwF17IwH4TIvCpO9oC/+ulFfP+9K1isboUzNIYobMtQg6bMXdsIU5OivhkPgnMB6JmJ06MhoIG+DNYzcvXMchDTz0ApeEEbW7NZ4OzrmH/9+9iq2nCTEDrPSzcNJ76qAJjmdQSk7EN0u4syC/ynf/ZHuP/BvZibm4alDHgvNujiD6EtiaqiZFgc8t8HiMvVOTjnuyInneCcjSjLUnAcD7Z2YVmU3csn5mW/XgNgvWfENBCkOZCDjmsAOu8vBSjtNxyKxsOd8nPtdZJbopwvhZj3FYsQmS4eS02eJM9Dpw9GnNmSdb5gNXFs0cF7VxPMuePoqUa+dqnnyXJFiHkPltj1NM6cnsbhw0eR9Bin5iONqCrKoNIwVwb5kmueJl1U42k8uUPhSw9NYjK+inrWQaosJFqjx5SDLIWfhHAsoB1FcDxP1irXrDRg0khAbgHSTYVufJffXIBurnmuU/Pb5EYAfeV53ph7VgHKi+vf/F4uAfrar6rylWUFygpsVAVKgL5RlSzfp6zAdSrwfgCdM7IE6G+8fgjf+cb3cPLEBXh2A1pVZOOYDkjD++ygZXLFufHrWT7Sxl0IJw8g3PsE5oe2Y1HVkcKBG0TwmSEu0WpArBORceosgZVZ0OIWz+gzgpr1QfS1nngCeToje76LcHEeNdtChYZJ3RZ03IGftvHIXeN4Yu8kDm7xsXeLgyHxRSO4FDE3HDLrdzJCXwdAF7KP5A7BhaJRnJnZ7sHBDICfHonxjXem8OpFurePI/N8pEEbVW1BxWSEOMm/uQCd4JrrIIYn4JpKCQsJdGaAS6I8A7ctG344j63pLHD6NSy++QNsUS04NLzrA3QC+uVgl+CDTJjSGXrBAmo1H//qT/4FDt63F/MLU8sBugBaY+BoAPpEDnLy91zx3ksGXCYerv8YAOk3BugfzjU3yAouB+hJzgwWLPqdAshXHuda7z65+obqJFpOSlwjW5tBvznE+3OUOlCWC5VmiJWLQDdwJanh0IKHY/MKLXtMXN0LANwH9/lhZYkFrRROn76Eo0dOSBY6VRRJYtpRKutBKY0wsQVUI2mjlk3hk7tdfP6+rRgLr6KaA/RY0xrT3P8J0Mk300/Cq1RE3k4Xd4JzNm+FfV72+KgB9OLLrQ+oswG3nEEfBOgp4jg01wmvcGnmsf6iZygZ9LVfeuUrywqUFVhFBUqAvooilU8pK7DRFTCbAhp6+Tj83il882vfwXuHTqLqDcOC1wfoZPP6MlShTJcD9KSxE8H4PkT7HkNreDfmVBWwfDhhDFfysGlAZBh0AnQBPykBupvP+24mQLfQTRKRZ0bdNlQcg/x/1G6h6WuoXgd21MKIm2LvZAOPH9iB+3fXMFmn3Nm4vFMHwBn1YpO10edp897vRtJlc0TEpGRh2ajhXlxpzrIm4m0fwsHxHvC3PzqJ16YsnA1cZI1hmZFNow6qroMsNiMT6xtxWF91+gy6pEEvB+g0wOIjtpjzDGhLoRq1MRFNIT35W3Te/TEmrZbI27VItVfCkZyNJ0DPmDWdIIy6GB6p4I/++IvYu28PFlvTSFUEKwfe3HTfDEAvQJlpCgwAhWKOI7/+DINeSNwLBp2AiRLeW9tdKiS8cn3k8lwjcU+QZgEsi2F8BCBrA+hiQtlXLGyGNH7ta1CURJwgsoCIqgZK2znXzSaNXGQacaoFoFupljnxnj2Msx0Hv5+zcSHw0dUjCC02Owv/9xVqiFQhDGKcOnUOp0+dk1IPAnTLCgWYB5ES6brOWhjCDJ7b18Sn7xlCM7wKL21L1jml8HEOvB36R/AcKoVao4GJiQnUajUB6Dy3BOjL74kfVYC+9vMvp/gaiXsJ0NdX0fLVZQXKCmxUBUqAvlGVLN+nrMBNV8AA9PPnruDrX/k2fvfaO2hUx5CSTSEwSYzcdhCgF9ssAu8APqLqNnTHdiPd/zTaY3dhDjVxBPaYyCN7RXUNQFepBZW6wvpxU/rhcHnXFkdc4G1HNpJxEMK1MgHoCDrYPlJFOD+F7uwUevOXMeRamKgBdw07OLhjGPfvmcBDe3aioW3wm6xkjAp5550L3FcH0IkkzAhlxEAo9OBiFsCvzgH/9eU3cS5qYNFuwvKrCKIEVhLCc13ECaXXm2uAvwygW5wVJyeYG3MNAHQ2ImzLQi1pY7RzCdHJ3yA68guMYxEOJ3cHGHSzypZ8FZSyTZqB5E2HmNgyjC9+6bO4a/cOtDuzOUCXfAHTsBCJO1bFoMtrVuLrAXBuAEAhcV8J0PMX3jYA/aZvXqZRdGv7C2s7qFW+imuNa4frLrLs3JwwNuaTXAcZJecKlvYp5UBs19B2xnF4NsNb0xqzehiBVRfzuOsDdDrBW5ibXcSJE2dw6eJV2BaZckdizI1/RiwRad0wgWMDFauDrV4HL+wbwid2VlDvXoGddgSgS3vVMsDbJlMeU97uozk8jLGxMZN/noQlQF/l+S8B+k0UqnxqWYGyAh96BUqA/qGXvPzAsgJFBWjQ5WBxPsRX/uFF/Oynr2CkOYk4smBT2rsKgB5442iP7II68DSCiXswoxqIrQo8AeEGeouEuGDQMwIgBZUyD31zATo/33craLfbIJCquhpJZx5NO8CnH9yJMR8YYVR8dxZ1WyNtz8LqzGOy4WLfRBP779qONImFXf3oAfRijQyani1dOWLxZ/wDBdQmUReW46MFjXcWgO+8NY+X37mIOXsIgaqYmdRcVpuxIUJkpThiYdzSN+NRAHTxulsJ0AmcLEr3jRcD5+abSQvNhXMIjv8G2anfYsxqw8HgDHrBYi+ZS3H2m98vSQNoO8XOXRN4/oU/wOTWUXTDFr2x8xB2I28ni74kcd9yA4n7oNv3jSpnZpvJnhunaA3H9mDbZNDN35nHra39B0vcw+Uz9JuxEDbpM2mUWcT4EWTzPileejJiYSToWWqMBjmLHrsjmFNDePtKgnfmHLS8CVF+JBbHba5/HvnqixemcOr4KczPtcSHgGthCaCnULZGJwzgWglGnB72jQDP3tOQn154FU7aQ5IBUb6OLKpCEgL0ENVGVcA55e1ctzQ1W6aa6Ne2ZNCvt8xKBn2TLr7yY8sKlBX4wAqUAP0DS1Q+oazAralAltF6yBWQ/vd/84/4p+/9GGPD28QN2NF+31W2b1Ilubn5tj7TIq3s2Q20mjvh3PcMwsl7MWU1kegaGNiWxQl9gZFaGWKdvzaPtdIE6GT3Nmn+nN9CRP7KRmuxA79aQ8VRaM9ewqQf419/dg+evdfI2NlKqEvQmpk558QnOj1UHSXsU2Hsc2vO0ma/6/sAdLrmIxF2OQ57gFvHZQAvHw7wj787h5MdB4HbQBgrMQd0bePYHqUpYjJxeomx3pRvKWvRfL+VAL1wdydAR5LCzmI00w5qsyfQO/pr6Iu/NwA941RunLs9G1BsnJ+XqF0qDOKkA89XuGfvDnz6M09jeISKgq4YKBoTg5UAfXhpBr0/ez5g2JgXzJiMXe+xZH71/iZxt8Igbul4+mAtd2vk/Cwl0Ne6uG/KCtjUD2VziiCdSh4y6JSLy30pM+vNAHgjE4gtH4EzgstxA7+fSnB0sYqeP44ENOK8AUCXDhNw6tRZnD5xGgHj1byKGTsig87PYxyaor4jhgoXsaOS4IndTTyxzcVWjyaIc7CtEEmaIUt5B1SANr4KTPkYHmmKvJ1jQjK2IMai5mHM3/q/MW5Y6zvTJG5jlk4J0DemjuW7lBUoK7DxFSgB+sbXtHzHsgIfWAGzcVJQlgffa+K//dV/xze+/j1sGduJoJfCc6p9B2bjJG3copd4EBsRbLRVFZ36Vnj3fwrx1oO4ohqI7AZsbhzjBEr0zwMAPT8yLczQrebv3r8MJibNQq8XAI6Pqu8i7c1hOGvjiV0N/KunRvHAEMQYzhcnp54AcknfodFdzlyZb3JnPm7gEbd0YpbFdg18R86fI0WY9eBo5icn6Glf2PMXf3cV33rnEoLGVsSMcwoT2GkK3/ERZxnCJIVYQAsYoZR3k2o34CBOvpLMftEvMjGA7MpoWEkEOw4xkrXhXT2KztHfwLv6LkatrrhuG5C/nD2nESIfRrKeCUCv1hzsO7gbn3zmUdQaLqKkJwA9T1lawaAPXQegr3Bdl1SEFQC9/9/F5w9K3OnibkY6CtfqZbPrt+A0LLGp5tgFoKdxDuZyg7gV5ne34DBu07c0AN2kSbj9+W42h+yMyowEmv4dCX08fLSdUZzuVfHOVIpTQQOhO44s82RWvb9w829arD9GZh45cgxnT50VNt73q+IbQYBOVQvXe5pF0A4Qty7j3gbwuQd34uBwjEYyAxsLcKW5SiUJfwXY0lAioCdAnxgfFYM4xqsxti0j858D8xsZlK48GXc2QC9N4m7Ti6s8rLICZQXWWYESoK+zgOXLywqstgKDG6ZBgN5sjOOv//Pf4atf+TYmx3eh103gu+SOi6iklQDdMIUMBOqignZtC6r3P4Nk+0FcwjBCdxhauYhjcjuGUSkYdMo4CchuF4Cexikcx0GqbTHzSnoLqISz2N8A/o8vHcQjo8B2DVQizhpHgGsjShK00gyu48OXYJ4797FegJ4ggKVsxHAwD+BnZ4EXX72An5yagTOxSyTiMaOYUg3X9RDGQJhFcFzDwpEB3jSALh0C4+JO1vt6AJ0O18x6d8MORrJFuFePCUCvzBzFsOrCSpNlWepFbnIBkNKMknWCrC7qQy4O3r8HTz39MPyKRpyFBrQWOch9kzjOoBOgT4rk3TyuBef821UBdGFiHVnnInHPzePM+w5mPW/8OhaATnd/+Y5UCRQMOk3i+N1iI3GXWYk77Oc6y7U0YqEEoFOqbvz4EwPQEcFVFnpxgthuYtEZxfGWi0MzwLm4icgeFfXT+wH0oJfgvfeO4Nzpc1CWRqVSQ5JkiKNMmo0cz4niHvxqhmjmPA4MWfiXT+7DHr8DJ7gMR3dhO5bc5RKJ4zaKodAyAH1yy7isU86fB0Eg65TAn0z6xwugF+3mm/tZuriv8yIqX15WoKzALatACdBvWWnLNy4rsFSBwUzaJeMyM99Yr43gxz/4Of76r/4BtlVFltpQ3Pj1WcGlmKelzGqmRWt0KAAf3YXW+L1Qux5GOLEX05GLKNNwmbmcGpYsVZQRcx7dMA4ON3CcYd6kDGzBZpmFNGYOuoPEThHFXWgVQnVmsNUK8NkDO/C/PLYFe1xgJANc2qApINAKIVkiLEng79S1dg1Avw6bncQxNOXpUjTzg5t8bi4V6wYXHQDnesDf/fMUvv3mSURju9HWrnF4l7xnST8XKS+BmEZX1oVizvMNZdq3vqqMhzP4d7ks3YBfwHFsZL0OKmkXo+kiusd+i96xVzGZzqCatAbAeV6eFd+FGeBh1EGYtHD3nh144skHsGP3hMjd+W9RmApollooJSwkLwxGrI2Pjy9lpPeBujne/jUs3YXrPXKJuzi4W1DKkffXyjDo5trmjPqtrfFgHnbG+8AAe87mA4ck3s+FnfPS7/vvmwnsN6B0BOmpRFFqpIpz6DR2y6DTEDoN4GgLIcdC/BFciep443KCUx0fi+4EOlYVVmqJGoH3sFyxLkDZdz1RBk1dmsGFC5cwPT0rAN3UU8HVvsyLa8dGGLTg2j3Ukjk8ub2Gzx7chq16EXYwBduluWEi65Q+HRquAPBW0Eal5gtAHx0d6cvbeRxcwwToEtu2isdmM+hFs1quE4sKKQUt964Pal4N3DPWuA6pOOB9YNBUtMhBN6MgdMXP5/rzmLV+5Gn/vrWKIpdPKStQVqCswE1WoAToN1mw8ullBTauAgag12pN/OKnv8Hf/tevIOrp6wP0fhTUkpSXjr5BaiMZmkRn9G7Yex5FNHk/piIX3cyGrV3oAYBOGXGSs4WO5KHTiOuDNkEb922vC2NSDe5ZUytGEHfhexZ00IbXncP+IQ9//Mi9eOGgi50asHsptKNAnqhjAa4CGHCUQ9dbe6C36N1XA9CLj05lM0knK0vkrjH/WwMtKFzpAr86EeCrr5zA0ZaC3rJDVAZWyuA1bik9ZLAFiDDryUabqyFnADevggLQV8jCB0vtKgUVtlFPOxiK5oQ9D06+ga3pDCpJ5xoX8eUz4QQp5ENDtNqz2CPz509i684x2I4xhKNahY0sPogHCG64YScrOTY+Kn/fHzHJ1SjF8Q0ylPxcxq2Zn0bxLBF2HCewlKQyKNuBTUUAgZpwnTSDZLxX8fyN/8nPl/dHhpRy7jRGnCbIkhgJ4+kssug37hKsNgXh5nhL02cybPU6fy6r983Vj+eR6gLWJaURHM8Xoy/F3T2GSmPYBOhw0XPHcDGq4Z1phZMtB4tqCLHyBURyZMB4YZjowzAM4bsuOu0QF85ewMWLl9Fud3m2BZyzScM2AEG0OffMXljAhG7j6V1NPLVnGOPWPOxoHtrhIAsjAtnksWFnWtZpO+ygOVTHxMQ4hoaGBOzz/QjQC6O4a7PQr38T22yAbq4x0+giQGdjwbY9I9W/YQNMno20cMpcy/1ZfqdSXbK8K1oAdFNH49dglChFZrrMGphP3MTm5lq+cvmasgJlBe6cCpQA/c45V+WRfoQq0Je40728MoQ3Xn0HX/6Hr2Pq8qKJWRPoWWQMGymw7AcGZm355x6BWm0MnaHdcPc+gWzHw7iUVNBNNJRNgB6KUzc3n+Z/hhG7XQB6sUnmHimOQzi2Emlp2p5BI17AU7uH8adP78ejW4DhDKixDmStyEySHea+7s4dQe8Lp/tfoY/YzfmmwkCRCbPImify5wJOkftsA1jMgLcvAt985QReOd1GUJ9A7FUQcR6VvgU0kbM8geXGcTqCl3VMg4ZJ8mTRN+lR7L+XZPY0Ncw3vpzxTmP4WYihtIVq6yK6x15DfPYtTCRzqGY98t7mmsivj5WehwTNtgNMz1zC/oP34IUvfQYjY3XJAOdIBfPgGXvF61HAvNQYAtApcy+YNfMzPzkyt7580VHqznl2+dm/ci0xasyUlngtSztw+OZaizrAjJvQpMyoBW7FTytL5PzzqKSuSSyNHR5XTIm7VTDo118AqwXom52GvtbPJ0AXp32LFTIqE64hxdGJvCEWWD7m1CjO9+o41qribIfKpRoyiYjkDHliUhIkP51rKJX72MJCFyeOnsCVK1MGgHJWPbXEzZ/PEcVGEqHixNDdy9gznOEze8dwYERjKFuAk7U5iyQNhCihISYVUZLfIHFqI+MjGBsbRbXq91lzusRzDQ82kT7o0t5MgE5FgYk3XA7QyaBLTW8xQDf9zmtlS7w3lAD9g1ZO+e9lBcoK3MoKlAD9Vla3fO+yAnkFBje63JAYt10DDnyvhhNHzuJb33gJh94+gThSsC16lX8QQAfi1ELXbaDd2I7K3idh7X4KV6wGFmK6dDuwM06qxyLd5AY0IkAQN/Sgz/JtFgtA9pQsHjeIDmwBo2liiX+Z4gxoNIMJewGfuX8rvvTgdjzQMG7uDmeqlUMiGMSXH2WAHtPgzeWXNPCwCEXjn6kk4Nz5uQD4/u/m8IM3T2NajSDyh7HY7cHzCSDIFCvEyhGATiBC13M3JaNHmtfkj2/W44MAehYFqKsAw0kL7swp9I69Blw+jPF4DlUrZgr6MhZ95V47SkK4vsbc/CweeewB/Is//jzcqkYvWOi3u4QFJTAXF29K3m1s2TIuWeiFK7YA9L6ZGlk3E99244cBHCkxMJsilCdrDc1oO/kcU3NKzvML8Zb8LGbPl2bQs74cmuZk9A9/PwZ9s9bFh/W5mXSGCqaWjR5b8guLdAHbdtDRNVzoVXFs3sapbgPTUUXGStj5YYurMOKTOEAqIujxoYCpqUUcO3wMU1Mz8FxfVC/sifheFUEQyvhGL+qi6cSwFs7iEztreP6BrZh0OqinLdhZVxpBCVM4UlvGXDKy7qJ+SrBt2xY0hhtwXTefP4eA+MGm0moaLJsJ0HldmN+HuaHjCgb9/X83cUwlv3etUeI+yKAPOronaZSrEmioWDLoH9b1WH5OWYGyAksVKAF6uRrKCnwIFXg/gO46FcxcWcTLP/gZfvLyKwiDDI6uLJfPXYdBlw1+lqGjKpj3JwWgq3ufxpQ9hoXUQaZtAeKM2FoC6AR7ZNADkwFM2eUmyfQSlSJSocQcOVkFduojDoxpmeMAthUg65zD3eMpnjswhucfHMXdFlAPY4zonPW9dnT5QzibG/cRFNfycSMRAJkl2aTntKwA88SwvZw7vwjgp0djfOvXh3FqAcjq29FJCRISeI4rYIygPFY822YzK60aIsec691cgJ4zZ3mklSRTDzDoWdDDsB2gGc8jPX8I0anX4c+exkgO0MOi6SBYeVCqbb5rlMRwfQdhEuLJpx/H8194jvHvaPfm4Dh8TiAqA7JlhSSYgIfRVc1mMz/RJoJt6UEGvZjNvtFaWIpZK2ZrCdBpekdQ0jez6zPxa+WA3/91PP9FDKHIudOlOfSMIX1ZkLPoa1vTm5jSuLYDHngVSVuqivhg7rmMR8h5JdttmOvM1ujqJk60HRyaynC6U0EHVRms4b0zZYNL5taN+qKQuvPyOn/+ssSrzc7Oo0r39kRS1cTcMopiAehB3EFd9eAvnMUn94/jhfu3op7Ows9a0ElgjN5oJAcHlk2juAjayuAixY6d21FrVGU2g7J6Prdg8uWeIU2nD1bH3E4AnWZ4gxL3D7IANddhcQddy9DEteMd5n7L2fNyBn3dF1n5BmUFygqsuQIlQF9z6coXlhVYewWKDb/MFeoK0lDh5//8W3z1y9+RudjVAnQypJ3MxYw9Cvvux2Hv/wPM+VuxqHzZfBKIc/NJEJZYNmKLRki3D0DPnAQx0WfkwNNNcCyWzDg90ZKMQXILcLMZTHhtvPDgXfjSA6O4WwOjMVAZ3Jut/VRs6is/CKALuwdINJpm/rEpj0DtKQCvXAa+8ovDePXcPNToLnQyH1FsYbhaQ9DtyfxzH4jIjLSJVStczsneblbKmkBqyq95PMVRZAQkwmOL8gNRF8M6Qq13GZ0TbyA79xZGgqtoBlPwkch65jq/Fijm3ztmt0fDdjX237cfDz78ACydoR0swvNsWMxRp8t7HOdmbkpEnqJ+AAAgAElEQVTmeEdHR1GrMUnBPMz1OiBeHwTo14spy5teRYOFTJ+Zr10es0bx+a18FG7efaIxM1nZZO45g5/0TeLWdhS39ujXdkyrfRXPZpQ3SNzUDEvIlaUYg8faZPLvXaeJK/Y4zoc1yUEP4MOmIonTNpTwWJwpt2QNce3wLYNehuPHj+PqpWksLi6iIqkcQBzx3mbL7LRi08wK4MUL2BJP47n7J/HEniFU42l4VheIqXJSktLAQaVME6DH8Gygqizs2rEddo1Q3XgnEGgXvggEuabpdHsD9ELiXsS3E5AXJnFicrfq5vFaG1xLq2UpktAyiSJsbpYz6Ku9nMrnlRUoK7DBFSgB+gYXtHy7sgI3UwFuULTyUHGaePW3b+Ev/+PfodOOVg3QtQV04eEqGrB2Pgy9/zNoNXehZVdF/uuJlHklQKfEvfj7zWPQjWQ4n8UMUjjKg53LjckQU/7pVhSScAHx4jT2j/v44oN34ZN31XCwCYyAzu4D4O46hV+NxPNmztdGP9cA9PQ6DPqSGeBKgF5MQ791NcSX3zyPHxyZwoxuwh7ZhnaYQlsOqpZG2AuhtGcYaX6OZfLQTbQXmT+BDMg2kQb9IICukgBDVg9++zwWD/8G+tIhbEnn0OhNw81iRMpbAujLjJvy2XRYCAhqKlX4NR+1oTqUo9ALuwKUEs74owAzBuDw78mek0lfBtAHYsiE2WNEXN/dfcXKGADo/BcB6ARQnHHuz90aJ/5b+Rhkz02jwUikxaCMC0BGXm4Ms5crB6490s2O6DNHtLYWE6+6JPcfcFPGOBq1ARuYrFFsJUhdjaA6AnvXg3B23I+2N4EgdeDJWkgQpUrM/zSjz8JIADof7fkeDh06hFarh16vB9tyZV0RoPNBJUWShnBcQHevYH81xvMPbsPeEcBLplC1U6RhF0g1tO0i5LFaHGmKUXE1hm2NHdu2AR4br8afonBtF6m9beeg/UYAvdDssFGgDBDNZd2ZmAeaGtx4/KFYM+uNIeBnmxl0Acg5g16kHrz/DHq+HtcaD1i8nCoFOQYTRyhNDiYcyL0yLSXut/IGVb53WYGyAjesQAnQy8VRVuBDqMD1Y9ZkqyYAfbg+gTdeP4T/9z/8BTqtUFh1sgd9V+rrSNw5J8kYoC4cTKVVJNsOQu/7NLoj96DlDiNk1Fpfyk45p42Qs9sygx5tiIs7wV/hQl1s1q8n1+6nSK/8xzjpZ/gSUjmS4RvCdjQCRl7ZCo5WsBh71JnFNh3gC4/uwx8+WsUEAIqQCaOKqV6ds7FsSshjhZmXAacDJ/xWG8yJ6nKJeR0EQ4aTNce5ZP2Wx2/lhyijz9yAUx+raE4lydWYj4EfvnUFX37jHE6GFWSNScxHHHh2UKvUEC204Ls+kpTmZXwz8fCXcQfhmjJPzlsmJmFrAzgbedkswQU5aX0DNTsNMIIOvLlTmD/0S7hXj2Cr6sLrzVNgjEgUIQS+K4GCSSfQjoM25329CuYWW2j3uvAqvkjeCQayjH4PtjHWyhlIAmiy5wQ5xcZdYGAucy+aPlSvsPV1bQzZUmUYh2e+kQH/hSR3CRB8OLUfZNAJvAQQiQeGexMs5bVn/FZfPh+8xgon9KX70Gpd8am8SGVmPAMBOv3+5R4m4JTseYKeshANjWLrY89i9xPPwhqaRDfk/TMTg8qQju/0FiBrHhiAzui82dlFvP32u4jCBEnI9wZ8p4IoSaUpxHUZhgFqFQXdPo/HJjQ++8BWbPXacGmA6GqkYSAmhrbryefQ9DFOI9Qrfh+gp4602PoO7kYdcScCdAPSB6PW2MQoPCCW/FiWM+Ub1YA1DQIzEiDpbn2fGOPZQMDO671vKFe6uH/wpVk+o6xAWYF1VaAE6OsqX/nisgLrq4Bwp5mNqtfE6VOX8LWvfgfnTl3ElctzqPhVI3HM5+yKDr9hPKgDTohfESobLe3jqm5C3/sM/L1PY06Po2f5EhckMJBgwrIQKW7I9VIO+jrYUwI/zjYLEUcX7LSY5VzOyYmxGUGmYOPcHGsFZ0xwXoAsgshB5iZNYvqPA2EHo65Cw04wUXXxwmN34ZndwCjn0rkBlsYDoBJmGJvvbXG3RWk4VfRkmSxb5KkSzsYd9jpd4At4JUBalgINppZc902W1BJAL76/kXFTsm5eRbspuktlmRZVp3BX9HCLU3hOhrC3CO3XMA8H57rA7y6k+O8/+h0u63G07AZi5jhLTJSRew+6oi+tUNa4QP7mvG0qOBeX9nxtiCU/j92YsXGt22QLrVTi1XD2DfSOv4rmwhkMpT1pNMisqKwawt9+Cyj/gqYxobSNMAa6QYh2L0KcZuLNIK/gppzATPKxeC4Mm0gnbFukyvk8/MAlvpIxLhpUctIKJu99bwkr2er1MpBruP8sO86igbOG98mz6tf2yo16lblrrFXgbEziUtgEh3yfvKFCBje2bVzudDCybz8OPP95jO97AB3LF8k5m4J8asRrNUvhQkEsDSg3D4FT567g3cPvyZKgAN6Ri00hlhAKjZhRYhZgx4uods/jhf11PHf/BGrxNNBdQMWpIc1ZcYJyOmfye4ZxhKFaFTtHx1CvVhFrNl7XV8vNZdAHj/39BiZudIbX992XXr3y/a/3vptwrW7U1yvfp6xAWYE7rgIlQL/jTll5wB+lCki8TwJU/SauXpnDyy/9Aq+9+hYunbuMWm3IRPPkoGtpbj3ni1MCzgypstBSNqZ0HfrupwWgL7jb0VaErQTnZJkyyUBPrAKgF6bRhS/4zVfVAHQDsLjPNQB9wHApl9abzzcA3UDCHKSLGVhuEpYzkbn3df9ghHVMM9nMxr0OfKZUEcDHIQ5sa+LRbR7um6xh7w6FCWVAuk2nZCRweVC5bFWmSxl1lTPoaZibZ3FXvY4N7kqALgCzeEgYdh+59yFk/pVzTpvsOROSY6lFmhFoG5bcuD5TuhrD00qUEucT4JXTMb79xjkcnsnQcpqILEby3XkPsa3jDHyWIbboMC8LwkBuNp+yBENWDL99ETj9OtLTr6PZuYRaSv96M5sbrah3EVfWPwVKI0iAbi9CJ0wk9YAqA5qByfVEx25GbRUyb2ULC0qGk8DlOrz8skIXxnt3XvWXjrhYj2v5Duvo763l4677GnP8a4PoNMozzKiJV7N54clEuYPIcXCh28Pkgw/hwS98HvUdO8WAUdue3GPYQAtp+k7GmkBcMe8eaHeAo2fO4MTJU5KqzvsiATqbrSZRQSPQNlQWoZ60MRJfxmcPePjU/lHUohmg14JnN5HEKZStEKYhLMatcaQiUQLQt48yXq0i99/3TSJbRZVvH4C+ioMtn1JWoKxAWYGPSQVKgP4xOdHl17w9K2CIcIWKV0O3k+Dt3x/HN178nzh17CyazVFkqZHGchdWRLMVbtMFg06A3s6AGdVAtusRVO59Cu363WjrpsznGpYvz0Inn0PprxiFGeC+1kfBHvInN6HG7MsAf0Wwaahk+Qz5lL6Z1rVu2yuPoXDyJmgjkKL0PQl6EsFGgN5uLaKhU4x5CXaNVXDPtlHcu6WKu8eBbXVgyAJcAnX2N4h9mU2smSXMeU3DG3sE++tMaVsaXeAGfBCcD6D+/I8rOV75zlloiPxCKU1mV9EdGojSDI5tIchSdNMMgdZ49Qrw5Z++h99dThDXJhErV5jzO/ExCNBpCmcaOFzrqZxjjmeMqgDW1eOIT7wKdfkIRqIZVDIy6GTcbdADblBtYSC+eYj0nWAoygSgd6MUCa8jjnkIQOfaZHcp1z5wBpXJBwLQXXPd9V2il1e4OLvL1Qp31llYL7ATKLv228e6i9X3VlgHh07QW8iWCaBVwnuClvtmaLu4Gsa4+4kn8Yk//CLQGMFCmMD1qmCPiOKckD5mXDdRCpesOOPVprs4fOoULl2+IvGRvNcSwBP29wG6mCOGGEYHW515PLffxxO76/DDaVjdDhy7IVJ5pS1ESU/s/HgPt7SH0WYDE0NDqHgeYjrzr6PBKOdwU2fQ170MyjcoK1BWoKzAR7ICJUD/SJ7W8kvdMRVQjMPJ4NlVMe66fGkOf/mf/xaH3jqCZmNUGHSRuOcAnaCiAOjFDDo3aJ0kw5xVQTx5EO6eJxCOHUDLGxaXa8NOGkl1Rr62YLmZ4Uvwvp5i5aC7mJXvu4P3gRLdtAtAnrOjuTGacSi/FlwWf5dQPp9qRGkCVzMnna7uGXwxW2J8XIgsaMPXGWp2jGEPuGusgv07RrFnvIZxFxivQP6+YQPkmflpUWRUAxWHW/F1Eegmk1iA9sD3KObeVwDzQShpWheAShmlRKZdBh/Fdd3MzVvyvRNtMwgMMxlwpgO8+MpFvPTmWQRDdyNyGgPJ6Os5iZvzWiNON2vDxAByrRiAzhnfStrGmNVCcOYtJCdfgzN3FiNZG17Kc09gQQb9+rJTriEzm64EmPeCWH6mlLIToGc01zKO3QXA4XOVrUXirh1jnpjl4H2JoTW1KoBpH6CuNYd5k18n19paTbYIGNP1vX7ZaMAajmPp3rKWNcyhhuUAXctiMGujK6NDLg5+5tN4+POfQ0tpzPdiVCsNxN1EYs+4/iyGnhO45wD93PlZvHv8OFqLbVmjAtBz4J/RHA4ZGHKpkzbG7C72DkX49N4K7pvUcLuzsMIObEXXdxoL0hguEs8ErlWvUsPY0DBG63W4Ntn4EqCv5cyXrykrUFagrMDtXoESoN/uZ6g8vo90BbjBJOjWlgutfHTbKf7qv/wdXvv17+E6NRE/c5NHACyxPvQBy51mubG2CWKRIIpTtFUVnaG7YG1/EOnOB9Grb0NHVxBbngDzwRxsRUMcOtTK3PLaHoYtz981B6iccxdgk5vH5ZZkOXuembxhGivl0W9kTvuT0Tmbb/7bbJLZjOiFMVybNaC0PYBLKSlHyy06D/dkjjiJYqg0QdXWGPaURHNV0xa8zhU8uX8Hntq/C3eP1zHkAp6Aak55FwzpWhlo4+RsCpi/R8G45o0PUVEXtO4KpkvaE+KUTIDOH0KzmYcFRLDQyhwsWhauAvj6r+fw3d+eRNufRNcbRcR5+jQS87c78TEI0IXRlmA1Y/jGEYV6uojh4DK6x19DfOZN1HpTqNP5Ogtl7OF6M+LSK8kbP6IsyCwB5mTQKXXndUCzxAKg8/rrA3QmKjg2HNsVoM7G2BL8LyTUOUBfWfBNBtprBbr963ONEnFRMqwBWK/1eFfO+q9PPcLYQcaT8WI14w5amkQacabQ4rjMlknc/+yz2P/JT2I6itEOM3iVOuJuJCaCYZbAphN8lMIjfZ4BR09cwNFjJ8QQjmuITRybbu/i/G8yNSLeA5NFbHPaeHibg6furuCuRgKnNwMrDqEtX/LPtaWQZHEfoNebw5gYGUXDqwh4T5XxF1nPo2TQ11O98rVlBcoKlBW4NRUoAfqtqWv5rmUFVlUBxjRJ7FJC0OkiTRx877s/xI9f+jnarRBKuVCSs+sYZ9kBgE5gbtucYY/EGTiya1hwxxCM3Q3n3scRju1BW9cRqBoS5vVmsv1kYi80mPdTAPS1AVTiTQHcAwDVcORF9nZ/xDwHnSk0gVX+Ov5lSiftFZUqZkoLgB4lRuIuzYiohyyKBKBbKkGmTWatSjnJDWg6JvcWoDvT8MIpPLV3Ap88uA1P79uBbXWFhiRsR6SlzMHZrmGt1/QoOiYE2NpIpQWwGKy9NGt+A1BnGShpwHmucTfkuZylRdgCEo62gJ8eWcBLr5/CxV4F1vAOdFNH5tQdfvc7FKBLVXKPABNtZAA659IriDCUzKM6dRjdk6/BuvweGkkbXhZDJ5HxIRDmfeWJM6qMgkEnY94NInTDFFxHvA4IfDLxgJcrwEjZc5d1RmY5ntvPj16m8BjIOxfRgzRe1meytqZlt8EvWq3r+crnbfBhrPHtTIORyh2O0tzMT8YOik2jNBhyPwLJQdfoZhYWU2DHQ4/gvj/4FMb27cdsGIuaxXZcZKGJhww5OmO7fCsZvwkC4L0jJ3DqzGkZlxAWnCNFAtDzUQrFVZfATRaxw5vH03c38djOOkbVInQ4AztNYCk2VW15DRU2NIcjvh8ZG8fYyCgq/Ez6i5QAfY3rpnxZWYGyAmUFbu8KlAD99j4/5dF9xCvArRoZ8iRKJW6NMvfD753Ai//4HZw8cR62rglwJ8POTFjOofejZSxG/FiI4xBWkkJ5DcykFczVtqBy8Glg+0HM2SPoqQYSMLaNAJ0MdgSNwJjHCYO9NoC6NG++JBMXmClgK3dtz6X1xWmUOXWR2Bt4vuyxjEGnO7FxsBc3br4mnz/P4kDYdNYutTlnbGY8ddCD1Wlh1Elw39Y67ttZx6N7RrB7FJhUjGOLxHhMJxmslICaNLy9Do37AEAnKyuAk4DBoLeV5lv59nzge7Puxj2arxG5N838YKMNYDYDDs8CPz10Cf/0uxOYtRrwRnaiHeejCrmp2p18ibDpREAubHhmIbRsuFmGKnoYS2aAU79GdOZ3cGfPoq5CAeZUShRtHeZ6m0dR3SKmjitdSyvKOLgn8v4pm2C5o/Yy9/d8dEQ5LhzXAHTxWLjegO8AUF8fg3t7nLni+rrZn7fH0fN+kwoIvtmfcv8pZtBp+iCqDI3UttHOMsylwBNf+BL2Pv4UsuFhLMRE4WZQxkrETU76fDYVFzG9MoD2QoT3jhzBhUsX4bqeNCt5bIpgW+59/D/mjCfwsznc7c3j0wfG8dBkFZVoDiqaN27wHEtiEynOpAkbxzGUY2FkYhzjoxPiDC9RfSouGfTbZSGWx1FWoKxAWYENrEAJ0DewmOVblRW42QpQvkipZBTE0NqDBRfzcx38/d/8I954/R0B6MxEJ0AXto46d4n3NtJ27SjEYQBFQzG/iakAmHWbaNz/DKxdD2DW3YKWHkaM2jKAbll0wl4fQOdx0AzO/BR0Kn/um9LlsWry37lsXbLd5fmM1OL2lRnBg/ZphhEz70HwytgxC3HA3OoUHjOHyaJmKcIkgnIdJGEHXhhg2E6xzc9w70QVT+7bikf22BhWACe1PbLMzFeXqWQemG0i2NZlsJRL3HMG1pz7fONc1GWw9yFUXx4hJ39WklNejKzzO/NfuwBmAExlwFd+cg4vv3EC83oIqE8gtX0o7aHX6cL3fYl6Wp/A9WZX7MY+n/O41D7Ies7o56clXq2RdbAluYruoR8hO/82/M4VNGzj+E4g5YpaIRnISS7SAf5/9t77WZLrvBI86bPMq3q2+7VBA93wBAmKTiApijOUOJQZakcRK41mN/aH3dg/ayM2tCPNjiSutCNKWg5FkSNxQAtQIrxr783z5dLnxvm+e6vqPXQDaAO0QSXiofrVq8zKvHnz3nu+73znTLLnPHLODDoV3FPmLNmnApTijKA3nkEfjQs50h+8MBKROCrES48eC//tprjbVrBCiazFrl2tyb6fXu8I1dzUot+N635XkO8WuqeKcNJLvJCsd+WF2KkrbJTAv/n3/wFHPv0ZcckYlhX8uCFgWUUdC5S1g8BoGtDZcfNaH28dfwdra9cQNRoS4CELiqOOBDQLMjZIYc8why0ca27hq0+v4umVNvzRJpD3RBiSQpEcS/KkQBTEUodOgL68bx8WFxdFyE48z10GCm5vBJhR3G+h08x2mbXArAVmLfAht8AMoH/IDTw7/Me7BRR4vHsBZevIc4r/AGhETQwGI6k7X5hfwX/6v/4Cf/on38L+lSPY2R5hefEAejsDhCEdeLkkK1GWpYhMl2WO2I+l5jF3Y2x5TWy092Hl019FtvIUBv4StpMQfthASFXwpA/XIzTij9bj3tqm1GAF3VbwS6naUlsvjG8HGbNTrO/1fBHEy7MavusjDgM4yODUhSw2RXCNNZu0t6LVWMlFM62GAngO7Yq4XwWUBUpySasMbkmqaIKVqMCzRxbwa0+uitjSvgjouFrLzGyritdZ+vMElY81wG6tAfRa5f4qMLebpbPq+ZsaV2Z7mSHPU3iuB/iBsiKoGM2kWuBiowD6PnCqD/zpf30DZ/vApQRSvuA3OsgK3vcaEXUJPBe5APRbvX+3fNF3ZEcbkGg0Gkh6AwXpjoewzLDijeBffQvuuZ8BF19DnG2jGQBppu0d+ywLMR7m40Yn1KcIF0M+qrkwSDKM0hI5ba5EHd9qMSgbxXMYIKrkbwLMfeN/bgIsFALTB06R/F7Vclv+a10L7rdXDVRYycJbf71b1y33ZorR8F4dU9TWTTTMKvTn1CWg44Ox3cvqGrnnIY9bGEVNfPl/+Hc48MQn0Gcv8ULG9ZAkGRpRKEHDuBFiOMgQhSGyFHj7zdO4cOGCcmJMgLEoICwoVfzPELoVRr3Lwuz57IESn3toDgvI0eTfnAyuVwt13g0C1CkQeCGGoz4Wlxdw6OEjOs6UzNzTnJHzxwyg35EBaXaQWQvMWmDWAvdQC8wA+j10M2an8uC1wHsBdF4tMyPcQj9CmuYIwxjt1gK+/90f4i/+7K+RjGrkqYvu3DKGg2Si4E71XqZs5LWS/YuiQinKwzE240V0nvoCqtVPYdg8hK2igYqZeNQoygS+x+z57QN0VnRzU4s1okytcdekZIXao8gR88Kq0s3MD9eXQh0W4K6K6vSiJo6VhbPJjIq9WhCIqjdBLYpc6o+rPIFT5Wh5Lh5aWsDR5TaePNjGEys+jnaAlahG16HiO1ff/DKeY6CWbxPrdfltXC5wm11vbxBGHeYUTDIzS9V5n6CcKVs1OBeVdnqzw2+gl9coAwebAH56Gnj+7TW8dG4dm4gwYGlC0IAfhiKGR1FBZu0KBjVuQ+TvNi/5tne3LInAj5CMBghcD77joFGO0C22UF14Cd65F+GunUCrGqAZekiESkxNAhpQFxKkYpOyblhV1yUcg7x0JJiRZiUStq3JnrPtRBiNQaCqRCBlHjkcL0AURfL8iUAcAT6DREWxq1RhWo/L2gra/n+zFPF74fO3fRPNAaz//Ef9ejvnLyUP5G84lOKkm0aJpCqQcyxuNNE8/Ag++xvfwNLRx9FjYFFEK1lnnqMZB8jzDGHkIxkVUoc+ov/5Wydx6dIlFvjIcV0+p6VjdEQYZMwQuSmy4VUcW6rxxYccfHJfhE5VoSm18CM4PoOapQQ0kTkC0NNsJAB99aEDRovEleeldDh/zAD67fSD2b6zFpi1wKwF7sUWmAH0e/GuzM7pgW8BCwwJ0CWbzlxsCURRQ9Tcz568hL/+f7+LF194BWEwhzhoS+ZZ6g5ZtyuJPaVLM3fteyHynEJCLlI/xrbfgnfwabgPfw7F4qPYcboYVIGpYa/ge+ZYonR9axlYrTVXgC7ZoTFdnVlJ9V4XvG2U6tW3PRBFdvqSJ0WFwguljtNzanhuDbfKUVIEDoUA9iIbwS9ZO56jFbroRgHakYeFuSYOdhv45CGtMT/YUSo7zYkkR8o6df7bj6V9VEhKRdJdyXRrDak25K1dP3efXhqP8/JjZXeCPwXoJWtIBfipijNfcwo/OTUqL8Y2XJwfAi+eq/EPL53Ba1cGGIZzKIJYQGcYaCa3yGnrxLr5SNkF0gdub4F+tx42AlTH0+vKmY30fTScEs18gGb/AvrHf47o6usIts+j5eZoRSHSshJav+dpBr0mg4KsktqV/k/A5YcRispFmuVIshxpwT8TlIfCPmBYihlzYWyYQBeZG14YyHNEsT/xSGf/Mee3t432VkZY0bj77fVO3fu7dd0aPbnx87s3a27HT7nuSsdAPpWixEHHiLpGFkXoh0089qtfwtHP/ipaqwexldQyurEbsZ8RoFP7I2B9eM44oI/t7RQnj5/C1atX4Yk+iIfa8VGVLlwvRMCxNh8gxBBOvo4n9tX414/FONIs0SoctAMfeTEAvAqFVN+4cHNfAntOXWJheQHLq0sSOGIJvBxfQ0+3dRtnFPfbar7ZzrMWmLXArAU+lBaYAfQPpVlnB521wAdrAQJ0UhWrspTFYhSybjEAigD/3999X7LojXgeHhpwHQIMil2xbt0sSmvCDRc1AXpRwKOqr88aSh9p9zDCY1+Ec+hTGDZWscEkNK2EPNLIK63fNZnHD3a2uz+lAF3Pw2aMCX6ttzXFkHyXtHKqpueoSe3m9aJGQFEwL8LQaSItCcwLhC5t2FRhnpZFndhDMRqg4VZo+hXmmz4OzndweHkBRw618MgSMA+gTTskgqkKiCnMTndjZpelXfRsLHk3EJops+pTAP0WVdx3V85r24yvXeT2tYaZAF2DBB4yLqkr2uOpjj5bbwvA+T7wj69ewz++cQlndhzseF14nUVU9Ok2AnJOxT6iNHCqPMtGm6jrlFDcyv38qPeRDLLvaZ8uKjQDB60yQytdR7B+Ar23X0Bj5wzi5Bqabo2Qn60hauziPc264SKTWnwC9CwrpJ1D1glXrD1PMRglKtjvaV057Qhl4/5yw7SWlyCF2XOCdI/gXRC4i4L38TqbzaTvFQL8qNvwY/99NxFcnGYzyXOJSqjtZOOwk9Bir1/kGHoBtvwAX/l3f4DVT/wKvE4XOyMN6SnBp0AU+wLQfdI3ONamDq5c3sK5M+exvbkO16kQBATQ7LO0VwtVNyHtI0QfDWzjEwc8/MaTMRbqHlq5j26jhWHWQ+2VqAKWzABeTh91B40owOLKIuYW2mOAzj5rGUi30w9mAP12Wm+276wFZi0wa4EPpwVmAP3DadfZUWct8IFaIC8LhKECdAIVAvSqcjHfXsEP/uFH+I9//C0UuYcy8yS7zoUlP0eALmCwZAbdRemG4skbOKxLdzGsHPSCBQRHvwjvyKeRLR7DRkmAQnCjlm1CyxZK8K1vE5Frk1MUxWIjZIcSadJD7JZoBTUaTgE37aMacZFKgbcWsmAOac6UUAbfofhbARqItSIf840Axx46gMPL8zi0HGFfF1iMgNgAclbj898BKcol4ZQn6saMO0ipKVnQY810DSWoxZszKUqzQgYAACAASURBVFu1b95CE9wYoBvbJgMACfHoVs7Pp8YXnedBpfYegOPXgBePr+NHr57DpTRE1VoStkPYagt4TItcygS4kCbtlZiRQJ22c6R5324G7RYu/Y7t4gRKLWbJQ9ur0c63Ee9cgHf5DYzOvIJ2so6w2BHvesXktYB0sAbfcVAkI60ddzw+Chpwcj30hxk2t7bhBYahwUy44yHjd/FjLsX5yCgxVlgGoLs+j8vMp9ZCXE/EXaC7uY+is3BbQoN3rCk/pgdSzYub3ZS1VCGgTaRoWdRwCdDzHAkDPvsO4d/+r/878vYyqqiJPiUvOKSwDxZAEFIjg2MWu2KI7e0SZ89cwtXL15AM+8Li8QOKQFL7IERRegg5ZidbCMptLDdS/MqREF866qGZbCDOIizMdTBMB6j9EnWomhYE6E5ZY6E7h6XlLoJ2qGMajyu+6rfPoJkB9JvtPbPPz1pg1gKzFvjwW2AG0D/8Np59w6wFrtsC4mtuqJW0mmJNY0CP3YoU7n145eW38V/+6rs4efwShr0MYdhUYaAiE3s1plj8okblBkho1cbfRSG4lqzhttNCceBX4Bz5NJyDz2DbayKjoBvrIgvmGj2UorR+i9u0OJPYHGk2yfolk/Lu1ymWOyEeO9DG0f3AYgC4oxrVaEfq0Uel1gwHvodG4KIReGiEQDsG5iLAr4GFNtDyaJMGmsVBcsfMLpXMtLPOmz/0kadNHUXzlCkQBARYdgGvi3hxI65JGTXXfOvs9j3a81PZc1Lcx7XuHrLaQSJK5ZqF408C4Fwf+MW5IX70xjmcWc+xXTaQhx34jTmpfWaNOYFEXtUgYd/zQ6Fz13lGTrgAdEvfv8U7eHd3MzaBDEJQ2K2NAnPpBrwrbwPnXoK7dgrtaiAigCx9MBXDqvBP2i8ZHOQXs60lHU9mgS9iiYNhht5whJ1eXwC9gBACektr9kydecnjePJc0S5La9P1uRTXhBs8HZbSrQ4Fd0pqbXacm5esK7WUhvoD7/HKTmP/zugKg3lS3kAHDKeUwJ4ENjkazS+heewJfPUP/ifEq0eQui0kWj3E6geUwkLiawqfdel+iCtXRjh+8hz6mz3UJW0gMwR0n6ho5RggL13ELE0hGC+3cWihwnOPdfD00gCtZAthFmN+bh5JPkIpAF0DqEFONlWF1eUlLK50BbxXnoNaAkt2u+URXMdEPht1ibLKVXOB7CIpS+I4dqPghx04bz44cncHndm3z1pg1gKzFrg/WmAG0O+P+zQ7ywesBayoGBXK8zyVGuOiYD26KwB9rrGIjfUBfvrjl/C97z6P9avbkvEjnZcAXSy8a/X/pjL10ItQeTXcciT128yv96oWtjvHUB9+Fu4jz2LUXELpx1IXmSY1PIJ9R1y7b20T/2GliqufOkWLmOFxjGhcidjJsdSs8fj+OTx7FHh6FdjvAU0j26auwvoji3PiIuN5TkBLINTgq9SWq9SbyL3JSbO4WApAQTVmZkh98SmeXrsS+k0vIlXJ3QrG3Y6K+3QGXQTnmI1TtKj0dmbzHQ8jAmxRKAe2S2CjB1ze2MS/nNvGjy7l+JcLfdTxAuYWVpFlJXynRtOtkCYDOH6Iwg8xqCNULoMYHrwyQZDtSPYukfaeXqzf2q28K3s51EJQIT1mGht1gvnkGsozL6M8+Qu0k6tooUBUF6iZ5aSGAcEJGQmSBvcEBDF1TkYBg1IU/mq0Wlg9eBirBw5JcKMoNdBBdCXWVPynS3/qGiwbiPwAUbOBOG4Kzdl62NMLXWjEH2C7WzXYs+81WhfvA9AJ4BkGIjCfAHmIwwTvsV87SKsCI/pKNOew3eogOviIOGIMa5YWBWJ/JiYSLIkgDZ22bHSXCGKcO7eFN98+hXyYIZBxOIVDxwYKPHohshyIKHiZbKBZbeHR1RC/9vQCDgcX0cmHcJMQ8615JHWKyitREKTXNcIqAtIKRw7ux8JyB1mdoGYavw6ETaLkjVsewWcA/QM827OPzFpg1gKzFrgbLTAD6Hej1Wff+bFsgb01kGyEIIrR7++g1YxRlrQbqwWgN4I2XKeBt944iz/5j3+Byxc2RIyo2WyKSJG18A4rrXFMSVsnu7ccCmWT9Y79KsJmuIpq9Wn4j34eSfcA8riDwqFqdoUwipER/PBEbDbc1HRKNnxqm/Y5t59VQKrgVwF6gJKq5Ea4yUEJvxjBzbYw5wzw8FKMLzx+AM8+GuNgW0XdFqBgnTBI3alVtEkzN1yAqohYzTQoAR0pzFR/p0oS/YLzHE5IgOoIK0BUzek9Rzqq0FhNTfxUreo0LVmJ5zfabgTO7DVPJNqkfUx7SEaV2VrHRVo74mueOEppP30VePvcNbx1+jx++vZFrHePImsfJAyVVqB9GJkBbj4Qmiwt2JxGG/3Sxygv5e+RWyDKeiDr4q4D9F39RvuM6hHsblfhMRAYm7e131TweA8Z0ChytKohltOrSI6/iNE7P8Vi2UfLd6QvVwUBSyngh+2c026Ovc5Q0p3KQZqzFAB4+MhRfOO3fxtf+83fFJE4Pi9St09BPlYfSD8KRBuB2ges72022ggbkfY8kxK32dz3GqzsU/JRq5fPvk9HCOtOf6NXG8DYew8ZBOT+GWNpKuqPrAZSRzUhfnkN+MXZK+hFLfSFZhQh9PhskqFTwvFrFKKX4SHwAxw/dRlvvHUSdVEjCkI4RSLCbmRhuH4kAJ3BNSRraGELTx+O8dVPrmCxOIdOOQKSAJ1WV8bj0qVIHDPZNSKKQaY5jj50EAuLHSTlaAzQ5VES/YkZQN97/yf3+/0CbOwAHBRMPf8NNQ3eey64Wwua6fKaPUOuBl/MTHonz94y5Ow17z32Xk7F3s/b8+LrneNf2Cu9uTvxfr3jvc/x/a785s5l9ulZC+xtgRlAn/WJWQvczRYQxWilYVs1d1nUOTF8r4GdjRH+7//0Lfz8J7+E7zUR+ATymvURwTApkrVKxrT2SQCHFc8VMifETjWHcv4Y8oPPoFp9CsXCYSR+C2XBml0qiNspyIBOR+3QCJOn1ZEJxlXqzNAeDTAjgBZQXOl+KtemSWSXn60yBHWKtkfv8m10ggqrS3M4eng/vv65EEcA7BuboJG+XiOiXnJNzeSahZ6UK5bsOFfSZcFsK98KhOZPNXiiPtKUBbebNau0ikVPJgNvp1M2tyzcecYOs/AUdBNJcVnwSpDEIaWVuXrWe/I79D6poBh/1by/chUEX4Lrb/4tIQU9CKS1+hSBq4DLQ+DlMwl+8vppnF7vI/OaSJmd8+aQcxE+FRBhZteVLLwuHAnSrSCfKtEzE2iZC5YRcBc6sVCK1e+eGT2WN0i7kwEhNFm2IzUSgEIo5vo34Vrw/joOMs9Hngww71dYwA7K079EcuJFtLfOoFuPEBkBPLIEyEighZ+WTuRyT7LSxSivMNdqY5QmAsb/1b/6Gn7rt34LURyrSJ+0rdJ4xe6P1Hrp35XQertzHayuriJqxOa+QgTnqA3xQbebp2bPqPF3pDSAz7F5vt/reNP3UW3EVSTTKVx4kYsUJTJ4Unpysg/802trWPNi7PBvngu38uBVLsJCbSJTYnanQjt0sbOT4a1Tp3D6/AXUBUt0GvAoZMhnuCpAJgbdFyiCGOZbaNTr+PwTbXzhsXm0h5fRrlmuEooIKPs0+yv7KPsn92UAaWVlCd1uR/q32DNSO2Tctz++AN01gHrv8/d+AF3mKmljjlNCv5qSEp3am8eX77A/0z6dNSrOH3cQZn7Q8UbmWEqQcFwz46rwwmSensDKCcNmSsxVNDQ4DgIVxWLf40uvp68xHWhlvHRvYEDPSzf593Rg1jipTIts3g5I59qDGxky0/fBBoInYjPXv0h5Rt9z0/adXM8UKN8bzJku+Rsf0+55/e/R855tsxa4Qf88efW/3t7oPmvZWQvMWuDWW2APQOfqj6DbdUN4bohRr8DLL72Jv/v293D+3BW0ml1KUgs4J1BnPTk3Ui8VEGUC0Kmgzqx2VrcwjPchWXoM7kOfRL36FHa8OaSFB/gUizM1nONMOAGfj5LUYfEP1wlEAJWAxglA14GDGXNbfz61iDFCWr5bwSlThF6FbLgtrzHrzCMPnzyyhE8tlXhmdQ6rXaBRqyJ70wHiuoLH7yLYFVQqakwC5QlPJb/OOnPxThe+s3qcG4r8jeY9O3ETnFsGAP2wZZK3dckE5ALwNRMvwRBzhwnoRGAMtdh4+SGr4oGUyTKpjdYa88wA8zMbwBsXd/D6+XWc3kxxdVhj5LZQBU2kou7MGvz7dJImQBfPe94PBehc+DG4wP4iARqnQsnae4d9ylrdVQjFfYBAh1nJDPPVDpqDC6jPvITi3KtoD6+gS1FBAn32dSc07VTBp4sBAToq0BOAGgwUiuv3+2g0GvjmN7+Jr371q0jTdNdzuder3v5xfn4e+/fvl2NYSjuBEH+fbfdTC0wvhu0zpa+7FzkkuxNA16jzGn4YYIgUGSLsAHhnE/jvb25jKyRABzKPASXAp9BbEUjwMTWxm5YPrK+neOv0Wzh36TI9BBD6DQTs7BXZOwU8Au6iROzVaOZbWI56+PwTLXzycITGcB0NMjn4HNBpQHzZOb4rxd0LPTRbMZaXl9FqNVEUpNYzsOiLm4cGn25vCXc/16C/P0C/fv9l0HMsIXpdYMVmpWKJvt6rAL0cA1RTJrYHoPP0JYZvJkT7VIhmg0xyZGntYRBM/a5z0/W5KhqIvT5Al2YzwHZvll8DCXpfpsHvrYw07wnQb3Rfp77InseNmDZ2XWHFQsfXYhcYu77DrBv2Po7vdR4zgH4rt/1js88sg/6xudWzC70XW0AnGM2WyGKLWVpJ6JLoHSCgDVlS4U/++M/xT//4Y7SaC5JFJ0AXtXI7GRC024yla8CRqFA30Hfa6DVX4R/5JPxHnkU/XEavjOBETamj1CjzhLYt5zQFuieTun4hM0c68Wv9MCcxPXcV4uKrsAFqCICujEJ7lY3ESo22RsPBNhaaHubDHI/u7+Lh5UU8vrqAZw4C+1wVhItrIOICQLJdhSiZM6gg2XJZlrJGM4Nnsqzy3YTOxt5M1h97aogJzO1GeMkFtVCaGYSYYvXbLLvB6mNXLmvJxcOWJQMhalVHoEgq+3oFrKXA2S3gtfObOHVtgDNrA1zpZ0jdCIXfALxIasu5SHQpInW/blMAvaQiumFPeLSRq3N4hnXBnE5B6zLeScmmEBwRYJdig9d2crQGl4GLb8I5/zq8tdNoltuY85SxIH2NlHTuS/ZIXcGnNRaP4PtwvUBox/x59NFHBaA/9dRT2NoiWdksBMfZRrW+s2CdonuLi4tYWloyyu6aweSxbuSBfr/ergf/vD84QBdwIAwdlWZPkCFBhDUAr18Gfn56EzthG/0QyD0GnAjQXfilBm3oU85va7jAxYtbePvUW1jb3IDnNhC6kWTmBcD4HAcr1HToqFLM1Tt4dLnG5x9r4qFujni0KRoLdGcgQCfwtkwd9v1Gu4FOty19NAwDZBl1Shz5HIOFH3eAboHzpORDNSbGOc9d4GgaOSnoZFmWBa9yY/eAqevRxnc/R++Xgf3wnjqbQec3CLvNZKf1G7UdGByV+VCYQ/pJu3Gc5hjN+VMZXDfHaWGbE+jbNhpnrc0XiICm+ZH52mT6P5wWeQ+Ku2jlmFaxc/w4+KKRthsDdBPguM5J6zpImWLaBtoXJkEd5WXwwsdLi+uU2t29HvTh3InZUe9cC8wA+p1ry9mRZi1w0y0wAeg6wKtQmmbRmZ1mLXoYzOFv//q7+PZ/+S6GgxxxxOptV5jZ1tKsJAXYTMhcZFiqW0nxI7eBba+LeuUoomOfQ7F4VH7PfVq6GSr1rjzMVPZpD8dNKWu2kHgC7PXCp+nWOiVRhb0q1fu8rnI0Al9Uk5N+D56cZwK/ytCsChzbt4hnjx3G4W6M1RZwZEUXwE1Plds1FGBJ9FqzHnFSnKap7a19ph+6TKRKcZ6+nJKTtMtgx+4swLStONn1aa5AkdksW7tKgM7zYe59SOG3UYHLgxIn1vo4u1Pi7FaOl89ew1buIQ8acKMuvEYTRVkjJW0fQEhVZ4pU3V4C7Kb73B3bYQqg5wToJptDAB3UOXxSiGWB4oo2AcsmNHhC4T5SDjLEQYkORvCvnERy8iVEV4+jMVpDXKeIfUeCMtLLPAoP6mLQZZuVhFe0FGSwpsZoNMLKygq+9rWv4Vd/9VdFqyHLsjEYn9CBdwP0drst2clOpzNuFqsVoeBntt0/LTA9Hr1XBn2ymK4pGkg2jAuMEOB8BvzL2QSvro0wjNsYBgwuKUAnS8mrCOjYH41wZQGcPn0Z75x+G8NhH2HQhOsoQOdYEQQ+aorJlQX8bBvL/hCfeaSNzxwLsOhuw092EBIkeeoiIJlxuhrQDrCu0VnoYGGxi/n5rvzODPoMoE/3yN2srQkZ2cCeMeDeC87tfMWypqlSlj0Z0fF0ct3j8BiGNnUXHhKdy3QFQKCtv9nt+gB9mq2lIrMK0m9kJ7mrpaea0AJaS6ifzopPT8HTAF2mgj1D6vsHQG6zYc19ux5At2uW6VZ7z6lY1iuTsUOnNp3LpSeYnafnc8dcsJ0H7WdtQInx+RlAv817/ADvPgPoD/DNnV3avd8CksUdz1LWNEvrnSkW59IPO2jj7Jkr+Mtv/S3++cWX0Wx0EfgtZEmKhqeTKynE/GF1LTfNXtYoqfgeNUDn8V64iPCRzyB45DPotQ9iqwxRC5Vd66z2brsmWgOubFRcP2sV0k0dsl0emLppTkJCnywrUeDmQjVyfQSeg7JQZ3AKKfFvFZXsUSJ2a0RegcPLXTz96EE8sh9YagH7G0DHUWE5ep9L9J6ieb7+22ZERZiJS25T109f63F4fJxNUB9x2djGxgJN7NpYT2/q15l94ORJorStUlRPc31vOwUyFzi3Bpy4eA0nL23g7UubWM8cpGEH66MaYXcFtR+jog2epBE0eyuFBOJjfp8DdNNmmUsFf7W68upSaehVLS4DUpJhBAQ1qMEihRJePUQ3SNFO1lCdfQ3ZyVfQ2r6EuUp9pBkEyZnNJjXedEZP4kkOnFJ9orlAIuAnnf3pp5/G7//+7+Phhx/GYDAYZ8BtxtwCbqk9ZhbSdbGwsCDZc7ojTFPgZyD93h875QynV9RTTKDJottAFpMcnHzcLIvrGhktxlwfPbh4e0ez56dGHpK4icynFaUJeDKgVxm2kBG1HPWBEydO4tz5k8KooRUm+7sjmXZHvNXp++gx2z1ax+F4iC8/tYRnD9eI8zX42Uh4J74fCEAX68tSaezsg/NL81heWTT09kIAOpkd8rlZBl3G65vfJpBot8OHZponmwX57DVT7IwpYUxHtDdu5Rxu/qz37jGewqiXIpovWoM+ThILIDblYOP53T4P+srrnwaUe4H6LrA5dQIcjvnZjC4c5th8T9Q+bPx+6tm83vpiGtTecmt8ABr7jY6tp2eZBfope/8n12Ro6+PsuPYFnY5Uq2c6SPHua9obOLFnY5hh92t52y3fsNmON9MCM4B+M601++ysBe5wCyhA57Sm2R9r+yWZWinh9RAGLVF0/6v/5+/wl3/xN/DcJjpzi1LXSKovM9o5adYUGaKtDz3BZbIsUBYjBI1I6p23qgaKlcfReuI5JPuewFoVo3YbBlgpMBUKskzaeyZu1vqyltKI0pDeLvlyU5MuIGiKQkcGAI8VkJpMgM7rI5e8kipLoYyL0nmaIYx8eI4r9nF5NhJhuciv0Y4cdMMaS00Pjyw28ejKAo4t+zg0ByyECtRpr8Zj0XJMQxNWDV5fKSpngZmw781nqPbN1YQAfaljNwJzBpTzbrCOnECc/yYop9hbLwGGBXBtY4DTlzbxzqUBNpMaO6McaeVhp6A4X4TG/ApKL8Igo0+9izQvZOEd+oFkzqV+VITp7+/4OXsEFzUZgy4C0Eux+fMrAnBS0Uk1oIAfhfDYh9jm2rpR3cMStuFcO4789Ovwr55EJ9kQ0SxZLEngyRWAXtO7WkS3NJMOUxpQmVp0Zsy/8IUv4Dd/8zfR7Xaxs7MjNeQiuGXAjhzTBEgIcvh3Zs9Zgz5NZ7dlDNNZ9zv82M8Od6dawD7Q44W6fZ72ZFbN5yZAgf1WHR5otVa5ITYAvHS1xk/PXMU1p41h2JASjGnKtGVxUA6RX7l2bYhTp87g2tpFhjBNP6IuB0sy+JyT3loiqnOEyTUcm8vw608v4rGlBFG+DidnjXoN34vEkYDZXFGJp32b72BhaQmLS/OI48gwQkzQk77uDJB+zGvQbwjQPwhoFgaQalkYeDsGabspz9O1ZLtZY/cyQLeAcwzkDSDVR+/dQYXrZY8trt8LumXF4lQC0Dk+2236c3v3nX7k71jmXJ57S82/uUHFXu809Z/v7e5TBoxL9lzVVuTcpU5fnWt2MTDGpzA1r1+nTt0GfGYicTd3zz5un54B9I/bHZ9d7z3VApwMZJHFDLMsuBS4ah0iAXCIwG+iFXXx4x/9An/xZ3+DSxfXEIUdhK4PJ08mAJ2+zZUHp/Ylos7Fp+MWqOoMjutjUMfoRfukDh3HPo2deBmp0xVAWVCszijbciJiBpSAyE6ypNDT03svQFdqnYkGmw/vipYzm06AVLsKTKmQXqrNlePyGlk7nAu5X0SRHFeEvlijPOptw68TRE6OhQBYafnY3/QFsC81Isw1Pexb7SCOfLRi2hgBsad176TE88dq0Ws+a7LZnAgz4ixDtXR1myHvZ8BOBmz2gUFFCjtweTvD+k6C7aTAem+ASxtD9CkaFTRkYU7VcAYxmM3lwrwoCjiiNu8Z9XcfURTJv9Uqj9P9bfjQ3wM9mRQ+3u+c1yISAGRVUMSt1P4j2XMClUgWPlonWSBAgVa5hfnBWYzOvoT8/HG0k3V0iz4a1WhMetDj2kIOVR+ehGF4T5k9H0nN+de//nUcPXpU/mxB+V6AzvfFXzoMpZ+RFt9qtZTVYPQKZvXn90DH+qCn8C6APoYKBmztPtA4u2hE2BihyxhMdH1cqYEXLhT46Zkr6DUXkVLrw2YHpbRHgZyUcLC8qPZw+twazp+7iN7WNQT0JxfxSnqfc18fwyxH6EJcLFr5Gp5eqvDFR+dwpLmFsNhBVVDl3RVdEQL0qnQFoPPfDFzOLy5ifqED3/dkzBBo5XoSvJVSphlAf8+e8t5AkLOZCllqFlyFUUUbRGz4ppDnrgDQvRFU1b6pDDopwdhVqmX64liobQ8gH9upTjLgtiGvVys+pm+bD9nfxaVjKvB9PQr79bLq71Ex/kGffH0W9qw9LJvhRhn76wUJ9Fym22vyb37e0trVxcYmLiwlh2o5k/lp18lTo8e+YdxM9moc7L5nN3Xpsw9/DFpgBtA/Bjd5don3bgtMA3QBFcwUGmX3kpzo2oXvx2iGc7hyeQvf/c4P8fwPX0C/lyIOWyKmxkkyYykdCMx9EDQRpHPaCUJgONpB5AcovAY2qibKfccQP/lZJIvHsOMsitVX4ZDKqROTiHCJyJexOhMYtBuga517LfXAMomJeJy2MxeyEzoxBKjyOghOXQGuFQIvpMmV/lcWiOOGLFSTAY2OKsluMpsu51Cl8MsMQZmiTgZwsiHaoY9uO0BnnkA9wkKng247RjsO0fRdqXVv+D5i3xXxN2bYJfhhugIT11xYsB68qHLkWY2srCTJT9uujd5IfraTGle2h1gbFBgWLvq5ixwB/GYLbjyH0qU1kiegnJT1KPBQl4UwIRh4aMYxyjwT2y5eH6nUrI3m70EYanb43u2e73NmsvTSGnMmtYVVoQBdFr6CVkh991EikCANAzoUxaL13kK5jrmNt7H11s+QXbuAeTfBHFL4+YC9TXZnVr40Svd71e5dZhk9B5ubm1J7/gd/8AfSb7a3t6Wd5eunBQV4PFPbS3DOrDsBOv89DcrZXyWbOdvu/RZ4D4B+o4ygZVFo4JIWa6qRcKkEfnK+wM/OXkHWWUFKVXXD+RXdTIdiWrpADwvW1fh45+RFXLp4BaP+NsJAbR+r2oNHfQ/HR284Qitw0A0ydKoNfGqlxnOPNLHirSPGEHlGHQX/XQCd/ThuhOguLKA7Pydzgg3qyXNBVhLdJO6ATML9rOIuNGMjPjZ5tRTkPd33XXRozYjqQDEB6GPFdjOhTWjflrs9RXe/ixXEewG6zt0WUN7YHszSsznPqojcjQMO1+te01lyBgak+aYU26dp8teju9/JQWUXQN8lwHa9soPd1ykijkbXRGrl7drAlLnprwrfbSmE/b7dgZ+Jy8tkH7sWkhXRVAnhu8/hTrbH7FgPVgvMAPqDdT9nV3OftYCNsWodNFcaJhvNjLooT7uIwob4ljNr/vqrp/Cnf/ItXLmwgbogIIxR1gUqr5YFXFiHiPwIRVbBC3zkyJFlCeYaMYZpjSzqYNufw1V/Do/82r/FdnwE63ULiNpwohhZUaEoUgFR4jdtpq1CbK4mFHfWGUvCVGY29ZSVCU5mLr0Gu4AYT1p2EWQmPn5KgwK66OXRqSirAnfq822VV8b+rpxQp7y264zZ1kLq2Ok5TOU8Zt/JB6jrHHHoI4gjxI0WvDAQWzMKj1E8j8GCfLuPfJQKaJav8wyjgWwBZqpYO06VcDdE6bFmP0ThUhDNtMUUANQlgalZkwD7RN1VqLGmb+qixWgHTFm43Wddd5xxmtAlGZhh2ytAL1k/7rAPMgsewXdduMkALRToEBZdeQfeuReRX34bbjZAOwTCcoioztBwC+TJCEEYI824kAxE/Z7gOW5GyNKBlAmwhOGxx57A7/7u7+Lxxx8f30fpf0a5nYEvS1vn+3xOSGs/cuSI9kSel4AdvUPTKu82q37/3ZuPyRlbgDCme9uFti6l84L0cQd5WiIIaGUGlFUJ3/VQlImIs6XGgeGNNeDnV/p4a2uIdG4eOe37RNEfsp/0DQ8o8hwdB+b/4wAAIABJREFUL8CgX+CXr72Da1fXQQ8DEcN0XPhhjH5awg9icdpoBjWy9VN4dLHCbz27iqPtBO3sImInRV6RleSg2ZhTajspsyaQdPDQqlDcGbTNsnRs+8dnIAwj+fydCO/dzwA9z3lfAwQcq015FoMoVV7IWBBFobLRaNdonFKkhp8B5bpGmVOgT51BSAZTbRJXxPr4ntwTMyeIk0iZC9ONATz+ZAw+36Xt+gDdZH95zaJtEMqYKWNgXoCiiHEYScA+yTPUYY280PfZjrbUZ6zpwvIPMqTyfMzssGMi+7qXA3VRyhwrx3EdYSdZi8vp8ZPna1Xl+crtejZtN9OcFobvrfS2wVxhqRnWlCQ/zCwsyZBKZEul5E6eOagYrPAG6UIj8wHnhqkzGmvIOHCl/p6sR/Yldf4QRxsRpNXSKrYnExI8FtuFmyQsaBgbBJIcuDf4GDfT6rPPflQtMAPoH1VLz75n1gLXaYFpgRX+WejtnCpkIrCZaAe+1xSq+4VzG/j+PzyPH//TCxj0M8zNLSgooRUQ55VM6eNu7SNnoXXoIyfgDnxkVCMPWxi6IdbcGAuf+CLSlV/BaO4Qhk6EUeWjZsqdZPcyERoyM56c1jQLShVu0pQpRZcrXdmI5IzrNMc1YZPIvFVR1xWuyVQYWpmI2Ji6ZBG2IzXaWJfw41JhJm3CBTdrNC1pXWmIFF8i35MgXaLcUrjP31UsjhlWx/ckWFF7SlIruBDjRErQnBSoc13ASNWqWYhblVUCeqVu029bAbuWAuj7YhfGOvz3qHm0AQVejwYilKUg4n73OUCvyOGoHQ2siERhrtfmFpL9LrxA2Bk5Fa1Ro5EP0a1TNEebqM6/huD8K6g3z8JxK8SRA4fZ8ypB0ymALEUzaiEhQK99OEGMUZ7RaU+1FUIPGxt9fOMbv43f+Z3fkQUQFz/MiCdJMgbd4wWaqUfnfaBt1YEDB8ZicbsWklNBl5mS+z0+bO/JoGupCv+vDzJBV1HUAhjIZiExgtln0tEZ2OTiOkWAHoBfXgZ+caWPU6McZbuLDA5srTkBOtk1BBYU3mw6Iba3+njj7TNYW9uQshpaqYm+RhxhkFTwgxBVWaLllXB7Z/DEEvC1Ty7hSHOEVnYNEYOnfGpqD81GW8p/LCOF4z8BenexK310L0APeGzRr7h9/s39DNBD35dn3oJQ3k+CIoJnz3MngVfaexqtF7ab3YdjBoG4S7EviS0r2OJ73HgcEe1j+ZVHZoSKuhKw8ofBmLu52ez3ONNtqeumX5RlrWVVBNGuJ8B8sNNDleUiQDhIk0kGnYw4G/Bi8MKUWhDIt9ptZSf1dkT0hQwl6sd4hVqI+QEtADMULP+g9kdVIyQLzpRlCACW+Y5BeX3lFnK6vo0uPAHo9l8mQGFuyjSDymXAnOKgLF8wDiNkvIglrPkbVztWQFSfCw3kWGcFa/tp+5IbaImfMPKkrJDaJiECTwM86iSilrOyvjOMQ5lvGOzjvnezA82++55ugRlAv6dvz+zkHvgWmFKEHQN0TgoC0pXGKJnxoAXPjZEmNU6dvIhv/fm3cfydc+i0V5AkGTynRBi4KDlpVg4iAvGUCu4xCgp2kSrM43o+Mtajw0W+8DC8R78C79Anse00sDYC3EZblYfTIXxXxeKkatgJBKTLOUqNMYEY14fRBJwaFeWxDduuTLreSRvZVkDvwK3sMTm7KahWSpipbTPCcwrOObn6IpwntcjM2tP7SIRbmH2qJaAgGVwDGMe1cnaitXlsRrxFa4wLM52UKTYn0XRes0iuM2BixKZk4aPBhVoWb6pYXrmpRNEJT7lZq7G9IjzvEtkZUwP30uPupx5PSD4B6CIKx0wV28OpkDsucs9D7QdIixxxXWChHqGdbMJbP4vyzGtoXDsBZ7gBNwoQRFxQ78AtUzQdljQUiL0YZSEyWxIcSVjqEPGZ6MFn+YLfwH/4o/8Fzz33HDY2KPMFoa5TJI4LU7knUyJxkoGPY6G2U8HdZs5nQPx+6neTcxULs6kUFxfYAlupfSAZVWBreyAlJd25tgR1OK6GnnhcqAOAE+JKBbxwpsLL6z1coasFbfooaFm5cgwC9FwsG8nlreAVwOXLazh97hJ2NnvwmWkzwUQGA4dZCdf3UOcZ2k6KueIqnll18cXH2zgQj9DINiUAmnMcqlwB6BoXUoBBYLi6uop2ty2/F0Uu/Z1/13IM9Uv/WAN0U27AEimBRhxr6gppmqn+h+MhjGMF1kYHhICV7SZZ98CT4LXMSsx4GtFQBWUTcreCs9zoVDhybwLfl36XEIB+EEG6D+nxmk7uajBbS7eogSKUfwqxFgUCsgDKCkWSYr7RRuwHUhrkBRQnDIX5wSy6BN3JKKqBrGQbqhMB/z3MU7gMfjQigf9ZmSFhGRr1VzjWch6lbg7nyJw6Iy4Co7JvPdkJzOXHBMKp5UC9nFvdJpokegQ7/47XGTL2U8tHZO3GTD1Zi9C2kDO+68rcL+sOU3InQLwqTJ/SyVrmCnhmznCFLZCynM0wsCR7TsaB7MrSvVICIrqfZs4lueHpMXSs0vFqts1a4HotMAPos34xa4G72AKkXclCawwA9WTEs1uodKRIMTssZjyIwjaG/RI/+P7z+M7f/TekCet6Sd0uhMpZMZte1YjCJnKCTDcUOrZEgacncAdYq5oIHvs1hEc/i6y9ivUiRBa0UAcUn2MdNYW+VEDFAnSTg0ZYpcaznU7ktl5X1doVfE/C4jbKL2sesWCbNDgXRhOv2d30eEuDk0nXUg9NzRgXziJORps50ls58Rm7GSGfc1I2tHmCbZ1wCcRJb1T6Go+f+i4qV38nOOe+kk0XmXcmC7hw4TnqPbK+prKQdmsUHlX032uKnSyhFKRfX6znLnbBW/5q9itVsNUFHcG5lj5ogMUCdPEqL3K0nRyL1Q68tdOoLryJ8sJb6AzWERQj1HEA12edLVX8R2i61MetUY3Yr6kAH0oWnhmauMlszY4svL7yla/jN37j66LGvrW1Na4dZ8aU2bFp1XabBaHKOwE6gfw0tf2WG2K2411rgWmAPgbnJpDGk8rzGlevXpU+urS0IEwiDjiBy6BPqR7o8HE6BX5yOsMbWwP0gghOHCPlOFDQYUKZNTkV17k/F9ujAieOn8La2hb6vQECJ5LxQ2wrfRdJUSo1Nh2hXQ9xKN7Bpx+K8OwhH0v+AEHWE4OmivoNNdCIWyr+xjil4wgLZN++fYhbtP/jmKRAgOOXBpzsOHIb6Udz1+7bDLpQ2ZVybl0ZeC0sXyJQql06gxRKvabwKYGo0ZYgeKJriOczS6p6GbtKXCRAq6UvNiMvIH7Ko15mOZNpvxsPgISLp26/pY8LGOYobAUOCRrzDLHjoUFXlYz+oAUafgy3VPaAzE2cH0XEU//NZ4MBDjoZJEUubDwGUjd2tpGUOborC0jdElmVIadValVpiYdLe1gGywE3V6FZObzJoFuAzu+iDedtAXS5CZM5dQLQ7R1huYJZVzCYx3OS342HgxtIyRt1Y1DlsubxKTTracCefUTsYAm+ycAi468kC6dGUVbwolhBtiHvcZmgGXhm0LX8T36XNZi6Lihbq5LEyd3sP3ejz86+8+ZaYAbQb669Zp+etcCdawERUzNCVlPU7TFAr0t4PrM3HtKMCr4uGnEXWepgfW0H/+f/8ad45/XziAPNsoxpWsbCi5MEVYFd1lCLDRrp3QTeNQKvxrUEKPZ/Au7hZxAe/gSS1n5slg2kjq82aIaORQDOekyKdRGoesgMQOfSiNF0a3A2UX3XRpoIx+lvutmFg0T4rb+oiNsoENcJfeLNLvB3DIInVifcPxP6u+4hVHJDYdNJeOKRrhR2BeLyI4GHWny2rVDfdO0x17+TrKrWq0lNs13UEq+zRlH2l7y6UuqNqr3Ni08WUPqJsQDRnoXFnetUH92RFKBPRJp47Z4JlvAsSHEXRWRmGMoE836GucEl5GdeRnXxVXgbF9BhNrLKpfyAq8SyyuCQDeI68B0Ho/4Qod8QF4KaYnxZJrV/nl8JyP6jf/8/49ixx1Q539T8jUYjyZJbaru0uqlF5Ct9z/nDxfqsxvyj6y8fxjfZRa/0N1M2osFMdWfY2uphc2NbMnz7lhdFxNEm3EsUMmoM4OHVHeBnZwc40U9RNlvk7ErW0K3Uqk8zYDnimL8DO9spXnvtLaELZwnzcKHUMpONU7HmXZ6FAm5GOvsGntpf4bOPNPHYQoF23YOfZxJUlIxnBcRRU7zQWa/K8b7T6Uj/9kICcmUW6djFLDHHIjs+fbwBusM5VNxAmOVWoM0sLxuIJQyaqTTZT9KrqT9ibOwsUGLww44RBKs6/xJUeahyBepiXyrZUzKGlMXAnyDUzOzd2IRPYTXujLCZzVRbbRthC3g+Ir7WDiIGqwcJwspBq9EGtjMgKSB1X1xscOIz7DF5UBidIqDna+QjY7114KEKXAzqAnnsIPFK6e8S6CYzRcZu0tNqeKXmsieq76ZM5EOpQbfzq9W/0TWFrIuY8CAjgMZovBbO/nz4fPN8k/3lFPCqFCgS1MUIVcnQHYP6tIvVsgk+o6JNwGBN7WLEun6xF/WkDE4V3WXRhtoJUJQUn9USCZe1Wda5xZRR3Q69/270udl3frQtMAPoH217z75t1gKTFpgC6LX4OrPi0YBd0rcZ2XcoCBQg5YKOlDG/hdGwQLezjP/8p3+F53/wApIBJx4O/g4ck+FJsxFiL2DKEZ4bSDZTRNnqEr6To+lU2MmBneYq0sVHEB39LNzVJ7FJ/9/aWIOZjC+p7bRiEyDuEITmiGiFhVoy65ZONskua531eOnISd28I9n8qVmJdHQF0qYm3IrOGYAuxzDUeTmiqMerqqqKzpiacNOqFlRPMkwmACLBBqWyC2OhVLstZlnkPVkoaz2YZKqMMBCzV2bFNqbI6TnoYoBVp1bpVSPtWhZgAw+7uruAWRPtv4u0yDv1CNoyhYmOAnuC8Xc3X0LLKTJzozJFp96Bd/VNpKdeRLT5DqLhFlpuIJlHLpKlv1PIh03KulDXR5Zq/6CuAunJvV4PeZ5idXUfvvzlL+NLX/o1EXzr9/tjOiLBOrPkBOrWPs32C2YmCc4JgGyw5k61x+w4H30L6BgpkpCm9lwKXWTsyYsKV66uS/BmvtMVNfTQM0+rgGM+7x7W4eCFyzV+ebmPc2kFt90WVg4xCxkihGbcqrJAM6IWB3B1fYBXfvmK1PJWFOSsY1Fjl5pSjiUSb8oR5QNEyRV8/pEIzz3Wwf5wR+zV3IKYR4N6HHdYkkTGRy6iZZ4wQpjxJ9ghhZtaGip6qAygQjL0Qqq/7Ua/nzPoEsolFqR1ZZlJeY0bMLpaoChJX6dYKnEYx/gKw1EPO4MdKRtjO7LNrYCk74UIPVKSCcRCBC5p26HczKr0hZfNeZog3fdiyRTnxeiuAfQJHN2dRbbzFTPTTT9Ett1HswLmGPwe5rImwLUtXHnnJKqtAbKdPtJRAp/lFkWBtD8UIUR5rnwX7cV5NBa7aC8vYP7gKrCyCDRjqh+iDGrk7RiF5yALHPSqDL0sEVo825dtZIXgLFC3iu+33XENHJZn07Dz7DF1nlXWnGdtbEUcknOJAehlhjIfgU9t5AOhW4n+SZ32kA02UaR9VHliwL0+pwT1ZNSJKJzjoDk3Dz9siAhtwICH10RB/R9QXDYS95K0cpCRL+MyfE1wr8F90ccRUds70RKzYzyILTAD6A/iXZ1d0/3RAgI8VRAOpKlPAXQBPQ5BCydKXchxcaZ16CUWF/bjlV++hR9+5yf4l39+HWXhwgkbEuEmDTNN+og8V0RYQKVginVJvRMjxTniPEHtBtjwm+i3DiLf96Rk0uvFoxi6MXICWleV20snRObQ41ut21h/HlUDMV9jZt3SylwJMug2DdYVwOmEKT7qNuzPpbQIq1xnHwvwJuo3elypN9c4NV+tmI9MnDJR6w4SNJCJmEEJDSFYKqP8XdqcsW4F7WIQJoJ4DIT7su9EYMaosTM4wSy8YH1rI+ZPWajs7nbvnnen6Pym3OBOLLDvVme3TAjW8kubmuAJ743c19qFSz2EukKjShH0LiI9/XPg8stYzi8iyvrw0BDw7VQJeYMCzqmTIAscsfbTe0gROtKSB/2+1I9+4plP4fd+7/ewMN+Rhc60BRUXUvyMiDuZrLoF6gTzBOi2Pl361J3wqrpbN+Fj/r1S3qKeDQLQGcTks0zK7SjJcO3qhtxrigJGoeZH1QKxgMt+AwcXcxfPnxvg9e0Ca6UHp9WWhbtkuyrWpzKIRHG4EiHZTEWJy+s7eOWlVxFxgZ0zwxrB8ViGwbx8CSf0hDXSqhKE/Qv49ae6+OLjc2jXa3DTnbG9E0E665sJ0HmeBOjM1O3fv18AOq/D1p9PA3TS7fm5cQDxNvrBfQvQDWtCJ4YSlZPB9am6zp8MtZtifeM8Ll47g0uXT2OYbsOlYJ/HsVsDfwXBN+umxc40lHvtugEivy2uKUcOHkUzmkersYzIn5P7XOakxRN4UnnAssdu4wbc4q4aoNbBVy3DSBnXOT/Ma8QFEA1oIhgCWwPg7CWkrx7HG8//DFunLmCpFQkQJQhlNCqi3R/nZ6tw7nkYlTkQBRjVBfxuC/FiF/0yw9KhVTz+ta8BR48CiwtAKwA6MXp+hY06Rd2OJdOeM2ttzs0C9els+u2CdU07qNL8ZCVhtW5Ell/vEOdrSU6wbM1BXeSo020cnCtRDq6iv72G0c41lMNNOGkfTt6DW47gU4SWrjCSG9AZnUwuUfl3+bzzDwGcoAE3asOLFuA2FuC3VuC2FpA7LVRhB2XQRloHGJWUUWXdewCHgoOUibRJgFvsB7PdHtwWmAH0B/fezq7sXm8Bo3iuYFEzsZIhEbV0IhyCci40h+N6Wk8odj6iqIkqcfD8f3sBf/nn30Z/UCGMO+jnBaJGLB7ioUNwVItgCWi9xonAI2jK4aWpLAh7NTCMF7HZWIVz6BnMPfoZjKJ5bCeVWK8xGswseeYyg06SOKPMtHPTDHrusi5LKaUTgD5VZG7ugZ2UxddavL9V5M0ngJLr133GmXezw16QOwHouijhpGkp8Vygj8XarD+uqr8YsD2hIqpwSw2H2SlhF9QoyDUlQpQsO0WhtLZRAKIBcvb7bdeS2nTNrdsrFZBvs8ryvogZaYBCaPyapzdiePdQ+Jx9bldmf3Ifed4Tv1xzzSbQYusLp/10dbFYIaAlFUq00i3gyknsHP8J/O1TWI0G8LIByjJA6LN+t0BdUuyQmgA+korlA8w4qKATaBWUZ6KgvW/fKj77uS/gm9/8pvTHfn9nXEtua0yHw6HU8VpPc6tIbMXh1GrJZiXf3V/v9aFjdn7aAkJP5hhkcslcjvPfSVFg0B9ie3NH2BLLSx15n2MGFdfzPIMXhBgAODMEfni+h+ODEr06gNtooUwTeLTRqhwRe+M+tORiQG8wynB5rY9XX30NbSnfYFaNAD2QetyCVNkwgFemaCNBuHMWX3umiy89sYAovwxn1IMjmXlH6NkE6GHQlP6aZRSDC3Hw4EEsLHSRV2oXFoa+UW3XmmgKofG5uP8Buh03db4bb+NxyI6XkzKnaWaW4+ao3BxewLE/xVbvKi5cOonzl09gp38NVT0SoO75BYJIRT2rOpXgN6nwDmKwvJo2bKLTQrfOykHottEIOkiGJeJoDoudFexbfgjLiw+jTfCFFuoiglcGZu428PBdzKip8zcXN+3cslfkzV7/VKuMhd9kHuIUZT4kQWUzdPE9Cq41c6CTVghGNZBWwPEzWP/nV3HuxZfQP3EB0dYQS26EZu2iGDHYSfBJUVXVXSElfTynOrS3dEEd10T0XoAi9MB4FJkiA2p87D+C+Scew75nn8DS558FHton1m39ho/NKkUdhjLfy9wuQF2Dt/Lsigf7bg/1ybz63iPceLaVpQMZayyn0wPrXKwNI04vsmYhEE4ROTT9zFHSpnN4Fdm1N+EmayhGO+IgElQ5Aof57lSYgizn4zMvqwAKDFayAtDv4LhDRwDJqIconAi520LpN+E25oF4Hp2VhxEvHACaB5CVMbaLAIlHxkFTQkR0L7HJBnvmqhW0u2fIcsiIImp6Qq7urrI3ZnPQh98CM4D+4bfx7BtmLXDjFtij4r5bRExp2FzEjQVsDL2KizMu6q5cXMN/+/5P8aN/+gU2t0YI/Tk4pH1TFMfjhMi8eSFZZMkKS46J2R2t02MAIHEDbLlzGM2twj/0SURHnkba2ofNMkQRtJFRWMbUdXol1dspBqa+siUFwOiHyuy5UY61E6/WhXNC5gQpFXNiuUUV+VTqwIBGmYuw2Hhi/gCkzWk4NU0PmxLeHZ/L7oa/Xk77/T7x7lv3fnBu97fYkMONXu/uw2Gp+BNPXV0YuJUJGFmVfbm3LAnQ+165WhdrgS/7mzAQqC5tAiJxnWGpSjE32oB34S1kZ16Fu30WbYwQcGFdJPBMX5Vlj9EP0ECLaieQnsxAktB681R+//Vf/3X84R/+kYBvgpuJiq5SXS3zwdrk2Baem5sTZWxbn/5RtLytcdfs5/v1nI/ijO6x73h3BE5O8AZvT/7AhTkDjiwFkkyo1niydw7ET9zDiROnsDzfxeJCFzGzeTV9yj0ZyURl2QuwXgNv7QB//84lXKtD+O0uRkmBiCUWvocBQRu9nUmjzgvMhSE21nt44eW3kVDAsEwR8BkpKOZWo/ITQUqSzc9TdN0cD7dTfOWJJh7ppIjTdTSYt5fAIs+JmV/WoLfH6tBKb18ylHaFHJNtEgjU924/wHf3MuguKrpyiIgW3R+olG7qyI19J7OVyrzKpTxa/m3LkZwh/HgbabmOK+sXcebs21jbvIjSodo4635JYyf7Sa0wLZiv+T1QTZe64HzJjCYz7plaerLenAGXKpDEa+j5EhisqwBz7VUsdI5i39JTWF16HEE9J58jLb7MSFfmtdDLDybgQgu4DD5LI0p1tyD9m4wfZqxdemRXtdr3Ca40tmUG1fazDM3FLoZljjLL0REXE9VDoV4B710zipHkCTq1i+4gg7OVAa+ewD//8X9GduEqgkGCKCkwVzkC4CkQJ5ll8WUlYK3gSqBcg6pKRVfAK6JoToXC85A7LGnj2MzNQeH6GDohenQtWGii/eSjOPKlz2HxM58CDq8A3Tb6kYueWwq4Z7kGWX3inJCa8gNjM8rL1WCD9m8biLBjJlcx+q2qxC4/ZD841BHh+4mwDRkf4Vonr2iz50vQwS9StN0MnWAEJ7mK4foJbF09g2J4BUG9jaAeISpzBLR4FZVGLX8Rj3OWbKEC3dQcWeNw9GDwWAPvnqOivKgbJpkRiXVq7nJtxBp0F26whOb8UbRXngYWHkEvmMcWbW3dEI7XlPvqlYXqrnh0dQDYOizzIttQBHBlzWXSD8IWJLvMAvS7o4Fwj80kD+TpzAD6A3lbZxf1ILaAULHF+1aF45hpIbX99deO42/+6u/xztvnEHkL8NxIKeaihJbI4qTkAkeETDhTBqi5qKRXKTJUnod+HaIfzQMrx+AfeQbl8uPYiRbQdxpCzeKiSHL7XLGIdyhr/xjB361uLr7mDDYzu0q6PalxFXSCY9ReALqLxKjpRhVt4W5/kfkg3u+P4ppsLb9+l1XgJ8uCgoDUBTAK/aY/1Sy7IJ3U2NvJksoo1VI4hws4KYNwK7TrBK3BOuJrJ+FfeBPB2llE6QZ8UiAFWGn9nQWvdjFm+7i1GCRAZz05t0OHDuHrX/86vvSlL8l7VvDJtpUF57a+XO2WnDHNmVRnC9w/CsA8LTwoay4jUjh9nh/Ffb5nv+N2ATqVmQNf6joTCWZ6SACsb+yg39vGYmcOC3NzCH0XRa0MDVE9oAqz5+F8AfxyHfjxuTVsOAH8xhzyvJRspOMHGLKfeq4EO6ssRdsJcOXyBl549YQIcPpFgoBCclVDsvlVMITja9mSkyfoIsHjy8CXHw9xuJUiTrYQEzBS0MzjObFQiK4bLWMH5kv9OfvpJDt+HYBOxtWUcObt3N+7CdBt4FeAkAT9jACeZCpVH4RTFsUjk3woGccwVvZLVm3i3OWf48rmO1jbvIy8GsENCeUycYMoqwJRQCeHUkucXAJk1XWRYKNEdtoSsq49HrsQgCdMsaohFqBSaUYBtHIo2VPPn4eHBcThISx2juLh/Z/A0twBFAWV0j0szC3TnQv9LTJ4WkYDAyL2R12YksHqKBQVcColcF6kJagQ7qk3IIKjgF+qB3cVBkiqAikqseyKklJAvZToMFg/TCVoVPeHmGNt+ckLOPntv8foF2+gvTlAub6FMMsQ0SnA8RHxWstCYCdRrvqBq7gpATrnYg0jap8TGr3YkSqAHquUy5jPcrUQSRTgQpVhO/LReOgwuk8cw6HPfRrRc59B2Q6QLrSwhhQp9R98XcM0mpE8iwy68jZMA3TJeotorPZqpfJrxl3/Vkn7qHgfK8gZ3Mng0hGHQQVJStBZpMKcHwLDdQTDa3BHV1D3zyDbOoMyuQq3Hkig2K8zRLQuZMBPMtVaOsA1DAPSDFYoQJ+4lpQSOKJ9rQXoDNARuPsoeQ5eBtrNsiQxzwOUWEHYfQTO0qMo5w8h6SyhaCxhkMWyHuN3U8OGpXp0K6m9UMYHFablvcl2AXRreWvn7dt5/mf73rstMAPo9+69mZ3ZrAV2tYCl5FpfZ0btG2ELg36G73/vx/jO3/0A/e1SlN5VO4kDvi5IrECahJsJumrro0vM7oofb68KkLSW4R16Et6hTyFfOIJtl/nOaOwVLvIqjLKbDBNp82JnJpMppxid2DQBoPR1RuVD7sP5T6xWXGSME8jiRy26ZttdbAFLDTQLIAGSU4r61h6OmRRZ2EpmRRdwAQUI6fnsqkJtXpESWKDtFWgW23CunEB1/i04l06iU2yjwwVNORSFZREcGwagAAAgAElEQVS+YmmgKROwwHlS+w8p7eD7FIdrtVr4yle+Ihl01pIPBoNdKuzTWWoLvkkPZjCLnuekt5NGbAMAHwVAf6+7ere//y72uMlXTz/7UwSD982gS/ejMFiCgDRa+BhkBfzQB9m9J0+fRGeujcVOC62QsERt1Zg/J+yiZVbmAO8kwM/Oj/Dq9gA92k4FTVkkO2kBNyBAZ1pRLZeQ5QiKGmfPXMK/vHkKgd9AQAYHhcOqhhwfHoXK1DM7KAboYIDPPtzCF475WPF3EKd9ybqzBp7lGISOHEPJhhJWVBhJ9pz9mwBdn4UHFaAb2jrLZ9jmtryL2Vta4FWZCEMmWYKCgZCGj0bbwyjbwomTr+PE6ZdQ+lclgy5gKeJeKbJ8BJfjTzNGljJcM7WZyYaq2qLiTfE3jmVeJhl6rUDi/VSBOOE9ifp3Co+AyfGRDAky22iF+zAXrmKpcxjHjj6DlYXDyHo+itxDM+pIoIfZ0YgWkoErAcWC3thRQ8XGDION3zE9h2rPJiPJsEJIoy4KhFQR56xZqJ0Z0hyrjQ68UQmcuIArP3geZ773I3gXrmB5VMLv9dGoHc2K07mFauSGCZUb9xjOyQTDMnuLLal98owIq0wGlLEx2i5GeMQlD89xkBc53FYLG1WJbWqINFsYkCm0uIjus0/i6B99E3j6IRT753A26SGao52gi631DRHyLOjgweNP36Jp1XfDYLH+7pI5l0QBg8cUbnSlzp0RNC5rhK3glWi5JYJsB82ih2LrHLK1M6j7l1GPrgL5BgI3QxyIj8t4fTKuk5HsuAHoDOiI7o4B7+wgBsBbn3kmOlxJepjQhlugNAwzrtGKgm46LRReF2m0iKqzhGjfQQRLDyPFAXmfI1Neuyrm63AuVa90PbYGJaxYrhXEszmYe2Icn53Eh9ICM4D+oTTr7KCzFvjwWsBm5TjJewgQRy2sr/XxrT//Nl746StwEKLKqVDLqC4ButKHZZNXXRCpldmkRjuh5ZDTQNE9COfgM3BXn0Da2o8kmEPphsiEWme8fgnIBParV7oF2QLQCcKNdo7WnGkEmtl0sRaifzhBvFjDsIZvut7qw2u32ZGv3wJjX3rSL5kqEbE3LoAmlW6yaJSst9aiW2HAkIyIlMJLkWamyxQtP0ez2oG7dRb5uTdQXT6BYP0y5v0ccx41EQYoWdvnc+GilkbaNScIzYJ0oc7LojbCY489hm984xt48sknwRpzLlqnKeTXOwb3JaWdntIE6dJnP0K6uQ2mTQfXeA5W2+Bj3ydNxmpvO9wMQPfDAEUdICOGroH+aICLV85j9cAi5httI+NF8zXWfTM4qePVwAVe7wH//eQ1nC09DPyGWCXRSqkcZfCDECN+mABd2MA5qiTDieNn8drJC2jEc2OADkcp7rVLOjUp7CXioo9lr4cvPrGITx+q0a23EeYjob6XVQ6ed0XWSV0J2Gcfb7Xa0k9ZjqH+53wGH1CALhZphYwBIrIHAmKdV8oqQUkuBIMdXiF2Zm5QYJCs4+LlEzh7/k1c2zoNJ9xB7Y+kVItMMbgci0RRRNXv7dRiyq+ERVbbGl6JNmsAWzGZio0RoAvFnohPgwieo+dACnyec0yiO0UX1ShCO96PTvsAHjn0CawuPg6/bqMqIhSM1VAp3gtFEIy0dhGt9EMpMxMQbrRmyDKjirpofZCiTfFAjr+0Q4sbyNJUqc6BjyrNZT5dqFzEWwlw8jzW//FFnPr7H8K7uIYVeIhGCVpUUbeZWbKjctoBqkgi52deeliJ+ej48bMEdhnvmUE2f5l4qgunYJzdFqfNwMOA9ep+iGbUxCDJsZEV6HebKJ4+gs//b38I9wvPIJuP0POAIV0LogaGzJ4bdX0Vfp1kzYVZtac+XTPoekOlnp1XU1YiSo9Q/cizfIA5v0TX6cPrnUe9cRr5+kmkm+fh5VuIvUyy5tQ88Rzaw+VCp2f7K0A3mXnDGuBaRRMNVhRW+4PV0VHrWVc936W2S1kaGszm88tEeATfaSOrAgxKD6nfgNdZgj9/CK3lT6OIVpAGcxi6IVKngcqLdI1G6SAJJk7aRbL6Y1cbE0j/2E8iD24DzAD6g3tvZ1f2ALbANA1YNM1qF2HQQLu1iJd++Tq+9Wd/jXfePo3Qa8vEIOsPQ6sVcCKRc6VgilAbafKk28ls4GFYeei5Mcr5I3D3PQ5//+Mo5w8gD7voFQ5S1tgFsWbCiwIBqe6GkiZTGWn4FJQhWBOWPevTWYPO6D1rumgXp7V4BOhq02Zo1A/g/brXL8mqpOt58l6qJraA82l7O3MhUqPJqkWTbvJZtkDvZlmElPDLBF1vhKB/Dsn5V1BfOY5w+xqipIeWWyNySUFkvWChnrlGm8AGnaQe1RhV870kSQSgE5w/99xzePbZZwVwb21tyet0tn26re3xGAQg2GH2nJ+39kqSvTS+yR/mPbIWTtaH3f5OMCbid7NtChy8uzHeVbVvEYMIS5aoKC7oukgLZikdrPUSbPU2UHsjdLoNAYDUx3BLH53GAmI3khpPqjlvAPjFeo3nT17Cut/E0I9Q1h7iIEQ5orBYiIwsDwEGrE8tMdru4Z13zuDU5U2pG/coJCnJtUBqbAmqaTXol5kEqY40R/jy0/N4cjFHI99CWBaoipQmbvDpNMDRsCzFtqvZbKLbnZfMIvuqqFM/0AC9hOdmqhtRNuDUTYDWZqIpkKDCCK4/Qtgk5XeEaxvncPb8a7i8fhpZsQknSJBWW5L9LiuyEphxdxDHoVDih8MaITVVBThxHlT2GMcwAjEpseF8pPIpskkohMFJo73hmTSly/CPyfSK0wQ/W/oInDnUWYR05KPbOoxjh38FRw4+g1a0H3XGQDkDQgSSk6CcMjk8YZoVJoDAOZQAnVotktdlvTep4K4vWW+KmSqtn/2txHIdIuxl2PnBT3DmOz9E+fJxdHop5n0PflEgGWyjyYx7yWy7ycjnFQLO1RqjkMCIgj8TpDfz97gtZG7X4JDN8lu3FKYGxKQw9pBUOTKp/XZAgXz2ZQowbnsOzrglBg8t4VP/4zex8q+/COxfwKgZY4t9uxViRFsz2pGbTD7nHZ7TODhAazKph9dztGKsmu3XWnUJ8AYUsS3hFH2Zf+LROSQXXwY2T8AZXIKTbiCkew0bg1EXZu4rAm0VcJXAtFDY7Q0xfcJYskn3EH4/6fTW4pXJCF27+BVrxFU1XtZYVgSPu7CdqY/vRKicEDkousufLlr7nobbfQTV4iGM4kX0vDYyh88CdYIcGbv0/ug4xJLCkjowoh1g3HJmCY4HdhadAfQH9tbOLuxBaIHrZftsNo4Tk+9Q3RcI/Fgmxu/87ffwt3/zPdRFIH7pvtc01EEzCTu11GhxkuKk59Crk/VXjIr7HrKqQp+0saCDfO4AGg99Alg+imL+Iew4Lfz/7L0HkF3Xeef5u/m+1DkAjRwIgAADSDFJFinJkmxZcpLt9Ur2zHo9s661PWWvvbOe8o5nw4xnZtfl3fHMhqlxKCc5rGXZ0tiWJYuUxCCRYhYpEACR0QgNdO5+8eat7zvvAs0k0pIopn4sFIHuF+4799x7zv/7/qEjGxzXNwA9idQ8qdSvyXirdktp7LKAyybINc7JQrOTDgCysMgCI5tr1gH6azxJTS69qdBf3ayJLvGqNKJMFDCbWjEFlE2n2TSoLi8v1FTLzxOCeJlqugDzx+icO4TXvMBAJiY8KV6eaWdRNjnivGz2PAJSTdeonOslQFeH3DRVavstt9zCwYMHFWxL91zo7fLzkq7+/GEsgXu9Xle6cJl7XsaxCUCX9/5mHy9HUy9j3tbS94W2L8clgKz8rt/scbzRX/9SKpevB9B1Qy5sHGy6sSO1RqZnlml2FxnbWNFu69LyrG5wq3aDrZM7GawMI4xYx4XLOXzpQpdHZpZY8WrETqha9sANKKJII7dS0YnnmSlE5hlzly5z8uQ5Zpux6sZtiWsTQKGuzpKTLddRSiWPaRTLXDuecvuuGpurHYJ4Rem0olXPBCiI+ad0c6Wragc6t0dHx3RulBFqb2qKu2UAul77mWiqKxSWAHRR3cZkdoegGqnWfHbxBGcuHGZu8TRxtkxWdIiyVYKqg+NK2oatrAS9pgWveUYeI273pg3c74xKB13Ajui3Zeb070NGpG5pgUZJ1OKLIvc1dc8X5lemhexEijsiD3ZV8aA1TCsPqAQj9Jqy8A1y7a5buWb7LdTDjWQ9AekeaWLrvJLaY5JExr1faPxiqtm//8pc9/rmcBKXKtrnuh+SdjoGwApwTxIm/Cru7CoXPvcA3YeeYuFLjzHRTBjFpRe3VdrhuTbN5VUCKXi6DpkrhnwpntDjy0pEP+JUu9VadJUhMDr48iGmaUKPL9cGo4h2NdPbgOiYRH4SejqPY3G9tySZrcJKEpOPDnKejPmqz/7v+26mPvwh2DxKs+6xIOZxUkCxcvV8MBr4vhN7v3svn2MKBn1N/hUPe3OOPOlSy/7FstWh3c9bBPFl0tlDrJ59kjCZoUIT3440A13OaS7MK7XOsciUum/jqmmuVGr6hWkTEWMKA1q01tXKgPu+1Ety0Esmma5t/UGTqaOaellThap+xR1fBlj2ReJs75M5DXp5FX/iGpUVpoObWXVHaFNRMO9aAU5qdO+yc9I9lyPsNcPSUVf3vlfMG/3+v378Lz4C6wB9fWasj8DreARk87IWsMihrjWakuqvAHXpYjbqA1w4P8fffvpuDj11gsX5Nr7X0Ju96vvUoVYsicp8ddlWGuM4NTeRxUtNauTflhrHuRO7YHIP2YYDdOpTNO0KPanuypZUqH9FP3SkjBvTKq+JXhP6V14ImDeUONGjCzgX8CemQMYorAR7r+OT8CY+tLKDfpU62HeGVe2dKaRc1ZzLZqXPeFBgbfSZgQ1VCqrJKn7rEvn8KdLLRymWzlDP21SLhFDMhzLR1Jq2TS7vqywOsyE2YN04nZdmiKq79H127drFTTfdpDR1+dlVDwb7OSZxa7vppbO7gPOyI6mmS2tc3stC16t5euV4y0i38rNFBy805rJo8Gp+/uv9vV/OfuKFvvd9une/oCNpAgWBJkqJj+CF2VkKp8fGrVVOXXiGEyeP4NkOw5VJrtv9NsYHNylAl9uOGMTdc3qZwysxHa9O4vgK3DxpMcaxkVxIkkCaEkrmeJZw5sQpTp85Rzv3TKcwl3ksRSfZQEvsmYCslHoRMcwit+5wuWHKZswRenvbAHIpfvkuqbBIFBWJmVSghaSJiUkt3JiCVUltf/NS3CXySq996Vhrd9s3YEzuD26HKJ9lbvkY52a+yqWFY/TSRWw/IwhdbLcgSSOSLKLIjKO53TdSlXPn2K7hcxtu0BqplwHfUii8YpKpXXXj0K33kb6bt+96Sg1XarxIKIQ274HrWap9llNUDWtKzV+ab1Nxh2lUNlFxprhh37tohFtxiwHSyMUVGZCC7C6eV6geXdrZWtSWooFddkyv0qWley4liyyOFFzXsoLKUofZLz7K1/70rxi9uMhUlFHvJloscgKXNE9JewlB4JOLeZ3j0vWNgaefZvhqgigF86IcHi0wqRmcjF8/vkvuyo48r0+zlp2B7BNi2yF1xDhWYGOGJfGYjshAbCwBy7bo04XVktKUa2d4lMXM4pydseN738vUj/8g2e4JLtdsOp4kgsg1Y0zqykKxoXJfzXm/km4j109JedCiWaIu7RUiBujgtWfozT1LNHeUrHkGn1U8N5LLTa9niUrMUuG7eFi+S0+TbYTl52gRxJIGgoJfEcwUGqlml0ap/dLR2jhRc38tjfWEKGGRWI42HoRR4Nq2urOLVwVJqk7/Mtdtr47lVmhHKUV9jGJ0N9noDqLGFmJvGMsdxLKrWOKRIAC9z0wU47myg65li74s4vV+n18/vm9sBNYB+jc2buuvWh+Bb8sIrAXoGtPSB+xlRy5P+o6ukv3bi2nUh/ja08/yh7/3cZYWuqqFs62wD9I1uVwBuixAUqGXrpDrhZLWq9oxqTJXKyF2GrPai0lrExQb9mJtexvJ2G5WnEFW5eWy2Is5U58mXCYRK5jTbYgB/SaXuE8rlAXfWOf2O7R9zfO3ZSTXP+TFRkAWfgXnQuu88gQjyBPX41wpff2MWekuqcGgd8XdXbKHK1bKSBHTiBdxFk7Rmn6GePa4dtMbXq7dc8nXlU6CgmLpHgnVXbqJfXOo5x+bAFvpFm3evJlbb71VKe4SzSOdcwG4Qg8X0yXpNK6VfZTXh/xcgLG4YUtHsqSTy3PlfWXemhzpl4OIX3/evNzr5fel3ry8fgWAiRGYAPS3+uPlRv+5AH1tTrZsnjMimVuuyRS+NBuzsrJEfchmZNzl6VMP8tXDj+I7HpONLdxy4B1MDe8kykznbDqBz5xY4Exk07NCcifsR36JEVeiFGDRoYvZV9V3SJOUI88c5szZixo/KR32EqCb2CXRozr4acpA0WLUWuDOfRX2jeYMFkJvlyQCuS+CHfrEWfwcgC5zdXJyg85vU4gS88UySqmcKX0K7pvBxV1zncsZIN1r082UAp7GS/ltLi8+y7EzX+Hi7FPYQRO3khGnHbIs1/XHSLakZSn3JAfb8nH6Bqii7ZdOt0S0yb3sik5duFuqKRb41acyy32tzwzSQqH8TuRZeES9FN+p4UiMXya56zGOn6ghnVzbCwsxI0M2tu2TRjZ5L8Qtxrnt4HcxMbSfireBrBtgF0JdFvO7lDC0Nd9eHORlNUyEASDzQsjv2kk2zLSk12WkViNptRkpHLzYpnn3lzj68c+QHT7FZLPDBsuhIkOQJEQqVZPoMVdNx3q2Tct1WK2YFbqSZDTinOFYiqq5yi1MJ9x8vhTVTUffwPSrAF1MFR16jkNb/og8wzGOASJd85KUMM+1UCtpB0JLF5JIpdag0+qBG7IS+MyNDrDlw+9n+KMfoDNZZSm0idyr4Pyq9lwkcApB++7tpfbcGNFKMUMYeWnSpVp0GbXahOk8zD5L88wTpK0LDNRS0rwJVqTWO6qKyaVo4WKJ/M8J6IrET85y5qqbu2N1cKw2Np2rmvhyXpqjuXLLNoElUlWQMZPxc4hsKRX4SlOX2eVZGV4RUcnbBMpcVIt2Bem5pAJIRF3msOqNYo/uxp3cB40tZO4YqZwhuS/pPspIBo22Pe2btAqzQe45b/VV5M37/dcB+pv33K5/s7fACIS+z+rqqgIV0bWKcdHMxXkW57v8we99nGePTlOrjDA8OE6r1er7w8qmNtMOuJ8ZLXhMVSu/sgy6RYKX9XRhXE1dWpUJ4okDuNtugIld9Lw6UYZGBOVizqIruixHZlNpdLZCPfRJ85IWbRZWVfmpCZlZ7LRIsL7AvIYz1WyKjSmc2RCVJjTqRKsGA/3uQ1YgewzP9s3GNeri+hkNq8twdx5n7iTZuUNkC2ew4yVCK8UXfaFobGXD2d/bKCte2yWWFpVEbyvAWQC4gOYyXk2Ayl133aWmcAKqZUMrz1VJhuO8KL1dfifgRkC5dNzluijfUwsCEiu0xpPh2zHwawsI8nnyHaSDLp39t/pDYLZMC3GFXvtYC8wNs6IfCaXnTpgXItUxucwZPq2OxcULC9rZnNo8CO4yXzvzEE8ff5RKUGW8OsXN176D8doWYnwF9F88c55HFy3m7DqWJyZOhunj+TapUNxljkmrXem3BcsLC5w+cZLLC0tkbh3b8ch6XeNtIJIdwX0KfDIayRK7BxPu2l9l90iK07qMK90+N6Ad9bACo1kXmq5QdGvVQTZs2MDIyKjOTxMPWI7IG7eD/lISrau1wFzHOUqNS7qkO1iemMfFXJg9wrOnHma5cwr8RTJ7VcGWSqNSqNZqek8QcO4yiJWGePYggV/vF/8iljuz5FaH2qBFL1rBcXNcr+8ArhKaDN/3NK5UZqEW7sSLIMlxnQpOViOJPAarE2pG1mov4fgRud8kLVpa8BbvA2FXKKB1fPLYx8kHcfIxBrzt3HnH9+JkwyQ9h1pYV18NV7rl0mmWaC4KIklSkcKE0K3FLk/AWyHFd4/e0jK1vGBU3MAfeIov/PvfZuRSi0npnKcxlSzB90KSVtNQz2XddXw6fsh5UlYGQ7a+41a2bN9G5/gZjt/zZXanHn57BU90/no9Ge8Y6YlrpKp0p6V8oe7xHklaUNTrzJJz2SoYvf46drz3vXRmLnD+2HGax05SWWmyyfNxOm08qXcUOXGcUAlC7MxjIUmZDz2Sa7bQu2Ebt/7Sz9AedplJ24yMjbKwvER9cEi19+1uB8c3a4EwGFzbM/dtMaqV76j38Yws6TERZgz0zrN65MvYc0fwojmCICGKV3BCi9wVeYIUIaTLP6B+FVFWhXAUZ3Ajg+MbcSyPpfMniNtnCexl7GyOqlAXDMHDMN91f2Q2KyakxiLpZHiVht5TliOHcHQn3tAGbJHSFDnzF47jxovUWMRJlggdWbssuglU/IAsirWT3rEadJ1h2t4UQ1tvYnjrQS61bKNHDwyjRuUbGiVnKdtBWSJrDPve6mvJm/H7rwP0N+NZXf9Ob5kRkOgVrcTLRjXLqFbrqndrNzM+9Zef5atPHGNudpVqMKjuxAKgUzHTkcyVTCKxpJNgFgKpJOs2pcjw80iBtJiZNK0ardoW8vFd2FP7sIY2knpVunaoNPhcnHjEokVoXKInc8QF1yZPpWshyjmhz/V77KWZ/BXX1nWA/tpOVuMcXIJz3YxcMbnJtWEuEEpBplDEI8mNFdqedNNTfC/C784SzJ3EuvAs/sIJ/O4SrjA0pDdkOVdcckunW9kAqoO/dIxUk5noJr1khZS68507d3LdddcxOTmpm1p5CNgWIL/WSE5eu5a+Lsdq9LyjCtDL934+vV2/6zfZQX8l5+6lALpQmt/qj1cC0M0Y9SPHtBAoTCDhAUlvVGZnwMJSzKWZRc0937CpTmLN8rWzD/OUAPRKhbFgAzftewcT9R1EBEip8ounLvLkis2S1cD2aqoxlvuY4wpANvF8cgFoATHOmJud5czJUyw1O2RuVbu1WdTTGK1EspfFQDOzkO36QDbP/nGL23d6bB/MoD3fB+ieuldbvhhGySWkMQYMNEYUoItJnH5bBSDl/HzjAvSXm99plGsEmas59T0KiTvzIuYWTnPu0iEuzh8mLua0m56yqmPiildKIswUX89BaznHjofYtfUWdm+9mcH6OHmRML90nmPTjzK3chK30iSzWurwLmugOrX3Db7kXiIATh5a/LMD7YRXvQl2bbqZqfFrGR/dQS9KOHvuGU6d/yoL7RNYfgvLTbSgUKRm7XPVh8DFympYaYOqvZFrd9/B+NBuQmdE3bwzWVoLG0/c3aWg3Y8e1Q6242h8mQB08SuIOm1qwFA3ITg9yzP/8U8In71AcWqGjbLuZh0c6cg7nh6f7Yd0XY/ZKKc5OEBw8DoO/PgPw8F9INnpl5bpfuwvmP7U3Uz2eoTpohbk1V9EgF/f7V5dFWT+CfVc4jOxaVdCZsOQxsHr2PqB98Hbb4dGA85MEz3wFU7dcy/pkeNssCGQdPJul1pFvmMBUUHhBSzbNquDNeYm6uz/se9j6PveRXdI9hEphe/SJtfMd4lOVH8RYSAhbvR9UG6bwoGykfKERt3G61ymunCE3unHqDbP4EQLSPC7mpEqtV+KZ1LkC0jzGlExiFPfRjCyk8rktVAdNRWf5fMsXnyU3soR6s4sPh0VYKlXatlFt2RPIydKfu5QSGi51yCyh+i4E4zuuA1rdDdUhtWFr3P5ONHiCVg+QtGapupHiP9jV1z5pRCibERhGNaIrAE61ij+5AHqW26i64/TokbqVlR+KA8xVlVvFsmjcGVx7rvLv9yFtv77N+QIrAP0N+RpWz/o9REwIyCLud64LeN47XkB1coAeRFw+JmTfPavv8hjj34N26owMjxGEsf6vMCXTUnS90+3tPJeRowYfbm58ReOSy93FaR3wjEY30Gw8RqT4VkdYTb1idzQLIICxW1bdVdC/cwjMZEz2j3ZfJRZpv3avH7eevf8tZ3JVhlxpie7NBI0fQL1K3JQraV46Xgy15KedsQDMeWxJU5qiWLhLMXZr2HNHKfRnWVANtmubPYEPAkF3cEX5qUAmFw6ngKuTMemEvr0ep0rNHApNsnGQ8C56M7FfV2AkhjDCUNEfid/XwvQS6p6aQAnHU3pTssfeV4JkNca0V01Wnx16RtrO4jl58vxCZ1Zju/lTOZe29nx6n+6AHTz6FNYX+QjddyuAHNReSoxWe2ppBMuoUmXZtusLrbZMjnJyLBPq5jh8NnHefzEw6rpHvHHuHHf25msX6MA/bIA9OMzHG3ZtOwGnlM1HXA5HjHdlo6oq9AAt4CknXJ++hznz06rbtTy68Y9Ok3wfZdYQI6wjzKbOh0mrEVu2hZwYDJnqppQdFawC+mgu8SpgDrjJp+lsc7RkeEJBegSs1bOEzmaN7VJXL8TLmuX5znEWQuvmqnu/GvP3sv52UNE2TyWb5g6kUTUyX0nDLWbKF1vSSvJegPUnZ3cfsOH2Dl1Gx5VDdSbi0/wzOnP8/Txe0jti9hBG1fizqKMInV0rTRBYpkaqEmx0ESXVsh7dYZr13DL/u9n14bbCRgnI2Gue4Knj97D6ZmHWInO4FeFZSSyMZGfGR28I0XpVDrpEurXYLC6iT07bmVyZA9+MUKeVCkSH9+VrHWZN8aMTMVfUmwUkzUxQJOuabfDRifAnVnm2O99gu7fPsjEfIfBuFBgHRVdpW4HjkWWW2RizuaGTIu7y3UHuPkf/wTuB78ThmqQRLDSgfse5ci/+23cY8fYGC9RlYpB3/RTtfD9SE1RbYhJnDjuxa7LZcdlZmSAm//BR6n8Fx+GHVsMb1zA7aETnP7zT3Lqz/+K7UnCqHT/05giF4ZDRhqlBBIXZ7ms2Baz0g64YRf7f/bH8N59O8BWJxEAACAASURBVCsrC1jjg8ynEV0rp1KrG3+RJNMOPrmkH5jusxYOkhjSHpNjPq3zh8imH8dZOMZANoeTrspiReEWWmAWUz4pDhd2hU46TBZupjF1C97UzTB0AOwGdDtIrkPv9D1cOvl5RisXsZM51BFBmGOli7yVmTvVmnjQblGjZ0/hDF3H6IHvgbH94Avoj6F7ifzSV+lMP0Rn9ikCa5ZaJSbJYxkWfNkexWJJISA8pFs0SKpbcTZcT7jxAC1/hG4RaiPfsqXYLDKLXJmJsu6JXGL98eYdgXWA/uY9t+vf7C0wAgLQNaZHXFolNiQrcB0f16/hOjU+/am7uftz93NpZolKWFeNm3Y1pQgsC6CALtUCmsEqNWBlnInBbQ6R5dKhoiDdGdtOZdNe7LHtLDgNWnZA5LhqRiMGcWJ8JABdIl0kfkRtkcQY7Ep3VjbY/Wi19YiQ13iW9jNt1TVYZ4Bu0Iymzpz7PIk1Tzh0Cvysp1o6L4twkybJ0jmyudMUM8eptWcZyFtU7FRfm0jH3TYu7eLSezWOT338TbyO1m9Mh14kGLLB3bFjBwcOHFCQLpsQKShJ11w6ofJ7AfFl11xBUd+RXQC6gF/pTEsHXZ6v87dvKLbWhO4qCHr1h3+9g/7SY/xKALoyH+QepZtkUZ5LF72gW/SUWr7aiVheEjlFyJbxcXwPOsUlvnb2MR4/8SjVeoUBb4Sb972DsdpeuniciOFLJ2Y4G/n0nDqeGGmqd5jReIpHguVI99zVDXl7sa0GcbMzs1pcsr0B7WpZuQHoooUXqrCXZNSLJpvDFb7j2mG2NyKGvS65UHaReSvuzvJdTASmULtl/k5ObFKA7nn9zqGZuW94gL62APV8tor823VDkkyi1mLNM3crXS4tPMNTR7/AYvMkdihUZ7NOyfUtel/fDxQMZ7FD0g3ZMLif3VN3ceOe91Gzd5DGDqEvoz3L0dnPce8jf0y7OIlX7ShAz5IMYh9fHNKLlExAsrUGoBcNrGiUrRO3c8v+H2aifj2tposfuDj+KucXH+PUhfs4dPJerKCpbvNGciMsCik2eCpbyBMpSAbkcYXtm65jz/bbGQp3QDJIllTw7coaN27DKEoVqBtJUJCKd4FNJYGlT93DE7/1x+xfyAnm5hipDJB2W3RFX++CJ27wtqf+MMuVBu0tW9j9Qz/A4E/8OAxWiSrSsbexV9tw5hIz/+G3mfnrT7O9u8RQGl016tTVOidXWZPEr0rn26XjBMwEPovbNvP2n/9Z+J7vgkZIR7LPPR+WW3D/Qzzzm79P++FHGVluMmKlBA74nq33cFv2B6KZDkJWsoSZqkfl/bdz3c/+1zBcUWf31bpLR4v5htVlpzmBKxIEMW2Tbr6sUzI+OV7epu6ssjL9JPG5p6j2LjDodLCzturjxQROii6ydghAz2nQtTbgjl1Pbee7YOxG8HZAUYFeF7wV8um7OX/0UwxwHD+fw5f4NI2jN9IvMTe9CtDRDn0rrRA5uwkmbmNk/4dhYB/YQ2oC6FpNWHiG5PxDtC58hXT1CKGzhBvImJv9lti8BBI7kDhEWUjPmaDX2M7gjlsphrfTdgfoFWIqaQC6NNMLOUESU1rms7/6y9j6J7wGI7AO0F+DQV//yPUR+FaNgHSrjVO0yY+OEqOFFOrf+NgUp09d5J677+OhBx5jYb6J74QMDIyou2uSipO6CbVxRPsnnXMxm1Fw1jdj6Ttr63tbLu2iQtcfwh3bjjuxk2x0K1FtiMiv0lZFm6dmO17h4MgCJfnBUiKWbYcYg6nGuXTMLRVd36rRWH+fv/8ImG6kESAYsKw6dDXnMQ630vX2SAlIqNGlIl2bzgLJ0nnSmZNYixfxO0sM2hk1YvK4SyQ1f4n3sYzcQentQivt69xz22xINc5N0qwlu7fXY+PGjZp3vm3btisGcALIBaSVnXL5ewnK5f8laJfNsRivSXdauqZl1vmLac9LsPDt6mCXzvQywusa9KuztAToYpb1Ug89f9Jxk0xk5V+Y8uF8Z5755hzzyys4zgDbJncw0RjSbOuEZb565nEePfEI1YEaDWeAg9e+k7HqXpZxeGqh4MkLi1zKXVKnhpu7WrSUTmoqJQBPQIKjMZaiK1+6tGjo7Usrqj3HqZkc6VzyzKWLr+FTWN0OA9YKu4e6vPvGjYy7QlLtUkTS/U2wnUzNrWx8comzFJlR4DO1catKOfSKyIw5nIDQN3oH/eUAuuOKh0lMnDTx6ynN3jTPHHuAC/NPUbhLZHYLy5FChQyNRyGW30JyFmSTVfGzKXZvuoO37f0QU9UbyIsxMgnldmJyd5aLnUf4m3v/E83sWZywiWP3Hdljw+wRw0ohDFvaBS8kHhsnH8CONnDtjvdxx/U/zqCzl3bXJQwDHGuFNqe5uPI49z/6CZrxcXrFkrJ7BKCneYTnC1gXGr3Jv5aotYo7wd4dt7N949twszGsXOapAHQDPCX/3JRkTJyYAPR6nDKUuvDsNPf/639P/eQMm5Z7jOey5ndxHYtYqOE6JB6pX2ExymiPTDD8ne9m4z/6Sdi/X9AfDNVNt77XhLPnmfnNj3HhLz7FtrmLjEpnXUtexgJN01WkQCX350xo97BaOCyPjJLddJBrf/Hn4I63Efk+loTURwm+eAFcnoX//Bme+oM/onH2HONJjF9EBIHEv3UV5CbSBRdNteNyIY+4ON7ghn/ww4x9+P1kgz6rIzUWhB6f5jiyj5AGvm0Ry/f1pHuekcc9ao5DNVuld+lJ4vkjFItnqBUrVO0OtpWS9OPlZEyTOFUNfGINk9evobH9nbDlnRBsp3CnJH8ES67P4jIsPMDlI5+C5a8w7C7jpkk/RtHRooVKMNSU0BSYrRBWsxqZt5/K5J3U930/hNfQYVC9eap2F7tzDua/SnzhYVoXH4X4DJVQWGA94yhvmeJJkYj8wqdrD9C0J7SDXtl0I2l9E12RGSYyX11cibkti85XjSr+/kv/+ite9yOwDtBf96do/QDXR+ClR0AigYy2th9bpXEwQl+XDNcqgd/g6JGT3Pf5B3nyiUO0VmLqtSGyWATAxlFYNghebjTDZpMgPusSp2VrZ0DongriXXF792ilDnEwSFqfINyyD2dyG8nAKIu5xyoVnHAIT7I+e7JAi3pNBFtJH6AbTbp20FXv9upSjNfnztcfAROzVsbf6fasbxhk4u+EpCmAQjwJgqxDmC4RxIvEyxeIZ07hL5zFby3iF9DwfXwrJ4o6xEWELe0T4SPm4jMgETxi8OWpc7H8XDY40hHpdts6h6XzfeONN3LDDTcoiBWX9nKDX1LSBciXEWplDJtsVgTUiKuzgHPpnpfAvYxlW9s91zne156/2jnkaz+31MCvpbi/1efnKwHoMkbSdRamT/mfdBnPXjzNs+eOstppMTo8xYG9NzARDpGLO7ob8cTpx3nk+CPUhuoK0G/c/05GKvuYSeCRizFHFjo0xdTLDXESoSZLp0yIzMI5dTRf3bNd4mbB5emLSm8XeYXjin48NBIdyciWqpNt8ipoLTHmtbh2Q8pd129kIF/BS9saR+iQYDk9ybTAzgLtgkk5wAsDNm/arnIOMS2TOSvzV0HelaJZOVPeRC7u4mAuun9XzK86quk+Of0ITz/7RXJnAb8e04lWtAsqdyYxQhMH7Dg2VHLpRG8euoXrdryX6za9G49J8niAIvfoZUsUwTxt+xifvPv/pZUfJ3MXyPOWAUOpbQosnjiCC3Xa3EOKzFZDNyee4uDeD/G2a3+EBrtI0hqemKXlC+T2PC2m+dJjH2d64QFWo2kqlVCBbZL1FEhmuWiMLVwrpEgDknbIhtF97N36dkYau/DsceMoLsFcMgQaXWpkRjKdxLx1qJsRrBZM/+6fcvGT97BhNWK0l6gpXJwbNoZECEpxqCsd4kqDeTGd23UNe//hj2H/4A/BwLCu8c5InajbIii6MDPD6u//OUd/9w/ZsTzPcFRS3KWD30/sEEmJUO2VCWWxlFo0xybhjtvZ/Ys/DzddT1Jv4IpUo5vgCpW9uQKPPsHJ//RbRA8+xlhrlQFh0BWxvq/tO5qIIDd+1w9oey6nxCBvzxR3/srPw/U7WG74XEYKVC6uJfnkcl0VRFkXP5RzJpT5Lg3Hw22do3nsHsLeNFZ3lqojnjpdbFu8KQwlXIB+UQSaZpO4G6lsvJVg97th7G1E2RC5O4TrCECPcNMZWHqQ+Wc/RTH/ZYa9JdxeaozXbWEIimFqbGQwWZ9p4EEzq1IE11Hb+G5qCtB30bJHyGyP0OoSxLOwegLmn6Jz+gGipWeoeosUeVPva2KoJ1R6YV1IY6VXBDSzBnl9O7Wtt2CP7iUKJ1hOfHJhP3oS15eSSV6kMtTWH2/WEVgH6G/WM7v+vd4SIyDVXAOixak005u3ASAWaZIzMjLO/NwKjz30NA/c/xVOHjtH4A+oBs/1KrpwGu/WpB+tIjSufiW/D9BLkCP0KsvxTXxLZtGVzcf4FpzJrViTO2nXJ2h6w8TuIBQBViqdgH7muZ2YiBCzPdWoLn0Iv6vvjPqWOGGvsy9ZAnTp5JhCighxZfPhGHpvIRrcjLCI8aMlnOYF8tXzxEtnseZOMdlbpBLLBs/DsSt9oyHp6kS68bY0WkaofA6WZB1fKcyYUpAArTjuaed7z549Cs7F4bwE52W3XDbkqjvtO7iv7YCXUWai6ZbXGm2e2cSX3XP5tFKPruZD6tvwwpTtV+P0vBjFfV2DXo70czXoV24F/VMjdRQ5TXLnkLmSSUyV9DyzmGdOPM2xC88oxXdsZDP7dx1gQ3XM6FO9nKfOPsmXjwpAbzDgNrj5uruoB7s504QvnW0x3bXoBR625J/3CnXWFj5rRAQVo/X0HZ/VhYiLJ6eZvThrZEG20Ex9jVmT9nqaRKpXFwlI0Vxgqt7jhi0Zt+0dI+gtYcVddcXWjGVaIo/FyUNDU3XRDvqWzTsYGxuj14uuRACmolXXOfpmNYmzyaQbTAc3bLLUOsWhZ+9nZuEIQV0o7x2NVHPcQmO7fE+o7TZyu3HsUGnoeza8j1uu/RCbG/spaFD0qsrUKfxIAXmTk3z8s/83XU6TOXP04gWVQAgIVmNJDbEQqr3cX3KsPCAoxih6E9y074PcsPu7qdhbyaMGti0AvYVbkW77KofOfo6nT/8Zl1YOEVZkbcxJ8rYyKqJIQKbUeSqQhRTy+myIbRtvYu/O26j6k2SJrIVyT5SSpfFqcXJbu+eVOGOsncOTJ3n4N36HqfMrBLOLDFYcovYyXuCRxwmh3OMsm1ZR0K7VWKjUqd5xG9f83M/AdTfCwDgrvR6Vwaq6Nfh9gM7vfIJHf+P/YlvcYkAGtM9gEfaI0ToVWrCqiLN+Cqu5y/LQON3rr2f/L/0PcNvNpIND6u4u3zMIpDgl3fnTdD/xlzz7h3/KhLjPd9rYcaQSKacvw1Odv2SFhyGzOJwOc67/6Y8w/kPfzfJEjTk5OZZD6AY4ififFER5FzeUDnxLuCca59Y88zjehfuop+exkhWqfk4hxTkHYmEvuB5xKoXgBlE2ANWdDG17J/aOd0FtD62sogwvoZfnnS5VZxUu38fMM5+g1v0q9Wweu2dMdCWvT1IXMkfGSjnvylSUJa0Z18n8a6lP3Ul9//dDbRdtb4jUcjUvwhfOTvcCLB+l9+wXaF58jLq3APmKshpEdpGLF4UWXEQuYxMXDdqM4E/ciLfhRvKhPawiRnJm8roalStyHFNIX3+8OUdgHaC/Oc/r+rd6I41AHxSV4OjK/1/yO1y9IUtF2lctkriWpjhSpY6lmxiKfxET45u4eGGORx/6Kl964FGOHTmjkT524ZsOutBHLaGTyTZBAFXftlQ78VcpdwYQmY66I3pziULJHZpOlXRggsqWvVS2XEurOsl8z6VX1PDCxpWc9NyW7M5+RImsv31zMmMcJx1W08l9zqMfx2Z+VtLhzc5dSa7PydF9I53wb92xXh1HM3a64SxNZ/saNx290mOgP3rGa0CkDIbFIOdeALpE45TjLe8tTQNf3HKJCbpzpLMniOdOkC+fw2/NMuVIzA+kWUCUGc2548m5SYyLbi4gQ3SDhtmhaEqolH2KXi/qqIZ369at2j0X/blQ2ldWVrSjLvrB0oldY2b6QNvoV02CgfxdutLSgZTXyNwsneHXGsOV3fISoJeu8d+6s/HS7/RiFHc51le7g/+t/W5rgeLLvfOLbRqNfOJFAWf5dldjsfUnwgSyxQCr/yohuEsHK0pinnrmMWaWTtAYrDLYGGH71E421iY1pim1c56aPswDhx8hGBmg6g1z8MY7qdljnFmFB0+sMidd1LCCLQXOrsgmhNkhMCbGrrgkWYEvOdeX2pw7cYbF2UUFzCLRSXKhmnoKq3rdtt4X666F1Zpl23DKTVtzbt41QNFewIrM7+VbFEUX37ZwMwH3NrbvKkDfvGkrY2MT2qEvM76N6WEJ0J8/nmVx6ZtnIJnrICPLEy2CFVJUk81/Pyv8xc90eTxff06sNUks3+eKaaNl43geq51ZvMoyp88/xteOfQknaOGEMc3OAiJvFsq4FPHEwVr41knqEHjDFN0x7tj3EW7Z80EqTJAnEotWJ80z3EpMbF2iwxn+v0//B2LnPIkzR7c3h+dL0oil56SnRRAzx+JIurXC/RojbY5w454Pcst138+Asx0Hcdf3SdKudlEdK+bC6hM88PRvcXbuK/ihOKgnpEUH27Xpdk0HWmJQRRMvgHx1PmdsaBd33PQBGpUpsiTEQv4YkKXAVQzf4oLBXkZ9NeXyH/wll/7mXuqn59js+bR6S5pU0Ow0lQngCJvAF79xm8UwYG54mOH3v4fdv/xLMDpKVh+nJ5nhSlfvEvRWsY4+S/N3/5xzf/ZJRpsLNKQrLUXZPptONgEmZk004MbgNXdrLNWHWNi5mxt+5ZfhrrdTNGoKQpM8oyLRda1lkCjX++/l3v/lXzE+e5nNko8eSaycdM+l44vG2Mk8E85e5FW4XPOx77yea3/6x4n3bma24tLq9qhXazhxps77orUXT700XqFmJzTSHhefvJux3teoxBfIkzZBxSWXNcLS0AWcQCQkPoUzTDcfxmrsZXjHu7E3v5082ElLculFIy8d93aTeq1DduYznH3sj9kUnMdpnVfTR12zxJ1f7kPSaBD6f5qrRCWo1VjtigfPdqob76B2w4ehvpueM0IPiSPNCKUol83B8nHah/6OpbMPMhxKaWIFW7rmTkEURwShxPRZohjAdgZZjav6XuHUTTB2Pd1ggrYVEItsUCJMXYkllONbB+gvtxq9UX+/DtDfqGdu/bjfHCNgMjy0iv7C/6/p8ukCbkByWe0ucgvPCzWPWrJ7s7yrtDfR8lb8KkODG7g80+SB+x7jS/c+xvJSm15P3G8l1qemIMZ0psynP3fj/GLD+9yFILUcOoVPs/Cw6uMEk9vUOM4Sh/dwnOXMpyNddr+ijuBZFmunPnRy1TTLcSR2QGZJd9UAbgMmBcFLRrqYQfUfGgPTz1RXsC4uNgIsY/P8N+ijBNjf6OE7/cU5s8SI76pbfr/+oQUXjRzX/xfYwmhQDWxOJpsr2Ryq83BOIU65WYTvOtrly9IeA76Dm6xSLM3Qu3iMbOYYweoMw4UY9KQaoSPg37i1Gx2jguI+pJINR2nwVKs1dGPWbndVsylgRMD5rbfeym233abd7zKjXPOIPU8LPCYT2myo1wLusotegnPpoGuhqt89f74p1Tc6xt/M60o6fknRL3PY5btJgUGjcl7Dx/MvnedLTgSkXZEZvAjT5arJWz9NYs31Kn8tv7f8XeaEeGQb8Ke8UU19NoQGk3Wu+ld5nmhILTGVEnp7CZyhl8DsYpPZ+TkaDQ/fbTM8EFALPWpujSyRuIEqET5fOXWYR88dp+O7eNUJgoEpLIZoti2acUJmiTuyr0UqPQI1RTT3HlPRsqm6NqdOzHD00BH17fCDgF6sO2ijRc+Nel66tm7SoRLPcf2WkHfsDRiyFxhw2hRJC9uVjrnEp4nBtMg9+sVQx2bT1i2MjIzp9zXjJTp0kw9u5vDa9eFbP1m+aYDev28/58heABpeCCLkXLd7LaqDOb18mgce/itWehfppnO4fkyoHo8FcSLpJKZgLOegKCoU6SCVYjvff+c/YdPQTeS9QSruuGaia3qEu0yhGvTHuPuBj5ku90CPSpjTbC1LQ1QBv0T1qclfYs5HRRz5WxWCbAdbJ76D22/8UcYqe8kSn4o3QC9uYUtB281YjU7z2IlPcuj0Z+gkz1IbyvFCl9WWOKub+5Vc76KlJvNxizqkg2wY3s87bvsBui2PIquqmWseG18NNdJcabONAA6f5dh//ANaDz7BDisgbHfwNZpcUgBMkVwK7BJJJmLoM2lKfvAAWz/yw1R/9MOwYSOJV6cjGeBFxpDEEcxfglOnOfS//u9YjzzJhmaTRhL1PWeMH42AeZE16Y5EC+gOdtDgQm6xvHkLB//ZP4XvfidMjbGi3iAVwjzAbveg24TjR3ny1/4NPPYwW1abWmzQJb3P1RMWjNbXXZcksWgN1pgeqbDzo9/LxH/zEWbtiMQzwL/mukRpQs93sZwYO15iyovpnXyM7tlHGMqnCYplMzeubBbkhmKc8ROJQvNHWOoMMLDlVhrXfAAGroPaXlp5xYy3+Ks4HYiO05n+DK3Tn8NfeYqBfBVbLALkyO1QAXouMX220PblNuESR3K/GWbFGsEdu47RWz8CtWuJio1E1AhccZvoYXXOg1Dop+/n8pHP4KfPUvfa6hCvRnx2rI0KHW/VdEhQ3SBxMUzT3siWO3+UhV6FXnWMnuWTF5Fq4YWJsA7Qv/X3xNfLO64D9NfLmVg/jrfmCFwB6OXXXwvUDQ1PN7X66EcR9bvbcmNOM3FI7VCv+2p0I/pf2eQN1kdorqTc+/nHefihr3HuzByuE14xztL4EwHB9jcOENRUxq3STSUexof6CAxMYY9txRrbRTSwkSWrxkruE0u3xPfwrQQraWOn5jgzp0EmxnJrHsaszhiXXTUvM/o8VaRZAi/luAVovrEp8t8sQJc8XQU8upkSIz6zUTH/LpkKfUdcNSOSDYEpfmgH3fbVDEu73HlCkfTwnZxQ3GqTFpW0RbY8Qzp7GhanCVtz1OJlqnkHr8hI5fVfx+DLGBia+Vtqa+XvpRO7RKndeeed2jkvgbzMeTUljCIF6Wtj0p4fjyZAXzTnQhk3Rk39Ik+f3v7torG/1M2rTEp4PkDXjuq3iWL/9W6sBgBepfq/0BOiLwdQqrkphJmSXvl4bstb52P/Yd5ZFKRGRrP2oQUc8SVIZeNtDkE11+LSLE0h0Z2mkk4RkhhGKa1uwUqzy0qrrf/eMjXGUCj3gIhEuoNOXQmlERaXU/jKsZMcmb9AFNZIwwEyZ4CiqFLIZ4pnhyWqcSkQmsg/UyQoYysN8BZm0ZmT53j2yDHVLPsSFSV503LflI6ufAeZr0mOl7QYsVe4eWed23eF1IsZQla0uyf+HVnukmeuxlDaWU+740KN37hpE8PDY0aCIeOlRSZj+vnCIlM53s+TBnwTq+drB9BTemmbcDDm0vxTPHboHrrpvOaVZ1aTIJTxNQU66RbrGRIwk1UhH2PQ3cOPfOcvMOrtJ43qeJ5EW1lkIpvylog4w6Hpv+Php/6Kbn4e229jORGWnaoW2vEcUikSeVKMFNo6BFLk7FVxsy1MDryNmw/8IDvGbsVmUOPbRPerbCMno5fP8MTJv+Gp439FKzuE5a9qgTySaWz5em7TVD6vwMl9dQt3kkFGBq/hluu+B9/ZQBpV8eyaFh5Ecy2Z45WVNpORS/GFhzn2B39O/swxNjshTrtNKJ1cyedyXU0zELAra3hBwAXHJb7pANf+45/A+l6J+xqjlTkaoVp1Hdy4CcsL8MhjfPlX/hUjZ84zJdTuNCYVUChFsUIMY0u7OETsofPcsqsseQEzjQH2/lcfpfZTPw6TDVphSOGGVLMGtCIciWy7fIHD/9v/zPLdn2VPq81Qr9DilFzYIp3KxJBW8syFPp9Ymq9+YcBj6AN3sv3nfpLV4ZBu4BKTEroe3SSmG7o4bo7fm2M8X6A48RXimSeoF5dxaapU4EryjDDrtPQi38kjtgdZiIcY3PodNK4R9/kD5JU9WsQTc/iAGN9ZgPYRVk//Da1zX6TWPcGg3YaeUs1A1jnbIpFqd99MV24aViZ7mwptt04xuIfxgx+GsVvJix30ikEK26bq5Fi9S5Ceg3MPMHP4r3F7TzPgtfBzuReJh0WkODvRe5/cDqWgVyXJ6rTtSSZv/l6a3iTNcJKOW7ni3u5IKs8btz/xTdy13hovXQfob43zvP4tX68j8PzuQx9wXcmkVhf1EqCbL3F1Y2/T68ZqjiU6PaEBio4pDOp0mykP3P8I93/xcabPzuHZFf256XJmRL0WgejYtNX6jVGk1OFb6GqZRZTnxJZHFg5QNCZwN+zD37SXxWCUVbtO162D6OMl1ibtqamMJxSt3CzaJcgrq+DyU9346v9l09D/7v31UmnS6gj/xlawv6QKumyBl2DnRZ6oQLz0ENAuuYyT2birE7/otpXGbswA1ZpPzIjkeeowLF0kTymhSmeVLOAioiZu7KL1a89TzE2Tz0+Tz00TRkvUrAiPnhr/KE1ei0cvnD9rQbUwNa52zH0F7KIx37VrF+973/tUd14C8tJLQVzYSx26zG8B3qVBXNlFl46TaNel816r1a5s4F8PwPelbjffbvf4l7vtmdLO1cfzN3tXxlKfVpqWmec/t3j4Up/04jO8hJdCFVXqsmxMNU5NMK9xkxZgLrfDtIBuL+fy5cu0u10tyIg8YKTu9Ut7KS0F3AEt4GIHpldjDl+YYT7pQLVK6oZ044I88wjcisZSyXeX8p5cG2VhQcwMjUu4ubFIZvapU2c4dXJat80VRJ3xWgAAIABJREFUv0YmtOL+c0Sz6zoFlszxuMmk3+a2PYPcstPHj8/jZ02KtKOu78IEEN250oczKT45eEHI2MQEQ0OjRu7QZ0qJ1vrF5/HrEKC/3CR7zu/XFHCslNTq4FSbPH34bk5eeILMbuKGMd14RentAtDl3iSli3Lty1Ifq5hgQ/0gH77r5/ombiG+O0xPDMsC0X8vsJQf4wsP/yGnZh7Gr7VJrSZx0qVeD+m2e7i+dNtFWywAsqddXslPR6jy+ThVZxs37v0gN+56PwHCvqjpPCkk2owemTXHoXP38Oihv6RnHaWXzRpw5dkaoyeAN9P3FamEr114N2tQr2xl3/Y72TJ1kKRVwZUcbrn95iZSbLAVMbCUMP3bf8LS395HfWaOKb9C0WpSEed5OVBlVxjjxKSAyApZaNRpHdjHDb/wc3DnXVAVd/EqiHRD5G+dVViaY/Fjf8Th/+d32NbqMtrr4om0QfThsj7khmlVSp3S/vUoOR696gCnCpv6nXew95//d7B3OwwO0SmEwj8AopmPurA4y9l/+y+Z+/RfsbPdZKCXmmgwnd8mjk49GXT9t1j1HGZqAd0DO7jln/0s6d6tNEOHyBb5nksnS4jkWvEywmieemua7NRD2IuHqbCIhxTs+lRvlb1JYV/uVVJ4C4isAZbycUZ23EW453ugspfI34XYNhKnVCUpoJihmH+cpZOfoXvpERrpJQa8Lqipna1dbVlTRQ6o3XNVAgpLwqOTQOQ36HkbmdjzAZwd3wn+NfSsMaJMmBc2frYI2UW4+GXmvvZJ3PYTDPltSCTmVM5jove+RBriSFStTP4q3cgnDjZQ2foOnA0HWPQmif2a7tuUbbYOzv9ed5832pPXAfob7YytH++bawRKgP4cSuDVTczaTdrzuyklnVfAjNCF5blDg2PMzS7z1OOH+czffoG5y6ukiUU1HNRxMx1N2ZCIz+lLA6xXPMiFoWUKsFJ/Uyek41TJBjfhbNxDNrqDdGgTaW2StnisJmYhki6SLNJ5ajb9AsUzW3vnVz66BOna8dWq9fMp7waIfr0O7iv+Hq/RE18JQH8eVr9ypALQU+k4qgu/GR+JpSmz7GVsYttk02uHRGCFFOulT9cH9Gq8JQ7TlmwiC8IiIkxaOCszMHcGLp1SrXmlt0SFCFdibopYjbrUi0D2L2sOcG0HUmnKtsnArdfrV/LMBVhPTEzw3ve+l/379yPUdMlAl/ksHXPprstzynklAF3mbdmNL43i5HUC0OVPSSctu45KLb1CEX6NTu6aj30+MC///Vpr0MVF+urDMC3WPizZir6UhOSlJmb5BrqLNQzt5+8jtaFWOksICOs7+2t/UhKqpPllo+wcoQyvrq7S7bWpV0ImJ8aoBkLzTEiTBM+v0gQWMzizAqcWWsz1chaSiJ5sqEPjtyE0ZlJXZUFCO1b/Ddt8f0Nkku//XIC+uNzi5OmzzFyc1ci1QACPpBGkjnYBe2mHauBoWkUQL7Op2uPW3UNcv9nG7gr9tgOS8W1XSHPTIdf7Wt6lEvpUqnUGh0dpNIZ0zotsycyN5xZlr56TNxFAtyXZY5XEnufBRz7JQvsUlt8jrBc024vaMZVseT0/IqPpX9OJRKQVY2wavo0P3fFPaNi7yNOKGsdJUS+syV3tEqcXH+Leh/6Ylfgkbq2rDvqdbqzSiLibqImY0LczATtaCMg1VswiwM1rEI2wb8d7ufWGH2DQ2UOW1TW7XKRAWd4i9xY5evEeHnziz8i8s/Syy6SSeBEIW6KMTZOIyJTAC0l6ltLcQ3eSqZEbedsN30XaquMyoFdC0utS8QPGuinh6UUe+tV/R/DEcaa6MWPit9FuEV5h0cn7GzmGXDNtfBaHhljcvZ1b/sWvwK23ETsuTsP4XKSrS3gyyY8c4tF/+atUHz/EhlaLaiKpAjmpGJWJGl4Buin26vsLiJYVJrPIqg2mxSB2+1b2/9SPEfyXPwjDo7TjnGpt1FxDqy24eJ6zv/ZvWP7859iyskwjjkkVUMr15YpOQa8Bx7U0bm3FKpivhpwdCnnbL/0MI+++jaXQpuMaA9zISlVHH3o5tWSe4tIzcOZh/M5pQmcZtzCZ4vIwewSp7PVRdOHRtQZp2VOM7H43jlDcg2voWJtVHe5nKwT2MsSnSacfZOn0F7BWj1NjGb9oK0lGOua6z9BboZmPYuYn9wrLd+j2YvJggNVsiNqG2xjY/0FoXEcRbmcldvH9ACddJrAX4dKXWXjyE3jNxxkIWhSxjq4WP+X9lQGn91xhpnlEPWl6TNEd2MP4tXex6EwQecNalHk9rW+v/Qr75jyCdYD+5jyv69/qDTcCa7uQLwbQX5iJK9uQMg9aDEuGBsfprCbc/bn7ePLxwxw/No3nhti2VO+Nq7VEkCjlzoFuN8J1xPX9G+ug68apr5WUTYhQwCzbp5ladEQPOrARxrbjjO9Qbbrkp3ekoo3Q88xG1OtrlaUCrn/KnPT++VvbRX8OmFVNui7Jb2gP+KsU/nJD9/yJe/VbX9XYrdmu939dUtfdXBgHa7fzBqDr4i+Ix2w3+k8o1LfAtQtqrk21SHDai1iL58kvnyG7fIpatEBFqO50qYqXkbAvkkw7j44rne2rmxadD2sowvL30thNdOLtdlv/LRnnd9xxh+adl5sM6bLLXJZOu1DbpeBU6rTlOfL70hhOAHqlUmHDhg1qDicAfi0Alr/Lc15rfffaM/liZlmvh1uUmQtrjQGfe1RXKOslVWXtRfiithlGR3nlUeq7+3PyyhwufRGkcyTnS5KLJHPcMZ08oQmL0VO7EzM3f1mpwhs3jDEy1FAGTtxtabHPCQZxag1mUzgxX3B8vsXFdkxXHL8Dvx/PZjqCAsIEIFv4FLnbn09GImPqpKWJYf+qtOHsuVnOTp9nWbLW7QDPCUxkYGrM7tKsR82XOKgeDavNjqGct+2qc81YTt48Q0WssLS77ytoM9eHeDd0qTeq1AdGqFbq1OuDJlqtf2laltEYv7CL/noD6M+fxa/cSFCSHlJ7lfnmMR558lPE1gJ4XfwKdKJVLIk/688lmYdGl++SSTZ4PsrU4O18922/wLC/jyx2TZpJHuN7PRaTwzz57Gc4cuoeEvcyCYsEVYtuTyLsRLqgrWEtBMmYy3jrPURSImwXJ3dJO1Umh27i9oM/wuaRd2IX43hWQynmWbEK7hxHLt7NA4/+Cbl/ntxZVoNCxxMzOSMJKaRsXWQEvk8sRoTU8Bij4W/nXW//Eexu/z1zi56wQ9yAyV6O/dgx7v6ffo3N51fYkkFNzMM6LZ298kfKCJpTLt1/x6WZ2szXB5jfuYXbfuV/hHe/k14Yaja6gO6wG8HyMvznT3Hfr/8f7OvGVJcWCPopKpled88F6HL0buARy8WZQuKFSnNfGh7AvnEfB371X8CePXQKSzXqoetDqwOnT3P213+NpXv+jk3NJvU4Vi8JYQJK3rslYyQ7AFlPHJeWldOsVjhiZez9qY+y9aMfplN3WPZyCnHXt3OiQozoMgbTRbqnH6Y4/zD17BKe3cbpA3QZFUdTQ9ZWBIXvNUjHm2Jg23fg7v4ANPbRY7OI4AmSy1jS2V46RPvMl+heeIJqMU/Vi8iSlqbMiFfClUVV4/As9ZwwFQGHXhRjB3WaSRVq1zC67/0wdhsMX0s7q6txKvEqDW9VO+gzT36cyuoTDAWr/XXLdPzNGt1nNGqSikeSiNv9BlbszUzd/F00/a10nAGjrRcjhedJh14Pa8r6MXzrRmAdoH/rxnL9ndZH4JsYgRIk9//f76iXhknmRtzXg5aW3H3NpLij1iqj9LoFD3zhEf7us/fSXO3R7aSEYVXjgOKoi3TaZdPQ6TYV1AiIEcrZNwrQ1XhMHbpNd0PdZRyJCBFVqEfk1+nYdeLaGP7EDsINu2FgI20npJ2LTRy4ff2n9IFNldqAdNmAqLu4dnyv6mCN2Xs5ViVC+CaG/TV+6SsF6C8GzuXQpfNo2AU6Yn19ufG4MjS8ciz7GnVR90qetOr0MgI3UXBRSXtYqwskl87AwkXC1iXc9jwDVoyTtfEkDsYxQD+ViBnNsBc/gBcfwBJYlBpsAd2yARat+Xve8x4OHjyoBSPpeMmjjEYrQb483yQGGEpn+T7yPPmZ0JwnJyev6HRL3fraaLXXQ4fh+Tri1xf93hT9dAPaf6zVkF/54ZrJp6dbN5Ea+2Aea4G6/uC5xHnTLS9n+tUJY/a9kWqxk9ymJ7rrvhnYchcWFpZJElGU51SqPpsmRzVr/ML8NJdmzrHQ6hKObSMOR5mLA6W1zybSefPIpHhkO/ieQyEGYFmsrB0Z/1zAXi7eBtKnvqq31a+iFGZLAYXM7aPHznL+3AU1hnMdX0GGGjOpz5Vs1DNcATlRixE/5ppJl4Pbq+wYSqAzQyVr42pKh6emmJarqc7kRZeh4QFGhjfo+1arDeMPInx+TSowUYFvaoDudEmsBY6e/jLHz9yHVWmR2+KSnpAViVR/zdTSNcAAacPaEXO1IUYrN/D+236RqfpB4kzoxgJeE1IWOD5zP08c+gwrybNk3gKdeIlqzUSpidF3RentolMW0zlZugJdXoVZJmQjAfBpN8TNprj+mg+yf/f30gh2UWFMX1dYq2Rc5plzn+Whpz5B5sxQuC2dH4JnBXKp15eYeYkrui3xcBk+NexiCLfYwHe+/Uep59twigGdhXG3Q9322NDK6Hz2QR789d9k73LCxlQAbUoicWgiVZI/fYBo+7YBub2C5Wqd2c1THPxv/xHOj3wfbJwAN4RODzoZ3PdlLvzB73P5819gjw2umOVpVJfp3Moou0Lb7ps2CkB3wkBZKnkm2eKO+jksVwPOBhbv+eV/Ct/3IZiYUI02Ypoon3X4KOd+4/9k/p7PsynpUdWkDc2Awc+k82zWHrk3xnZG5NhElQon5Dr/rju58b//afKxKouhpTR3iTLrpjE1O2bcWmbp6H1w8WEG7UVsukoPN+tdKfFaA9DtgKRo0LQm8MZvoHHN+2DiJvAEoFvQuwArR8kvPcbq+cfJFo9Td7sE4kuQtckcFcFcaWGY6FGh9xiTyzwvyNJcTSCjokJkTzK45Q7syVtg8iBUN5MWPnnSwrcWyc8+wOVDn6bee4aGdNSlwKIRt31Dvr5sz+xx5D7lk3ijLBSTTN3wfuKBa1gtBkU1D47kol/dF77GW5n1j38VRmAdoL8Kg7r+lusj8IpH4DkUd3NTXvu42nnr34jF2G0NKJKXS2cnTRwe/NKT/N1n7ufsmUs06iMas+a50lmQFxjKr0SxCfiRjZ90K5P4GxcxyaKi8rbCUNMFtMmGx5JNlCOb7oJ2khM5AUV1DH9yO+7ELpL6BHEwRuqZXE+hX78QoJtR0FrEGgBxpcPeB+mlodwrHu/X2ROfY4K3Jh6tLEJcxUbmpH89VrHuqzSyzpjDKZ09F7Vsn7Ioxm9CThcep9rsdRmwerB6iWJplnzuIsXcWYLOIgNFj9CSLVmqFN2S8aD9G/VEMB1Eczwv3TXTTVg/Ck0653fddRe33HKLdr4XFxf7rA4DnGSul0ZyMjfldfruQkXu01vldUKXF1q7FJx0TNSnwYxP6eD+ejnNpWndix2PaghfU6O4PivnRVy4n3tXeKFZmR57n6Su086M/pq5cPUdyr/1oWd/KPqtS3V0tkgtHxHdCFm10ytYWWnSXFml6ntMjI8R+jaeB728y9mLZzl17iSn5ldIB7fQ88boukO0ioCeds5DkiLXiLaaGyht2c4THNkMS4GpcNUcTGsM5uPNQ92rpSRqQJtcg089fZSZmUsatVQWkUpTNdsSyrKjID2PJNWgx5bhgj0bPPZO2Aw5TarpKoF4O0jed5qq7lli3DK6DI+NMjmyQT+nUhGTM49UhPfSCXSMrOOFEojXewe9nOnPuye82Byze2TOAvc/8hcst5/BrrZI6RFnXXxhP+QSxGWc72WdMewC0XdXyNIqfrGTt+//h+zbcZemAYhhVpqvcGHuCIdP3Mv0pcewa8taBMjo6C1LmGMC0H2RE0i0nK488itP5QWSS21ixmTOBETtOiPV6zmw60NsGr+R4cGtSLhexiqLneMcPfsFjp6+j8S6hOVLMckmTo1xmwHoia6/QouX9di3QuxiAJJxvuPmH2DM249nDWknNulGNHAZX4q4/LG/5tQffYq9zYzhbkyWR3JAxgBUmGeZQNwCKzQlJqHPt8IKC+PjDLznHWz6yY/Agb1QqcBSE558ltlPfpr5z32egcU5RosUTyLjlN1x1YfBkSJZn8at5o6BSdJwJXEFi8T1aQUu58lovOMWNv3ID1G/853QGAY/gJnLpPd9iSMf+0PsY8eYSBMqiQHocq3IcRsyvclPFyM40V3nXsh532N2z1be9a//OWwbZaFq0xHH9IpLt9uhSpspp8nc4c9jzTzCoLssQW0KoMv7j/FgeR5Ap8pqNkhW3cbYrruwt90G/pRUY6B9luLik7RmHqdYPYvTm8MpuurSL+NdOGKmK5R2uTeINlzs//VGoRNdMuK1ySFpJt4ArbSCVduJPXI9lakbsCb3g1cDMc/rzdI+/kWa0w8yZl/Eke69I/QNqeiY91OzO/WWMQYcUqhr5XWl6A/tfifOhrexkNTJXTG9FImGHMArZ628XtbF9eN4ZSOwDtBf2TitP2t9BF6dEXiBBn1tJ13AuIAhs/FVCt4a13f5p2+HUAScOH6OT/7F33L40Gn9t2adi/YsiVQDJ+ZxogWWLk0lrNHrGZ3vC12CX/nXFIAu9E3tJYnbcmGRZEIhtHElwibu4HuWdtSlY9526jCylXBqH+7oVuLqGE27qgBe4KK6KesCVWaymmNZC9JflAL/jdcYXvmXfZWe+c0D9Ktf3ri3my636mlVKye0P+OK7xBrvJ3QAG0SKlmHoHmBdG6a/5+9N4+x68rPxL673/v2V3uRxeIqkiIpamupJbXUrXZ32207mZnMTMaYGAmMrAgQOPln4gEmyMQwHCAwkgBBEmcmCQIkY2PcdhLH7nZbrZbk3rSSWkhx35ciWXu9/e43+H7n3qpHSt1Sa2mRmnoCURTrLffde+455/v9viVaugGtvQh3sCoO7W4WyqbCEAdfwvS8M8SNis4uIkE19xUbG4RhY7hiXBGgEmiTjk63dv4h+F5eXhYWR/EaghECblLZ+XeCcGah3+nMTjO4sbEx+X3RYSy07sVn8X1l7A85yH9Kl+8D3/ZOAH63mcRxg15s8IaLPxugWrXHVRzjcKgaoQj/WEMlxSJ14X1uyELHLmZO/L0C/Ro9Cig6NwlcgW4G3Ly5gEGnD9eysHV0FI2aizQm3RXwtQgXF+dwfu4yLq720HGn0bPGoDujCDQHA0ZsWWoOJSBIB5TR0B1bzZ2k9MeZgShTyRECxKRjzb9zU0zKPTfMLDgaePPICdyaXxI3ecNifnMohpwg4GcsWmqINj0KmWrQQ9UaYFsjw+HtJewc0VCNWqhkAcwokQhDPQfooRZhdHwM02NTcgkcpyT3w79aAL2PzF7GXz7/vyM1r0D3eoiyEH0/RKVmI4pC0QATUDO3nDIugnVqzaPQAaIR7NnyDJ589FdQMZtSMFrp38S7J1/B2UuvI8jm4dR9BMkqLHZjgwSOo2KpippMzOvIKMhUJUAI1RiKWs/idjwoo9cqY9eWp7Fn+2OYndmPilmBj1VcmXsH566/glsrJ5FqS9DEAISZ7RFMFook917FuHEdZvfe0h2YdPcORvHYoV/HVOkwbG1UuuBZGKCS6BhbGuDy//QvsfadH2JPJ0a510WYhWIqSGVFSsDMc0HZhm0pBXOYScF7tVbGYHYa+//d3wQee1DNT60u5r/1Hcz/4Meo3JjHRBrDZooAk1zWwbgqtBsEofmsxrs0MVUR0aI3gqbJvRoyIrNs4Uzoo/zkk3jsN38T2LUTqNaAk2dx+Vt/irkXXsIOHaJxtxmTKekhukgHFMMmA4MQolRlo6eaiaVSCSebZXzzv/s9YO80VqomemYCs2yj3+uinHYxZXawduJ7yOZfQ8NqI6WXzno8Kw98aA6SCc1EopfQilwE+igmdj0BY/cjgDUBRCGwehGdy2/AXzqLitGHgz7ioIvUSGB57GAzxhVgI12xixhpR6+dSGwikpAp9haiMITt1tEfAH3UoVd3ojx1EM6WA0CJBZgMaF3H/JkfIVk9jelSD3H/FgxbeVLIRRRWmtr7KFYTo/dsdAIHfXMWpZnH4Mx+CUtRFandQGraSGTW3AToH7gQ36NP2ATo9+iF2zzsz8cZUHnR7AAqA6HiobS9icTBEPAW3RsxSqqUBYA4dglJYOLYO2fwwvM/xol3z4MsONPw8sWEXfO8TSSTuHJRVT/zaLO8m/pRzqain6uwMzHbyau/YgCTRewlSOwKNyjdMINveAhLE1iOHCTlCYze9zCC5izS8qg4vPdjDQGL36aDzMjzbGl+Rm1c7j5fdFMLUHbPZ4C+X4YwL0bOEHgvtX24k55B1xLRJEpeODGIztgqdggh+bEcNzpNivREcpqdoI8Rx4Dm99C7ehrO4kVYgyWkgza0uAM3Y9Yug+9i6a4InY9AB4zyoQRh2MhPURW5iSawLpzXeSw0cLt165Z0umkEx5xz0tsLwM3rKO7GNjfi0XqHnF+90K1LLnAet8afjFIbHR2V7nsR3fZxCkwfZczf+Zqi81/8+/sB8mFQXjxfqOUsmuQRdJ/Esfzc77GOo/MN3hAbQkHZLNdwQ4DTrYV5rLZX5RqMj0woyirUXFMQAYQLQ+Ag/5B3htRkplAw558CrDMyStMwSDJElobVno+Lc9cQDAbYNjmJnVOTYnpo5T51jCBaQ4azKzfw7txV3BxkWDHHERgjgF7mSEScpxoUAF1LyVUFHJud+RBuxRSQMRhkohUWVQ7fP+6j6upI/S6iwIehWbhxYxVX55axuNKH6zagUW5BCrSWIPa74oMQRjpiKVoxMqqPipuglK6haSzjqf1T2D/qYFT3kXZW1FxYdtBPAmQlE1u3bYMHSxzlXbcsY4EAXY0Lujjf7u+gru+91UFfvz/umOdEtoIujNIavv3C/4pEvwK4HUTSKdaUllti7PKxmXfPpbCTsrjjQUs9VJxRNKoTqFXHZa5qtVax1pqHn6wgYwa92Uem05iUI5ommUrys+HTIRQtMeWSMUvNMXXj9FRJWQCniVsdiEdgoYFmg477DXT7y7i1cAFhtobMaAN6T/Kx2QEVJ/6h78viODukvA1Y0NGyCvRoHPfv+AoOzn4NWlQVuZcWJRiFjdpCD6/+4z+Ad+QMZlsD1CP6u6SIOe4YeMButDCjqKHXEMZcay3ojoeeYaDtmMi2TqK0bRq+DgRrHWTzq7CXV1Hr+ygxRz1ljrYKKxVYK3W4Qt+uRplgRlOtNyz0EmTT1T3QMnFV79gW2k4J5W3b0ZidhWNZ6N2YR+/KVTjLS6gkIew0giWu8Oq8q3MDJGQVGCmSIEalRAlehmXPw5mxKp793X8EfGE/1mom1pgPbgFWBjS0PtzVC1g48RxqwSlUtNXcAZ2Af5h5OAxYdQQxmwQOUrOB1JuQ3PJQqyi/gWAFZrIKM27BSLsiV9GNWPLOSZ2XgAk2uRn1kFhq32QmCE1fALoeUxKQFx2ZCMCVUytJtFvAzyhNSgydOL9EbRjBAqx0GW62BlMLZcxJA0K2gcoZk3NYxs44h2NKo/cq+voM0vpBjB/+NSzFdQRGGbHOZsYmxf3nXvfuoRdsAvR76GJtHurn7AwIXZ3U3lyluW6oxDggtTkjgCHIosv1sLO1APbExLtvn8drrxzDiXfPIgxYPaZhVt7dEoqd0lCtPwSYcxNRAPSPV4Gl42sB0IvYM4n7QgSTID0NYFsmBmGMgEY8lTF0Uwf91IE2sk0AujmyFV5jEplTwkB3JZ80ZFeKG+6cvkwQSq2qooOxM5FTwop4lXt1aHxEgF5s1lN29Ki91BSYFT8fjidpCTIzOIKR+qjbGkqkNK7Ni/YwWVmAP3cRI+GKxEMJhZIbEoNnPRH3ZAFa635y3Mopx3wF0tVDYzeetHq68hNgxEpCUXS3aQT32GOP4b777lvvahfgvHBeL/5fmRjmZnk5gC3M49g558aYnfMiQ3y9SHMXXPs7O+MFAB8G8MMGenfBIW9gvRyjFJ0o9smZscxtr58Gop+9uTyPC5fOozvooVytYMvWrZgd3wkLnhTQhuXoAn4YkcjOk+xdWUjKgeU6vuRfTOmKL/dirAy6aA168OMItYqLyUYTNdOAx6JTIk4ciCwTywDeXVvGsRtzmBsAXXMMsVYT2rPMP9JRUr4VGkPYhH4qsdEY+HT4VuZrdKV2HBt+P4SZxYh7y3C1EHVLR7VSRpZZOHH6Ck5fmcfiagivMSWmUn6/j5JnSUwkxzoLiWFiwLBo6MTIyxRW0kIpWcKDs2UcnrCx1QnRyAYwU192+z79HGplTG3dAldn/02XDrqYnA1p0N+/+PT5Aeip1hOA/pff/+eI9fOiQZeOKkFKUhSvYmXIXZj45UXmjJ1MMS6M4dkeLOZQs8AbBIjJVLBiGE6GKB3k4JxrHsGQml82JBlqtMhAFHsFpQnOUnpmQCL5ssRBEnEs2Si5FRk3UTxAr78GzYwAFmB05SReAMUN6Y+a07KEhRcWBmiSVoUWjWL/7DM4tONXkAQlYSkpgG6hthLgJ7/9u6gdv4KZtb4C6EaMSMsEoPNWopZbxEsC0FVHWozuWJylsZpnQfPo9RIhiWIYfgwrilFKUtjCGmFHm+sDPeA3pgLeyYr0n/P2DGX8SbxazGnUq7NYFpkm/ERDbDtIXUcix0zq7MMQFaYakP3g93LJlTo3aZ4oQoAu5zqMULJMpJGOlZKLkyMlfOW/+kfAEwcEoLfNGAnd3JMUTX2A0up5LJz4a1SDk6hoK0PxEArxlfjVAAAgAElEQVT431nQ5jFTesc4vdTwAL0iPxPdlfNoxF2YXBfTATSEynLWSOR8c/Hj/kY0+axMJOyemwqgW7zmEGaBHitGhtyvArJpgusi1lwkjJfl57JAlDDRoQ0z64rzvDh5sDpIdgELAPJQ8Y+JrgA6R2uUEqBvRdo4iLHDv4bVpC5JOSF1/7fJiu6KVWXzID7BM7AJ0D/Bk7n5Vptn4Oc6A7cB9NtfSfMRTviuU5LuKB3XK5WabEC4iSNgOfLGcbz6o7dx7K2zaLf6GBkZhU4tZ0SjG7VZVZi/gFN555ybEQJ0cWn6+AB9+BPULqeIRFPfQZzmk1Qtf5aLVLPQj4EBLKTVMSTeCKzaGOyRLUBjCpEzgoFRwgA2Imar59VxusQLECxOlSx6P9cZ/5w9mZscQzZ/BEDKFE05S1OZyFgadsPRX0Yp6sHx1xDfvIJoeQ4aO3rdVTSkkKI6MykBvaG6P2qbFsNMqDzMoOcaOQIemsNBUwUeQifSftnVLozcitzzRx99FI888ojknbPb2Ol05Ppxw1f4IBT/X4ARfofC6I3vw+cWWecE55+tZvvDD59iMzusIS7+TQGBz1p/nu/KC7wnu0U1TxCg0z6LHfSIiuk0xIUrl3H2/Bn4oY9KvYbR8RGMj2yFa4zA0stSSLRtA/R4ExMr9UbS/d6gzNItnUBCWRsSiPUGGRZXVrHUayPRU9QaVUyONlHVSIcN4XCsxSRyWtK1mwPwzkIHxxYXsBAZSPQGUtD8kgCKI3WjoyRmk3lygWkBgd+DzY03xcAZ9ekWzDjBSNmBl9KFPUHN1FCrVuXzTl26hR+9cx4nry1Dq4xD9yrodHqwDB2O6Dti6KaNmAZlThlBwg5qIqaKRjCP7dUQD0072NvQsaMGeFkfgd9BoiWoTI5ifGoCVkYduwbb9pRHiDiKc2z8NPnR3Q7QfzbddphBkjLzvNzCXzz/zxBp56B5NF4jGjfknMoaRhp2bt6ngLRSjPM5HK/MGZe6LUzodLYWhlgKXWl7CjI1OV3rMZPyftKzHpZiDMfaEUwLTJJ4NJqApdIlpcEZO+EsrCsNtcpli5GK3qsgh/CA1HvLbSXZ5eouEBPCxAOCMezd/gwe3P1rCHs2LMeF5kcYyUzUOyle+vd/ByNnrmN2LRCAnhrMjFcAnQ9quU1qlDlOxFeBxxirjqyuI8oS+EkKix1wypSkU6vJWsHkFSmg8X3WixXqfTfAuZJKsRjLR5GVwvMiFGw5HXxPQwoEEf0YKJ8zyNhKkAW+XEsWA9TrlbEoo1T5HSLe31yz0lj5OGQmVssejtVsfJUA/cmDWGlY6FoZEu4nkhhN9FFeO4/Fk8+hEr6Lirb2XoBemKzJpyrvEnU/GVIcyBIVrZdRpiV545R88XqrjYSUJnV6CFDConLhZZjEZP5wz8QIgFgAOs+PcqW3ZVyI0RvfJ9ePC1DPX6PkYNSzB5JOIM+Vsa7YHIYExas5Ua5nHv9Is0IC9G46BTQPYfTwr6GlNdAyJPRUeG2bj8/vGdgE6J/fa7v5ze6BM1BQ3O/ctKvNPBl+mlDj+Md1yrLQhEGMlZU1/Iv/609x8/IKWmu+0OM9ryzGSNKxYvU6oea80LAXFDOCc3YL8g3JxwToBc29qOQWm/F8fy5Ua+n86wTp7GiobisXzTBNERsWeqmB2KpBq09BH90GvbEFWW0aWbmJkAsRjeRImE/UpkHXN5alz5ri/JkMMQJo2SHRudhRFHHSZ00NjiF+wNKts7IBSskA0cpNaGs3obXmkSxdh95dRVkL4WkqP50blYibYuq2uZGSrid7lqS6RzC46RC6u9pgcjNMUwMCdW4KuZXlNSYAJ4V9y5Yt0jF/9tlnhfZe0NQJ4Ank+aAufRhs33kdCzBLt/Yi7/xOp/e7AuTeQUO+k8LO78pzU1DZC7ZAceyfacFBOt35CF5vgRfBa4zSU8yeTtjBreVFXLl2Ga1eF5PTiubb67I750HTS0Jv5bVlIabkenAcDZSCK+dt4ezk4VCcKfjOMdI4w/zcCvp+LFTd2kgN9UYZrmHAZeEoZdCQKkD5pouOBpwfAG/Or+Fsq4+e5iDVytLZVFaIHLcbZpry1WT6IyMkgp4EcLQUDhJ4uo6SoaOmaRiveJisuJiomCiTeKL847CYAd997Tq+++oxXF4eQK+MImHBUD4ig2MZotmN2QGzqwhJR+VnsYsfLqGereH+sQz3j5l4eKaKJnO4126J4fXEzBRGxkah0WGehQxmswuFXgEsAvSi4HX7HPN5Aug9WJUW/r/v/SFCnFYu7oJRaJCni28KO9kySMW1XM15co+x8ELGD8285DecxRiBp8wmIxpb0ntDCtVKoiOmW3kBR5N1jyBdvVq9d75Gikkg4VMCk/Mc5z5KhzQlJaLPCj+PmvAkIb08W+/cFgD3ToAu9HYBY7cD9Ad2/yr8joVauYrMD1ANgGY/xff+vd/B2Nkb2NkK3wPQ+R5mwllYMQIovWAxQhgdSaLOmxQS8lWetQyDJYkMmRQxlKSOr6fAn2WtjVGVe5jkqQvreSn5/CDnRS9MOdmFz809pRDBooGibLMIJcwHSUpQpqUsMDCpRdjckobAK0M7hwSW7mKlUsLbZQ1f/z0F0JfqNga2Om4tDnKAfgFLpwjQT6KsrQxJFTY66Oq75Cam68UUyhvUPkrM9fICqUYH9mKMsEkuBQiaBFLKknfPhYLOUgZPJN86QWxGcs0Nob2rAoPSvxfjKj+jiZz8XHdP4zma6LLCQXagSr4RxqEAdJWQwWGY6JQX0VTQQJhW0YmmYIwdQvPwN7FmNNHSXAT5NRyOVf1M9iObH/qpnYFNgP6pndrNN948Ax/uDCiQXmRIq8VDARYNUcjMZ2b/crNCEF7BmdMX8MMfvIwf/+g16LErwJ0LEvXqsic16LTNBZo0qaGORh7dsbEZKbpmH91kZBigF3FfBc2Mi7HEcYmJHGONNCQhO7KpmMfp0u0NFPg2SujrZQzsGpLyOLzJXfAmZhE5FSRODbFVQci4uMxGKJti0rnzxe7Dnea78lms6g8/Cgfd4t/uNJFT/64AOjepHBeqmxOLps3TQ7jZAPqgBb2/jGz5JtBehNGahz5YhRV0YKZ9OOLQzvgfmgyaYoiVUBdKJ35ugmUTxg0Hrw4Hn6JCSt9BzITYkWCnRm0yCLhZKNi2bRueeuopHDx4ULTK7XZb/hCYEmAXenP+vQCnEveXP/i8IsOcgI/gnCCfwJ8PVXzacH2/2y7qnQCdxy6gNS9U3EmF/8yPf7gBIyaD0neSokssxHId3biPdqeDpdUVBFGIsYkxNJtN9P0ImU7DyRSDfl8i8wqTM7lGeoZ6pQLHteB5FiyLem0fg0EXftBHFmbor4SoeA3Umw3UamXYUhyKoMchHJnHuLG3MICOWylwbCHC8YUW5mMNkV0RcK5afQqYs+OkuqPsZLEI5ANhT+Q2Y5USRpwyRjwXTa+Ehq1h2hXbJzgZUM7BBPPX2eXra8CNAfDdV0/j+TdOYq4dQq+OAE4NQZKbZyWRMJpMakIp7CHAZtcy7cAIljFhtbF/FHjqvjFsr2aIOrfg2RmmZyZRq1eRMjA7ZYHLkUKOdGnzDvq9AdB/vrVDdZMVAE71LuxqZx2gw23J/KMbDmJSuKVF7edeBkSdxbqoIiO5tpm09pf8cjIOCg11Kl1QpbSgnleZjwps4zhhfBvHhpJdD0k9NqjuMtewm5ryucpjQN3baj0rSGkCyNblG3nhQBbzfE3PwaLQ2/NuaRqXkIXjOLD7l3D/7NcR9RzUK1WJKPMGCUa6MV767d9F9fgl7GxHaIYbHXQyoQnKGYfGznPEe4XdaK6qHHYsfXHeZneb6o48paUA2pzRi5hEkaYQ0IsGXYF0ZVCmToxg0aLzL+uUSjjgerNeHCV1XyeoZKdX5aXz/QxLddTTgMeXg3YycijDYkEqUx1sHmMY0Vi2hOWKg+M1E1///d8BvrAX8xULoUuxXAo9jNDU+qi2L2Hx5F+jHJ5AKVtWTJyhh6K5KzmBzAf579Vak4/VQh6XN0H4q4yRZezw8/uldLNQ50XOgqIL5OCcySXF+9ALQXXWRU7DdVmjVCyff+SEqntafTarlbkXR8qUAhpfsqSTwijWwJwkQmd7YdunZBDW0Q4nYU0+iPqBr2LVHsGKZiEyzDy27jNfRTYP4FM6A5sA/VM6sZtvu3kGPswZGNao3u7QrgA6nWttq4SSV0e73cPFC9fx0os/xpE33pZEGNeuyO/DMBbwI6ZgOt1uVWVYQPp7Hrlh3Ic5wA94TrE3KbLK14FWTjXTqdEMFfWOZnfcTFH3ZjDyi1EvkgPKPFRuwm10MxO+7gGVMelYabVxGLUx6PVJJG4TsVlFaLhCffepTSUl7I5ouk/ga/3C3uLnBejDgJ2bTVLPXVsTwJ0FLWi9ZWT9RWRr88jai9A71Ji3YQU9OGkAl+607F4mA9WhM6ndNaCRqUFMkwMEOrXLPnS9yKPccYvrTWMcMfvJNAwCX8ba3r17hdL+wAMPYHx8HKurq1haWsLa2tp6pjlBHJ9L8E2aO6nRBUAXDX2+USGgZfecUo7hDrTsffMCVtGN/oVdrA+6F4aKLaqDlYqxHb8H/0inJgcnRXHiM+2g3/F9hnuziuCrNu2dflfAuWboqDebMsfw2ruaCxKQRb5Cj4mYcgfGSdHcMkKaJej7PRhGBot5zYhEt9vurUn8lGd6mKhuw/TYVjQqZVUAkkxqSioUVZRlId7rLQDn2ynenFvF5XaMrlUR12pVtOFQ5TNj1VXUCJUDlhZgxKsw0g7qloX923ZiujKCpmmipgF8tThy8D5K8nhCafkpJ2X2wvoArnaAF4+exQtHT+BqJ0boNBCaZSlQWVkkGnkNrujW5QgsRjHx39dgDuYwUw7w9H2jOLylhFK8ipqdYHKigVLZWdecFx30f9UAulPtK4CunRSTOBruabqFOLZg0EEcgYxEmqsVxS0hrgsIUt12gVEChNQ1VJRzxoepFBSVdJ9T3NWIUv3hdTCq6jtkLbCzKfOLFHm4hkr7V+VdSy2SXh8qki0Rw0DOicV6quJCBVmxQy/U+41UFnlfAtqkBC2exgN7v47dU19GFpRRcT3ogxBeP0aj5ePt3/ufEf7wKHa343WAzvuRY44FUrq4sxhFMBqTpi2JBCYS6s+RCsWdn2fx+WR1FBIlmrmynsFuMh3mpWig4gfZtS1AukSKESDmPxVrga9j8kIhw+AbkfWtITV5jjMgYue8ALoZTJGq8Nh4RjPJPOfDiQ3VwWeKA13pLRcLJROnx0r42h/8F8Ch7bjpAZHjyOv0KMKINkC1exmLJ7+Lkn8MLpY3ALhc91yik9PV1fjICzg5nXw9sULo77n8RsaBtV7QUYBZUdahUXeu3jujLjznGnA8qiQKJQYje4PPUQUbUtnzjjgp7iK7YFGKBUMl4UBqqw46WfMs7RUAPa8HKIBOhgPnklF0k0lYEw+iuv9pLDujWGYhwvJgxgTxwwZ5d8tquHkcn8QZ2ATon8RZ3HyPzTPwEc/ARkdBbUiLPX6Rw0vtm8FNSGaLS/v3n/8Bzpy6iG7XR61Uh+eUEIeJABvpOIhlrKLGF1S29RaBLGBFV70wbSoyrT/aF9hoHiiVGjcQxaMwiUpjRhdlkmV7Z4eR4Es2Huzc6gYSUrqYh5xqGGQmjEoTqIwC1XEk5TFk5SkB7ZlbF6Dez2zE3Fjdo4+fBtA3+gJq01EA8zx+VUWwZBHctAc77EEbrAGdZWSksrcXkXUWYQxaKJmpGFohCcUJ37bYAU/Aa8KHOMbm9GMB/NyUccORZ52LxEISBgjIuZHLoRvzc2liaDoCtplx/sQTT2DPnj3rNPZ+vy9Z5+ygF11xvqYweSNAL0BrAbz5/wTt1J0XoLboXt1WzMqv97DG+7MeAgXYLsA5f/I7FN+Fx1ekEAx/p8/2uGVbPfQoSMDKmC0IAyyvrIlJZXNkFKMjDXl+P4rgWVZOXVdb1OJ9SPUOggh+FKJNQ0JEYkLYHaxhYXEOq+1FlMsOxkensXPmAYzXpmHz9Qn3q2R1MDeaGcSa9E/70LCYAsdvtHFsroWVzENSGpME5MJAmQnqJmKw32SB2vUe7LQFI5qDl/YxXSrjiwcfxiQm4NBKk8lukm3M6DPp+SHKgYvMnzlTgwUoNsCud4AfvHMBz79zHmcWB+iYVWQ234nZFUQuBHckz1tISFVnFFvWgxYuoBIv4tGZEh7fPYKtjo+mHWBqtIxyiV00RfctNOiSxS1FKGVm994Czt1GcRd77/cO4dyMbeMXuTlbXlyTe0Trw6n18RfP/yEi/TQyZw0RW8RC77eUizsGqhtNZ7KctkzwowA6wQ6p54yqypkHEm2WIEljAaFkfyuAnpvECZwiUFJHJmdTpGTsghLs830UwM4QwHIp4+H6mpM06NQtHHIFbOWPvIfSxkuxWLxd2ElNZR3m8RUJLWkSCUC3sA0P7v9lzI4+CYQVuBwDcYpqqKG83MG1f/ZnuPH/PIfdrQiNUFAYmNpe0Pwtap+lmKSo7TKCdVtM4kKk8GV+TuAI24lrRWGyqozlpLCd8bUKTAqLmwA9Py9KF53Hrom8nrrtVAC68qZTbIWEEYmMX5PevfKfsA1KoFQBQQviPDI8k7xzP1+qyxH10yoRhPedZpq46Zm4uG0EX/1v/ymyPeO44aRIHFeArB7HGDMCVLqXsXDqOXiDd+AkixL3yYcyhVRacnU91hcIRQvIn1cYyaWiH2ScnpInqDFC2j9p+7kpnLzOlnOcGAEysXPPHe3FNJAFhlC+tJgWyo2rzqe8pxQAOK74pTlWOIhYHOIvHVXIMNVxG4laj4uGPc+V9NZ9HaY1iV6yFfbUYTi7v4gVt45FUuOdMqwwd5H/bBeRzU//lM7AJkD/lE7s5tvey2fgzorknRuQXM8kZkhqYbpzI1Ks2Rv6oJ9GBSS9WNEyCX6kIi+7B07ipjizM0Lm1Mnz+PZfPo+33zwBzy6LCzEXfprYBAN/3e19EIQCekzDltxzg4tlsRX5QID+fp314XOxoe9cryTnlD/GyxDIFRq84nuTQmcaanEqTGzW9V+mBT+gIYuiM8r35qaGVPgMQmVncndkefD1EnyrKp30ytg2uM0JRG4DfauKQGfmLHPU1QaJIL/4+wYALrorRcejOCt3gntFFbztihaxUHcM6Tv19neOeL7PBqB+7/3wvhnoQqXb6FTL4s2NBHVqmTK0kZp9lsJLezDbNxCtzMFfmYfWa8HxW7CYP5/4ouNlJFReOlkHxsxsZYPSchjHVhRsSA8uOiZkOVCvSKq72rSK5lPn0aiNYtFZL7tlPPLQwwLOSW/nNSQw56aRnVbmnfP/Ccb5/wTnwzT39cJSDopYsCGopcaZ1PDCTG4Y/BbgSSiUbIPcJY/h4lPR3Sc4J02f34mPgiHwmcarDZ2vDXC+cR4llSHPflhrd7C4tAzLcoQV4TgEREpTrvaTSnMpEJ1aTI0b0nVCJ2LphJMsH6DVWsaVq+dxa+mmnI+tW2YxPb4DJbsmm2KOLnb8kiSU82TYntz/7J5fCYE3ryzi1HwXoT0Cs1xHhx9t5ppS3htaDDeN4Gl9lLIVeNkijOgGnGgNk6U6nnngSYzr47AiC5a4gCvH5mJDzd4qj18S3+MQNp3lCGJSHbGhiWv8X712Ac8dOY65vobQKSNkx5XGl0QZBG8aTeMy6Shys+4YAeLOdewdzfDUfQ3cV0sx6fiYbtqolgjoyVQhQHdlzlbjWc2F7NqqcV+U0G4vpXxSw14VyQhqI6VjzucEZZz10+6vDdL0RwboehdWtYdvP/+/IaSLu91GKEZ7lC/peQc9FF8BTTqRhZMBu7gqOk03CaDZlVbUdUNn1zs3bGPdhOqcdZd2BaqV9GFjWZTfJ7asIWJBKq8n0GI3NJG1iA+CzzTVENFhnv8ZpjRKNR5X6qg5UjrzdHYfqPtC7oncIZ73VEyTthJsbTsePvCr2NJ4FHpUleP3YKCR6igvtrH6J8/h1P/xZ9i15ksH3RDadg7Qc8aAyNj4XSR6jakuuexJnNIVbZ2A06SZIceSGN+p1JW48BDhXM4uPL0Y6Vsjr1M0ena+aUZHI0N1SnkdlPEsi7lSyKWZn2kiZBc9NxNVZmmKQST3dX6uaQIZKkoCSuygi0yKhnEaYtPCNVfH3O4JfO2//z1E25uYs2KktmJOGFGKMSuG172KxdPfg9d7G05yUxIQimhH2TvcuVbnzIFi/RAZAOcYFp2pNc9Ema+keDplAyqvHRKrxovuyHiIzQCZoWjvgtNjS50ogzIfzn7KUV2YF/lLRWLBI9Qp55KLD30IoMt6IOOFGvQcoKtJVa4Hz3DgpzDdafSyLXCnHoaz4zGs2A2sUjbgVaGHfO1mB/2TmgvvtvfZBOh32xXZPJ5f7BkY0hPly/Btbq9qws+7mOurulrFEm5kqAEz6cLrIohI8aSDrKUM3vLMUi6stmMiigKkcQLLpqmIWiij2IDG5ychhK+URgK2Az+G51aRhHT2tfCnf/wX0j0nKLcMO4+1MnMX8/eboN/v34rN1sama7iDr3pm3Hhs0LcsW7lvE1x5no1WZ0E6C9WaK8CLDs5JrKHkVcUsKQrZIVUGR9xwMk9WFvQ8vkaBdBa0FbU9zXXxw0YnSgNHmimr6xk000GsU3uuI0h1pIYD0y0j9ppIx3bAHZuB2xhHqNFwzpLOeuKUEdHRnnp12eCxek2Ay204AW++EQQjUNgVyV21+bm5SdC6A2x+/RXY3vC5Hda/iQxWugtqN8L3ky86tGEo9HAqE5cbNW6cmLvKIceIHEM2CvJ66cyk0KIAZRPw6CsdDQR46+EAHcakLVxGpX8LVrCClN3oJGKZQmi7espOTSyO03cWAgpKJje4BMuMaeP1XdeC02QpVGNWNMBxLFpP9fcU3X5PaOektH/xscexf/9+iT8r6NvyfFO5ULN7Tqo7HxxXHDN8UFPOz1NdHG5kVTIBKeEEtcXrf7GTwSf/aaTqU6/N87N+Xe/wHfjkP/WD37HYyMrGVGirEqAndGKJ6hOzQAuXr19HZ+Bj69atGCl7YOeJtFhuR/20j77WQcdvo+mNSJfTRgm24Qh9VOWD80+GJGEnNMZg0MPCwgIsp4Sx0Ql4jiteCHz0ky66UQumoyPqBSh7Y4AxhjaA1271ceTaAgKvjk5MEE3Ntyamytw1DyJi9QTlNEAVKziwVYcVXcPlsz/CWNlCzargqcNPYdLYAjtzYErMpLiQbehuRUOqjqXAbxHnc9NBj6kTOtDVgW+/dBwvvXoUt/oalq1xJM4IdFtJeUjNN3RLwLUUkPhfuIy6tohHtpfw9J4KRrGKctLB1okRVOrMcCfIhMyXjuMpI7IoUpp0ebxf4XQIYX7w5f6Zz/jYAP1nvPudrJfbCm1GH4F2Cycv/RBz82+jG8zBLrFAGknRlmCHHd5SqYpoYMCQTHI69mvwBy1Yno5B0IVJ+UTm56Zx9LBQ9GWePkn5oE/BevZH7k2QS4qVf4EJjesKe7qcm+XUUsetxoPtknIfYjCI4bqqoBIMQklY8XspHLuBwLdRrdYRRh1E2So0oydu3TQX4/FIp5dFUcsBmHveG8U3v/pbsMKtcG2uXRqdMzHG1PVbazDePI+X/sv/Bgd8DaWVFjyD4JEFggy6ZUoBIyWVX2dRRS07dBM3CNRz4FeqeFgL14SNUqEcI4+oSzQbPYJ08YSIENtAaFjwTR195qbzftQNponBilI0uD9pd+BlMcoG4BoZ/F6IMmtcwngwEIsZLbcwdLRV0LTIbZd/L0ayOOHzvVkKMeDDh1Np4Eavg9ZkE8bXnsT+3/4ttLZWsewBfjiAZ9nQwwxVPUA1XUL36ssIr76IhrYCh8CWazurKI4tBZB+GMEteaqgwRhSrvuinVEmbHGcIWRnHDRho6N6To3Pzfdl5yRmqFCGkMIMTJQMvSjWsHgtE8WwCe8Gm0T5AXBZt6RgpxiEyhiPg5KSMlX45pqf70vyyqbU6Fj8sWy0wwiZN46FoIa9j/1tdM1Z9O1JMchMTGs9wu5jTgGbL79Lz8AmQL9LL8zmYf2CzsB7AHphJqOq4WqDsWFiJe7ZQlVVTtcOTUyiABEjTRwPYUQTK+VwTfBLUOK6Smfbba/Ctk14JQuDflfc2CvVMfQGisZnOzqCYCCvcQwCXx0ri328/JOjeOl7PxZau22qLkvJdRFy8i4caD/i6ZL4EdGps7CQL0bydVlhNpDQjIZ5p/4AaeZjfKKG/Qd2wiuZuHTpEm5cW0KvG8rmkpVibnaYhyrGSVxA6Awex8psR09Eh86ND91vZRNqldRn3dEcUiZoXOtVZZttAtJNE9HCGdCZ92qV4NsjSEpNaF4NqVMByk3o1Qmk5ab8PtKpYVPGZwIgpaucgxHm7YK/VwUJob3lZjvrebbDGc75No/0PnWGFNAuwHnxU1Hm8vxYcWaOld6bmyvp0mmizRO2ROqrzoZU9FWeOT2m+DvSdbVBB1m/hbSzhKy7AsNvQfe7SP02DH8NNQKaqLfeSWZmNc85iwkCwobGruwn8s1IMVy4OZDna6ZcJ8Oy5Xqzc72hwVSdCRZquEuh+dvevftFbz47OysdYr626IYXP3lu2EEnSJcNiskileoUFI7shW8CgSxBLEF6YSBXdGE+4tC+K15WONDze6muqJpTCmr/B2nQP+j3H/VLDgN0gmjqUVWHjfepiSjTsdrrYXGlJSZN09OTqFgkosdw2bXKYvhJF6cWTuPitQtolkYxMzaDbeO74JiVdff2/I5Cmg5gSBFAQ7dHMGWLFEJJUhNJnJhbvY7zi2cRxgNYiYnZ6b2YnnxYss9/cK2Po9fnkVTr8DMHWlZWJCMer2GgFyqzNy/poamv4As7DGiDCzHeKisAACAASURBVDh36odoVk1UrRq+dPjLGF8H6DQdVKWBgtYr5mGyrc71p+SqUHJD80SNZlVAD8DlW22cOHcB33v9FM71KlhBGYbnKiNMtmyl+6ZLdJZP08NgDR4WcXjGxDO7S5g2O6jGbYzWXFSqDTilMpw8Zq2IV+N8qeQb72VvyTWnrnWdWv7xOuufJkC/c3wOA/ZU7yO2VjG3dBxvHv8+YKwhNTvI9IE4XXO9ECaF7sLIqqhXt2B6fBeyyMDFS+cx8NeQ2QOkNALMfESxD5IerJwcoZPxw2ux3nkvzNsU+JbTyHxrGc+KJC267sKwlUVlFiujUEzPhu9bGrLaloc0shH5JUyM7cX+/YewsHQJl68fR5DclAKDxWJ1nAkzJEt1mFoJWVxHw9mDLz/xD+AEU0jTCgLSl5IEjUTDRDcATlzDS//k97F9voOR9gClNAV7/AFjL2Ut5Nhlp16tNSZfH5GizdwDij0iRHQbd+marrrz7P73owwDy8FayUPPNjC2ZRpGtQKrXoNZr8JpNGGUS+gHPnprbZhhBLQ7CBcWoa2sIlxkQThAzTLhshjlE1xSasLjJziPYXNt01lMj8Ujjfcpiws8sWLeJh15VfzlmjDQgEU9xa3RCnb91r+J8b/3q1iYcLDmKQ8USzdgxRrcZICKtorw5lH4l19EJboJL/Ohx5FqCDjUdWsSd2i5nswNTJJAHEBjFYMO7jxWHqpBjwNG88nuQDVMcsbb8E+Dm6I7SSzr/69MWou9wIZ8MGcQcGYT2Yws6LIvEjZbjvplH8F9jrTqyZLgNlDp2sUPwTLRg4G+00TP3oJtD3wdfXMnBlkTPhMs6IVwx/r+UdeDzdfdnWdgE6Dfnddl86h+UWfgpwD04uO5DBYu62pFz7VwOXWKeasEGXQ3rtQaCEJ2A6kbqjC+F61WB++8c1y6gg8ePoBS2UIQ9EQHJ+A1Va+3WCEnVSz04boVlJwGLp6fw09+cAQ/+dERzF2bx5bpGVnUur02yp6nwE7RQvqI52sDNCh3bOmgEUxKJ92S76UMvXpiavTwI4fwyKOH4Lg6rl27hpvXF3Hx4lXM31oS3alpuLBtR+h23D2wCEHAJd2kLJbvR3BuWrrq2jKH7X0AerE1JXAVyqPoDVXFmf8mUIK6dXbtSUFlDrJThllpwqyNQydAd2uIrBy4u9SMVpAytzjj+xnKVirX3xHLysItDjjKWGiDFrdBZl/vgufnW2kpC7fgO/ShpGBy+ReKoeoskPkqQWVC6af7swggoXMjyg1P5EP3+9AIwMMe0F1B0llE2luBGbdhRn3A70DL6NjOPTqN4jZSAMQZVzb2qkCQDjmkq0PO2SD5oXLvUDAmaODG687OudKKK0DZ63VUUahUwq5du3D48EO47759mJmZUXF+cbzeGS8MClUmeybdc4L9QnsuR5DT0ovzW+ScF07nw1FkH3FY3zUvKxzch13oC4nHe+iY73PUnzpA5/gR5oZiMfCeIgOGPhDXrt9AmGYiNRgbb4pOnNZp8jOJ0E87eP3cKzh++jjqbgP7dx3AwT0PoWTWpbhI0EA5BOm5YdJWTA0BxbwD3FyXq2ihYdzHhZvncPTiEbR7q6jaVRzY+xh2zj6JxUTDi5fW8PbNZeiNUUSaC6SuEFRIyzYsC34EOBrgBG2M2y08vb+KYO0ETp/4GzTKJkpGBV966CuYMLfCQQlG5mwwx9dvbyKIvBhbsMoJ0DmRmwwcFEW0PBYHwP/74mt45coaLiwNMIAltHvZcMepsIoMzoPMMQ5acJIl7JsEntrhYbbso5a2UTEz2HSUb45ipDmWpxyo+5Pgcpi9tTE0cmbUPQ7QxYuB9OxSgEE8j+d/+EcwnGX041vQTF9oxTSJE3ZNSiBVQskdx+EDX8JYfSvOnb2M8xdPILVXAL2DcsVFGFFaE0gGuk/n85RMneLM3c4oK5gSxeWWArFQlYeSB6V4TT+FBK6jOq4siksh1WBH34OWerD1CRzc/2XMbtuNYyfewNkLryOz5pFqXdhkQtMkjc3VzAXiCpA0cGDnl3Fo7y/BHDQRBUo7Tvq9HSWY5hC8sYqj//X/gOgHRzHrp6iFESq2jX7oC7BkIVfGB0FwmkghgBFrEnmZz/L0b9CrLlYHqiCWejW0bQv+9AS8R/bD23sfRnftRXXbTmByIhfsc6xTQ07MGAOtVcAPgMVl4OYCeifO4sIrRxDPL6LU7aM26KAUBqjw+JFgEPtS/HClSB9KUVo9lPGirJe5KR3J6a5dRiuO0ap5uN508KV/8p8Bjz+AhYaJVTNRMoeURHFT1r6atgqjdRbdCy/C7FxC2YqAqIs0CeHSnDFLhMlnWvR3UAwtOQbJfWfXWxVkyFgTgwKR4NyhIhn+/1Tp8oW2f+fPnGWkVnT6ACQ5ZSMvqslHUfrHaYFmbyoFgPsrMfEVCUIuG5T1mjI8Mi04WAxkhoWB7mJNa8Ccfgjl2UcRubvQDjmv2LnsbJPeftcs9p/CgWwC9E/hpG6+5T10Bm4D6MVkt6GvEyi4rv3K3UvXvUOhKMKWjkAc1OnkaSGWOLQ6FhbbeO3Vt/Avv/V/Y2J0DP/w3/oH2L1nBraTwnV1xMlA8qsFT0lVVReKI2M7lhc6+M5fvoDXf3IMUch12JDuIifxfr8LiwuXuM1+TJO3vBtcVGILumsBIkjRJKiuVF08/PBhHH7wAOqNimyCuNDEQYZr1+Zw5fJ1zM3dxNIiARmNUCzRcxLkCx4rtNVDJkHD3aENN/jbx45QwIY0YgTpQh8TeWSsGOUJfWsNMZmL6QDMxcuuIHOrSJ0a4DWglUehlZpI7CoSakYNFyn1i9TOGexqM0uWizZ1pAQRyhxNOu+ygVemOrIBH6KtFxr3grWsDIZ4NOonv7wK+eHiy465crFPImbWRjBIg4wDZOEAuu9D8ztAp4Wstwp90IHeX4MWdeAghGfSdZfZ0wOh7UlsGTtEQ8WEjQ2ROo93yOnf05ErACDZEhzLBOgE2VGsNOOkdvLfx8bGxJ39oYcewrZt29fd10W7mhcBuGktTNAKjXWRdz4MyosuOgs/HNPsnLPTXHTVuSlXIKWIWrqH5pP3OdThSLnhX3/2AF1aWqJhJQOIUhuVikxqaYwLl6/ksoMG6p7LuxB6lgjDI01D9NIOjpx/FWcunkLdq2P31r3Yt/MgatYYYjGpZIwS+SkpBllbYvukSKU5MLSKdPq4YaarQZh0cfHWGRy58gY6g7ZQ0vff90VMT38BC76Jly6u4tRqB0atgUh3RfYj818SwnIoCQJcPYMXrmCmEuKZ+xtoL76F48dfQL1koqRXFUC3Z+CiDF3i2W6/QViKVf3TgqabG4OZlgDtgKdLMZUFqB+/vIQXjl/Aq2evY64dI7PrgKEkM5K3zO9PoBB1YcfLmK2GeGTGxP0TOkb0PsykB9MwZOyz+Fqp1BBFiolimkUc2QZ7qwA68vMeBOjD9HaJU2TWPYPn7TZ+9MqfYal9EjHmAaunEK3OAiYLOSYiX0McmNh/3+N4YP9TyOIyjr75Kq7cOgo/XhbJFRleUdwXVhv9/ykl49p123kTuvKG+R6pxu+XI13cmywsC7NId+TasPBsksVGD5jUgW2O4tD9T2DH7GEszK/gyFs/Rrt3FU6thRRrME1Ft6fhmpZVEPVLsPRxPPXwv4bpsYNArwo9rYDMJ+4BsijEKPcP3QgLf/odXPo//xyznRCVdg9Vy0S331Xzem4SXtLLiNMQlmSMx8oFX/nsIbMNtKQD66GjeRgwTeLAXtz/za8DzzwK0BfDqasncw4Xx8I8BkwoWLwPaDBKMboFdHzgxiKw1AYuz+HFP/5j1NcWUVpZxGiiocHznfiIowEsrnMpkx7ITlBMFKGJ5znj0kgXc3QbXcfGUtPDYO8MHvnHv410xxiWaha6Zu4unySwTU+YY3Wzg0p4A93zf4Nw4TQqTggt7kLPQtgcM0mgKPbcUylcnrMMVcee15uUf97EEqnGPcB7F8kPteCIRE+62ErfTz4ePWI4TxaAXnwJ8r1FUThXUjDq2Vlcp9cBYwFp3pp71khsYIZYd+CbDaxoo6jv+yqixm5kle1o9VmEV/s+soc2H5/fM7AJ0D+/13bzm32YM/C+AL14odIUcVEpoI5M8gQx61R3le8cxBGoV6w1RhFGOii1fePISTz33I9w7uwl0aHt3jOLp595DF9+9jGMjLhot27CsWJo7CwHCcrlKqqlEVy8MIc3Xj6Gv/yL78HvaqjXxqVTTLBDqRfBMZcX6kZT4ZB99CqqLBRSIaA5k+oOSH4qtzixL3FIpA3u27cHz3z5S5iYGEN/0FWLEncCqXLl9gchrl+/gdOnzuH69VsY9EMEfgLXLSmjHurOWPknDZ619lx/TCq3gLG80D6sly6op/kzFJU8r8Tzf8TyhrwwIauqzjGr9qHkwdNOliDcRaLbSIwyIkaKWVWhw5teDSiVkHgOUlb/TVLeLOmU8e+Z6NJJ8c+d6XPQrtzNiwcjbAolek6ZzBde6t2VLyx3CEqbCrrZUw4RhogDH1ncR+q3oAU9xIMeNH8AKw5g06AqCWAmIYxUaeiEgJmb4KxvMJl1m9MyC+roOi08H58/qwMr0F5nVyiUQkoRZ8aON7Xi9ELg60ljf/DBByXbnBpxcfRltzWNhB3A68/nFnrydeZB3ikv9O3c6BbHyedTm02zMP6dfwR35OZCP0+X+cPc5p/Vc/h9hp3mh0H5MKvgF318cv+uW8EBIbmYpiP/Qrp4r9fD/Pw8xkebGBttwCZdOA2l60M9LU3f2EF/7exPcPH6eYyUGtg2vQP7Zg+iaoxIgBn9CkyT/fEArf68uCslUYqyW0fZasIAQZWSevjo4vyNE3jr2hH0wi4qVg27tz+K6enHcb1t4geXl3G1nyAtl+V+zlLqOXUkUSB+BlGYws1i1NMu9oxleHJ7FQtLb+Dtt55HnR10s4anHnoWk/YsbAJ0OjUUnltq4KlLkN9j6+kUXALYUaRxE59vAIOYKRMJbnV6eO38Zbx86jJOLwRYC1wEcGG4ym+A7ANOplnsw07bmLL7ODie4qFtJUxXIujUB8fszlqYntqKiYkpZbsXRXlxSrFvbn/cux309wD0LIVVshEbLVy98QaOvvsd6PYiEqMD6OwMs5BdFop6EmVIYwtlbwq7tj+CB3c9i1srC7g89y5uzJ+BH6whTjsgbd60EkRxL89JV/NKoStXJm6kuOeXe12jnudbFf1nZphqCSxLtU2TkF4ZgG2SJeEgDi3UvAlMje/Fw4efEK+Tl1+hlv4sDLsHzVyFbvbppy7FZJMFoaSKxK+hWtqGJx/+FZTtLTCSJhytqtzO8/KpG8YYjTTg2Dm8/Pv/I+qXF9Bc7WLSc9FncdbQYXFMxhqygGtiCsNguSOnlNsQZ/TAtHAz0NBrjsE5eAAHfu1XUHrmSWBqQoHu+XlguSXd8XRlBXGnj6DVxqDTVRFtZQ8mZUeTY9BmZoGpKYBjlPdKEAHnz+DGi89j9dXXEL17DtV+HxXK/pBJsYyWe3IgssBzzaD3i0qrEV8zDQgSB6slB5cbJnb9vW9iy7/z99GtmWg7OpKyjZDSKY4T04MW9VFFD02sYHDldbSvvQ2HJPC0I2klTG9A3FHV+/VeS74Kpyza5K7qXMPz9THkdf4Zj59VRBUJXq4LVAUTsuDycSVfm0aH3O+o+UUgNTPkaSSXkhkSQaNJJV31mV8hz+Hv2PWnSa6HsDSDjj2LxgPfQNucQladQs9PRDLBh9DnNx+f2zOwCdA/t5d284t9qDPAmbCgrd/2gnwhL8y/1n+Xm3iludEbC/2WcpPm9FofmcLc3CreevscXnzhdZw7fwOG6cmrO91VbJlp4G/9nW/gqaceQr2mIxosw9ZVdqjr1LCy2Mb3nvsBjrxyHDfmllHxxgTgsoJPQB5HPjRuHGxFFf64HXR2SNkRKKjJqoNO51pGI/lI0gEOPbAPj3/xC9i6dQqkQbOTQOBNl3gWDAjACJi5IW+3upifX5aO+oULl+APEuk6sAui6+yYKQM9AkLpuNIcb9iEbcjBXNY18VpTcSwC3vJsZr4XdW/sbDEHlgukYzDaJRHNN11x+TpS2UmBjzJqSQ2EmoPMcmDYZWQ2zeQcRHk8HbW3Gs3QDEc6X2AxgYCdnXXG+RjKV0C+x7o1bbH+sljCRZefrRZgAnOCcn5HdkayyBcaovyOncQsBII2NG4mqcdPItiSTUtlPK8stYsqOY+O6qTayoJskBinHNXZmee4GH4o8JXH7f0UB/ri+dQAcwzwevB1BOv8w+72li0zEp+2b98+7Ny5U8B0HLFwEyvwrlOfqaLSeC35Oj6KbHPVKdjQnrMoU4Bxvhe17CwKFGC8OKYP01n+UPf2XfKk9WJWLjsY/n6fFoX9g776OkDXYmRxLF1pFqToPLDaDpVvQBJjaqyJetlRBTQCdNlYi48/etkaXjvzY5y++C4apSbu27EP+3c8gApG5L5j0YydzOX2TZy7chxRGoj2dNe2+zDV3A5HryISrwrquzs4ffMYjlx+Bd2oh5rdxJ6dj2PL5FM4cyvBj6+tYBk2AstExjQA2FKbozGbQ2prlMIMetjixnhgm4tDIxrm5l/BW2+9gHrVFYD+5MMKoBtCcbeVA7dMMnlLUv467DeSU1QJmMWwTWI7BHNESYxTVy7j5qCHt64s4vitDJeWYqyGJjRKaTRGUjEqzoSWRPBSH02tjb2NAI/vrmHHqIa0vyjzA49jZGQM09PTKJcrGxTY96W537sAnae6KNAJ04ZzHNkPyRpgLuClV76FML2KWFtR5mcJC7wV9Hv0L9BQKTfRaaVwrUl87enfwLbaPtzoXsOFiydx8fI7GMTLsL0Qpj0A9EBkE8Uawp+8JrcBdFU7HYrC4vqkRi313SrTWhUVKVlIAzI/6kBSQ7O6DQf2fwEzW/fIK85fPYE33v4RdLMHmD30/UU4Ht8nRBpnsPUq0qgEM5vE7OQD2LvrMXq2w3XHYSUu0pYPyzDEbBBBgEYEuPNdXP/nf4KVF15GY34VI4RvlD0pDzH6ycKBDVMMRkMMohiaByQOsOwDK9y7bN2F3b/0NYw++1XgoUOA5wLXr8I/dx7L755B68QJtK9eR291FZ5hoKybSAIecwLNNtHLEvi2i9qunfC2zaC+ezd2fOkJ4OBBIOgBVy7Df+VlXPve3yA+cwmN/gBVrnX+AFoawaILeqHpl45xXrhmwUsHfKuCG5aFudkavvqf/8fAkw9jWQ/Q0zJYtTL8OFQgWLehJT5KaRcjaENfPovF80eQdq/BzlqoOVxPB9DiPnRDBHFShFElcqaVsNhFajjnOaYn8A9NJimZYw2G8jl2vm//Kd6y7/PvxfPEH2f9+yn3+2LQkYskDRD6SWQh9MSHmQWwKW8kEM89BEh5YFijFHOFKq/SAgZpDWFpNzD2ALzdT2EpqyMpNxBKwUe56G8C9A9a6e7t328C9Hv7+m0e/Sd2Bu7sQg8D9GSd5lw4CjGfXLmVSg9T4JTtVtHqRHj5lbfx/ReP4NKleVkUqFUjjdcP2mj3lzG7YwK//I2n8dWvPIaSPUCj5iDyQ1y5fBM/+eFreOXlI1i8uYZqaVQMl9iN9rwqLMtAf0A9cAjLVkKpjwvQCxBF0Ckd6IwUywCmlcEtaZiaHsUXn3gIO3dtF7rgarslxQK6thOQlVwLQTgQsF4uVWWDSQOd+VvLOHf2AtZW6dq8jMWFVcRRBtsuyevJKBAqZ66XHo4Wuw1v5h12YckXYFMc10lp15TjdE4dJ2AsnFJV1IvSeolLspjAcSFUzQM2DCUrnnTUPI9VVcR16IajNta6BYOyBTH94/+Tck19XtFtER6D6uTLolqA80iAOvVwBObcoIubPTviklfLxj+LCaT7kqav4lskSo0VdlbWubnPdXPSgaWJW6r0+DTjEyYBP09Z4K2fm/XOc6FBvyOGbIPOp/o13BAULIpCG8exunvnHhw6dBgHDhxSJnCRul4EMEUnXLT1RTwes+uDYB2A8+9FDJp02xN2oyy5D/iHenP+WXfKX5daKFBfPO6mnPOPMtUU9xdfO0xxLDZ1HxQT92l9/40OuhqzqVnGIIO4la+2BlhbW8FYs47pZgUup7pIxSUSqbN4xwindrqKoxd+glMXjqNequG+7fuwf/uDKKOJlIwZjVvRHq4vXMLR4z8Rbbmlu/jC4SewZ+YQXL2q9MU6cyHaOL/4Lt649DLaQQsVp4n99z2NqeYTOHKxh9dvdBBUmujRJ4NxSLwPeR9zXPFeShLovWXsHbHx2J4GZuw+rt54GW++9QIatTIqdkMA+pi97b0APb9/72xGSRedBUCOZRbscgM53sTUt7595iSWEx8nbnbw5pyGU7cirIQuMqckbCSJAePr6ESehWigg52VPp7c18TuCR1RmzFRnCZUwXNychJjY+PKsDEZigK7zSju8wHQZb4UirGGQdxCuRbhzRPfw7VbR1jSQZL5Qon2CND7BF0ZXNdDt8M5tIm925/EQw88i7o+gzV/DSfPvI6bC6fQ7l3GIF6AV06QGgMpZvM6KMfswkNGFQoUa4xzL9cTZYoq96XQlAmUlI6dBXwdVWRhDa61FSO1PZidegB7dx+iAAynLr2Oy9ffwM3lM3BKEdJsgCDyxRCVsW8sXHtWDeHAQ9XZiQfvfxb10ix0aovdCjT6FXRjcSsXiUkYo6mZqKz5wPdfx5H/5V+gMbeCUT+EKTFdiURkEkQbAf1udMRZJIwNw4bEEi7QkHPbDmz7+q9g4uvfAHbvA5in/sYRnPrr72Lp3GmYy6sY81N4ZDaJaV6KiB4x9J0xmdriyVrZj2P4po0eTdgaNVR3bMPWgwdQ+/pXgJlJoNdG+KOXcfIvnkN27AxGuwFGdAMVy8SAyTUiKVBRq5TI8L5iuSvUgZ7XwLWKDetrj+Hgf/pbCMcrWDYTROya2y585oPbKsHF0jNYYQsNrY9quIzlsy8jXDkGO1xAzaF8jAA9EEM/pr+w4ChBc3S8T2ic5yIxRpC6YwjNJmLNE/NHUaf/FIAuWv+fBdBlDc4xuVTS1ThTTEsWKFhsp5EdzV0XoYfLcLIOXMb4ibxNESDJCJL1nmNVzGttdJMmotL9qO58CunEASwkLiI2DCwbWcTxueE381HWps3X3P1nYBOg3/3XaPMIfyFnYBigF3EZCiyoBZ6TLifgPB6DFdlExUXRFC4Iddh2Ha8fPYXvfPsH+MmrxzA+vl1i1LxSVYBNFJEy7ktU2cy2Sfz9v/vLeOTQTkyNVrG0tIQXn/8bvPD9v4Hfj+CaZdQqDUT0d2HXlmZFYSh0NomPYelf6HofT4OuOp/cFhhqoZcsXB+VmoXRsQq+9o2nMb1lRMXM+H2JDZHFJM07n2D3VVHWVTQWNV4aSqUym0O4eWMR16/fxMULV7Ewv6w66kILV1rndQ300DUe1gSSoJYMATbpwOSacL4kyV2xpcueZwiraCf13htApFg0FZgVEMguuwolU0YuOdjO1WTy/5KBy0VXFntVLRfrNzHUyimsMjiU7kyBZfUOBOg2QT3LKLlzvGQE5FpcMYopnJrXHZmVi3Rx/MowTS3gPFrJ6WVrgC64NDUiJVdyydX3Wu/I/pQor9v1dnxHaszz5ADHwcTEBHbt2oMD+w/i/vsP5LF5lji4S7qA48CniR0pkNTAS0ybupYE5fw9/85NNQE4f19oyosYNQL0onM+7Gpe6NcLMFto2n8ht/+n9CHDlP0CbBea/Q+jsf+08tLX7wthymTITA+tGOhGwFq7h7XVRezeNoPxsinu6Mkggula0lEMkxCpQYC+grcuvIwL186gVqljdmoH9szcj4Y+Bh0e6CntZx0stG7grdMvY6W9CD018MVHvow9E4dgZh4MjVkFKfx0CZdXz+Ktq69jqb8Ez6hj/56nMTX2Jbx8cgVv3fKhTW5BTxyjWcwi6YTdTX4KJP8crQU8MFXGk/tHMIJVXLn6Go4eewn1egVVpykAfdSagZ55MOHI3azmGqV1lY31kGuD4LmciaMErTl1Ng6lO355/gbOLs7h2FwHr15JcXpRQ99sQi9VkXCuZ/HNsEATES+LBKDvKPfx1P5R7JlIEaxeh0f2kTi2mxgdHROqu1D26UvBwqPcx8NO7vcWQC/m4OL2Gqa5y7pq0HW7g3IVuHbrGI6+89dIjGWE8ZqATXmIrCuROYXzdbU8iUHLwfatX8CDe7+K2cZe9LCEW8uXcP7Sm7hw9RhMp48EHWhGgFTnIqoy3UUTzAitPJtcWuhDHVAOAs7tXMOQGrDMEhKfpmx16dxvnTqEA/c9iXp5RgpVZ68cxdvvfh+RfhWZsYwYPWX+aXnixWKZukRWluw6wr6DscpBPP7IrwNRE6ZZk1QSAu1KYqJkOWgx0SXLMOaWUF/1oc11cOSf/gHqF2+hsdqGG4XQYxY/1XrHjq3aoxD1Us/v4HoQoj81jZlnn8XoP/xNYHY78NYpnPr2d7Hy+lEYywsYdQGX5m79CB6hZBrJfU1WiuPQkk1DQgd35r5ngFWuoJMlWGIxr+yihQy1g/uw++/8OryvfUXWpPTPv43L33kB2rnrKLe6KKtyuMwZ6txL4rgMZyuDxLotOBWsbB3Dvv/oN9D8N34JN9MeorINm34ycYyAt5zjoptRCmLAGnRRhY9RO8XKuR8jXTgK07+KmhEoenscQrcN+NTzc27htZb9ig7dasCu74S5ZT8wfj9QGhezSdVqfx8L959m7V78u3QByLJQKTOyF5O/y0TCEgSQdICkDXTmgIUzCBbOI+negBO3VOSa3M55wV8kMWTdOAi0CtrpGLLag5i8/2sYlLZgOdbgc2yVXERBDJNjODeI/ZSWr823/YzPwCZA/4wvwObH3y1nYMMYToEwLiyk8EYoZVjJZgAAIABJREFUlz0MBoEAsnK5hl53AMcpS9eYICSOdZS8UZw6eRV/8qfP4e13ziNJS3BL9TyvVHVzZZOgUbOrwbJ1OGaCv/3Np/Ho4f149dVX8Vff+Y7QllzbQ+RzcbdzU2FV4d14FEIngrMPpz//aRslVqm73a4Y3IkemTRshNi+YwpfefYJ1Bo2HJcM0liKAoyWIVikcR0BBs1t2UkdBleiY2eHi50H3YJjl3Hr5iLOnL6ACxcuSzddGttiTJZAN214ObDjORV6XQ4wTdLM84zyAlgXHVYCX4s1CunFqNx0cXwvurHFuRHwrOC3aLnpKZADYuWjqs5hYVzD91HbdvWK9e5L8Txu44uyuXQG1JVRnf+ceSFr70ZkU/HZshwTwK+7xrNCr16/7gFP0J3/G0sZYraV03ELI5l1nXceacPXChCmQV3uoF7kl8tRsZuXU9E5psUQTjTBfdiOJnTz3bt3y5/x8UlUKw0xrRI0lKnCywYdm8ZHyvWb35K0dX4mP6/orhcFhpWVFSksEZTzM/i8AtwXr7lbZoDP4jh4voS5ktP/qfFn5+q2YsuncGBSzBK/BHYYTQSaiW4K3FjuY7m9gpFaGTsmmhKPVJL4n/wgaApoJIi1GKvxIt65+DpOXjyORq2O3bP34b6t96OhTYhLu/I2DnBp+SzeOfca/LgHvxviyYe/gv2TD8LMyizTyVgPsYyzC8dx5OqraPlrKDlN7Nv1DCZHn8LLJ9bw7kqCsDqKKNfXUsvJvSnn0oy6dro4D1ZweNLD43uaGEELpy79EMdPvY5qrSQA6YsPPoNxZyusrCKu1sU9peYCcYt4DxQW00WJQ9oo2hIEcC48deUiltIYf/Xmebx4aoCgvAN9s4G2H6PisQtOx20bSdCHhwRNrYfdlQG+sKuMPWMJ4C8hiyLYppLNsEPMbHh6M7AZlySKXn0vA/ThoXsbOJcCZwynzAjSQCjpncEtXL31Jq7cfAs9/yY0i4wcnkc6s/M+0eBHIZLIhqmNwMY4dk0/gb27HsFMY1bm/tVgFZevncXlqyew1rkKP7qBIFtEqQKUqiolhcDZIGWa4DhjgVEVmFkI5/oWBzpC34KjNxEHZTSrMxhtzuL+fQ9jurEdBiy0oy5OnT2KizePoDW4gCi7DqcUiIwjSTJYEjWoI419eF4ZSWCh7M7goX2/junRBxF0eY+Tbk1fhxRmKrkpkiIisqA4Q9NPUe1kSL//Ct7+wz9C5cYidjkeeisLqLpsDCQSKcbM715vAN2roKPpuKUZGHnyccz+B/8hMD4m4Pytb/05jKs3MdppI20twKuStu9LHrkp2wm10nF9ERYXh32uo5Y11dAQ0zyUEg+5X1Osui7622Yx9YWHsOvv/i1gYhz48+fw5h99C2OrfVS6XVT1FKYWIUgDBHzvio1eP0TZdBFXKjjSWcPe3/jXMfuf/NtIt9ZxIWrBadYQrLZR8UqI/n/23rPJjutME3zS57V1yzs4AiBAgCBAI5EUKbWk1sz0mtmd+bSxEzEf9t/sL9iN6Ig1sTE907uz29E90+pWq43ULUOKBAE6EADhPcrX9ekzN5735Km6BQGkBAokqKkbgSiDW/fmPZl5znne9zGgLM1AKH4rqfhM1PMEdaSo5qvoXP4x0uVz8OMV1BwCYhZjgMz2xStC2HCSYpbBsOuoThwG9pwCZkn3nwMSGvsS6FI6VpoVjAJz7rseBdQ1QJdFvSyc68K4+BZxkxQC0QbQvgWsXkK4ehV5/y5cJrIYMaiBd6s+ECRIwwx2lXOxj14xjqL5LBp7voOieQi93Efi+MhcA4n4BFWkscL0nwejU5/AcrH7kl/RCOwC9K9o4Hff9mkbgYcAdKqEWJFVLVlxzowjAiAPHg3ICOAywK808cnHt/CjH/8CH310C8Mhq7V1Aeey05KVT9GRR0GmVcTYP9/C4WcWsXTvLq5fuwTXduBapGQlkpUtG3VWgfVw7QDqIxm+jxjOBzWuo5Rb3Y1mt0Ai3zLqj0MceGYRr3zjBGbnW6hUTTguo8y0uzD15q7o4gWEiYhPGxntzOxVoM4SajvxALsfG+sd3Lp5Dzdv3sb1m7dgW1XpECtqNmmxKn6ND9lIldTDLer2lpmTAq0W6XnlRoLJbqT8CywWsF4+dgB0nXuq/jcznK3nqyq/BiLqehilhCup6k5TFv0u24Bdj4HqqOuHAutqI7T1FvKTBuglQBg5blXUV1IG4W2wo6b69yX4N6W4wSIH9ZpyqZECLEZr6lqzqM/ldZyrrFj5zKTfFiwSAbPTTew/sCDxaXRqV2NvoOI3MN6agcEMYTpGl4UKFU+03bVXhnGavaAi2zTglA5IxA0rDRCVW7vu9KvjULT3/9IferzYOeU54Fjx8aTo7XIVCuOCSnF2zwpEpoNODNzd2ECShZiba2HSrcIj2ZKFtsRUxlpsLBopcjNDG2s4c+lXJUBvCEA/vOd5jGMKFui7Qfgf4Nr6Jbx/5VcI074A9Dde+i6OzbwCt6gozSa1qFjHlZWPcfrmr9CO2qi54zhy6DuYm3wDv7rQxkfrOYJqCylZPiUjRZILSW9nBGAyxIwV4eW5Gk7M+2igjUu33sbZc79CfayCmtPCa6fe3AnQORAyn6jOallOk7HX96glhT0NkiUrC0Uay9hduHUDN4MYPzp7BT+7HCGqPYPQaWIQpaj5CgDRFJMgzc9zjJl9HGoM8eozNRyZyoGQGnTFPCITgL4PjFsjQBdjRUpd5EAe0kHfMYt8sTtIzRmZvJ/EmsmcrtNLds7pozOans9+03d/EKCLqZajnL+5xNpeiNX2RZy/8gssr12AW0sRJ3R0p1EpF4kUSUYasFdSzmuoYg6zE0dw/LlXMT9xRKjBnOaGQQcra1dxZ+ljrGxeRrd/Bzl6KhvbcWR+41w1DLqwGSuZZojYKk7Jkqug6s1hvLkf063DWJg/JOat9M2guCjI21hbvYmPLr6FteFVhNldwN6A7ZBdogpHrkP5hvJhYORgGno4dez7OLj4JvKQ0rVpWRdtS5nR6VOcypqvCsCNOMe8VQfOXsKdf/+f0fvlWdi37mN/tY486Em3u3AMhGSvORUElo1baYrWiefxzL/5H4HnjiL86Vu48s4Z+LdX4a+tw+tvoOkRbIdCi+f7SqGKa6l8VSp8fQeIhpt6cb2alsVynrCh6+J+pY7B5DjmXz2FA9//PqsgSP767/DpX/4NFlmo2FyTBBKnYiPIU6Hfc+Gx7BruMib2+YN47t/+a/g/+CbuV2lq7yAqMoxxHaekynDEIyaSZSyHl6Xw8gReRtZBG9j8GNH995GvfopG0YbrJpLqEnHO8mtIuXbxHuZ7FQ6s2hycicNImweRWpOwDMYtqjXyYY/P9wgpC3dCbVeGdPq+4EzFOFQj7aAYbiDp30PWuwcj2oCXM8EhQcaOOe/zhJFynozNRuRg6O9BdeEV+DMvIa8uYJgYSOg1YNN2kIfMAhDgmGXD4Te9CXef97UagV2A/rU6XbsH++RG4OEAnVpLiVmxbHESDULGW/mS381uepwZ+PTSTfzFn/09zn1yE1laR2HW4DhcHKh1JpLlJM5uiDp6FV+qIoKKsIt6jbm+yqHdc0gRT8S5m/0nLpbbVEzZtm85kKrO7qM2UDtH6sEOuu5CE2qJtp06PxOYnZvCN199CSdPHUUQdlEwJolOzKR1MqublE12VEkZM03ESSCu8qozqqjZNH1iV1Xc7aNYsuC57Deb4zJuvd4Aq6vruPTpVXTaAdbW22i326LVcy1POojcsIq7eAkAHywsUKdpEtRzg1+C5l83NC2p7KU5kAK31MDpMeNPdGwvx3THWD58XHcyGZSBzG96DvQZGQXzQqeU60LR3FSKbYmEtvoapcRCLlGlFdSAnxI9ggDmxXKM2BnnZtt2Ldnwazp6nESIokD0u41GDXNzC5hfmMLininMzE5gfHxMDi8KAjFEosfAeGtWOqE811IkEjmFen9tpqUBuj4/mrZPsMlrQFPcCUKkCFR2jHX3/PM3QE/ujn8aXllT/DkuPF+UGLCQIVeEFK2ejEuvLpSIxEV0psBmGOF+ew2Vuo3FiUmYCGmnRhsqGIkj3gniZp6nSO0I/XwTZy+fFoA+NkaAfqgE6DOwCdALE6lBgH4RZ6++hSDrIeolePPF7yuAntNNnezQHGGxicurCqB3wg7q7gSePfwmFibfwDuXu/hwNUXPrSNxbDBZ0KKxEpGYZQtAr4QdHBqz8fq+BvZVC1Swicu338N7595GrVlDzanjWxqggwUQgrxRgK4V5nod0InJKj9ZX/diI8d5G8D5W7fx0VoXP/7gBt65lSOuLyK1W4iTFBWL2v5ImS9ybs8zNNHGs40Arx2q47nJFEawrphEZfGX98tYc1wAOq8F1dnf4tWUl+v28ZWryRe+jL8sgK6v6R1MKEkHoAYa8BssBC/j02tv4/rt04iLVQRJB7abwHQo4ylkTXXJ9jIqSMgGjyzUvXlMtp7FnrkXcWDxZbS8PVzVkBSRgPLucBmb3VtYXbuF+0t30O22txhfUiCU7qwFz69hsrWAVnMOY40FNBuzaNVnULebnBlhYIil8DzOXfgFllYvoj24DcNLkJs9GC7lazniSEFb7hVYyCbgz+MKJhvP4rWX/lu0qofRXc9QrYyJfMLh/C+BX8o0LaNxKruiLHFlBpqDBK1uBpy+gA/++N/Bu3IXk/0Q9SyFk2ZwfAdrwRCVShMbtoH25Bhe+Jd/BHzve8DZD3DhL/8Bya17YD0Ig56AwlrVRq8zRJP2KqSQb3XLy+/lvjCR0eOFSQkjRrkSF0rLV9NEaDtYM1ys2SYi3v+vfgMzjHDLctz44/8N8ZVrmB+GqJJJ4pgI8hwdftBmE304WG14eP7f/vdo/svvIpwbx20rhjPZRDfoCUA3MgOFSYDOcaG0LYfFvRHHLS3gZX3U8nVg/QLCG+/C7l7DmMcAxFAKORYlVry/eMxcKCn5Nnzk7iQCZwJJ4StSY3mLPWyu/az5VzxrRvYM0ujQ83ZZ2ae5oVEkMAnCs6EysStCuPSdsciAiGWeoI+G7VYxLFx08gaK6RNo7v8mUN2PzG0hiBIVN0u/DhryOnXQ1NbmPnFrP/OFp4LdF3jKRmAXoD9lJ2T3cL6qEXg4QCeg0TptZpwbUBE/NDkbG5vBp1fu4t/9yf+HM6cvoNmcA8wWhkEOy/FhOx7iLCg7EgqgswtPoGMwHo3aT0Zt0dgEGWoVV4yYijyEwXgtTuL8J/RmdtKV/l2hfFX1/TxwOGq4Nbrh36KJC7DL0Ot3MT8/jTe//TqOPncInm8iCHtIC9ILlUHblnZW9HtK4602V6oLxc8nRmCNKlqtlnQCO52ORLANBkOEYYw4SoXyxw1op93HymoH9+4u4969JWxudtDZ6MjzFNDnWKtqPjttaiO77aAuJm8PjRnRXWptnrYtCdi5qeXOQ2051LhuP08t2qM/75QS8Hi4OAtAL/sNo1+3r2Klb38YS07R4cvdQXluVcGhdIwujfEU04H68kJtCISxoN6NdEv+je6Ilob0SLJEwLnIEKgpdPjVxdjEGBYWFnDgwAHs2Tsn9Pa8iBGGgbAnWBCxbQ+1yjiajUmJFGLngXrM7YfqsPHB4oA+B1pvrSPUCDRIcWdkl6KQKlDF+0kbyGl9+ld113/V76s3gCxksKhBozB26r4MiruYdDFKEMDaIMVat41O1EalbmF83MWwt4mpyhjGvQk4GaG6KhakRYrUHIqL+5krZ3D+6jmMtZo4tPcQDu89hnHMwC0Yj0VK7ABX1y/izLWfIcgGAtDfePEPcWL6GwLQBbSZCSK0cXn5As7c/BU2aRLntnD00JtYmHoDZ24M8OFKjA34iFymNzBijZ3JHIZjCQ3f7a3ihfkGvn3Ax7jBPuoGrtw8i9MXTktBqubW8MbJN6SDzmMz2Dl7CEDXVHetRt+66stOu0Ru5ZmY5J27dR+/uLqEvz13B+fXTMTVeels8dw5+RBmaVDJQquRRaihg2OtCK8frOHoeAIrpBmaYg5xXbAtV6I2ed/U69Wtopu617eLiurAR3k4X+wq/jIBuj5SBdINARkSu5XHohc3nQEGyV3cuP0+rt46i8xoo7DpfUKJWSYAndIvk/riWEX+WYWPJGygUTmAw/tew/zM82g1FzDhzCEVFy46xkfIEEv2OucgMnuYSMLCJmVenLNsy5P51GRCAHw40vtVkq87axdwd+kTrLUvYLN7FRnWkZsBEpK9zQSWnUoigUpcIcD2YRRVxAMLrdoBvHj0n2Fh+gUgbpJ/LXOuR7ZRCRDJ/iIQJY08ZWvctOCysb7axZHKOHBjFcOfvoXLf/YjmFfvYC4Hmhk/e44wjmFUali3gPqpo5j4ox8AwQCn//yHaK71MMMUlV5PMrcpuU7SBE4KeAbdwLcjTtX9IKutpKNwSRLKveB1xdqSXgNN9PIciWkgsKsYOC4Cy0HbNXH4O69h6gffB86cxdW/+hHmBxGqYShFrcgAQr+KTqWCFdvC9HdewcH/6V8Bz+3HpmehU7GQ+SruNd7sYbzRFBYijyE1StNFkeUwV96CW6Twsw5q8X2kd88gvH0W1WQJvk3JBNMWRKioYunKhJW8cJDIea0gKehf8aCwZee99FkAXfnWlOu7aOsLWefZOFBjyXVZfSvyMjJ/SBii3Ez2SwUG4VD2TK7lIEhNdDjPTh1Bdd83gYmDCM1xFAYbQqooWJi8Gm3EZhWW48DMol2A/sWmv6f6r3cB+lN9enYP7kmPwE5Yvv1uampn0ZUdZg9RnMvi6zp1oVH7Xh0raz38P//v3+Dv/v4tATKt8XkMBmLjJg7ghkVHcEU35oIsEzW3uaJpVLEaFUdpFRmyyo2cbxuwuGqz6mwyoiNRk7neoG1R3DUt67M76J8F0AnMBeAbGZpjVRw/fhSvvf4yGs0KVjaWRPMn7quiKacLuqJN659FK2ezK8o87FxAILt/zWZTvrIzzy6451VE576x3pavLG4IQOMGw3IRBql01ZeXVnHjxk3cv7+MQT9CmmTwbGrtVGFCUr/p3s7NQaI2Wo5XkQ3ezqSx7TER0LilKVeL6WhuvOoeKA3qKCDf0pPLXlgXR0auRp6Hreq50uypuBZtYrf93IcBeEVcV90JfTxKX152q0tNO8+RXC8sBDCOr6SYq+vTRJEq91c+uNk0bUVXVQ7v/Fug1WpKl3xhYR4Li3NSPKG203EtBHEgmyeeW+ly09U+h2h2W03VQSdAJ9VdiiUl9VVdj8qkkBR7Psh8GHVpJ+BcXV3F5ubmlsaax6pBuWjkJb7qv9zHKEBn0UoD9Cc9IuIZURjSF2QB7sbyOjaHm0iNUGKvsqyDQXcDz8w+g/2zh9F0ZmByoy9+SAUyY4B+sYH3Pj2DT66dQ7ME6M/uOYZxY6YE3yZSc4DL6+dx5vrPMGAHvZ/i2yd/gBPTr5bPYYtLktJxRQD6O2iTVeS2cOTg69gz8yY+vhvjzPIAy6mNmKYXdDLO6FytyEQu59FgDS/vaeHbiw79tmFjDZdKgF5r1tG0a3j91BuY82bhFDXpwG5V1sq5dedWneaOKidj9CEpxqSDo8C520v46w9v4CcX7uFWUEVcmYZhehKNaMUD+UrWNOfQogjQMHo4MZni1Wd8PFsLYcUb4nbP7bptk6HgyFpDgM57lvenure//gD9YQUnAegsMNLs0kwQJl0UZG2MARudm/jwk5+jG95EmK0BVg+Www56mW5hKGmM71oY9gOYqMFinnhax9TEQexbPIFmZRFzM8/Cs8bhgl1wB46YF9KYkJ3ICK6keCTleU6hzizBPLuwXenAr2xcx8XL7+H+ykXkaCNHH4UxRGZEMBixyhXf4RKuitRMKUlDxgC24JuzUjQ4duC7SIMqsshG1feRpptwHQNWxrg/C6mRSQc9oe8NWXs0UstNtGwfbjvEFLvxSxu4+H/8B9z9yS8w343R6icSx+aYFsxKBas0dz20D/UXn8fapxdx69NLmDMd1KMcZhig5nvohywqABPjLQSbnTIMUa1FfIiAiut9+dNWfrzEiSlGB9cVSUJhHaHeRD9iwoOPNTq2z47j+KuvSJzb/Z//AtXVNioRk0xyxLaFTc9Du1VDcmgvXvw3/xrGG0eRTDWwkhUo6lVEUkCJYCWZyP2KnAw3IDNZaGFhWK17RuFLZriX90WL7nWuY3jnfcRLn6Bu9FBxVSQtzRwJiimd01I4SrYynnd6u1jbxebfds4VmF2aDcp6mDPnXV0D+pFKnKApe0GulVsyD67fuSFGuozhZeGgHTuI/XlMHHoN/p5TaOd1hFx3DUeaNeILYNlIcgsBbAHoFgtbux303/bUfW2evwvQvzanavdAn8QIfB5AN2xHXFi55XPdCmy6uqYWer0h/vKvfoqf/uM5rKwP0RqbRBgViNMCjeYEBgEjXrSOdNuUTMV/KU22Ari2Mg2jLV2SwBeaO/NZh8o8RoJXVHboqKZZa4J36hN/fYQ0tV1vkPTPytQtRZIHmJhs4qWXT+DQ4X3yPR1iu4PuVv42X1UDKerUldkYu6HK4Er/jp0q5vlWq/5WpjY7EwRq1JMTkBGws6tKoM7oLrrpuo4Px3QwjCIMOgE22n3cuXNXtOrdzS7iKBNDFI6ZbTlllJevTO3K7O2dnejRcdjWhWkqu9p0aOM15e77cICutiyjDxXHst34Vq/064+d23r1nF8H6qo7MPp61AHKa5YdfL1RkiMpKa/StS8N2jzPV+7+0pHKEURDJGmAsTEFyufmZjA9PYXZuWmMTzRQqXjIc46nAuXcQChjOUPGlZtmFkyqbgOTEwuy8WXxSRgfYlhXmuDxujQMJNxJkjDseRLHRnChJApKl06Avr6+LueeAFQzMfR1+CR11k9ivvhdv6a+L0cp7uygyzXwhOjtci3lTChnEBD1qMC1W/dElwovxO17l7DZvolo0MOxgydw/JlTmPT2o0jIYOEmkZv0Hrr5Os5c+uDXAPoEAXqmPkNiEaCfw5nrP8cgVxT3b5/6AU5OvQ4nq6gCoQD03g6AXnPGcPTQt7B35k1cWM1w5n4fd6IciVdBwejDjB10BRLYHZvIunhhtorX9/qYkXdu4+LtM3jnk9OoN2toOFW8cfJ1AejUvhsE6CIX4kCPFPS2TrA2itxmuGg/CppdkX3w0e1l/MdfnsfPrqxiwxhH4o5JJ7zCisegA9exkOYKfBGgj3tDnJoFXll08IzbgZN0JS+eTtOcA5VjvykFtKmpCQHo6vH7AdAfvKbFu4JFH7MQI9I0GyKMQ1RrNuI8wL3li7h2+11sDq6I0ZtbVcyhiKiGWmnLkjxw5amhkkVIKbeKBhxrHE4xgUZ1EXvnj2PP3FG0mvOoWrwu7ZK5oPwFyN8gwOJoE5gPkg0srVzH/dWraHfvYLN/D8NwBU4lgetniJMe8iISenmSFCJpoKxL5CrMPCg8xEMb9coCjux7FYf2vAbXWEDcIz/JhWVSMjdQyR85n2/JGPD6Ejo3WRr8fDnQchoI1tvY2xyHtdFFduEqzv3H/4zuL9/HxOYQs6kBJ0xRqdXQiwOkroWpPfO4c/8uPMuEPYjhJAwYU7T0hF4lpgnXtpFGzE9Qxe/RVU4x4pTniZqI1HojP/H+p/SGPjmmgcJyMAwjMd0rPA99xxA6Or001u7exkTGeyGC47jomgXuezb8F49h/o++g7H/5g8Q1DNErRo2wlT011RRDYY9LMxMY3N9QyJq5f3MpJQKqnkrzbgmZag6McxgFfVsA1b3Bnq3zsLo3UbDDuBhKCBdMwclOUZWsVJjz8+Vq868VPoe8lUVpbeq77oKv5Xmw5g2tV6zbUO6eenmWprOmrwuRL2m4twk5aZMkeHwOnYDw4iFUh9pZR7O5HFU976ErHkAm5GJiE+yDHgW8T8ZlZ4A9gGz0G0bFmfwXYD+u16Wn5rX2wXoT82p2D2Qr2IEHgToW47auivpeAhjbmNtNOrjEpt29cpNvHP6A/zjT09jEIwhTGwQKA3DUDogrl9BT5zRHZXRbRhSwdVRXOLoTnp7CeBJt6v6FUUdY5Y0K+v0Ly1SOCaTtknrUlS9bZC+k3L9qLF7UHuugRM3E1keoTVRxwsnn8OJF46iWmc3n5FbYuUqSxm7AlykSDeXDXdCynsunVrp/OdkGDjiZk8daqMxVnbVFRjXwJ44kM/j4kRqIT/zcBii3+mqzoOYlvnwnKowFNbXOrh/b0XAYrvdxcrSGtbXNuVvFNVeQV5P8olliRzJudVjo+Lc9EMD6dFu+1aHYLSD/gAoV3+vgbSi/GnA/eC4P0oxzM3Ow6juW5TaHTFr29ulrQLLlg6wBA4l5ZbeANSXs0tHWuzU9ASmpiYxPTOOZrMmP5MRQZo7gTnBO/+GD9FfWjznmZgS6hICN801r4WJ8XmhaQpdM1dxdKqjT5qeMqUjRZVSBoJKXgNaay6woiiwsrIiMgdtCKcBqb4WtGziq7j3n4b31GwUAnQWSOh0z3EcLag9ieNUAJ06U2B9kOLu8m1MzjWROz2cO/82NjZuIAr7OHboJI4/8w2MO/uB3BaHhIJdrqKDIdo4e/ljnLt6Hs3xulDcj9LF3VQAnXNVYvdwZf083rnxTxjmPcTdUYBeQ2Zw450hwgBXVz/F+9ffxWbQQYMA/fBrWJx5E1fawOl7HdwcpIi8Cky3CqaqpZwGbHarE0wVfRys5nhlvoaDLVKUu7hw6yzeOf+eaNCbThVvnnx1J0AXOUlpTy901Yc9NFA35P7lnRmxe0iAfmsV/+dPPsTb19YxrE4jtesyi9QIXrpt1DwXsekgZiGsGGC6nuKVBRMvzZrYY2zAi7tIDVe4MJ5bEcBJB3AykGZmpuAx1k4ev58AXYAhO4hcb5yo9LZQiRESb2n1cePeu7i9fAYguyLFAAAgAElEQVTr/YswHOahq5g/mfGZYW0wJtuV9YTrFOP+xCSuS/+SCip2S+avJCQss9Fqcl5soer5UjCkVplsrDiNxDCu3d5EWgTiixDnQzGpczwDlp0hSLvI8qEYpzJcROQ6po9gGMu6L8WGoiomc1bewt6F5/HcgdfQrOxBNqxI95wde8rVYLKAzzvJFm6Y6rwaZL+LJwqZVHxm3IvRqjWkoD1B+dggBD65iot/8p+Qnb8Kf70NtztA3XBgcq0mbd210E8iVFwPBaPeaLxK3TITAzxP9hlhHKFq2MIGUXue7au/JJzJ/avXSimmcNXTXWBLSc2CmIUGqr4Bt055hyHrO4u0URCi6vjKxNR20a45SI/vx8K/+A7G/tm3UOxpYdkMkFUY3WlKqotlmwiGXUxOjqPX6cv4cgVXAD1BZnDeom8GfXsK+EYCO+nDN0J42Rry9cuIli/AGVxHpejAynqyd8pIZicLQOQHORw6rMlHViZyjwLon/l7WePU/KCAOYH+SEKMDBcBtWIoCDDPtI0cR5PHVEU/sZHXZ+HPPg9j8gSiyj4MnGkMCzI9QmFh0us1jThjV2A5FQzpz+Ow4LOrQX8S6+PT8pq7AP1pORO7x/H0jIBUVhXg4wLuuFWkmQmv0sTaygA/+tFP8cO//jsYZhOGNYUwoqaWXWV2TDLpFpJaJR3DXBk9CdDito7csNKJm4sFO4/sMDKmyLEs9DoduKaBimsKxV2ZxSmArr6WhmFb6+mjOADbw6kp0FvHQYomQVmR4OVvHscffPdbaIx56Pc7om/m74uS1s4FiGuZBtpRHMA0C9kEsHNeZKlsKBkPRWChCwACacv4KClQUDdIU7k4LjvgrnzuPEmFAh1w42HYsl8mW6FSqYrTLqnunU4XS/fXsLy8io21DXR6XQz7A+nKM5JNU8QVTa/MFC115aRsq/2Hpu1tx6KVv34IcFb5shJNJl9HLs0HNO8PSuB3sBxGKu+PSmrZfuVRs7ny+1JeIF3nknmx/Xx+1gwVz0JrvIEmabxjddGX79+/R75nZ4nniM9jfB6BOa9T01LdbcYGZlJ8kdTb8qUV7bTuT2KsMYM884Cchlqaik46Ks0A1fkloCStnRsyDcpH6azcWHLzrCPetBZduu9J8kSdyp+eCeXRR6LHg2PB80AWAucEiUH7nTm5a4bIiOVYkSMtTNGF3lrawEZ7BYeeW0ButHH6o39Eu3sXaRji2f3P4+i+Uxj39sPKfDjs5BSc3zoIzQFOXzyDc5rivu8ZHF14XgH0nAVHdtADXFk/h3du/LwE6Bn+4OT38cK06qBzu02X7gBDXF29jDPXz6IzpIv7GJ47+E0cmHsD1zoFTt9t42o/QexVUTDqMaG0Jodft5AMMzTyISaLHo7PVPDCvhYq6OPSrffw4YX30GhU0XR9fOvU65hxpuFzk1u6zG8B9K0IxRKQ63s+p6RHddqVKRQQMCHNAD641cUf/81pnL7ZRtGcQmJRE1qg5lrIOpuoVarICNBTmpUFWGjmeGWvg5NTOebzVbjJAKlpIykMuX9IcSeY4Xw6Ozst86TqZurJfvs8ft006KNr0I45jE7UNCmNxd9bzNPixEAcJ6i3PPSCG7h84y3cWn4PYbYK2EOJZIPBoC/AtB3k7F5KcSNDFIai5XdtDznTQxKaZVZg5nYJqHndxLJGK/d89Xcm2QtGjkgyxm3YLiPZuFbZGIQDiUUljT0r1HuTQ0JMRi38cJAo6VuiaO2OOY7x+l6cPPZtNCtzSEIHTW8Swz5DwyzUKj4G/TYcspnYhebxk+LNdVmTOgrqy1m7MmQf0R0M4RsFJg0bfj8CLt3FO//L/470/A1MkvEUJKimGSZcH0G/B8MmGFV66DBMYFuMdfUEpLMg4Nku8jhEtpWfuJ0Io4k7o/GhAm4FjNLEVq0WBLpkicC10U1C2DQF7UfSjHBdX67rfpoiqVawQXOzxSkc+h/+K4z/8zeBAzO4FmzAGa8jlCQWF77jI08Z/8ki/kD8GJCx85zBYCXH4PjkwjrLDRaOTaTDPuquLZFlXtGHn6wiWD6P4M5ZWMM7aLoRrDyULrncxpLownU9Ef2/+KsIZX7bz2dbFsiiifUQ5qJAcrXeld4qSu6lJGC8MGSukA6MLQlAyi9HFnGV3ULzPctHJ7CRVSZRmz+C2sJJRJVD2EwbGBhNGK6POB+ISa9nsfARSQfd8+vSNLJlMt6luH8d1vnHPcZdgP64I7f7d0/FCGz1kctK5g4wVR6hTIyiodJ6QLXh0VQjcZ5mnZ0V9SiA49gISduioyo3TbmFSn0aqxsB/vwv/gE//rtfIghNVKrjooUa1TQ/zqA8GMcllWsuSgTyBmu/OSzmpwtAJ82JIFMBKttQm3lumgX4EzmRgFnSqLiJJXAmnV136cJoCNd1cPz5w3jxG0fRmmLlW1Helc5cRdGoyB3lzK47uVqDqrTEsWglCc7ZQZWuXOnSreO+the7h48MF0ACuHAQYhjGCAcBBiGN9ajFd4QC79jKEZyjEvQD3F9Zxv3b97GxsYmNdYL1QEzoSLemiZzKYNcGciYsAelK/6XWSHX+5edcOejyP7jRE8IfzXukY14gL7sS+uh1HrgyrCOjQLnbC23QVUUIgi2OBTXhWxX4kjHxIFuOxQ95e255qMWUYg6PqXRLL4spfC0CNxre8D0oIyAIn12cwPz8LBb3zMt5VjKCSBWJJMasZBBwYyKfX20QNEVeC+ZYpZfOOvN4zSqqzjgmJxZhFj6iULnh85pg14f3BanspDEqWq4a0y19XXntjQJMfT1qSvvo8x/nnvmq/+ZBwKHN73hcX6a2viSelh4NesJT17M8SJ2VIh8BiMox4P+wOJPkBpY2E9y+dxfzi02MT3pYH1zDp9fPYm39NpIowvEDJ3Hq8KsYM+eB1BXWBF8vNgPRoJ/59DQuXjuPxlgdBw8cxtEFatAn4eU1uZdicygmce9cf2sLoH+HAH2GJnEVIA9Q2DECRLiyfh3vXjkrOtmmN44j+0/hmfmXMYSDt28EOHt3HcP6GHLLQzbMVJeO3WxGXTJiMOqiVvTw/IEG9k9kGGxexoVPfomxqg0zKfDd176HcWcaNdThUrYhkwA/D6nGvOdJNS5jpUhjzyHU0iiI4XH+yVhwAIYF0E6AH565hb94/yYurAWwqjXZjDOqzLctFFEoGcW8/2n8GbSXcGSxhh+cmMM+t43x8A68YoiAcVKmI9R40tzF/6FaxdzcnMhRFL1Y36/qlKr77OttEldenCpmr1yX1e9IP+fly8+XwavkGMbLuLd+HldvvYu1zhW4lSGsSiiadZTpFVxH6Jifi/RB0bZt05XisiSMlCanLFrSW4XXsTI2VZ4YKn2CYEp5w6h5nnOt6roWjCRjwdbIFaWeIIvvnVuSeR4HLqK+i/H6ARx+5hUsTj8H1xqDJVGCrrq+Sn+RrbmrNBgdlViIyrs8tWofADiWjZwGdFGImmmhTuHbegfWjWVc+9O/Re/0efibXYwnGcaCEDXRQ7OQkEunP6SBObXxFmnzlhQr3Jz+Bir6Vem6VfFJl4Kk0F4eh/jFJBwjSvIUCy7jOs91kjx828JgSNq+AZO6apo22hWEpomua+OulcJ9/hCO/Hc/QO1730Q6N4Z1Rn/TL4U3lVwD6jqQetRomor23CmTWLaPk2s8V2lLSQMdGsENYUXrmPQioHcLtz/5Jdx0GZW8C9eM4JgJ8ixEUbLFaDQp8i2aNMotVTrqk1WgTSG5E5BBKY+xjBxVZq48W/F211x05ko+RN8bziXSoTdtpEwgoKTPoqac8sAckVFD0ToIf+owqpMHkfpz6BeTiNBEZldKg764lDgqeQeFGGxgaGr9LsX9q94JPNn33wXoT3Z8d1/9CY/AbwLQBUDoRU8Me7b/cWMt4C9XFKUkDGUzlmacTD0x8anUJ9Hu53jr3U/wox+/hUtXlyTn3PcayDnpPpwb+Rt98kf9rTKGo0KRTrXbIN0shJha5mGzEqwWTGUIthMkcaFgd5MRahKTxogSi3m7LvbuW8SLrxzH7HwTfs1RmmRq6Lihp+EbNWoCtvWmUG0MtVEc/5/dBWUKV5dNJcdyFKDrLuBnDQQ3RTx+do7CMMSQQH1Ix3cFMrlhJVBXgF+5gHOjIAAPFoJ+hG5nIN31pfsrEt/W6/WRxBwLmvlVys2WAugqFkw50vNftVJRn7tkOWgDOmE+mEW5ad7eIGsQKl01ccFWnY/Rx+j1xWtLR1ppUDf6VeeU69dQRRJuELgJ5LXJ85vB9Wyh/S0uLoiRGMG565kkHcDzlSu6fl+dRa6KKEorPqpnHj0+Ef2JyZE672qX5sEzxzDRWkSesMvkSOedgIiFAflaG5Pz/yhKv9xzGiSOfD9auPk66M8fVUgY/WyaNaI/2yhAf5I6chljsaji9lGFgW3tsPXYiwkkn8U5goZkiqrKKasX5ri/0scwCjE3z5z6AivDq7hw5Qw2u0sIewFOHHoRpw69ipY1K1FrlL6w6x2ZAbpo44OL72wD9P1HhOKuAHqlBOhhCdB/hWE2QNxL8J0XvosXZl9WAL0IASsCoeql9Wt478qH6AVDNGgSt/cEju39BkL4ePdOiNN3VrFJNpNTA5nxBLQEAxG7sGSqsiCV9bA4YWCuPkTRv4HV6+9jruXBL0y8+cpraBrjqKAGL68KIFMu36V5Z5k/LSQcvV4gR9gfwLeryGlQ6QEMcrozBP7k7z/EP14b4EYnQaVWlTGmBIhFMQIYl/t1gv+4Dz/v4YW9Y/jW4TEseh3Ug7tw8hAhQT0Nn9j15VyRsfg2AtDL4p14P5SP3x+Arkwxtx/bQE0bc5DO7noZDLeP1c5VXL7xK9xfPY/cbMOsMOIskq6ozLFl4odMY2QIpaq4LP+kOKkMN/WaJoCsBGPq9/T0VoVd1e1UtGTlMq/AvOeWaxF18LzrDA/BgGadDUw2D+LQ3pexOHsMNXcORuYiZYahAMlyHdWf9wHgKR3X8jk7WFmUkBEI8z9prsoVjOAvy9HoJnCvdLD0o5/i5lunkd28i+kwxiTXiyRCzTUl5lTenMViFufofJ+TD8VEdyWfYyLB6B5Jvi8bGorhs13voyEdx0G6zixukKafqv2CR8ZIZiDISMw2sMwkkakmZr79Cvb+i28DLz6LbKqJdSfHoDTDY/Hhiz049pns2cg2zIMuGk4KL20jWL2KrH0DRf82isF9OEUPvp0IM5HRZ7LPYZoDrxUB7colXX0+9ZntLeaABuhqHFXXXdHZpYBWFsAl2aUsVrNgRIJfRhNApqCQ1WG4CMVb1YXZnIc1dQxGc5/ks8dMAMrqSI2KouRLbYgFFDZneHycYWhwxx2gkvbtUty/2NXztP/1LkB/2s/Q7vF9zgh8thZbT7YqDGv7oUETQRwXCW6sxE1WwKkjk6pp+XDcJtY3Q7xz9lP8489O48q1JUSpBcNmVI8Ng0DuSQF0Ut+YLW6Q6p7BNkiRYw+MHTFGemzHie0cpHJjQZdb38fm5joqVVK5FNX56NHDePW1lzG/Z1roeuTSiYaPpnWOiuziYqB1w2pzogA6QT4f1B0TmPP1Cfg1oJfOsWSiKzD9eQBFa9P5mqIFjFP5SqAeBKGAdm2op1yOuUGi07g6Ps+mBjDCYBCUX4fiCN/rDiSubXV1DYN+IFnsfC1uvvga6nXYXVcURz5Uh1gdN6nxBMWMhdu+VpSbvepEqw2fdCdLTqBmG+iuslTSy398TQ3q9Gvwz6gFFFDOuDrDEN1ps9kQPX+tXpFxpmHU+HhLTKMIlLmBbzRroiuPUubvKr0/x03JCVTm+Ohxj14fO8CljCWz7kvWBe0RMgu+NY7pqb0w8yoqFerLfengs6sndHZtjvM5dyffSx+H3izr3+lxeJqnuM8D6Pr/9bnX16Xo+7+Eh+6gawHHwwE6Nb3cFeqZQwH05fUeltcGaIw1MTXlwrFjLA0u49zl0+gH6+hsdnHq8MvSQW+Z00DqSNcsQ4rECNAr2jgrHfRP0Gg2cXj/UTxLgG5OCEDnIzZDXFm7jDPX3saAMWv9GG+e/AOcnH0FHtEuAYIZYog+rqxflti2wXCIml3Hs3tP4MSB1xGjjnPrCd65vYabCRB7Y6IrtiRZgkwAKnnpBp7DSCNUrRB1qws/W0W+cR0LdQMtI8d3Tr6EMWsMXlGHnVel2BCXlGKJRxLKK4+aG+6UTp2wacVelkBYrI0MF10ANzoR/vjP/gEfrXlYC11UyF4ptb2264j5omPmcI0ESfseDkxa+MahcTw3CUyZHVSSZRhZvLUZZ7ShBui8v+bn52VeFaBAadTvKUCXD/hrKRz8pfIPUa7qqRjEMW5trX0dt+99guX16+gOV5Awg9zmvEe5Dqnn7JAXyieF57YsVImGWtrTiqYtIL7sro8yxKSjK0UvZbpJMCx+GWVyiCGSB2VQx855GlXhGpOYaO3FvvnjmBo/CNecQB57Ylhns4W91R8ekSho5oBOEHgEQOcosPvPPYYG5jwGAuXxwoEVmsCN+1h76zSu/PQXKK7dw3g/RKXXRyPN0XI9xEFfIscEp1MrXvrJxGRMWYpRox+64KojFbV0QLMJVHGc61ohr0kQySSVIIkxzDLY1Rq6lok2a3kH5jH9xstY/INXYbx0BKFnYaNIJErOZmVZIuVIWX+8iVLZvxJoc/3yVTc9TsSjv2qyWNeFPVxBvHETw7VPkffvwsk24JpktzB7PIVJBP2wAdiq0G3vL7eEJuXxSsQaWRqSRqAaKgT+lDGKPEHWYBuwK4iNCoLcQZA5SK0aWtMLGNvzHNLqPsT2JDKrjiB3ERTsnDtl9jzd8VlEUX5EUgwQPiXNZVmRZOHnizWIHm/kd//qyxqBXYD+ZY307vs8oRH4LIC+Tet9UCu81W00FJghQCeNWABaSlOYCmyviWBo4cd//0v89J/O4O7yJnLDF610krK6SYOXL1YBfmQHvaR6kVJHAxn2WbgA6K8E7npB0EusmOaUH1SboyUpgXciGjpWYufmJ/HGm9/EwYP7kBsExJForXXnmyBQdZfpjFvIppExahqIiONu6dhNECm0trIloeOztF79NwHoNEUaBW7qM5TGPVG61U1nV13RiJ0tWjU7JAq9U/9vw/er0m1nsaHXDeRvSX2ndouAnXnc/J5Anf8IaNM4FSDPnzUtfLsCPpL9TXriQzrR8tlL91fZSJdRZNz8sZhBPaT+f44dj4/An6ZQ/Op4lnSiK1VPgHetpkB5tVoRsE5HZ7rj+xWeBwXCFcDNlAcAOz/lYepiwGjBQHfWZaM/Qu3Xn4Umb3EyFKCkTAxVhE3Dn8HC/EH4Nt9/XI5LFSYUnV8q+VkOx370/cf3Y+GA50OzMh48jtFiwROaIJ74y2rpgHhQpKR6WnIOv4zH5wN0pYtMslS6NoQf7BkneYFbt+8jiU0sLMyBDG1ggOXhZXxw/h0M0w7aGx2cfPZlnCRAN6ZhPgqgX70gIP/wviNgzFrLLDvohYnYGuLK2iWcufYrBdB7Cd489R2cnH1pC8RnZogB2ri2egEfXD2LftRH1arhyB4F0HOM43oMvHtrDZ+0Q3StGuAyH5gfTWswlbGWsIjyCF7RQxV9uMP7mDIDTCHEd0+dwpw/Lu9bxK6wTxLGcNNYS+Fy1TaT7EU1UkHQBwE3DAcR45ksH7xbPt6I8D//r/8ea/kCBkVNilZxniHi5tx3Va+LWdfFEHn7Jl57dhLfPNzCtLGJetGGk23CIBvIqknEkgbopEzztTTFXYFzBYq2QNTvDcW9/ETiZl6mQ+jubGnuaToOgmAoxm2uV8Cp5oizHu7dv4ard86jF9xDbPSBIkZhkg7M9SwUzT/vjdEgBBlCOqbzxI/QqvW8psE5m7pK+Z8JtVwKucxHN10BlmlCZhLX5CY8awH75o9h38JR1KvTKDKlRTel+GQLqFaeMzvTQEajNWVOfARAt03GWNKpuwC/t8X5nprsAi7lSMMYE1xjwgL49Abu/OSXuPVPp2HcWcY8c927PdQKA3XXoVQcaRKJLEsXJaRwJ+xugkwW/RX6LPk4MueL87tICFgwKcr4WAtJzgK1hdAoENomBnaBsFrBmpXB2TePF//VH6H22ovAwhSGFROblAl4nhTYjUjtzSIrE+O3x3mwj+zQi4DSOt77pnI459iYZF4UMZoE4tE60LuNaP0qgs1rSNlNNwLppttpAI9FOB33KS3vErTLxbON3vU5YpddTRdsl3hydrkfs9jgyRgplwoTjWDatGqICg+92EFg1FGZPIDGzB44zWlk7iRSdxaR1UTMccxZbnBQsMFBurywJWl2yL2fYvrwulXZ9Crx4Ys0hx5nzHf/5ssdgV2A/uWO9+67/Y5HQKKzdjweNFHbqWnSm2nZ9BBMUb/IXFIaH3HDRNhbWPC8FrLMw89//hF++Nf/hKvXl+B6Y0JTSjI6oCsTuLycN393H0st6Ep/pqre8rWktlN/LpmY5QbQNGNFeSeFSlOvSio3AWEUBUKBjuI+WuM1/OEPvoPnjh1EEHZLaqDSowo4K7uvSkuuHdi36eAEgsqtfUyBRonNUhvIUXCozHdUJ/rzHtvPUyZ7o+dH69Op3SKAJsAm4NbFBOliaHRabis0vZEOqdyEaPd5WdhIvQtj9Ho9dLtdhEGMYBBI155mZnx9DYBVNz+WgsAo/X0UxMvGptR1E3gTULNoQ2CuKfIslLDoQTou2QliYOTZqPg1OS9TMxPCbqBUgGMrXXyhzW/TLxlnJ8UOMWdT2nceh0gAyiSA0Y65Pq4HCwr6XOwAxYYhrApKyVmgcsRgqYGJxiL2LB6GZzfgOtWtooh0l0gnJdlSyTMf+tAFMB2px+MfpeHros5vIoP4vGvoq/z/UYYIv+c5UayHqa1O25M9vnJzu0WdHX03CeGWzX8sAJ3dF35foDcMcPfeElrNCczOtmCYZOUEWAmu471zb2GYqnvkeU1xJ0DPLCkwZYiRGBH6RRtnPiXF/QKajRYO7z+CwyVAlygz0s/NENfWLuHs1XeF4h71AwHox2dPwS9qstFMDcasreH62if44OoZDMMeqk4dz+45gef3vQIDU1iDjfdX+jiz3MPd1EbkTJJ/qjbibCaxWCcdUXYsVXySb0Tww1WMZT3MWwF+8MJx7PHHQMvDPJQGnpJyE4xT4iTzFb0gINFzNNCybBY1LMSw0cuAbgGsJcBH1zv4v/78b9DPxhAbNViUBAlt14DpetJBt4sQXrSGZraCH7wwixf3VOCFy3DzHkwjlPHJc19ABQG6mANmSkpCXwmZX3cAdNWB/X2iuG/NSaKFJotI+4OoDiELuDLHirY3BmiY5TPeMZT4s7XuDSxt3MD62h1EGV2/A+RWABgBTOmsq3lTMX5o1sV//L5co3IKFsriJNlqJufB0ihQiGQ8DoacM/vURZHwHFmo18YxO3kAcxPHMT62D/XKBNLYkoKXDU9ywVnsIVjk59IZ4jriU0CwFENL3PUoirsgQXbQue5TV08tO0RCwTnVr3qI2100EwtNNg/ud4APLuP+2+/j3pkPMRZmMLs9+GmKipmjSCJk0owAfIdAuRD6vByL7DO0J0Dp2cPrmkVh7jgsE1GWKIM42xJ5iWlXsJknCMYqWHIy5PumcfK//kPMvv4yMDMJTDSQ2ibW0gixacKpV0R6kJRmsdx3qfjQ3/7BfZHF7jmZMDn7zCYMp4zyZPQdC3VZgoaVoI4erGAZ4eYNBJt3EPeWUSQd1KhNN2J13cm6HcPkpk7kEDmnmC0tvnKo4c+6JcJ7UUw5FFyX1+A55/XK66uKIHFQVKaQudMwGguozh2G3VpAjCp6nMeKOjLTR2ZZwkggm4Dg3DBZFMlgkpEoHiLb8zz3vEqLzsLKZzNIf/tR3f2Lp2kEdgH603Q2do/ltx6BzwPoqiquHqOARQN0buy4MQqTWLRUfrUB26khjm2cv3gbf/qnP8LFS7cBg13MBqIkBXXDEp0h1LPf9QRZLpBlZVtRmFTGJpcFAes0fOGSadAxNVT0J6mmltqosm3ARYfdUZrBLCxO48WXj+HY8UPwfBP9QVui0iT9VarPCoirMVKAm+PCDrvW4RE8Epyzq0v6JZ9LepkG6HqMd1AGR3TIDzu5GtSIqc8DwF7T5tX7qMxzgmiCaXbH+TOjZJQuXRUYpDrPinbZaSf4Fk22LJjKJE4XE3g8NDlXRQKlHxVdoWluFQTY/VUbYsWyoHN8HCuqPB/aSM9zfTSadfArd108Bse1YZk2PN+V34vrahl6zt+TPpvkwy35gB4fAeEEzJYln5fnY6vjwQ1SaUrH8yGbhRFPhdHuOT/nNp2+TBIon7tFf5dueAa/wqKUh4pXhe+OoVWbx8LsQZjghkexGvS1weNUjvkjVlWjxnsjx8OYNbr0a68HTfXXMoDf+oZ/Sv5Aj/ODrAVeD7w/FhcXy+vxdz0/PDgAnwXQVc2OXTIW4XLJ4qX2PMH6Rluurf2Le1Cv0sSIiDXCWnALpz9+C4OkJ1GRxw+ewgvPvowWpmHljlB284LU7Ajdoo33P30b56+dR6sxjoP7j+LI4jE0rQkxYeObxwYB+mW8f+WdEqBHeOPFN3F89iQ81KV7zE1pjGVcXzuHj6+cRj/qgTnoR/Y9j6N7TsHGBIao4mqQ4b2VPi52YmwUTcldlh4WN8Ypu50EYzRq5GaXWC6BFXcwjhB73AjfenYf9vkOSBawUsDnqREpcemuzI4gx4sGmXJMKj6KuedxAXQi4OpSgXPX7+Lczfv46PItuLVxcWqnsZloQ8vuF+dFN++jHq/iyHiObz/bxIFWDifahJEPlHcUNfCJ8sVgIZFRnSzsVSo1zM3NCFBXnh+Un+h17PcJoGvNObvnXMMUUNZqbHFYJwrknFxqlVNqhSnnpcGYGSHKNgSor9IUmmYAACAASURBVG8sodNbQrd/H/1gDWneheGmMExO8KWXSllNlIQtMYGjzwgLzARDCsNTV8z7hcPNTHMDHpC4KHIfrtmE706iWZ3Gwuw+7Fk4Ct+eBhJfWHfSOE2Zx65eWwrERL/ymbaN2LZmzVKbro1DH6ZB14VNgnN6LBAAypzO662g1KQQh/Z6ZqEaGaj2mD9oA0sdxKc/xO0zH6Jz9TqG9+6hksRomgVoa2sXKaw0h5cUsDNlhFb6pJV7pdL8k2sc1zPGmboElBnCPBW3+di0MMgtDKs+xk4dxtzrp9A4eRjW4X1As4qhkWOYZ8hcBxEp8Swwc71mgZe+ES7XFSUpeJyHuMAkmaxbbFkElIqJL5v6PJztijCEn6eoFCEqxhCVfIgiWsewu4youwQz3EAWtZEEPRRZANtM4NkFbF4zOV3Ty/O3tc/jekkAzg43k3ZU3J7sQWRPQId5FyYlkE4TmTWOyvheuFMHgca86My7qYvIrMCqjGEQMMXCRs6iPPddBj0BUgH73Pc5NOlV/nWl07x6fzH7LCPaH2fsdv/m6zECuwD963Gedo/yESOwDdB3TvJbFccH/o7aqlFAw42ROF+nXDAqcCst9Hoprt1YxY/+9pc4/e55DEIDjbFpcYilGyc7nQSH7DL/royuHgQ8An4kDkTFmci0TM05aVSijVOLiG1GMNlZKN1GBYSSmsdFkJQyxBifqOPNb78qru25QcrxQCJHeOxpuZkgYOJnEsOw0iDOY45vzOqyIV1fOrWzc86N43ane2cBZHS49XM+6+Id7aA+2I3UP6uu9bbzOhdDAmf+G3R7cowatPJ88vzy+UI3NmnApOh56nhUxJh6X1Oo5grEKtM3bu75YAdd6/I1QCftn2Z2iv6/vQkT/THd5l3VYdTOtNLxNmzpTIsjPYsgqXLVVlR4biDVhlQf06hmm8chILzUp2vzN61zlsJJuXF9UCutr3FtXDZ6DrSkgJ/Ldhzp7FdrjsgZPMeXDnrNncJUa4/aoFL3VsZ+bRnoaArq53TQ19bWwH+64KOLKbqbPnrOn8ZJ7mHXsD5mXVzShRAeP69Fphrs2bPnS/o4nw/Qo4xFKhtU6DJWr93rY3llTeaxffMz0iXKCnYdI6z17+D9C+9iI9wUpsnxI6dw8vDDAHqCfr6Bs5d+gQvXPsFYYwKHyg5605yEK9cNZ58QN9au4P0rpxGkA4lT/NZLb+L4zAmG+aEAzdVIJl/B9dWP8eGldzCIh6i6LRx95gU8t3CSwVTIUMcaTJzvpHjvXhfXAwuZP6acpamrLXXM3O9Lv0mkJ8RFGWqcA40hjk5V8Uzdx2LTwBj9OZg/zv2xjk8rATllveyW9xPgzloXl2/cw+37XWz2cvRjF50QWO8lyKRrHkj0U5yzAGKi4P2Yp3DySBzlF90BvnVoAs9N5GiiB5uU9ywSUC+7+0QVRXcCdE1x//0H6AW0VwMRsXYUV1aGfCjJEjvhjDnzlO9HOReRd2E6ORyfmvMU/cE61jbuYnn9Fjbad9AP15AXAyRZX/LLDYdmmIo5oQxVuRtggVfK1HI+6FYepSkcowLXqaFgtKDRRMWbwuzEASzOHcZYYw62UYVV+AgGOVgz4GuRJcUsAJF6GUy9sKSYJfP7zvxNxUAqWXJ6ongYQOc8rtcuFqBE5kXwLyCRMQOM5ouBKEXNrsDPLXipiZrpAf0Q2Owjv3wN9z74GOvnLyK8cQtWp4caGxNpCp/xjixus1hQgnT5SkNEroiOI0WAgInc9KqxDEkyMJkw0BrD+IlTmP/GKfhH9gKL08BUHZtphF4aw2K+eZrBKsG9gHxTUeazmHIwGilSY/94AF2aEpmr7iOTNPdYZHtEtCxoiItBWqDgPkC06SmqbgGXbu7JEHmwjqJzD3m0iXjYQRZ3YZCFUQxhZQOJZ2Mcm8TbCkCWnDYFzvkmNBHk55HONwfFQ+HUAbcBuzIOeONoTD6DzBlDao8hdVqIjCr6mY0oZ7df7VXkPFpsMBCc81xwBlPMCa/gdcIxUu+pM9XFy1WeK0/8ktaa3bf5skdgF6B/2SO++36/0xH4PID+4Aa7lA9tGVex+sp4L9ejKdcU+kPgw4+v4uyHV/DDH/6EQS8wTJpyjSOK1OaAC3EQkDrOKDIuwF/88TCArkA6Gzxqw6KIVeyg89l0c+UClwBFJAuIGMoIQ57FgxBpFqDR8LbAOZ26mV/OTvAwGAitehCQxq26p6pbzCgVGxFjghxHbQhsQ56rss65rVVdaAVU1OIw2jXfBnOf7/6iNyBady5gt3Te1d+Pvr5at1IFdPMccRgKKOL5IA0+CnWH2ZbPUe7lth3FR4C17syParNlESy7xaPFF/29ZmHo2LatzVVpWqePWQNtDZAfqrUWx1fVwdGP0Y63/t2ohGC7k80CgdIEynUiLAPtNmwI2Ob508ULDYz5+gLEPU/+369UxJ+ANHuhdxoubLMGz2yhNTYHIy/pmqWGncUJ1Xki9X+7g/6oO4AddA3QWdjRkUbq3OyMj/rid9GTe4XR8zcK0HUhhPcQv+c9pAH6g0WTJ3N0jwboiuRRgACdxpecqcgSWm93sLS8jsX5OcyM12EU1O4yYzjCWped4bNY769io9fBC0dfLDvokxLRZJtMtoiRGQl6+Qbe//QX+PTaJ2g2JnBQA3RrXDS7fKSIcWP9Cj64dAZBGiDqh3jt5ddwbFYBdMg/IMIKbqx+jA8usIM+RK0yhaPPnMBziy+wjCbdzAg+rkXAr26s4UI7RVydwDBVvKKKbYrGlmApYTfdsSRiivc/s8kx2MSsn+PIZB0v7PUxVTbOa+UURTC+2gdWun3c2+zg9vomljt9rGz2cXeljXY3xSAE/NoUHH8c/WGCSrOGFD0UNvOzCxSk3BMrxAFqGGISXRybAL5/ch+m7T6K/ipsIxM/AHYfZV4rYzNJieY9SQq2dnGn74S6R35/O+iFMC3oX6i76JTPsBVd6nyFBaTAr1wnidIcCwPHyASUWa6BgmOaBWJ2SQ+0IGpjo7uEjc376PRX0e0vI0mHoP1/QfqEXrdyrnGKHSSMBhaDU5XHPlafQmtsHnOT+9BqMnKyKhR3pOp6tEyKJTjvKir7FpAuUzhUhr3A3C2atMyYBHaldw39ZXSs2MMAutzBJSNJ1sUHGgwEaY7vIRpGZcfeQR5lcAoLTpKilpmoxymMIAbWOsDNuxheuobbH5/HvQuX4FN6xPEkYCxj3aRby7WF94ZlITBzdNMIWdVFa3Eecwf34+CxowD/tWrA7CQSK8PANRB7JobcGzjKj4NSLmEnChFCmVXy89CYl3R90Ws/NsAkK84TPwCeV8NREhWVm15Il94C38dR48Z5IQtFImhZGewiQp3eBkWAnHNTbx2D9hLC7gqycBNmFsAzS4p5OTZyEZZgWRSStMBxXBheHU59DE59Ck51ClZ9EmZlEsPYhuW3EBaOpGakBr0vygg1oSwkMp8Ki8NS5oYCukVHL9waGALS1Ty3pYMvO/u7AP3JrKpPy6vuAvSn5UzsHsdjjcCvA/RSg16+GgGKBj3SjWQsGjvCriuALs5IY2I3o4mKP42zH17Gf/i/f4hr11fEfZPGSmoxVdQiTpbaCVYMREYoeY/zAaR6Wm7VZKMyGsNSVkgFoIuuXC1uPBLZ/NPd1khQdS0Ew4GYjRG053mAvAhQq7t4842X8cLJo6hUbfR6HYnwouGLZL7yU5GuLx1nZT6mwTFNyNhFpnlZs9mU3GvS2nX3VjRXJSh5nM/9uX/zgC5tJ4jmhkpRh9mhVvTzRAH0KCoBeySgXcZU8s4Vc0JTD7lRko1PqkzPtinL5dmgMRBNcUbc13ces/IK0Bso/T4ayGtQ/bAO8ejvtOHM9kZMIYZR4LdN31f0e/1/+j11V3v070YBJf+G174G5tS2EgxIF1tnc5U6SV7fRW6j6c9jsrUoFPfSQqv8+OVnfoDi/uD51O9PgL6+vi7XjXg9sLvEVyxZGp97HXwNnsDPxvHVvgCTk5Piwv3lsAO4Q5Q7QY2UcrcqS3kEDYYAdHbQgyzH3Xv30R0MMT4xg+mpMVRMnl0ln0kQ4O7qTZy/cQ73N+6hPxzi8KFjePHYKxh3JlFBhcINFdloJein6zh74Re4cusiLHg48dyLOLjnOYz5E3DhSxybAPSVq/j48gdY3liCb3n45ouv4vDCEVQwBqOoC60zwiou3/oAF2+ex+rGJlxvHN986dvYO3kA4/YY8jRHYVewDuC9W21cbMe43s+Q+lNIqTsvo7WEtcJ5idpRylmIMUQSlKOSx/DCDexreTj5zCScAljfyHB/uYOljTZWuj1cv7eCW0vL6Ec5MspkbB+GU4FpKVBGvbisFwXzulMknGutAm6tgSgOgSyEn3Yxnq3j5T11vHl4ArN+AnO4BpZIhP3DDm2tiSgJUaQBqhVPwB7/r1ppYGZmRthKKjpTG1WNdsm0eF6f8C92k6g5JRPvDCXZKR2jP5N+rKUbX6R7tw1U1SfQYPUhr1kyvbbmXAIx6YITpCvttJCSWKiU9TGT8yOgh8u7nSNOAwyGbQQhO+pklyltr2Iw2OIPQiaD4/B80BDORZbScZxxgB6KlHFnDiz4YjSn1mIVb7r1KAuu8jtVXS8/mTpnUojnHkJ69jQSVGP94CfWpraPKvLJ7wVIizhfJCxq7VbrujC80hxOYcArCnhxATdK5Kua9IWjDmz0gc4QWO8g3Wyj1+kijWNhlnn1KrxmE2g1gKkWMN4A2DlXSy5g5xjYCVICcwvSaScdPk4TKYpJwYlRn6Rus1NObbX4L+awSZiwTKQGTeIe9/oduX6oIy8d+BUlnONsIcsZhaeSX3QiAJmFLAhRfmAkiWjOSfm3CxY26F2RSbcdZCBGAyCNgJT56fxdub/k6eO8U2+R5ybGwRH4z0dieOLanokppycGk9ynctjpTSF7g/Jat2j3Tg+Mch8prEmxTbJh0tCQ4DxX2en6bs8py9h6/uOO3e7ffR1GYBegfx3O0u4xPnIEPg+ga0DDhYx0OS5m1KBxU83Krlch7YrV8BZu3u7gz/78J3j77Y8Asw7br8liIxOj7JO4wJRmbPK1NBh67Aqwoimph9ae64221viWHepRGlgJ3DmZU39pcxPC5ScNQdM45AEsJ8Z3v/sa9h2YxsLcpETQBMFAFioCdGZbC4iix0kZq7Zt3KWM3/gzo76oO2ekGsdwVKf+RC/LRxrHbG+GCNJpqqRZEro7y2MnFZ1gXcW05aDRHEG8BrsSc0uXepvFCtbXFfDVneadBYHRT7odYacdzfX/6u662iBtd7ZHf35wzJRpUHkplVr3UQD+sNdSF6TSqWsPAF0QkCupLC5oZgSBObvXBMg6gk2/h7jFivZTAWep1Ofu7wygLy0tiQZdxloSAZRnAY9DyxKe6HX0hF9cF3A0I4Cfjx10giwtSXiyh/CbAXRqeAnUV9fbCOIEjfoYWs2qAHRm7Ep0EhKstJdw9c4VrPZWMIxDHNz/LJ49cBRVNOEz2owu1mkMwy4wyDs4d+U0bi/fhGdVcXjfUcxN7UXNa8IzfIHnGRLcXbuJT29+is3OGjzLxYkjL+DA/DPwUUdG8y0jRWxt4ub9y7i5dBObvT5su4ljR17C4uQeNIwq8iiC69Ukg/zSeohPNgb4eKmDsD6L2KmJqVucKKWvNKcpS2f6hBRjbWRJBjONhO4+U7Pgph3cuHId1+50sdGPxWQqt13EmYmQRVzbE8lTTAo6jSKpEy031+xj6hiqtMiE4upV60iTIey0j0bRxgFvgNcOjuH4lI0xY4h02IZnW8hME8M4hlOpIk4jGFkCz+WcrCLVGvUWpqenxWhwO8JRd2J3zkOKv/IFMj71yvOVAfTtvHm1/inZ0dZjxN+ltOcq/4sQnGw2npttQzf6cQiziUCQaSDscGaJ6NVNl4wjBWykQ09gTslRQn66SgJRc62iLovRF9cI6rNZBM651hBvK2d2rj28ZwxdxBgFTFI4UOdMAW1t98ruObPWiXDLeFaD1maPBuiPmju2AHoJ1KU7LUZzpTbZUI7vBeNm4hQ+HIy7VfiFhXwQwqLJAmnwNFkYKoq8hHYzN53/eOC2BdQbgGerfw4LDAUijptlIHVzZH6G1KFnfiZgW4pjZD1khSR8sADOnjap4Gqd5e2ewyKrxSyQ2Oq4H/fB/Z8CtSzuMOZMv5IC6PS4oGGbtDVYtJG1jl4VtH4s5DjoWuOwSGPkcEXukMHOGG2WwWR+PGk5kpNe+iOozDt2NwR8p3Rfz0j9d5HaFTD0MeQ8ws9pK+aHWrKzrYIO31+uD/2a5R5SSTtMmDm75vSs0dUQFY2pwDmN9RTrzhLO+5P2OXncs7P7d190BHYB+hcdwd2//0pH4PMAOjfJBGa606p1yLLA0VDMtmA5dWxuZvirH/4M/+kvf44wtFAfm0HMrs1ItVLpjtSkqSZP8hn1xP24w/Bg7VxPtjsn3QepTFqb7nCjkCdlhMoQlhljerqGhYUmvv+91+D7XCRSxGG/BEa+aOnZDeIjpx4rp4mO6hhLfFdKSqyK/mL3nPR2ds85jmrDo3Tdv4lL++OOytbffZ7Da0G3dtXN0KCYn4WbaR6vjr4i9Z3GcmGoOuw0jxOgwa4Ldf3c2JUxag8C7dGfHyR1K8D/659y599sA3a1CdS7CEVL3yrOjLyQfs6o87kG4bp4os4Br7+RbN6RTrnOe+fz9Dkb7fCrSn65+d/RQXfRrMxicmwPycNfqINOF3dqmflePB7tkq/ZF6MeBF/4WvkKXkB3ydW9o+IKNeNE31NP9rAeoLjLBabSwiTqixtpmp+xX5gXImkhLZORhK7H3g83qowWYkHOwCDqYam9gkHWRZonaIxNYK45D5tSh8IWl39JUbBVx/3e5i1sdjcFoM9MzKPmjcE1WPBUbuoJInTCNtY6awjjAHZhYWZqFq3KOBxml0s0GjWcQ6wO7mNj0EZIKVFRwcL8fow5dF13YIYhTMcTmuxGClzvJzh7exW3QkjsWmBVEJnUy6oOKjfX3HCbeYZ6pYIkoRwmgm8ZcJBg4/51XDh/GcPMwyCiwZsF26G3BhkklnRPt8CiaSA1cyQ0oaIcgPpimSto924jIYPCdZEEbXjZJp4ZK/D8ZIGX91Yx6wzhpj2ZfyX1w7YxjBNYrpIPGXkmee4E6Lw/WmOTkgAgxle5kpNoPsTO6+h3tyn/yjro2jxNQLPW9Zbd3S1gMvqpKe9SUY+qWEIAZY3Qx0vmUZlIwpek5CCig3gSiLSL17QyjhUPbJjsjPN+2TJ2YxfdhmO7YjRKE1I+xMitLNDwnGljMJcZ6TKfaydvZbL6a+eKYFEnkZdZ7OqFf7P9g+6oa0mTgDMePz0UOPfYJlJhwaRCI+d95jCyrzDhxQbcEHCiAlaYIw8SZEECg9T3QYAsCJFHqWR3W8S5gj8VoA4I8AnUXRuF7wAVH269CrtZB+ouAjtEVAUCG4jsQo5DYCe152wq8BxxLmJcLM1aZdNB+nk5b8nzH/+hc8BL+CovpIsiEgVatvtZD1B58spVn5DdYWGNfhFiwktiAKUKdE7PJAKRx56XJrmkzAs7o1zr5Xuabto+U8qVBt32YLg+CumcU2ufKwaeGArn+P/Ze88mSa4rS/C49lCpSgAoFAiSTRAAQRIAtdgW0zOz82G/jNn0vxrbPzC2Zmsz2zu72z3dQ3JIsMmmZlMM2SSbEiBIgtCiRGalCOF67dz7XrhHpBZVKcoDlsjKzBDu15+/9869555Tilw+k0pq7Uj2nNXWsVGwfe4691i2hQRNXXfcHBV71aW10YFXhronbR8XMgItQL+Ql/X+Oan9ALospKLUzv5XVbWWTDj72iLNdr72xm389Ce/w5e//D28/c4ES8sPI80qJFkBWoxyQrQVRktPc0ojbiOZzOMsMQcD6LYnTzL/BkiK+DABIjfgRY7ALxH6KT7y7BP4+MefxMICQfcYRT5Eno5kg0gv12SSw3XoR8pFncrl9XtKVcJx0B90hWbJSg7FbuS5Uv1k/5aC2XsCrgxAn6GFWzDOKjKTLMY7XXu51QvZisHZ13EDphRk3VxZgE6VevqJZ6lRYjVN602APHs3zaJxGy/7HBuTZh+9/VuTdl4nE3QcNf9W9zir3669Ps33EUqm7yMMScN1EPiRCPmxV5NidaRr8vcc60KhFGtX/k8V+62qPcGbUktVS0Ep7icH0JkMIYtBNpTGJ9z2kM4nMc7jrNW83paBIWr4Rkjx7p/TDgCd44l7YwtgTEuMiDNR5lhcDVSCnz3RLu8bsSijKXiJYTZE4SVSbWJVsu/0URUEtqT+kjaq/ZKskCcYI81S+E6MHpWLJXnJpJdCllwgA62ZaoZGQK/iKlCqKyugpLnKO41QSr2N6uYeesGSbPap1U7FaQuYcw9Yd4A/bJT49Y11vHwnwVvs7+wuoiLrSWypcrFf82i35LIflvOa2jJu3FnDm6+/hhs3bmI4osCbB8cPELDaxSQEBR+ZwKTGBec8B0g8nofeJ0KPFc9oVro8aUQNnArF5DYuxxM8/a4FPHXVwSP9HJ1sDUFBnYwEfhSi9D3pQfdI76V4lWEyEaBzrr20clVcAKQFhJ7K0+lmt3Xi+CPs9AA611XOOxwprGeaBPgUmGxPQtTir6w6swpLFG7AE1sORMgzUZ0S8jeyVEA5k7GS2CQ44vgXb3OOC94r6oAiqtj8rccENGnR2ifBeSv02SbEBJWKfnJClXu/MIwqY7XFudUK0eqV0Yq8UNWEhm9/NtdtasG293WUBLQZC6xGW4DOXnOBb4ZKrp/oSA96SAvZiQN/XKJcmyBZ3UQ5TOGklfSp50kq7XHsA+c9G7pUjvDlZ04J/EwmkvggTT2Ru9MRfQefCSbaICzHwEqEaqGDNPKQBfTp1rVUTtUwDLT9wNDwhXio7YGMx1F3T0plpz7PbEJEhdQUTFNZnTOK3KsSFxqwVsIuCMsCUZnC5yCgGw3t1cSn1disUYCSbWCmSi0MQl5DJmrkuFUkjvMpwTpzDmyaIGtHxphPYVhtvRA2B/9z2PhTibCkHW9TNsWMbRqPUh963RWcS4+9+S5XuoxagH78KfDMvkML0M/spWkP7EgRmKu4ktrMhbbT64vvNSsk3BgRyBSVj7dvjfGFL34LP/rRr3D79gTd3gMIggHubAylEpbkJFXmUknX2dIuttrrpRuGoy4xusAY/4y50zWUO9Nr3RQSm1Z6CdApTsRMb5EhDh2EfoWPPvM4PvGJJ7G44MB1hsjzLeTp2FijeQLQPTdWwAQVhmOG11KOuVFcXlmUyjnpgZbGaxdY2SwYf15uaI73mN+E7RzLHQG6iNWZPjzdpqgyr1HoVaq7VtEVyDMeet0o7EN/cW6CuXmjUrAyBOrqiAVctnItcTC97E0K+zQJ0LAXa/a12/g0Qbj9ne1llAx5o0deAb6iKH63gNzSpuXnQAXfWCVVWzkVjlPhOa002Xg0Exf27zKcLbV0CtANxb3z0IlU0GfbIjSpYxkAFwGgWxZJ3R5SW9sd77446Kut0J7RUZju6gyjRPyj9JcFK1dyfygmEsjLyhY3f3SvEoDOYnoi8x0hqepF02+c/s6hbDilQi+9owRJ+p9s7Znc4d7WAHTxE6coFymlso0meGHFkbMGN8ySmVLbNk97hn3HFwK5bruV3mnaXQ3iz1H5PsYesAngZgm88NYEv3nrNlYLF+POAIWvPuQcaz3PR5akcPLKsAZcvHVjE8+/8CLWbt8RlWS5V0RPw5FEnUf7JAK2vBIBLm7wE5fCc9oS5LFCS5BdsNc2h58n6IclrnRLvPdKgMev9fBQJ0Wv3EQxXkPskb2gPdOaUFagqC4ToVTRAr8jOh8E6BSJI9DT5I+9oNvtng46QvZ73mkCdBdU3laAruJp2kLGFIisr1IxN37iDatUqaQ7pfQ9sxLJOY0WbLTAZK95UeagxzaTy/Z9LB2eOcmpaKaho3PcVayIltrGRWV3xt+uG6HHZGiIkIkcJkAdV9o9ykzBslRm7T7A+JbzvdQVZLZtzV4PrcYaoDZXdLerorKczNajUb0VyjitBJlcINOPCbYKiBwPMenRSQF/nCG9PUK6NkS1lSDI2ZdOa1Eqk3vacsQbn3MAVfL5RUtNMuqMR3tdAWZCTvvJhbLO+cSvUMUe3EEM9GM4/RDeQhfo+Fp1j1xMygyZW0iPulUdD5gYlARiJa0pR6W4K0CfH90aTwXFvIeM5okB52QVRKUr1HavKBGTpUKlfbJjpPeRIoSqCyCe5lxPxddce9k5LslAVBcXJroT1TngvrIqkXCPIDavZGbSbi2k4IowZzibJkz2caxyByVAXivlM9pDjVOSqrm1epuy3eyek3Mx9TBOjk2z31zR/v3eRqAF6Pc23u2n3e0IzFOijeKm54cCwlgl4aTLTdCb72zgi1/5Eb78le9ifW2CweJVOE4PRe6J37nYqVGlnRQ8yXQrLa7OiluAftSTMoqd1gh15m1mAfpuSQDZwBQluIEoixShV+CByz1cv7aIP/uzjyCKWVlPkUw21J5N6ODcLpvKrWd6oYy6Kqvs7DlfXBooJbPMDS25mPYvq+dnboTr7g1A3y3CtZq8VopthVi+TynrqrDN/a5s9kxSQTbAjvZEW/V2xQx1Lzr72C11WRV+9W9NSn0TgDd/bzeXdoPY/K6vURqhBebW5o3VNQHoHqQSy38rQNffi56CsY5jUkESDwRODXG5ZmV3ukE1m137PGFBSAWmWUE/eYC+192xU9LiqHfTab9uPonU/PluHds2f+w5gM4Nnh0bBIkEFUTowuAUuylCYfUD5ybd+Pug8kqkSKXKyOocFdyFtm7en5tf9pzaX9AjncNIXAPNBpk/kORu949lViAIOihSFj45hvXlRZURpgkopd6yS8oV3QAAIABJREFUHGNRIucmOqTvOpWUTcmfwInVPN+T9lnOyqsF8IfVAr9+6yZeHSaYBF0UUVfTAR4rgqVUBuVec4C33hniFy+8iDu372CBvulMKIS+ACGCZQKViEJwZSVAnyAw9ajSzniRAsseWwLzMdxsE10McW0xwAceWcRjD8RYDhL4+Tr8gsJSXHP0ntV5gwwkJh1ImWfiQufjbqePK1cewPLySm3VqHd0QzzNJoj5+5PblJ8eQGcN0viDqzTWlOqudHCtusr82ND0kHmdCSbXQYJMad1MtuapJFxFl8MAb7YJWP0YfT8KCHL94zUgsFLlb6liGg0Q0kvqNYLFcu0ZkTYoo/HB9ZbtHh2fwomaFNbjNAkzyaewYmxFZRszgOlXF4BuK/d7AHS+cpq2NtVzC9BJVSfDhOM1Ljx0eG9tZRjf2sDk9qYAdZf09dIV9gj7rXnTyD3vOJhYHxDGtyDQJyOPujZqTWrnDnMxlOLtGqq3WyGlHSk1JMjK6kXoriwiWOjA7cVAL8DEK5AEwCQAUmoAUH+ErBh5oxJkwxy9vFGv+Uwo6IMVa9srzmtBAUzS2LV6HtL3nXNd7sETOjvF5dR3nPeaFh5sC4UyM+z+gADdAnZ+d9n2kmxJP/tU+8DYnkp1XcYoNREorOcjD0IwNZLQXVGE80iNtxOqBelWi0ETGjwX0Skyz7NPdw2dwt4nd2t9ad/3dCPQAvTTjX/76ceMwLb66xxAZ2aTOIybPX7vdRdkE8avb33nJ/ibz/0Ab749RK+3gDAcYDIm/539h6RElyoSIouZAbJz/cbbM7iHOaEGQLcvszw283NN4ddfNP8sFDRDN+fGWDaDPM5yDN+d4M8++wze/Z4rePjaAjuiMEm2ZJHWTYMvIJtNZ9zccCEiGCStnZVzWshxcbbq7lqV1pOXBcv2+R07e3v0jaYck1RPdJEjC0DV2fX7FCBxE2QAuoJZq3SrYj624m4vgVWq1wqKVU2vbcxsFdhWW6zgXH0cekz2yx6HBdfNyjH7TqUPnsdF+iVri1Z/0Gz6LMVdrrU5XwvqrUheEwzOV6abxzJfpc+lfHH3ALqtljcZB3YM3QsAe5i78SjPtbG1Y8WOF/vz3T5Hkk5lejIJqek5sFpumC4uBY2YdKLdrhto9Yu3fkBcnks1Gxlhhsk/8juZ20il5zcvCgQOe3FFhco6RUnl3FbHCeBVRnt6F8ncIjZYBvhwPmWl2OhuyrgnSCc7mBtWfpZvVJ4FgJYZSp/VK/7kCXCQDXhVYIuJNTdEmTqidbUO4IUbE/zm5m28mVTSl564HepjSVW+H5I2D2xuJXjzxm387rU3kY4yDLwYZc7PcSFsdWo6VNReVnozaapa7TIVQG7q8xxRXqLjjNEPNvDwUoVHlxy893KEh/sVvGwDWTKB7ykLgL3qjAEFxaS/VRuajaqzgrjFhWU8+OA1DAZcn5TFo/TaGmzoJLezRslRxq59zakBdF7NGWBlGT3as6zzUpOhRqqyGWBsWaI/d5UirQjOCdJVBE6ZXgyVAz9QrZQsZYXUCHBZYVCON45iVtvZ5iQJFE12WnCq9GZWq1V4zvKVxbc+COFXgVDDmTyVy8PqK0GuOS8muOqH8Xc3YnVGr9skJepq8E4r4nwVXW41JpDSTDzPe7mHcKuEt57AWU0wvrWOycYIcdiRSrlcY6qrS385bzgVUfXjDtwglEQWb8iKYy/TeNpWJFXFV6s4sfs2Nqh2Hs/yHKMyg0tGV68DJ/IFoPvLXeQ9H+Oei3HsCFjnvcTkFMGySsYdHZ7zWhdGJZ8thxTwo2e4sG6E+s5+7xTUb2e/uSTVyCzISniZA49zovGpt8kZO19PgbC0OTCJbxKZhjFJq1udvDRhYYUAxTlC2Dsq2Md7u6SnvPSrhyjpJERWIv3kmfibKvirD32deDPgnMwdM4A49tWv3mgg8bqIYNzRY3iceaN97d2PQAvQ736M20+4WxGQiYmLtt1Zbu9nkp5zipYULrygK/6mt1e38Oorb+E//R//H15+fQw3XkLohqJuTMENLr6slHJjZWlx1lKtVl3XSXFKTTriOQrFfY+HBeh24VBRr7pnmefHBXi4uSUbBtLHymyELFtHL67wp//Ls3j2I49haTHGZLyuPVvMdksvFTe5pIGnshlcubQk/Y98PwUeulHUBV5pgZYGP5NZP+K568sOBtDnAZ7GQzdwsnga6qiC5RqgT6vTBqTLJsvET6vvGk+lgs9lX4QKr/359abEZrgNcG9Q3psAXRfpmrZu36P5nZ9rmQj6/qbCIxR1C/D13zxPC/DVF9lQ++3GsVE9b1alaxaBsZWbCtRp9NmjpwGwPegnW0G3AN3GvJnkaTIMjjWETvHF9ny4obXMBk0GGa/mu3xsdj6YWi7ZzzM+0qwgegR6Zjx6Iqqhdj8ehaW4ceU8lxtHKKt3FTKpmcpzipy94uzJFuxKRyEVPjIUUpkL5PXsB5YGUKHOOr4m/7xAq0Pj8QS9zqK8H6nyAqLYxssEqguQjcxOIla85Y9MERSp9G4ToBOMEGyXnoNJyWMLReoyLYCJB2wAeHVU4IWb63hpbYzVSYUy7CHLXfS6fSHi31kf4pU3b+L3r78jSYq+E6FMMxTkBwdcK1QcimJZjJmCZMMUKFOAtp1Zir4DDPwx3vNAiQ8+2sdDAwe9ahNxNYKTj2Q+IcU1L7T/nQCdGI7CWZx3y6KQ65JKP7qHleWruHbtOrrdnohYcp5l8m4K0OUerdXGDzpvHmT4nSZApzSXBSazIFTndlHdltalmu4ulUkKMqLEME9kDE9ZTaQbT20zaT+mc7BNZvN62nmH18EzVHGlybOCanqM5TXEYJqoFlZHRd0Agn3qNrhSZaZtYEzae0Duh973rELz73yNzH/Ti0CQpwrycu+wncQkr4TF0fAhl/nS9pzPiIc6mqgy6u2hFyLKXTh3xije2UB1a4xwXCAqPLPGlyiIFgNS2n24ZSXCZxRBoz84P18VzuuEcjORLH3cZh2TtZSxtaKqZn2U0xPbMRcZShHl8zsROpcXUS1ESBcCJB0fw6jEhKwaacWq5J7w2Kve2AMdrOFNA8q9WM77Vm4N6lr48NhWICCWrJsCoUdBuAIB2UOk7lAYL6X3u2Uo6hjTbhKlm/P8A2mJo5aGK4UPfpVkY3DPBCrvV+LswAS360dyLzNOqRG/oyYM7froApRxzDDD5wdw4whuGMm1T6RFo0Bu2W9GGE6r5rI6G/BtE1M6j9aJCMYgawH6QSa5c/qcFqCf0wt3YQ7bZv8OXBkwy7gB5wQWXHQnY25ePISeUti5qRqnQ/T6sUySeeWj37+K1dUSP/zBr/Gl5/4JN28OUTixKHDWLPO9KhR3I1NpP2/+ved/thTmWRDJc6ff98JgSTLizH7T39PzCmxuvI1+38VnP/U0nnjiESwtRlig8urwDuKIGw/uNxPEnVAq50tLC0Lrl4qD9G5vB6xnctzZjev897tysDVAP8jb71dBbYJpk47fv6ows1E/yFHs9hxWI00PpQHo3NxURYgBe9CXrsOZqrjvPB6P8+nta08/ApZZK6OgSbPd6dafefIOx77r67Vyuddj23HYbqL54zC/N/kHUZ/nTpoAf+yoaxSB+tvDHG9vTfDa6gbeXBsJUC/DBbz8xm08/9LrWBtlUg0duLFUE4X2HLD3Her6QZqv+BimCKkEvrUGr5zgoZUFLHV8PPknj+LdlzwMslfRd1al7bZIt+BWEwEeYukoxTWl1outYJ5Lj7Tve/BptzaZSPKTtHbS22l9J37NpBobPYoZgC4BtHG0gdnWhHvoQXWaAN0m8GrQrIdvE6Jsy2CShn/3Q16fCuMkkTWd14ztDtIqYLzM+Vomy+Q92PdsesPredYk1k0YKU3H14pYGYGotEEp+0quxXTaMwlOo/YuPdsEb1klY8Umyqn6znEjIqXUh6G4oVEAl3MSMKj+62yZyAw4k8p2qb3Z/Lf0eQuAt7ZpSuv3Cgd+Xsnz5N+Fh+zOCMXqENXGGNGklKQTK9TZJBGXGjGlM+KnJOmT5k4bNKGusDXOfMZBBk7tJqProCQimdhyVfyQx82feW2kJ9st0HtwBd6VRUy6LjajEqPIwcRXi7GYyT9r8yoFj2m9WEG4FWIzCYuasaggltde4urQ/k577CmaG1dAl8mELBUqu087PRHD05YR4Qvxnjfx1w/ba46yx9XYf4oln01w2+jp363au7CVCk38iJiciNY5kvB04xAIA2zmmSTqKs+VXnXOHOKXTuYQ2SAmeSNjeu4Y2+r5QUbt+X1OC9DP77W7GEd+KIDeAAnGosWj3U9G384IYdBBnhgaG5lJQh9iJSdAEC1gbS3H17/5L/jed3+Dl/5wG1FnyVAXTzOURtV1SlOaWwimhzaXOJAGUi40aqNE0TtWXmwlmYruRT5CVQ2x0HPxvvc9hE9+/Cm899Gr2Fi7AVSJ9IGSyq609q70nFNUx1YALV135+jsllg4zVievc8+HEC/18d/VIB+MNbDvT6b9vPunwgIg6SB6vnPjJRV1wG5IBsosZ4WuLmV4LXVLWzkHjbzAL999R389o9vYH1EuzlRsZONubAACCrE6UGV3zshxeIKDAIXQT7ESt/HRz/wJ3jiT67h+gMLyO+8heFbv8B47VWt0JKfzxo8S/OAqLJnhi5sQec0C8K1qSzRiXtYWVnBysoVmcMVgDdaiZoicQo7zUW+IADdrHtsb+CD/uMWLFn1a1kRWeE2gCxhvznbH0xs7Evk9WybkDanuiI8f1ewz1hU29lyYAHalFlln61xLkyixDKRrDiqOSQBT0p/d6SKLiJyrtoHinOGAGGlvPOjtNuEEC2XHvrMsOYJuAOj4WABOodnRQDNUZVJnx5ieOh7MSIOsUmJaj3F8MYaiuEE3SpAkFfwSCkxmQWru0AdCdMoIhoLWt9Q0cJp18Ae08d01Jl7zt57STZBGEdwAgWW/BxbdWei34sCFKGDYLkH/4FFTBYirHkpNgnQ6TpDzQeyeEQsl3EyVHLTmy+cegG8rFmr5o9NuujhumK1J88hhb+sEDkOYjgSIzfLxNtclOpNksKOJVFbFxE+pZfzuOe/k62w0+8Ns77RE2SeN61669GJirtprWDhSMkPjrQaeVGMzHfFGpJ0d4rHJWLpWAvnNVkV8pnmfpkC82O3GN4/a8Z5PNMWoJ/Hq3aRjnkbQJ9dIOtTnQfn/Iv2YGfJGD6pZnGMjY0tqUpY8YzhaIKFlatwvAG+//1f4K//65fwxusb8INlBEFPMrBzbd/3OLq7kbpmM8n2oCxFWxWeuMlLjX85kOW0WVP/3JB9dk6CZLKOIlvHo9eX8alPfAhPPPEuoX0RwKeTIVauXBZRuE6HfrBGkMh8WAvQ7/FQuOcfdxiAbg9u/2roPT+N9gPvuwhIhbkxcRuNK9nPF8q4FwNJzmhrpWAZrI2B53/3Dn7xmxfx6pvvYHVrgi34yETwiZRkbqhZsSrR8V2xoHr48jKeeu8jeP8jV/HgUoiHliIsCKM3xR9f+SXurL6O27fekvh3utST0IQxwQk1PVgNV3vKSgAcAaQkUt1K2Eq97kDU2weDJUkUsNpG5W8CPm0nskB8fj24WABdKNsETFMBT6VWE3zRsoqXekILtSIV0CxVYQFzapEn3uRUJGd/s0cZslKZECLESXE0tmmxdqzOAERd4r4+t/xK5VpEQklpNvoOFAETjRAiaAXYNolN5wIBYqYNiokdAnQVjvOkJUTAsriNQNochOLOSjqr/aJxo5RsC9DtM2wFXdgFbP3ICqmOdxGg3EyQUARudQI31Sq+lzvyPXRUDE7O39p8NcRRJQXE4yXctaDVzCDzYN0mmOU1jaSYHX3UpxDmCZMNrPxKTI2jhOmeHqYjuN0InQeX4V3qYxwDE/qms7+aFHWxeqwBej2ZkU6v8WVKQx/GBUQUMMi0oCUedQYyFBlNc130aD9KcgDdavg7VvmbdmzGz1zaFcXZojbSsUzKKaNyj7+rM0o9gESYUBwu6r0qj0/GihB9tPjB9kmJEVtgeH9HAcrAxShPMaQAr+9KYsayPmzsZwD6NkbBfbcE3Bcn3AL0++Iyn+GTPBBAb9LaZ89FKLmyuOukNx6P0B0MkCY5yipAf+ESxhMXf3z1Fj73hW/gW9/6ZwTBMvqDy9gcJkLHOt1H8/ObNOKdAXrTsoWbvKKcyDlo0cZYv7C3jhvBZBMeEkRRgQ88/i589tMfxsMPLSGZrCLyK6maLywvyUaRdHbbx2eFW1qAfvyRMUth3/5++1XYj38Ee73DUQC63cmZ7+ekC+LuxrF993sdAb2vHLF1sy26dsYUkC4VdVJgaX0EEbBiTnNtC1hdH2M4TjHKHWz6IdZHE2wNN4UCS0ZRv9vBUr+LfuQLUF+KPaz0gB6AiPX5cguhW+CPL7+IN95+HZujDXVVMBV0gmorWiayjyJXb3uoSwHoYeTj0qVLAtBZaY/jnrH4UoDOh65rNrIXG6BPT7MpGmfAHs+catekAdOKjwBdNBDUgG9aBWcFlcBXa63qwcmENauVkdeF78cI3AgOFfqNf7jjEaRqAoVftGaz1pu0bWMCXKvmar3leNoPb6+PlfSogazqlVArgT3oUkmXE6DWA30FrLBpoT3oxoaNAFKwqj10STHYMeCJ/VlYuOiUHvykwvjWFiY31xGPK2nT4BjjuCopYBhFojCfTsYCYGUcmUqwPc+pHem0V2TnO3h+fZoXxZXea1LZxYe9EGA5TXoYuzn2pAsbousjXO6he2UJRTfEZjlBEhamj1x4AjO2teoTrm4z4h+v/zJ9/Xo/iLOEFedjcsJ1ELu+CMG5aQY3K6VCr67iNf2ciRg+pvmvI05gEp9mhacZINMqUVfQrdCsGT8e9eUdOB1lIIyqHBNqKzB/xHHhGotBYWnY9VYTE1Nm/fE7XI545u3L7kUEWoB+L6LcfsbJRGCamTSzEj07c3p/ByjKRBSFuZgGUQdZ7sDzqUZ+Fd//wS/wzW//DD/92Qu4s54h6i7DC+JtFeOTOciTeJcmUN/eEy+bU6mgU+SNNlvq18nFqsgKcC3jZmW0sYarl/p46qn34ENPvQcPP7iATlSgyIfodhw8/PBD0oNmgbhaAHlGhTSftVg5idO6D9/j/gDozfF6H17k9pTveQQEaDgucvGaVlK4QHZrc2X6Yyn4yTZgUagmIKLJhe1PBjAiiFfNLRGp03qdPodfhMoUdqf4ptg7k8JejeFUGX7/h+dxY/UNjMbrMlfmxUSsvjod6qAoSC9LrZxbZwharLEfvdfvCECnmJT2qEcqxCciZQY8iIPEfMvTBaO4szZq7DDlmhq+OgW4GBeC8SRLpY2LImSiN0ChPQG6CtCFRi7X3sQNQOiHiP0YURALSA29rujTBB71+XmVa3V1is1Zd2+CdVZjszLR7/kYOXuEs5FcW7qBT1XiOZ6YChKUN0XWciysoovAHCG5sS5TQKjFBFaNZW2g6CGfZa4zZQoFzFpbOXEvcBCWAWKC9MRFsTFBtjaGO0wwyH0g1fK8tQqU2IiWCD2+yZfWSrGl8wvzgJsEugxIiV8fStevwaAVnuR9Y9sNBOY2krKRG0qlnnbwbuTDj2MRwKMeTpqMpZrP82XyPylT+N0YgweW4Q96GPkFNuIcCfn9jKO1FDN3oJpCKABvqpvrT3pfkEFBwUUmZTpBKD7wHjUI0hxuTjE4FWZU+0cKwhn2hYkx7RePnmNm3Ov4yQFZTRf5t96rHJcC5AXMq/iu6B6wb5+CmqToU6Mi9NSGjda2HCceBVtnj85S21uAfs+XnFP5wBagn0rY2w89VARmbCRmlYicLFSKUznWarjnIGX21OuhLLv48U9exLe/+0v85Ke/xcZmgYXlq6gcqm8qBTFLKSt0lh7zYKcG6DNgT3q0qIacS9Y/9JXqRaVj7mOKdIwwcPHBJ9+Lz3zyGVy/toTNzXdQpOu4tNRBt+Pj0pUVVaw36rPaR6cAnZsTu3E6S9E5b8dy/gE664Y7sExmVL1agH7exuV5P14F6KSyU4WadF1CJDb9apVSNvEGJAudtAHI1NZaK5S2wijU0ym4V3E38Su31vCm25TVQgrH8W8vvfw83r79CtbuvC02Wyx6TSYjFYEzauFU/eaDIIbzab/fw8JiX6ws2VZEdxE+qK7PHnQmWkmL199xLrYA4IJW0FnxtirWvCY8XZesg0Co7QTm42SClGJioScJZfafS8+/y8SH9nkTWHItozI5X9uLuuh1+vAduoTTSFDHgIJzzb4I8BRMRREvrbCSZC/iZwLa2eueC0jndU2SCTJWg2mlZpTYC4+Nzgq4ZK43yRVW0Dm2lOquAm+sYkuFX0CdVuzpra3za80S5JHI6DTIOKg8dKoInTyEs5khWd1CuZ5Kv3mfGuUpzRIVoIfdDrx+lzYKGG1uoEoLVHSYoACdWKwq41Do2R6Qk64vvd8EsgrOGQFbCLYVdOkrN8ViSV7xvqCSfeFI5Z5V385CH+HiQBIp+WiMZDJGlVLPgUkupkEKOUYnCvQ4r3RxOyow9slO0ONQz2+rXl4rq09b+0ycpn49FO0TlwkH/ajDRgaUkxROmopQnoi8UwPApFAkFSPMBR0GDt16jlqFlhfaVJ7MOGZatZZpRpnfUC4kjyPnp2OMz+dcNOG4Z0tiHAoDYVLm0o+u8Z7yQXTYmr1wC9DP+wp2sONvAfrB4tQ+67QisCs4l+kVXqkULk7s4l3qhxhPCrj+An7969fwuc9/Gy+/uob1LWZxPXQXlkUBlrQrZnYDeksfdYI+kZjsB262V9DlY6cAnUt+IdtPEb+hrzG9ivIEzz79AXz4g4/jykoPi332P46RjtcReLT5SbF8aQmLi8vww9jYlbGnXxVsdROiPZkzj1aU5FBX/VwAdG7QpGtXBY9mVdxbgH6oC94++Z5EwM753PYLyJq6SQv0kP8oFmYfVLFmIlIrWVo9JVwjc5lq3IpK9NlCCVZ+LdLU2ixyXlRlcD6YwPzt73+J25uv4fbqm4jjUOjx4/FQtVGkt5hWbbYX2JOE8GDQF4BOGjI36fRm57oVhh1D160r6PcDQLeiV7KeGVaEzEO0NSPQK2lRlSMjkpHyrnAYpir37LkmeCN1PQy7iP0OoqCLgHR2h6J7isxYxeY1q/JCrC1tH7lQnQ3PWcaG8UCnf7rYD0oCqFKf9CzTynA6kX8XIDAdC+1dF0u1WJN/GttOAnXf4drrqEe6rKu5sNw4xrzKUrj1ddzHUJlewHvloMpKdBCjW4UIxi6K1THy9QT+qBTVd45xl1aIZYVxmaMzIIX8ilh6FXfWkI1TZMkEbqauBPRs14o+letL5GThmR5sC86bN7Act/nFtIreKOo6uSsMh8p30V9ahLe4oPEcjjAZD8XCkPdXTvo9RW3DAJMshRsFWLh+CXc6JcYBwTn9vCtULo/HeICbOEo8zb6jSfWWfu8C8CsHse8h8nypmEv1nNR2OyeYpIn29ENs3jgHiHPDXIX6sJPXTNqMYoFyEWmHZoaEYShQ8cD22Svbwjo1sIpOP3dI7zkr6eKPztMoCdJVxK95Dew40bgc9ojb55+nCLQA/TxdrfvxWOdp7XMxkEWMi5nLzDqpgl3kVYyi6OD/+r+/gG9++6fY2MjR6V0B3FAETcb0AfVK0CpFFVZPM7CHB+jTvjDrO8wtS5kgz0aIY66PCbwqw1/91f+G9737Oop0SMkYoGBWexOXVxZQ5IkspFevPojeYAA/cI0KvArvTReQFqCf5uC4659dshdzT4DeERrptse2CrqtArXfZ+3y2njcjXhQCVk29cYnW8enJjNZLbW9wQqWmHDUCqDHCrUorbNy6wsFl3toVsalxYdi7mLQbopcxqe6BvCs6I7kOW+9/TJee+tF3F5/Wzym/YAV9AmCgP+mZ3YuAJ2MJPqbLy0tCjAnkGciVKzY2Ffc6cz0oJN+XPf+Trfm5ha8WBR3AbWmZUuAIpWuzVWUAjLtyqTSrTRpYbObEBBokqAcBxGisIc46KMTDxCiJ9BMgKNRD8xyAuyxrHtllWrfuVCeNSEt48RYb9G/mm0JosoexNJLLmMKFdIswWiSIBlPkJVjJNUm4CntXRG2oa4bQEmqO9kUMu5opVWmQs+WtjTOrAagy7FIldqkm8gQqBy4mYsuYoSJg/JOimotQZh48jv2f6dFIn35bOMg9V+A8uICwn5fkg3Z1kio5pgUot5OMEsAS0V4iQ2F2uTYtcYsR2UU0ugNT24K/8591tSL1vxdsK0TCJCkkntnZRFg9X4ywfD2Kkbrm6DtXCcKMBmNkRWZUOCTLJHjXHrkAWx1S0wMQC9cAtUChYB0BrOUe1QeBkhzO6KtAabqnxOcU2PAh8t7Oied3djQNbZWwpAh2PXJHFARNiZ7HDeSsTIvDnfQn+sEvLIkatDMEUMRX5HyFxHDiswPzlf2e0H3nWDatiGzGQURQ08YEQntgdmVb5gLzfYCK0R3unvXu749ue8/oAXo9/0QOO0A1OIfM0di7Ve4yNDDkouZX/dLc7Fmb1i/G8umqEKIIFgEvAXcvDHCV776Q3zuC1+H6w9QIUblxjoxm74x2q8pHfKsVtBrWjE3eFSmVxs1R+LAzV8c9UUcbjjaRL/noyw2MRrfxpNPvAuf+dTTuPbgMkKP4jSZ+mnKdqQUMSQavnLTw/eNu10sLS8I7ZJ7U+2d1B70toJ+2vfH3f38SuoM3ETo2HKp61CE6McPYmXpYbhOF1VZ92tO2x5M3y5tdXRzqkDU2vxNN3yy01I6X/u9jcPJjgNuX7V3VcGR6B3PAFkVEjN/Nn+y+3bSR+XfBp+oWrJVfDaJWwED2jtaii0Xu2WVrv67l57HO7dew8ZoTfuSRUCMPfGOVFz5iMIOFhYWxCmDc61G2F1vAAAgAElEQVRUiaXvWnfzBZW3XRdR1JUedBXV1t+puNT5BuhT6vfcNGbnEa5pTAiz55wPWzlnAiZjLzHXf4IbaUfgFXKlpYsPrt0RAnSiLrrdAQKXyURPWtwmSaZV7oJAlK/PUFaJfIejau9CJJcxY4VmjZifqHOrCjuvSUTqdKhaAQGT/PAFqG+N15Gkd1A4qanKs1Cg106uLRMIjlr4kXovFnwEXXkKzymUck6KNpnxBKdTgK7BCkoXbuKghwj+qEJyawRvs0KvihAZdsCoSsQnnrR+JhRYjSWg6y8twLtyGcgKFOMt3Ll9B/k4Qd+P0GH7wCRDmSayL1DbMQ+VR6swCpcxhcWdAvcLFD/kMbqia+NVjIH+LL3SYQC310VvZQUgvX0yQXrjBrbubMjKQsq5zfGT6Sd+80zK+C5SJrQ6FeJLPVQhcwhj+V56hTAnmCAgA0EZLfo+djzZxEvHCeV4Aia18hIebdvYuS5JH9WeEMaMpYvz2IVm3wGCLuAMACeczgF2LjjQ92kWz87r5naVz2WLQi1iUU22MBlviU6F7MV4bqiox6/JEo5FVvbJfGCbZmls18geMQ0XoqPRcHU4XYHZu7svad9dI9AC9HYknHIE9gbosmibBY8blqktiIikFVK1oJ+t5/RRoofXX9vEt77zL/jRj3+DW6tjFGUoWV7NmHKCU5EOqbxwM8bp/ExW0E01iPSwfFawjROzrQCVGTd3ASbjVZTlBt7//gfxkWcfwyPXl7CwEAJ5KvRlpa+Z2oQsIHrSeVlKVWew0JONJN9L+9RMX51UqBqPluJ+yvfLyX78XgD90vJ1sH5TVdpHOe2T1K30XJXyZI+rfbc2AvtGQJp1OT81N8jqZz7FtU2Npca/bYHczm4K7SnXRWjSWBBYsmVZXR76qqLilrnAH156Ae/cfh2bW6sNgK7rFS2/eM90O32ZVwdkKYnitSqGTxWlCwVw9yNAZ0QJoqcAnWuLCMGpHRXXJgISshBsdV20A8h6cxypbA/CPnrRAF5Ae9ECWVoKuCPwzzK2sfGqssc5R0E6d0WAroBdL2kwV0HV8cPecX4oEwUE6ayqh2GMyA/hCE2cDioZxpMNpNlQ1mgpwJuhYvcp7Du3AF1cVyh4V2RTgE5AyUcN0PWwpKe+dBGmHqLUhTespO/cHwFhESBk77rjYoRM1NOZCKC9HHUUaHXGCnq4tAD0YmEJJsMhNjc2gHEKLysRV+606iw930zfu2I8J98V1KqNnQjoSR7MfEeJkIKGBLori3D5GWzZyAvkG5sYs/d9nEolm0CZMbAPoXK7jlSz86BAErsIVyJUgYMEExRBhTLgNcxmALrHpvepE4K2APB9uy6TFWorx+PzCNLZOtBgAkh8JTGg48sJAnisXPs9IKS9IdtNDvEw9Bwdk3ObR/nR/i4HshSoMmTpCGk2RlVoa6VHO0cyDxgbFkyEyu6g8hzktA4uCySgOn6BVParmihsAfohrtMFeGoL0C/ARTzfp7ALQDcnRSBKAMkJ2VbSbSada0iWT6QDu9d5EG+8tYUvffH7+O53f47NzQpu0IXjhpKZlInU1b4rmUKNINDZA+izglxKz1QaoGzwjCWMCONJn1WEwHcwmdzElSsx/uJfPYsn3n8NrjOES6oYN4pcWGn5IXO80iftFz17+aDtDzeRi4sD8ZOfbjRMtWLXMdYC9nN9+zUBum4MCW5iDEwFHVVHKkYWoIuYkvSLWq0C3SzPP9rs/rkeFufk4I3KV+NoLTVVN/ONvXJzIz1tm5rW0uuKlxXrkgSwoAkRJuOW29S5kBp6NEXi1m69iq2tW1OAzs05gRjnbM7Rg/6iAHSykySxagTOuB4J2LzgAH23gWTnhzzX+YN+1/I7JtIJVkhJlraEOlGtCve6FkrfvhuhHy2jGzE5XwqTjIJyBOBcJ9M8kbfTNV8FyFQaUPUIZIyA1VNSnI1ooPSBq+igZWSIH7vrCkCnY4zLajVBuxuIuvt4uKWe4z690qnenwrdXBLduYrgieWaw+udoCA7jcUBthzLECxlmGkFXT+Xleowd9HJfThbKZytEkHiIkg9OCkrr7QU8JHQ+52ieqSvM5lPmy6+XxgAnRDdq5eAXkcqyPlwiPH6JrLNkQDZ2Dde26rMp5RyWc9FV17Zc5Wr3vMFq+sskGj2oNvtIxj0gCtLQBwBSYrhrVsYrq1L/ze7/5l84JdrVfa5l6Gtndy2LlIvQxo78BYCIHIxcROUYYnCLyTpwM9j4kGut+1BZ8JA2CwqDNgjQEcgFXQCXqG4C1HfaEAw3dZolWByxfHYYsLzC1G6YUO9Yv9pb1ZThirrTOlxrmDs9PVaCGGqg9/JVuQ+jPZ9EziVcQGQtgGpkJjmAt2X6ThwkaJESjV8A9ClfYHVfzOPaZuELbnsf9ztM85nBFqAfj6v2wU66r0BOhdHBaa6OMjEKhVkzSgyIxvEA9xZLfCVf/whvvLcD3BnvUSnexmjcSZiJLLwi9JqHTahGhKzN9R9Tyeo8z3oswCd521teiz9nMdOEM0+uI7rI023cOVKB5/5zAfx1FPvQhwnyPMtFPlYFFRl0yrAS+tESsPUBYGJCpv4oPXPysqSAHX2SFo65p5xaQH66QybE/pUC9CrUqtN8wC9KkM4srk0Gx7jFyw1Ckn0qF7ByVKX2/dr43mQlggjmm2Up+0tsUO+yOycLRXeino16OOWljoFZpYur0Cdha5cCvPU9lYV7pdfeQG3bvwBW1s39N7xCB5VhdomVJcWV2Q+pdc5HwTo+tBj4DpGWvdFraDvN03JOk5KOdcjP5CeZ2k9MErjJFlzrXJNVZ1VU8aa/uYUhQvcnlR5GdfRZFMS9mxfc1gNJrXd02tlheAEOtkKqIybpo2X6Ydv6HGLdanQ5HWssJfcC3zEIfveO3BL9R9ntZ5JAUJ/AnACKllfpwCd6y1t5HIUZSrVX6q5CxXbqKILQBdKuKvV89xDt/SRrY7gbhWISW2nKC5t1UrayAbITCua15if+T4JW83dCp3LSwgX+3C7HW6eWNFAsTXEZGMLZc6efh2z1JV1mIgQW7IKnlDvSX2nrZ3IK6Ki8KHvI+iEiBYWAAJ0mf4LjDa2MFy9g2w4Qlg66LAVj+9lALrqBLH/29dEBCokVMmPKlQ9T4rYeVghDTLkQS5VfAJ0VsK58mjioBaLk1FTueg5WkFvUtwJW2W9kqKMAnpp7uM+yLQu6Li0bST7jdKd/y7vV9rxo/e0rpKaBGKiIIyY5FNzt7KhP0CHCamIF0ZvwghXCnPE4RxTiTI+AfqYGgOmdaEF6Ee7Vuf1VS1AP69X7sIc994Ave45MkIuFJER2wz2TAUI40UkVYCvffUH+G9/9xWs3pqg07+CvKBFixGAkVRlTdVWpU2Z9s9wFPXY1Fe3M6XrqUCKVhDoc94NHCwvBHj66cfw2c98GP2BI3ZqVGrnZkBBF9/Jl3NWrRW1aNN/MdmhFPr+oIvl5UVT7VFRnm096PMRawH6GR5D+x/abhX0fnwFl5auU4JpRiROqIUE5g1Lmb0AuiSGpB9Pqwzt9zYOJzUOrA+6bTWVDbwZ8lMbJrNZnmG6TxXk6t9ub3Mya4PrsxNKgIwIexHjSBW8xB9eeR63b7+CTamgK0CnKJRQgivV91hcWJYKOgG6VoWtfaVW0O93gM75gYl3VtBdAnSpChJMEZiTsq19x+w3t+sVE/b0N6etWll4SFJaoZEQnIsAXEEaMZGmb9k9BqA31vw6YW3nSCOSNvUfV7BuE9m6FrPy7cIN6Kvui0VaJ+iZgkGGSTpGkqltq7htN5QKRThctAxIE09FSZ3d3mq5plVT1URwQTq3X3iIChe9zEe6NoY3LNFxQwROgCIlQ0A1eeR9RNRQdRLk4btgmmLCam0cwulGCLs9xATUnY72PA9Hoo7PPnKKzCEpaVkAl0z9otD+d+38V3u7gJR2eql1gH6klHbHQbZ2B6PNLSTDLUk6BEw8sIqdlwhKcq9I5a6TMJaaxwRMyvtEQHmJsuOg7AJpmCFxc6misx3RKssz7nqP6n2p7d0Uy4vQYaMimYHcrzCBYwC67B09tpWIyoo+jOaAqLeXFbypVdr+a+X2Z6h+Qd1go8BcNTHMcfAphSaLdH4yNmtTNwm2EtTOEryGBOcsPLEXfVxkmLCKXlIFXyn1wijgXNRW0I9y0c7Va1qAfq4u10U82P0ButIF1S80p8c5xVqCAHkVYn3k459/9ls899w38cKLryAMFhFEA2R5BT9UarwVhLHbMbXWMOIwMzZuZym+Ghdm5UX8hcqn7P0KKSSUqwBOuomHLnXw6Y89ifc99giuXOnD9Ui5u4OALjVCqVPBG5uQ0HVJVVBVfAXy/p1OLACd1R72oXNB4YakBehnaUyc/LFs70Fnz2eEXnRZROJ8h4rIWoVQETi1sJIkT8OBulYBttsnyy9uvx9NgaiN235x0xFJCKBmWPqw1Ss7DmfvGZPmnao2q11lrc9RA3W7LhEYmu29/JFVR1ZLC/z+j8/jxuob0oMuNGafgJsgUfvM2Zq1MKAWyCxAF1c345t9PwN0gmQB4TkBtCt9wfIzC8RMwdOZZQrQtS+cwmqirk5w6njIiwrD8UjWRyrn85U5aeQo1Jve9mo1E4rWRNoOjYZktwXVbAvjg2sg+8+ZEJe/lbUmDo+7Hw1kTeZjmGwKSKevuq7dhuZOdwACSNN3LGOkyITmLvaWDhXGOYJpIUeA7iHKfUSkuCc+ys0E7rhE7ITCtqiKAhmlERwXnnUc4EcKJVD7rFlxZStG4bti30WgGnZjxP0eXFLSWU2PeNzMPhUoklTV3bNCALXYDEoft6PP44ZCbMDoRc/yfIKUyuzrW1KNz9MEXbIKGKc0F292KsYHZtMlNmnSwmAAdknQXKIKHYzZbd11gYGLsZ8i8VLpQxdbNsOOaQJ0Tchp0qZbhogdEv6V4s7MhXBfGE9S8l1PVdDNmqVicwT7wtWAUAb2SxyLXtEOiVW5ymb+YBZPELgVdrTvKwPBjLRmQchavdXzkwxDoeSrYBwr6ATotM8jQNe2DH0vaboxgnHzHMyT3yW073haEWgB+mlFvv3cuUlrt2nGlUouF0lOummSI4rU3/Sdm2P88Gev4h+/+c94+Y9vIIx6KCpmTB3pF1OFaaVqy0OERVhRJmit/UdtNflsXJLZqj6BsogO0cMVKuimdLoSD17t4tknH8THnnk/oohgfIgwKFFkY/XrJYOAFD4qc7OXj0qsBObSi6fUP9/1pWJOf95OV+1lNEtraH37JTDaCvrZGDZHPApuCnWDoiru/GdZhALQlxepZdARFXcrGmgTNtyc1omzmpIulakG5b2lwB+Eqt1S+o9K6Z8CKtkcG7bGTveCqZypnHM9x4oglggwNQQ0G1Ra+1YCqskDrlitHcNxSrzy2st4++Yb2BiuC4CbB+hsQ+LcSgV3isXxfmEFne+lc7pqg9yPFHe9brRFDSXpzqD4YSgAPcu5RrnwvcBgG62eMknPHnBWrznLJPQmrzJMssm051+qigYQ8ZrULqH2mjfXV4KopshgYw9ihM2YQKFuC6nuQrUHGXxKkxcqOinfgbb7JMVY+t6FRSEF7WIK7MVR3WUvdSnuMwToINXdwC4CdCab3MpvAHQHwchFMC7hZaSd8124lrPdgvMvW7e5vpNqzZjpuCIt3drSuT4tuyoB9FRODzoxgk4EvxNrbzoLH7ZyIcrn9V7J7pmmt5PgwxJ5kmC0NUQ2HKObqjBbRaEzKs/b/pJS1wdiegWuplI8/TDpvIfjOxjmQ5Q9D1jwMA5SjN1EKuuiHcC+com6Z/pZtK5vAXofXamgSwKkyIWWzy8mAiROFsiKlgHp5o7Eker5/NF6rh92/lGbR8bdJDJsgtDoHdiYcQzqeNRrx2DXekCcdzI46vM43Q8zVKyeE6SP8kQAeiJJpxagH3Gbc25f1gL0c3vpLuCBm0xmLdACOL6HJEmMAq6DPHMQdxewuTHBr37zCv728z/AK6+tIssK9BeXBJzLoipK5EoHsguNtAfaDKrp+bGA9fSiuTeDwFKKmbRm7xotT7LJEHEnwsc+8j78+acex9KCh63N2/BcAngfWTI0ffuyBRK5EoKsqUAeeWxmQel1ulLhWVjsT0XoVCVXkxtTC6PdAtQC9NMbOifwyZK4keQVqbd6ucvCRydawfLSg6hy9nea5JYUT0jpq5CnBdIsQzrJtAIpxSVlZNjvitXZx7jNQvfIvrMH9adtn6ekmYscB+uF3HQXsP7JzfYl8Tk2sk2snKnvsbb5yPwvKE7Bma2g255Xxf3sF+bGmlZdtO7KEMUe3nr7TWxubWFztClzJyu4ZWmtvSrEnVCo7QTo/M55VR05+K5GcIvwQ3rQLWVbe993t1nja0+2Ncu6djB5IN7tpDwLw8qC150mmr3XrZ1e0UyWW4DOxDuV11kNZE83Vd0I0MWV3A9VpF+QlCtgNwpDhB6tVwuM0yHScoLSoHChozOerq+9ywLWzfRGJXiCN4sXLbXZAPRmIlHPW/cPgUf2GlsaHAQ+1b7VVYXPj3wyzXSdlEK2W4mgGi32bHFAKu8Eoqa4bSnuEmcCdI4pqfAqvZ0A3S8dhHmIOPPgbgHd3IdH6YJM51LiPFZXmeCJ/QhVXkkLhuJgU6Fu7H2kr5l/Djx4YSDAr/JcuGEgLEP+ziULgF98vfR0kIqvLLrc2NUxpuypzyYJsiSFn5WIsgKdMBbqPpXiyQ4QkVkqkRe5XAeKm/G7CuCZ6yCK5GzVc7CZbqLqevAWfYxYQadYHAsNIkpHm1itliuDQav6YoEHH32ni04VqPg/15rG3kUsdXl9jDOA0NHzQv3lDTuADqLzhIq9ltVm24LexZaNaVsGZTGdvoWOeaXWc1yKT4QIHVLYT+1NXY4BagDYyj9xPJkPXoVRnmKSp0hYQZc+dP0csiMlyddooziB7UD7FmcsAi1AP2MX5H47HPHaZEXBLJ2agPRk08IJiJM8e/6CyEfOzKc/wOLSNXz/e7/Ef/zf/xPyagFFFemkZxZlG0O7eNYxtUIj9SbndKvnuiBLhtUp4FBkiDIzxkbG9wPkaaXKscjFR9NzUgRBgccffxT/4d//WzjlGlxnrL1tps+pmZigHQoXSF0UlLbHDD83k+xtZ885ATpjLVYxsnFU+rsVp7vfxuR9e76W6icbYvoSOwjcSKCLFQzijldUcOHg9p072FjbQJKxGqRVMIoVUUlY7jRumBvqyG2d+LB1mvb5e/EPdr9P665Q3UQ34igsIrWxUj0O+4y973rTcGSeZDbgTolJmk6TwKyQ6tyrFpX0xF5aXsDS0pKAFuvAYftIpQrHjbobiM82K8SsyKkHt1pp1o9GdbfJajpWgtQIVJkYkJrPz2SSQRlWzZ5ae+onkxywAL0ku4uWYsZv3DFe8IRk7EnnkqXRbugFSMlYqcC0T9u+hrNSqq+aMixMZVeFLe17KaOh2UqheEdqtFO1ePl06R+vwa+GTMEZr5dQ6a1QG8nbZg2VSq9xkWF8ufYyGSrAt0iE5i6/b1SFvYIAPUCniBAmAYLEl5500ZFR6W+wWVwScETqjdg0z5n/no4hc2ziRCDVfTYoWYcCbQWQc5gD+NbSzo5DEXYXoKwpBYfq9Q79ys3529iKwJxI0trup/nD1Dj7lSRZkipBQcG4uELqFZi4qVjPaeFcfdDlGjB8lSMaBP2ojyDxRNFerqgREJRkibHjY+JHr7e5dtIPrr3toooulfbdSeLzgHx+ljArXUPBXeeTWU0LrebrMFYtBZ2DSOHXBEQT1HNPzHNnAmOYTDDJaUBH4UNulEXhQsQIJSFV5wL2nsDav57LCLQA/Vxetotz0DI5slpLVpKtbIgvhnYVkjLGRWOwvILNrQRZ0cEfX1nF3/7NV/Hi799GVkag6YhddOvFVxfVqW/6mQwZbVh05nY9ZnpJU+PCye4s0rpcjIcpYma4qRBbjNDvAh948lF89NnH8cADA3jOFhzoJlG/9P3swqIUK6Wf+ewfc0pRnSU4p2J7txvLvyXLbvzW7eZw2nd3JmPXHtTdjYBJZhmwYJNdpLZbJ4W1tTt4552byES0yIgVNcaeVubaHcTdvU7tu59mBJpzpFTLjECcVN1nADq1QzRJaivJuwN0BemzAF03/rrJbwCKYwN03uemZ1oE1rKp0N29AOiF+Fur1zjb0ixAZ4JQdWdM1bXG5zNgRmOxc+rPVsKbf9/egmNbcgwIP+BgsgkG1XdpJjoUbFmgL2BQ2N2auCEDg+sxq+z0RCczTtTf6TlOMM99kCi4RwLQoySGn3rwC/aLm2N16H2uLAcIcD/8Q4+fyVQdj1LjZo+8oy1P4j3f6L0WerZJ4M783kzv85VyVrOl2G2+24TY7Hda4VZIyoRu7qjCAmUIZF6O1DNK7rQsZBHHrEM8bV7D2I/RC3sIqwh+pa0MzWSM3Q9N/ehNiGyCRr67dAvQ5Mhuj+Z+cqfnWOaCLTDx+sl7T4mbps2SSREzhoWQZkXmG6wdex/KnpiX1aO+whijdIxJkUjOXI5ZWhxMElA1g9vHBY1AC9Av6IU9L6dlqw5CAeKXZBO1issNih8GmGScyPuoqg5+9fwr+NKXvoOf//IlVCAlrgfH9IdZYGrBxNkH6KZP3Jyz9IabSVwzwDr5dqIQW+s3sDQI8eEPvgfPPPN+PPquy8iSO3AwkYy8peTZRaperOpKAjeMpMgTOA0GPVy6dEmEdLjJJDiXePvKXLDWMvstUOdlnLXHedgIzGsh1L7nAtDhgQD99u21GYDevOcOBtBPpiJ32LNrn99G4GQiYNS6DcCywODAAL304FHAK4y1X3laQdc5ePZhqPjbAPrR7yH2V+8L0JtJgWMlBOqzsQCX7TO0cbQAXVkEfF5NCa4p/duhVJ2YV7vHnTQwasq69vzXwL0WfJNTbFTZ7ZHulmDU31uV+BocWq6GpcwLQJcchCZnWEHXVoJUvjxJ6LBn3QhwkspfOIiLDuIyQpx24KcBnMJTIOaUorpeOOqnLcdtQGFzrNhz2TNBynEkrA9tKVDnLx0P2o6uv68ZBTxGO14IQrV1jho30gIy8+z9JB5N/7dXIi8T5KSzByVyfvkZcrdA5lLJXaTkFPSSlVIo64Q6BLHfQcftiMc8H3K/TAXZNBq8p5r7wim7kIkDyp8aX/ajAnQ/0DYHBkz2nezHF60j87NlVVDQzYi6sXI/ZVsII8Ds0YwYpdWoYO4nyVKMEnUHIOWdrQOsrPPYZWzNsSdOZk5r3+WsRKAF6GflStynxzFdFDnRGykNoa3RbVZoswH8aAEbWxVeeukWvvq1H+HHP/41SicGnBCOG4vXpa1KWGqZDedZB5gqeaJ9u7LAuKpsK7/LC6mep8kmPCR4+kPvxac+8RSuXO4iCDLQu7qipUzD6MMuRnr+muQIAl++M2vPXkjS2lWtncJ7+vkE6Cr6xQ2jCpvM09vu0yF6n552C9Dv0wvfnnYjAvutH00xzboyzuqWgr+a4r5LBX0bQNe1jEBoO0CX2b2upJsV8zgXrEn3Voq79tlbALqtan/CAJ2aMdJPTPE3Y51m1LuMzdpM6XybJkrtY15HoQlK56/fLGBtMHwagg2KQQ8m4EBdAltZ3g0UswihFXSl1DPGBOcUVnNNO4HqIKi3N8E4wXmn7CLKOnAzD15uWYIGoDfEDZsV1L3O1xYu+Dk6xrS636z4T904DNW/lFaB7dCb41Oq7qaJ2yZG7HeboNhLJFT1f+j7XSB3MhR+idzLkXuZVNGZhFAwaltGXAHoIj7nuGD7nu/wqwbo2qbHbZSOG+oH8FxFI8J8NfeKVN0/6oPpC74/73Of7V2eugzwy9rzcSixT5z3srRrFjlSs9fiecSdgX68iL/oGKCwnrYb6LmSRZoWqdkb6tDcq+p/1PNpX3f2ItAC9LN3Te6rI2KPqtCqaDEipqeF+MlSJZe9NlkZ4MqVd+NXv34T/+U/fx6//d3bYq+2NUxEFC6XnqKayt5coJoL0tkMqshtTXukRMTO9rPxgJltT4cYbt3Cxz7yJP7izz+Kq5c7JL7Dwagxqddgqrnh4ltwYfA83eyxer6ysoJLl5andm3zGXbN+JuOS9MLfzZj1x7V3Y2Apbjblom5CrrjYG11HTdu3D5mBf3unkX77hc9AkevHp9EZNTlyngciyCUul+cL4Cu2/17D9AFSsmaxz58gnRtn6Gwmv7euldNr9UUjRpae0WEuX0MNJlkzcq4rcRakGrc1AwDTSvszUr8vi4UppI97eE2ImC2nUHGghEFFGagJEFyI8ZHwTJ1VLGJcomHAegxekJ1dzMfLoXiTJ97QTBrqvcV90x7PHZLMNk42IryPPNAGXlKLd8pHvb3cky7VNx5D+wG8KXHX0v/oJMCwXrm5kidFDm/hOLOgoWquUu/OyvopjLN/AQLGS6t5zTLMGUB8pysSCB1dHba43A/xOvAl9ZaFIefEVQEUNMalmbfTJiUGdsXDDtDii+u9r4bxkGasdeczkIGpxu9F6XgW/ajzi+2V14ZBZW8rulIcfijb19x1iPQAvSzfoUu+vEVap8iCpsC0KUJSyxtstJFr3cF79yc4G//5mv46td+jMoZwA+6GCcZOr2uEbUxtCIR5ml6n6oX6dl9KEBXqlwAlxsSJhtyFejx3Bx5soGHH17Gv/3LT+Lxx67DxRBFvoU02UIQelB3k7oHrgnQlW7MNIdS15eWFgSgh6FW1Pl3W6Xh3/mzKtTWKsL7VZDObmzbIzteBGqArhUHBeqWZcHfEaDfurWm7Auq0LJSRBsiqkCzXYXsR21E3NlHtv19G5ed/IUPOi6ON8BP5tVCXTZUY6mSaqXUzqGHr6DPi8TVFONaSGqnNW0vOb3d5RllfjeUefZC1z7ull4/12N2zLIAAB6KSURBVPd+ohV07SfWWFHoq2YPiICZPObBd+N4SLGWeanZA96km2uC2oJRe01mQLq8f+34MqVAN7Q07ECZT/iL04lUO5VKrWulvpeK7ZGFRlV8BVScH7keS8+5eLUVUi0VQGcRGlscKhcx/3O68LIYTu7AK3x4BMsujdlKFK6u04FrAWh9/Zu99zsBb00GaFztnmMntw2hgDvW53s7qUDHDSf+7T3r0pdv1oPd5n9eupTWaKKkXiJxCqTlSPrreX7zAJ3Hyx5vud+k2qwOCKpcr1a0ut3j/WesQWWMaOJF207YwqeFEP5MRoMA3yPOQ9RkETcJ08NPur18joxlbVO0CQ5pYeT+zvT2c2ksyESw9H0hKxgBOylc6TiylHcB6Vadn3oBouI+xzA5mVmtfZczEoEWoJ+RC3G/HgYr6JzURBOULB9OdlQUr4A0BUYjF//w1R/gC1/4J7jeEhy/h82tDEuXFjEej41ljUZvPlNuAcXZjS19QM0kXHHh8FEVpfich16JOKrwruuX8Owz78fjj10TWrtbTVDkIxTZREB3LhQz8RiZnqbGwf5cIYx8Y/czkO9KscsF4NODlpN+KB60rgjIyULIzHAr8HV2h849OzLdQNjNqdUpEIC+to6bN1ZNe4QKIXHjo6KETJTpBnw3Eaf2962u/fF06u/ZTbDrB1lFdl1/6g20gEEPouCuKu4HFIkTK7Cmivs88J4TiZuiR7MGHBJoNBOwpwHQZ0G4AePTJEBTcX2uUmzWu93WqINU0NX6arZHeQYEmdjOf0YzZlbIrgn6myBftVyY7LB0chWF0/GiaYgmQFePbBcRIsRuF27hq1J7QS92bYijf3gh7jeV9O6zurzTfaQ97zVgtfNtswffcyk+pwro4qMule3aNrP58zzrXzxnJDOrALcpHmf3JDy+XRO09LLPM3iBL6JoVHOnGFqBHCVV6inGz3REo4JOgK7Hq2tS2VBpt+el96SyWcTFxgB0TYyoP72sU04pGjzHSSCT+SHCkEZUzylZFMlNWZ7Cqb7RF9DPs0De+tmnQuHQNZaxFg93Q3XndbXiq7oG15oUdgxaFfnTnwnbI7gbEWgB+t2IavueB46ALFCcfEpmhpmNDFA5PtIMGI4dfOUr38NXv/Y/sb5eYOXSI9gcZcgLR6rnaTqRLGNzcbTiZhZQnPUKsBfQ05U2VZX0LsmjStCLHQwGHv7Xf/0ZXL3aw0KfaGeC8dYd+G6FxQH78jfhe7TB0kWm3kjU4Jy/Z885vXhZObf+ulzcSf+yCtwE6ATl9Jzng+DfVh8OfDHbJ164CNgK184AfQ2rtzdk/O6m4n62GSwX7nK1J3QKEagr6AoalNasFa4DAXTPk/5rTYra/uCdVNwVbJ3kYxagq4CZrfoaJKTfbAL4hCvo9vMVUFkmwm7K5PPnPltNbwIty9yxquQ7VkilIll/7n5xbVbQbbVcgNbUQcUev2oINBM2PDat3NZAS+jORgiQvxcAJ6bo2l8dORHcwkNVOPJ7fY5RfTeUb/ay87GTSBsPwIJ6+3cRM5M9hviMGQadVmGb+yh9Sn0+zdg0ExByDnNF3MMk9gP2kYcic4+0yJCUEwPQlVVgVdY1CcG2bLXyZCCoUZSzB8JSxqee9MpiEAZDrnZkNcNhjmFBttcx7qn5GDHOArbn8klyWXlMDX96pdarPZ3tmae4nKXI833kXOVa2NaZOmmlvvKn2+Kz3z3T/v14EWgB+vHi1776CBGwEzwn0F5HPcz5tTWaIO6tIO4s4aWXV/F3/+0f8Mqrd/DWO3cwngBBp08eLbKC9O9Ae6UbWcUjHMpdf0m9Aaln7OYC1usNsLFB0E2bkxKgIEiyjkceXsFf/Yd/h25codsFIr9Ang2lWkmBFFKoaPERBBEyLvLs2Td0KJ5UnmeIO6FQ2hcW+gLGuRBJTxYKqZRr/NoJ/q4PgnP8AbZ63qSR8l4VH988l4QOATq/OK65EWpqGBxms3aOw9Qe+qlF4OzMX/MMLv7c6UQy59oEqN1obwejc+dxGvPylIVlgXADEO/mFX3c49wR+O92TevjMSoppn/40Prh27zDjzR85dzt19w7zLDadojnDh9oK9QC26yrTUn19jnBTiqeGxTX7F0+bBRqYHq0pE9Ffr8c29Fp1lM7MsHcxqNdzs862swem40F48NH/bydr+B+FmR7eaAfZUzs/3nz76rn14zgPLjX89zlaI57/x3lJNvX3LMItAD9noX6/v2g+SxjvelXYQ9uYPzARZK7CMMFbA5d/M8fvoD/8tdfQFHEyApPenUkUyo95tqrnUwy+DQSPcOPnQB683BJkZuMhuJHTup6NlnHtQcX8ewz78NHnnlcaO2em8FDqnSyQmnE0hZAP0x664JCcNpzpeI0paFXLqDf7wutXfuhSokzH9PqeDvBn+HRc/qHtltVS5NsSrlTwR3N8Fv1Wv6+WXE6/TNpj+BiR+BoPdjHpdjbSqod7821zlZLReXZaHxoP+qsBdPsdZkHp3fzvHYaEbuAyXsK0PcYqeY4Gi3bpzuspyB9/jDsdbO/nwPBjcSEAN25Ki6Bnii6y8AyY6JxDSywnAfvhwsGj+lo4Nx+Tg3SD/fJfDbPrQlouZ/heU35fzts7ZoAXUFrbU270xHsB5j3e/1hz2q/z2uyDaxt3k6AfP5zmwC9WZw/3vU/7Nm1z7/XEWgB+r2O+H34ec0qmqVRWZBOoO36HvISIv42Gfv45rd/iq99/ed4/rdvSjU9iHoyEafFBK7vSN8V2Vd5TnL32Qbo9nLvRrVnzzl7wtlzjmqMpYUAn/j4kwLO+12uWGOpnBOc08rDrXyl5YGVSgdJnkj1nBtAKz7D33d7MR544Ir8PgiUhsdkiBXRs+CprXDehzfkIU652SrSBBYz97F4+dbbhmZS6qy3mBwiFO1Tz3IEDtl7fVRRqJnXCS24pmM3qb/THtE9RUrnBNiaYGwa63sN0PcBlPNj4LgJ3nngv9v7zQFzPQxbwT0qi2KH+J/UGJ/ThanftgbEQnveQYF+umfYFTzbudaqeB/1/BXgHuuxW+LmgG/qiuaCPgyhfqZabMznDJDfia1wsOM/VFX6gMd+/KeVouK/18MCegvQ5zX7W4B+/Ktwlt+hBehn+epcgGPbq4JMoOn5MfKSapouktTBT372O/z9576JP7x0B53OZbheV5VLy0RFVQKYvukKcdg54yrt2y/gLGAhVd8RL3NWzq9c6eGjzzyGpz/0Plxe6Yhae1mMxS9V1LNdKrn67D5DWbCXjSJzDsoqNcqxuQDy/qCLwaCHK1euiN+q9K6VSoGX/ii3Fv66AEOsPYW7GIHmeJ1P5vBv7Fndq3exTQDdxYvTvvXpR2CHCmozeVUnorVqPvvYAyAeF/geODL708nlre52Bd0e76EBOi1ajwpQD0Y93zOUhwao8wCd9GUm3uc/xY6NvW3UtAH8qOfPzzzOa00Ffr+y8R4B1Jeq1Nl2wTMWIvQY9XnzAP1g4FxeuUsYj2OxduBbbJcn8pio6c4vPuYPcR6cN5/D45bX37N54rhn277+KBFoAfpRota+5tgRkL7zykPlhIjiATY3c/zkp8/ji8/9E15+5RaC6IoolDtuKL3WFTKpBAeeL+rtaZqj0+lNFVGPfUCn8AaUxfOcDFU+xMJCiGeffRzPfvh9WBx4QDESyrtPj0wlg6lSKBdzCrNUlfSei9Wa2Iuwj7/AwsICVi6panC3q0J6sr+aio1YUT2qbdOOZJ8NwCnEpf3IsxMBO9Z0rDQEaqSVwmyfTMJHNhCHVf4/9Ab37MSmPZI2ApyT51ki9j6xgpxaWa+ZXnWL11EA+jygOjhIOZGrddCK9wE/bD+XqL2XJwPYjgpStvXcH/CgZ55W7p68aD5vp2Nkn7V5znR0zNHZxSu8UeeWq0+l9+l7q6770R5UXt9NkO+g73jUz57lt+tpzqvN7ZQ80N/ZcWMB/n5Hu2sa4qhjx3zgcQC+Bej22OfvhfnI7nSvtNu3/a78+f57C9DP9/U780e/E719qrBZeYg7lxBES/jWt/8Zn/vCN/D7378FP1wCvC4Kse5QcCneylQXF6Vz+m8o0CzM7898IBoHOO1TRIY8uYNBr8LHPvZBfOqTH8JS30WWbsIpJ3RUFdVS6bkv6VGu/Vasmlt7H1XJrpTKHnpYXl7G4uJgqqpN8M7P49/FN3PqC6sqwdSJax9tBHaLgGVfWKq7ZV9YRkZTHbepLTHddBwEsB/Dh/ZEqMrt5x/ZB/jU43/Kt66ohe/wsCC9Xv/2qFQ3x9/0xtnt+Tv9/hgg6bDxO4sA/bDnMPP8Y/ZhHzTBuBtANwjLAlQrfiZmamZoCUhvJniMgJyyGmrBuCOFQYokfOVRWyn0U+0hHvZ7nVzQcX1QwGn79g/6/LMI0DXqDUZF4yrMX8vdElkHPf8jjY32RacegRagn/oluNgHsFNvqt3Il1UA11/Eiy++ib/+r1/Cr59/HVF4CfBjbIzG6PZ7KnwmdB5XPLv5QxRECD0fWZmLJcfRM8inG3vHSRC5W3jiiev4iz/9hFDc88kqXCeFW+bCFhAXloIkKOPXSrV2ZKr4zgRFRvsWV8TgFhb7UkGntyfVtck4IAgnmKp9zk2iY2qj1lbQT3cUnI9P3y5+ZYWuZn2E56uJB6uoc5Ny1A1i+7r720/+7Nw/OyWjBXQI80Tvk6btYH2vNMe/PZ+DAPTjAvNGBf+glcS7ANCbOY7tVOT9gNsxY3BQgH3cYbYLQAdUaFOBuXqgT3M0VDaXarEdH0ppFvE48zz929FiMJtbOuo8qkfL62Zp14f5Pg88LeDcblPWOEdhHmwX1mteov2UiaYig8ei+B93UNjEiL5P02e+fmc97xaIn0Ssz997tAD9/F2zM3XE9QRr+4RmD0+cvKxPqKiVqiop+66qKsKNWwn+z//89/jWN3+Ky5cfRRAuIqtYGS+lOk7BM74+DDvSf50nFKSiHyaQUvTMswvY6YRlXoV0+1HYBVcnWuEEGO92D0NcfyjGv/nLj+NDH3wMN955FVU+xsIgxni4KT32eV5Izz3gI4h8VG6FLEtQVJmcOxdqVjFpp7aysoROpyOWV6S2E7TTTo2bQirlc0OYJJkcB3/WzeLRFvfTiXb7qfc6AvM96NtBiAoQqnuAbZ+YpfPe62NuP+9+isDZnL9sBV1ZStT82H6f2PaR2atlz2c/atPeAOVgI+DsAPTdlawPANCPDbIPa1Bmn3+wKNs9z7Zny3ErRd0CdNsTbivRdjTUFmzzAJ3vevR7wCqhHzVBqsd9tAQrLdJkR9RgkGjiwcajUV2219h836+scF4AujIB9nq0AP0Qd9mFe2oL0C/cJb13JyQ2X7T0cnzZgHCRtbbkPl3RXBfD4Sb6iwvYGg1FBMTzI7heJBXhV19dxd/83TfwLz//A6oqQBT2kaUVHD9QKrbnoilyubMgxn4T3H7xOPriJoB7ukDVnpzTSbdyMR4n6EQxojhAniYI/Qqj4TqcKsdnPv0Unv7gA3j3o5dQ5RlG46EAeFqhsQpeZrkqthvgk5W0U3MEkGdZKs/r9TpSNScYZzLEVmisF/XBKpj7xaj9exuBNgJtBNoInJ0InARAPxtn0/T/PpUjOmqLy0kcbDO50Kie7311a1G54/RA14d/NIB9VGB+uNedRJDb92gjcD4j0AL083ndzsRRc2FlFlSqbJUvZCEL0F0qjDsOsjxBEHVQ0EXMC+B5PRROiOd/+xK+9Nx38OvfvIMbt0cY9Bfh+yEmk4l8L/JSgOj+KqOnB9CZ5faglRHtBdMecQL0QoC1g17cRZYkqMoUeTqE76TodFy8590P4U8/+wyuXnLR70Aq3RZMk57u0U7OeOcSdFvwXYu9lej1OwLQ+cXKueTSja2PbSNoba7OxK3SHkQbgTYCbQTaCLQRaCPQRqCNQBuBA0WgBegHClP7pB0jIIBUe6j4sBVuhwJuMIJm8OCHHUwSVsZ76HSW8cLvXsfnv/BVfO8HP8co78JxeiJulmWF9k77kXh2syrv7EkBOo6C6fGvqRqcOOD5Fuwlc9ksb9TWhfYLdDsRhsN19CKyAjaRjG/jAx94N/7Vn38K737kKpBvIs9Gct5RFIkirAB0zzO09Nq/XAG89v6Son75yoqotYehL2DeUo2bHry2kn78s23foY1AG4E2Am0E2gi0EWgj0EagjUAbgbsdgRag3+0IX+T3J0BvqKiLxzZ9HVlRLytCdFROgII8LKcH31/AW+8M8dxz38Y3vv0jZEWE0uvBDWOEXojheAyndBDEEYrUisOpS+SOnU70Ra+0cn30TqjDEa6anyNJiUL7bm0vvnyniAuFgQAkyRBh4CJwM/jOBFeudvCZT38YT3/wMZTlEEWSoMwzo6juSl85wTmBNZMUpLRrskK9zNmTT3BOC7WrD1yWyjq/5tW2eWz6/OMyDC7yAG7PrY1AG4E2Am0E2gi0EWgj0EagjcDZikAL0M/W9TiXR+NYXjsqOK4BrKz2VqR6u1I97y88hFu3JvjCF7+Lb33np9jaKhD3lpGVFSrXQZmXSLIUoR/ADwOUeaUVaf6d+N44jWz/zko9K/Yqt3Ivv8+AYIJ0HqNUuV1RYCe4Tij2FjtIRqt48ME+/vIvPobH3vcQPHeCLBvDB1kC6qXLvns+CMCpXk/au/6bVfNS/h7HMQaDAXq9HpaWF8QDnSkGK8Q371XdUtzP5S3VHnQbgTYCbQTaCLQRaCPQRqCNwH0agRag36cX/qROmz3YfAgwnfHlZDO2izAaoHRi3Lw5wte/+RM89w/fw62bCXr9q2KVUThUatcqL9/DKtuWRSWV5H1Fzk7Kf2LvLMCsB4bJElBRXZXmtWJOT1wRdAOr4A58Vr8nQ+TJBh555DI+/YkP4Yn3X0Mc5yjyLe3Zpz1JiSlFXa9LKUrstce0xoUPisEtLi6KbRp70KnWTjBv42SPxSYPWoB+UiO9fZ82Am0E2gi0EWgj0EagjUAbgTYCdz8CLUC/+zG+wJ+g9jEE4gKwQaBYSMWbyu5wA0TxAt6+uYXnnvsmvv3dn2H1dobS6SIKllAQhPsKPoUe77pCy7aUbit0tmcA5bNPgsZ9eJJ86eQo3QKlm4uCPR+SL3BKeETdVLivEgz6Ef7dv/ksPvzB92IyvgMXI0SBAvEkV3BNQM8Kua2Ysw+904kFqPPBynmnG4liO//NOLFnPc8pLqeVdxtDm+yw6u8XeAC2p9ZGoI1AG4E2Am0E2gi0EWgj0EbgQkWgBegX6nLe+5OhUrmKuTkord+568H1QrhujKKK8D+e+zr+3//nf2A4rDBYegh5GcBzuphMUsQh/dDVR7npC0vRs6LI9yGtMyvgm5M+PMCeidYRKugE5/BLlKWCbJdUe/6Offk5e8vHGHQj/OlnPipfVTVGnmwhDoHJeEsE3kjrdwOeQ4nxeCygmyB9PB7JvwnQGdvBQg9LS0tCb+dDReXoZU4rttp/2iY1LOW97UG/9/dE+4ltBNoItBFoI9BGoI1AG4E2Am0EjhqBFqAfNXL3yetqWy9VD7c/C/BzSuQGIErZ3PMxGhNQRuj2LyHPffz9f/8yvvWtH+HO+gSOP0BeELx3kGeV2KkRmDrSPb7TYz9/TgJ0pdjvIiO3z+8bn8lK/A5+qKStS189qfyNv/P3FMHjl8SiKuC5hYDv4dYa8mwTDz98CR979gP48FPvw2K/g/HwDjyXgnYF8iwT9fWK7+kp4FZxOBLktQ99a2tLaOwUhCO1nX3nQaDny4SGtXe7T4Zie5ptBNoItBFoI9BGoI1AG4E2Am0ELnwEWoB+4S/xyZxgs5fZgkNS2r1ARd6q0kNREsSG6HRXsLaW4cf//Ct897s/w4svvoq8COD5PRSVBz8gdbuA47pCi1cd9eZjN8C+07mo2dmxH7sAdAJzoe6LEj1p6+4UsJM54Fa+nEsYUKAuwXi0BtcZ49q1ZTz15KN47L0P4cEHlxARhE+GCDztUy/zQirkaT4GPGURBFJJV090eTilisEtLQm1nXkA0v+bffmtSPuxr3z7Bm0E2gi0EWgj0EagjUAbgTYCbQTOTARagH5mLsXZPpDdALrjFXB8D1lKYbQ+Op0V3FnP8P3v/wJf/ccf4I3X72A0AuLuMir4ourO6rD0VlNkzaVKexOg7/bv3UD4PLg/ahx3psi7Lv3FSWEnsGYygf3yZBJ44vve9ReQDhNVah/fwdbWDTx8fQmf/MQH8Pjj17E4cOB5Gcp8ItT3wFVVduYkSONP0lRa+PlvK4o3SUZSIac3PIH54uIAnQ4F4VL54ufbdoCWwn7U692+ro1AG4E2Am0E2gi0EWgj0EagjcDZi0AL0M/eNTlTR9QUapvvdSb1O81TeEGAJK2wMLiCsozxjW/8GF/+8nfw8iu3kWcRPG+AMF5AlpZCCScYzbIEju+iojiaW87ZqNmf+d1t2Ky525/HdyRg3tWGbUcB9gM/nzZvtHsT8Tdj+8Zz4O+d0kWECHmaIfRJU1/HYODh05/6ED7ykffj0qUA6UTp7mVBCjvr8aSoG2G7ykHpaOvA1PfcV4o7wfr169eF0s6EBh9aPS+mPukE8e2jjUAbgTYCbQTaCLQRaCPQRqCNQBuBixOBFqBfnGt5V8/E0qqtz7ZVXh9NElSkelMUzonxy1/+Dn//37+C559/Fa63iKrqiCCc4wbI81Kqv0S7VB/3wgAZrcmcHYC32KgTBPPv1ge9+TwCd/avUzV+HuDv5Zt+OMBufdhdmqcZoD4F6ATLVQnPAXwPiCMHj7//UXzi40/h6tU+KmyirIaoyglcp1CV+oJq6wFchwJvJTxPe98Z38lkIgrt7DengNy1a9fkOVR3p995U6X9rl7s9s3bCLQRaCPQRqCNQBuBNgJtBNoItBE4lQi0AP1Uwn5+PpQA0YLyecE4oXu72oPt+hHefOsmPv+55/DDH/4LiipEUUQIo0VUpS896qy4s4pcVhnKMhWRuLxgH7oPp2IlvAGspdbOvm7at/H3tpLe/E6AnpsKOoE8K+mH/b43YCcw55E0K/QE6h6TCk6Fra1VUaIfDHp4+NqDePbpD+C977kO103hktpeDFEhg88+/YqJiRKuE8L3IyO6V8Lz1WKNtH9S2Ulr73TUUo2/12tQ+8LzeWrNpur57aONQBuB/7+9O9ppIojCAHygtNVIgOiN7/9WRp9CQWnZzpoz2yWlKDE0xMzkm5sSAtmZ71z93ZkzBAgQIECAAAECfQgI6H3U8c1WcbitfX7IfC1aBvS6y/psEavVKr7f3sWXr9/i7uc2rm8+13PpZVzEWLIJWp7Fzo7oQ+zKJs7zrXfefV5y+/YLAf1ZMJ96vk+BPQN6BuzXBPM5yP97QK8d2/dv0qfPMX493NZt5+v1+7j6cBmfPt7Eu9Uy7jc/4uK8xG7Y1Dfk87n1kvPOZnrjIhYX2f19k83vaxDPMW9pzwZyOepRgP0d8fW4QUyB/bEudcu8QYAAAQIECBAgQIBADwICeg9VfMM1zE3I5vPOTwP7FLzzTPl9vZd7HZfXV1HyVXjkG/PVlH73XdZrF/LdJsq4jWWetS5nsaj3mM8N2l5ayNwk7qhZ3CvuL3/6OvxlvMOr5Y6/oChnJdbLVWzG+/qFQTZwG7a7yKUNu+zEPsZYhnpXeTaVy7PkeRTgYbuLYcjGcBnzH+J8UeouhAznGdTzrHl+4ZFb3us1dHnH/D6UXyynJns56pn07C5vECBAgAABAgQIECDQhYCA3kUZ/+cingbmmsdzZGvyOo67r5fpurL9yGB70vjL9Wj1+X+41/zZ7094+ONlcPNz5jXVz+Nu9IfrPPw5/+7wvvcTJuRfCRAgQIAAAQIECBBoWkBAb7p8Jk+AAAECBAgQIECAAAECvQgI6L1U0joIECBAgAABAgQIECBAoGkBAb3p8pk8AQIECBAgQIAAAQIECPQiIKD3UknrIECAAAECBAgQIECAAIGmBQT0pstn8gQIECBAgAABAgQIECDQi4CA3kslrYMAAQIECBAgQIAAAQIEmhYQ0Jsun8kTIECAAAECBAgQIECAQC8CAnovlbQOAgQIECBAgAABAgQIEGhaQEBvunwmT4AAAQIECBAgQIAAAQK9CAjovVTSOggQIECAAAECBAgQIECgaQEBvenymTwBAgQIECBAgAABAgQI9CIgoPdSSesgQIAAAQIECBAgQIAAgaYFBPSmy2fyBAgQIECAAAECBAgQINCLgIDeSyWtgwABAgQIECBAgAABAgSaFhDQmy6fyRMgQIAAAQIECBAgQIBALwICei+VtA4CBAgQIECAAAECBAgQaFpAQG+6fCZPgAABAgQIECBAgAABAr0ICOi9VNI6CBAgQIAAAQIECBAgQKBpAQG96fKZPAECBAgQIECAAAECBAj0IvAbByUCVuZU3wA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2" name="AutoShape 6" descr="data:image/png;base64,iVBORw0KGgoAAAANSUhEUgAAA+gAAAGECAYAAAClCgrsAAAgAElEQVR4Xux9B5xV5dH+c24v2wA1mthbjCWKvaJojJqoMcaOAipFOhZsGDUaey8oaBSsgCCgYMECCCIiiEZFjRUUFaVuu/3e8/89M+e9e/buXXbR+OH3/8715w/YPfec98xbZp6ZZ2asL3540Yb38STgScCTgCcBTwKeBDwJeBLwJOBJwJOAJwFPAp4ENqgELA+gb1D5ew/3JOBJwJOAJwFPAp4EPAl4EvAk4EnAk4AnAU8CIgEPoHsLwZOAJwFPAp4EPAl4EvAk4EnAk4AnAU8CngQ8CfwCJOAB9F/AJHhD8CTgScCTgCcBTwKeBDwJeBLwJOBJwJOAJwFPAh5A99aAJwFPAp4EPAl4EvAk4EnAk4AnAU8CngQ8CXgS+AVIwAPov4BJ8IbgScCTgCcBTwKeBDwJeBLwJOBJwJOAJwFPAp4EPIDurQFPAp4EPAl4EvAk4EnAk4AnAU8CngQ8CXgS8CTwC5CAB9B/AZPgDcGTgCcBTwKeBDwJeBLwJOBJwJOAJwFPAp4EPAl4AN1bA54EPAl4EvAk4EnAk4AnAU8CngQ8CXgS8CTgSeAXIAEPoP8CJsEbgicBTwKeBDwJeBLwJOBJwJOAJwFPAp4EPAl4EvAAurcGPAl4EvAk4EnAk4AnAU8CngQ8CXgS8CTgScCTwC9AAh5A/wVMgjcETwKeBDwJeBLwJOBJwJOAJwFPAp4EPAl4EvAk4AF0bw14EvAk4EnAk4AnAU8CngQ8CXgS8CTgScCTgCeBX4AEPID+C5gEbwieBDwJeBLwJOBJwJOAJwFPAp4EPAl4EvAk4EnAA+jeGvAk4EnAk4AnAU8CngQ8CXgS8CTgScCTgCcBTwK/AAl4AH2DT4JPR2DlnJHY/Adg8+fO74pjLDjXFuCzgUKL37tfht91rjc/ttz/dp7D38mz1vHh99q6RsayrueZ1zPvZZ5p3pu/b/19i6MrjsNca55bANzv10J+TbKTe7X5PvpEvbt7XCXvWLyqnPzKXVty3TrHzGtbG3fpmIwcWpmHFu/bDlmboZZ+t9k6cs+r83fz+9bmoFRULWRgJG/GSBmUm991LdoS+ZSOuez8u/dcrvl6ak0WZfdgO+Z93TvO+227JNDKGm723XJnm2sttfMcaHbLdp2H7XqBn/GidZwD6xx/me/9jKNseWaXeVjZ88F1XbPzZj0H2+rZ476PWS/Umfy49fNP3evrWsOt6eXWntme69uzZ9ZThv+Vy0v1V3v//SMe3tp6areO+Klz3o4xt1jTbegz3nJ9z7Kf5Rz7qfNWsj7tgO43+Tj7T2Tj6OeijeGak3L2SQv5uG2LdsxHuUvaK7+2zq8f+fimr63Lfv8Z1urP/j4/WSD/39zAA+gbdCp98MkBVEDBl3ZAOjeUD7YdBuwAAoEw0uk0fFYB4bAfKOSQzWbkyAqGwshkcnIwB4NBFAoFWJYl18diFchkUrB8Nnw+H/L5rB5wsrkKsO08gsEwshkb4XAEiUQKkUgEmZwC5oKdg9/vl+/adgGZTFaeEfTpc+yCJc/i33ldPs/Ds4BAIIBsLi3PC4Z8AIfsXB8IhFDI+5FJ24jHqpFKJ+APZGRMdsEv7xIOReU5iYYGxONhZHNJWBbkPQp5IJ8vIByKo6EhhYp4pTzX5wNSmVpEoyHkC1mkkhlUxDtAXsW2YPkA284ik00gEPAjFAohkUgiHI4im7flPShXviv/p/yCgbD83GdZyOVteS9+6utrUVkVh+X3I5FIIBSJIplII+D3IxrVv/P+2XQSgYBPxhMOc55S8n3en/JKprMIBH2w8yl5TjAQRS5nI5cFQqGIM44kbJ8Ny5dHOMwxJxAOxWDblnOdvq+C+FLF6Ab2pc4YNxA1G4BGqAis2Y7gXKRSafmZznMefr9P5MF55XvGohXIZgvIZvIIRv3I5XSt5HJ52IUgAv4QcvkM/H4LPqicE40ZVFVVyZzAyiOb1e/YBR/yOQvxWA3q6hrkmRWVUdTVr4TPZyMaCyOX5ToPIJ3Kwhd0lFOpU0D2Fd8mD38gj1wuDZ9f5Z9JFxAJx5HLFRAKALlcTuQZ8EeRz/llPUZieaTTCbkH57UxUQu/PwgLIfh9QVm7sl/SBRm3ysUv78F5Nx8+Xz/lFWWhaHu4HU7uKWjLQbOejos2AUk7nGw/5cxszdnTwvHmktm6HDi2X/aPjRwsy5ZzjetSz0PIudLMwCsad2ZezAQ4L9WakftjnZs/RVbt+W6rhrxzHhT0HOf6y+dzCASCoj945nOt8twIBfXv3AfRKPdFBslkEhWVMWQyGYRCAfk3zzXun1SKuiKmesnsv/aMVTaky5iUsave0PPLAF/+tdSZbB7guoY/Kt5D/tFyFG06F0ufz3ODCoMyA3x+G4VCBpY/g2w2LbIMBWPIZqgrAqrngpQpdV4e8WhY5Eg5cR1yDcqZ7wuKvELRkMo0HEBjQxLBUMzlmG7nXnZ0ePOX5Zjd53orgKXZPivAEtmvD7hpxeFVnAvXqNra0zbtH/e5V06PtQ74CsaWKQvImsZJ+XNO+IlEqDNpQ2VlLi3aB/CLvUMzgD/necIzP5vNiZ2jn9Jxus7lsu/Z/Pziszj/1IVqMwXlrpZNPZNGPFapvw9yXdFmysO2bRQ4KN7fDukwiudXVv/ebM5d67/FmEr0iNzMZRe0tn/bdOyXfnF9ADo3B/dXQewsC9Sv3CcZREJ+WAigkA/Db0VlfgqFnNqBdhr+cAb5QgawKUfzTLcjrVTfus+X0n1STjbus6rEOdLs3GlDfzQ7n5wzqsWad8mwTWdjuf3n+pm5d3FPlAluNDuHW3NUtLLPm53ZvJF//R1D7dUV3nXwAPoGXQSlAD1TVAY2Dx47BL9zoGfSCcRiITTUrUVVRaUcSgS0IYLMrAIcGlAEpDQUCKBsAn8xEmikWQiG/PJ3OfwNcLD9oiyMUUGAThBE5WCUGu9HwEpDZM3KNWLE0UAjYIxF42K8GQBL5RcOB8VYJrjO2VnHQcAxEdyEkMtSYdoIBv1IZ9ciHo8gk8nD7wvL/6tXr8bGnTohmWwUcBoIWAJECdDj8QrU1SbQoXoj1NbWwefnuCxY/hSyuZQYU6FQTIBUojGHUDCq8giq8R4K+2S8lB+VZZY3RQGRUEDGyd/x/dLJlIw3n1PAmslxHHSE+OEPWFhbvxaxWAy2o7h9IDCl40MBfzgQVAeJZcn1lDt/x//FUUFd67MRCtiimP2+iAO6Y0inaAxmUVEZhxWwkUjWyZzRaCDoJSjkGBONKTH0Wn5cRlepAVtU6MagM0rfDdCblJuAHHknn6wvvg8NdBr7/HfIH5C5I8CNxyuRzNQLEOZ4/f4A/L6oAOlYPIKGhjr4LTqGdG03NjYiHPGLTHk/GjGFAp0inLssqqpqZO4ox1DYEjBP44WyoZOCRk0mrw6eomNBDOtA0cC2fDSGbDQm1qKyKorGxqQ4Q2Cr4yvg0+dy3XHN2AW+I/VOPVLpelTEq7BmzRp02qgayWQalh0RcdOQSqUSCPgjsn+4z3S/6BqhzNQR1uQUa5qnJuWnRqYxBtxK0RgdLkOveANjYPwIZkELsFuqiH9JAN1597IA3Vn3tjq86urXoqIiImsrk02JYU3nHeen+DHApuiI4rsqECt+/jcB9KJc7OJ6V2O1yegK+tVha9Yk95M4EAWgBGWvcU/wbBHHoQPEKUfu13g8jro67p24nPHcCzU1Nc4epBYxjo52KtL2AvSiESybw23BukCJ2yD/MY4Wc2+3g4BnR1PULpNNIl4RRC5PR7GOI5UkoIiKTuTZQ5CuzmwgRaet6GECdDpbQ0inHTBo2XJe0eGRziRRVVmDRFKdJM2ZUmY8ZaKipYa3jMg1545jsgXzyjhB2gLoRu68rmyEsJzhXrpPy7EA3UCg6YxpAujtXD+uyxQ7F2jylHGA6vN4LtPhzXVPxxPtILWL6KwKQfzbzjsHg4Gik5XXU+cRvDcH5+ZZpY5To4ebvyf1JW0X48Q1gNqy1NkdDYXVlkszoBFAKtXg2DzqKM7z5ajTGLCRD/VJBmBAh3Mq822e6eyBZmdYa+CyFXm3Ou/m+tbmf/3nj+PP5NKoqKhAY0ODgPOAPy7237KvvsT3y1fj6yVrsPy71fjss0+wctUP+OD9rzH8ynPRo9ffEOQ2K5j3L2fzuPaRcd4V90epXEqcYyJq91laoo9LnUJlHRmlzBtZaGXYsWUcZK2yIVqTv/PzZgC9FXBefDdzdpi5c+t+t0PKtb+M7uSf8iwPoP+Yld/e73gAvb2S+lmucwN0gvMmY8d2FIOdN0peI7NWgWCP24KguoB8ARKhNV5iKgQCBV5LICVRD79GCXkgGg9xPB5FKk2gmhMFQuOLSiSZ0Yg1ryfA8lmMlEIADKPo1RXVEm1nRECuTyZFqQWDGuFltJ3P5D1DIR8yhbQAWyrGZKpRFCaNQX4ymTSon3gPAU1kDhQ0MmHn1JBktIHgbs2aVWIsEiTxuQHLUVg+KsA0bGTg8+kBQ+WngJcKVsdPcO5nRDtPhwGjwfTUJhGKMQqSQyGnzhExuji2FN+fBmxAwGAkFhVARsVOxemjU8CykUg1yvukkzS8IijkVUn6oSCN78D34xyIXPJ5ifDDr0Aun03L3PH9CSjy4uj3oaIihobGesBfQMFmxCsk7yCyCtIpoZ549fC34u10DI9mS9cN0Jv9onwEnYwFkbdf1xPXDx0T/BkN+wDXR95CRUUN6uvrUbCyMqd0PvBdCcQp01S6QeQeDQdQW1uL6qqN4PNpVKCutl6ME3EEuIxNyp0frk3Kmv9nsmSHKNiXKD4VZQuATueDRig4tz5/QQA+ZUejKx7rgFTC1miFlRTDjZHWQoHrhWOi0deAKB1i9UkxIFIp/W4hH5B5bGhcjQ4dasRhkkplEAkrs4Frj3LSCK5GdQ1rRcXdPNJVBOjmd2ZOjKEk/y4XDTAXlkTA1vucWofBvd73+hFfKBsBLmPMt7jOYR7ZGVk33INcb7K2qqvlZ9y7xsmoB0NpVLYkGtve4ZcFLu398n/xulYBetMzeK5xvxKkm71LpyP/HQ7H5bzhuWUcsupY4hlqFaPAPLvpJAsEuUcIbngecU8n4Kez7ad8WnVQudZ9WWN4XUDBHYltY3Atnt987UWiIdTV1crZpXLMidOWsuPaUqCnZ5cwbOgYyvHMNMBLo+kSDbUziFfFUN9AJ3cY9Q21wgbTT1tRPOcy95w3ezUDzgxQbOt+rUXOzE0NIGkvIGst+l/O0F+fiH3pe7teupQx0Ew2urdpI5EpZ9Y3bQTqJtopAp5zATk7OI/iQA5YRT0tDmMxyVpxYjZzHK4boBs2ItlftG9ok9A2yWdssaUKBRuRSBg2ssjmEvD5aX/4kBXjhTrDDdBpg5BxaQB6KTBvzdHr1hmt7Qv3vJfqnXZs9LJshtI5a5rTQFAd5X6LNmIY895YiNNOGdak8ih/mw5x/Q4DAZf/vRf6D+2OXD6BQr4958C63tX9O/O+5k+348txWLn3ajO9XDqOEkDfbAjrsNdaFXEr3ynaPuWcM6UMI/fN20ijbcYYca+b1tJ92rE2vEvWWwIeQF9vkf03v9BE8TJ0LQM2BJuI91SjrgqUfQhaEfisMDLJPObNm4/5C97Eu+++i8WL/4PVq3VsBIMHHbQDdt99d+yx+5445JBDBGQQ7NKY+PLLL9HlkJPw+ZdzEI4AmWyjHPZCEeU55ID8WLQSmUxBQaNNkBTAt19/i7mvz8OMGTPw7bff4qOPfhAnAQ9R2mrbb98Ju+yyC3bbbTcc1rULttxmS6EXE0RXVkXEOAmF/AKakskEgsGIgBuyAQjOLSsoCstn+wUA0igidVqcEI6jgUA1l8kiHAkik0vJvcPhgNCghAlgMQoSFAAoHlab0Q1GejNKccurUyISCSCdJ425gLBQsnMS7WUk2AdSqAkwFWinsxnU1FSjtm6VAMS8lUMmk0A4xu9lYNmkikaRTGbF6x4NxYTZIHQ2HxkFlkatApY4NGzn30FGb0l/S6krn8BbafaankCAHo5w7Al5P+PEYexKvftuD2YZbzlv2gxQlBpMvKC1iDuN9zDq6xpljDR0NJVBQXM2U0DACsl6fPGFl3DxJcPx0CN3Yfc9dhZWQ2OiXhwPlH1WIlFR5EiLJf0z70djQ0bAMnH8smXL8Oabb+CZZ6Zg8YdLkUoB6RTQaSNgxx22xNFH/xnHHnssOnasETpzJEo6eRLkgjSn5nPPNEXBFEzXSnqI7CNfCKlkHmd164VNNtkUFw8bhM022xjV1Z2EkcBxkWWRzdeLUR4MVCCTJsinccBoPOeHyz3lUPPzCPhJcbfEWcLfv/baa/jnP6/Bdddfg/3220uu0zG6I2Nq0DUH6OswBovGgHv+Sg2K9T2b2jJu1vd+P+L6ssDbbRA467MskKexnZP0CdKO6UwiSOd5QicJf07HVnMHB9+5LeOkrfdoZZ+19bWf4/dl5dIkP7+ThsS1T7kwmqtOIgv19UnMff1NTJ78DObMeU/2HD+bbgocddQfccghh2L77XZEhw4dcNPNN2DZsqUYPeZBxCsiqKtbLUwrkxL1016tFFCYM6l0Hbif4toHZWmd6/puK/cp/tg4K8neoeM1JHqK52AgEBFApzT/CCwrL0wg/px6Kh6pEBDx/PPT8eADD+HdRd+iqgYYMOBc9OvfG8lsg0Tjo9GgMo2KmRZmLzdPMWpJ2ze/LxftchnpbQL5NiJx6z2hJaC7BcW61CHgdiCUvrMorZIRtHJNMYJc6mB27/EmthjtDkkptLMCiv1WXCjVBMP+ANltPtGzko4QpOOqdBxlHB9tRFpNKqAJdvCe/HsoFMVN192Oe+6coO9qAbvt3glTnpmAYKiAXD4ljvwmirszFtEnDCgY5sy6zvG2HDFtTXQbIL0FIC83T+5nNJdnJqtsz2g4JmlvtCXo6H97wTxce81NWPJ5VsvPSJoiUFFpoVfvs9Bn4OmIxtTx1fzjAtUtXq2cM9tc737PMgDdfTaU/fv66tJWnD6tTkdrAF0ZoC1YFMX7lLCPzM/bSsto5pQqs3db6J221pH3+x8jAQ+g/xip/Ve/04qHmYcw1MsreYI+5sf6kM0EcP+Ih/DslOfxySfLVY+Zc1siw+pl5IdeR349EgbOOus0/PnPxwooue6fN2DK5Ffx5dJFKPgbEAgRSGaEGhqPKCWUeceaExQRsPvvdxfjjtvvwew5H4he8AVJHysT3DPjcQyPLl12x9Chg7DPvp2RzTcgGMpJvngkyghNAA0NjGKGlTLfmMLvfnc4mFrEM4fvwvOXQWujwPgnDRs+ho6BS684HUOG9heDyUTnCfbfWfQe/vqXocqOtAk0gYymUotTIs2/+4BxE+/AIYccJDnvO2x/ePF6Pj8gDgGANn6aY7Ig0eEMWdWkV9nAY2Ovw2GHHYpUIoV3Fr2PU/52PpheRt0qY2U+mWv8/gDU4WHk5Dg3YhVAolG/c+hhe0r+5x577IZ9D9wXu+62I/L5jICRaMyPZKpO89c5AHcRlXVS29qKhJSPuDBaROYCHTV0IjB3VRwZ6SyikUrUrU5i+OVX47mpr4s8Hx17Mw49bH/JE6MxxMi0sjEsMXx8NlMbQlizuhG/2Wx7LPtqFUaMGIlRI8eJEu7QEbjp5qtx8CH7ypyOHTsBt94yFgxEV1Za6Nu3N3r36Ylo3Id0pkEcGKrBXYrKRXNXUK5pBgRvPiuIVNLGwP7D8PILb+myoi3nvD7ni+Og00A+zvzwZ/yIwUa5OzhPjOycrkmusyaDGxj+9/7o3bc7YCUBizmD7hx/pVa3av60FYmQwZQzRtobOVvfQ6y1kba1rsxzWvn++gL04nur44nrjM67+joyS0KoiLN2QZ2AKqZPkPnQVIBTHY2aX8w/TVSkjHHWqgFSKvNyh+D6yvYnXL8uQ8kqSApKfX0jqqs6yJ7lWcuo4utz5qF//8sgJB2KQujArjpMXObOHuDa51m8//4745HHRsHyZYr7G75yKTbr8z5tGdTue5WuIcOUMdEqdxGptpxXpQBfPOJNOb4OhZiOSepTUtpZo4IfgvZcnsywprEFg1FhEuXTFt5++12c8rfBzc8WCxh6wRm48JKhSKVrEYsHxIFpUsPalti6gE+Z3PviDVv7XmtR19b2c2vybMtZ1cb9fgrAk/PP7GNGld3nqwJ0Td/TKLQwGZiUwXo8ljrySamm05lpB0zLMkwvMy+yJ5p92gLozderBgIiosv4PK1bYAurLJkoYO/du6KxQfWPAaHTXngAnffcWeylpsc3pW0Vae7yqNb2z3/rvC65T2vU7lYdQqXya77uwlGtc9FY34DKig7ICpHRh2jYj9mvzcPpp1zYXElawBVXDsC5/U6V+kXchy1rWLSmF8vlqLsCHG3S1p13WZdubpHC08bOLlLu2z4B9IoSR1izGh7ue7RVj6MVwF92GOvrfGjvu3jXtSUBD6C3JaGf+/fF6GaJwSjKRiPHDQ1JFNJBfLj4c1x4/hVY8kWtOFYFRPiB3n3+gj8e9QfstddeAgipiBYuXIgPPvgQDz80Bku+TBTT+GhoaUQc+Oa7j9GY/R6BEAuj5CViG5AicxqRYjRxzeoEBg+6CLNnfSgRcqeuEA459Pc49rhjsP/+e2O77bcRBfTV0mVYvPgjPPH4eLw592Ox3eys4pkuh3bGdTdcia233RiZXC18/rQYhBWVm2HN6gYxVKjIPv7oM7zy8kyMGvEw1qxysJcU2aFhmUEwZEtBMgLuh0bfjoMP21OAK6PVWoxHlSAP/RU/rMHUZ1/C9dc9IIFnOizEeWEB5/Y+CWd0Oxmbb/0rzSuHH0uXfoXnpk3HE48/hWVLG0VGflLomcsaCiLHl7eAjX4VRLfuZ+DEk/6EzTbvJNS0RENCAOunnyzB+HGTMWHsJKxdzQh80wLyEaQyAi05zk31kQT0p6HAvsQZQftjs81i6N3nHBx+xMHYYstNJZ8+k6XMTK4zn7Eumlt7FnF5YMcoPSncfDdGHOj86NRxY6xevRYzXp2DYUP/LpFuzjGdGVOnj8bvdtka2Rwp4iz6xqiyphMIzd/P+2URi3TAN1+vRY+z+uOzT7+SdcVI05NjH8bOu26HqKQe5EVhP/7oBFx95T0iG97jD0fugxtuuhqdNqpAwUSnCYCbFZvSKLop3qYAWiP3dDhtu+X+RfCtOfMlMnLsdUbHcxkqKDNhLM5oI5tPgSxWMSiI1x1HDGnAypbI4bLhA9G3X3fAR5BISqJJeOSzXAC9rMJvKxLhzHkzBV86hyVFgJp5zQ2oac/aKDEMmn3lJwD0Ij3PvIsxrNwe+zK5gbzcAdemsJMp+qdFFkPiDGLhLuYpqgPHFFTi/CvDRj+lKQit5SKal3bG2AzctxFlaq+If8x15QC6az0xVYjMF8pFz/0Qnpv2EoYO+ac4kyqrgEGDe+Goo4/Ellv+Rtbu7Nlz8MiYJ/Dqy+83c2x2PWJPPPLoA/AFmFKUEjpujsii1XzJ9rzQOpxMLb5eYpwW57E1gL6ueWkNoDtAzzlPqFfCoQokGmw5A/lhbZV4heaRSxpTkDVUCkgls+hU/SvcduvduOXmR5rb0nRwHLADnhg/Rs5GniFkeAgQbEt+7QUERl7tce65ZdtqtNt9kQugN6N2l3NYtWfey1zTnnG3kJWL0l+mEw5TjtRBrMw8FrDlnInO9weRTChQ51qmI5fnBKeEjhlGcrl3mn9Kztg2IpGcY7IAJb0KfmFacN8xfXDWjPnocfowteVcTvsBg07HhRefpzpDHND80Bnl8ggV33VdQMtEVs2f7jOsdG7NHirVC+sA6CX1DOSObc1hibxyBdYGyKFjTQdxJIaDVfKu+SzTHiuw+aZ7F/cRiw7T9rvsiv44u8/JsPwsMuw+2x2veVlGQwk4L+oD5zs/asm2h/nh6Bixz8qwY1pdP+UG1IazpPQrZQM2petlfRzM7u+W6OgfJT/vS21JwAPobUno5/y9O3+EVTqLVL0mb3AykUHHDptiwtipGDr4eo3GOvt8y607YMTIm7HT77YTahYBLvOoCOrFsAiHJV984oTJGH75vXJEmKg3ldBH/1mIcEVWALPk0rEiL8PSdgDBQAwLF7yP7mcOQH2dA0IcIHPXiGtwwl//LMVMWOlaq2NrXjeVD0HQC8/PwLCLhiNRawtlmPRTAtGJkx7Brr/fDgW7UX6+prYeNR2qJPpNkM9c54A/hoVv/hsn/mWQHM4Cfkw0h/Y1gLFj78YBB+0J29coFHdGzgik+d6mYqrPYg5ZAE+NfwaXX3q7HvQWMOqBW3H4Hw5COFqA7SfCysHOKfiMRavx4eJPceLxPdFQ7+Q/sdI3n28BgRAwddoj2OF3W4O6O5WplwgUKVr1dXSEcPxxfPzB5zj+2O5ganswxLoBml9OEH7lVRfgtDNPluJlzOGm/Jjj+eGHH+Lrr7/CSy+9jGemLADJDFJA3VWH6YKLz0HPs8+UnGpG0/MFVkEvObhbKKhWDK12rG1GjKXQUYpy1TU6Z84beGDUv/D6rE+0vJHjVGBmwSNP3omDu3RGKGxLNIJGCY0kzi/TC8hUoKG7ZlUK3U7vjfffXaZMCQBDzu+JoRf0FYbDD6u/Q0VFFex8CKFgJU49sSfmv/lvp54AcPwJB+Pe+26VIoRSMMdQ/orFkDRK6q7gywr7HWo2ESbKVr/ZR4MPeaDn2cfjuL8che22205SQThOFod6953FOPG4/pK6oEV8QmKcc7RLlr0lBQ5ZEJFGHJ1nHy3+ArfcfBeWLlkp0ZBLLu2D8/r3cI3PWURFY8uHgqG+t0VJbTFX5QoxleaHlRpm7pxrt4Jtx0JozfhvC1ys69atAvSS9dpCNk30VZ5n7PxAxg9ZOFJ4MBx2zjM615xcTVOxuJj+YIrDkS7qNlLcAN0YVB3QdmkAACAASURBVOXk9gs1UJqdBTbsHPddDMkEi3BGMGvGPPQ69xIwiNixUxBjx4/B9jtsiVg8LDU2aCxXVlaL0/Tl6a/hskv/gSTrNQSAffbdA48/OQr+YAZ5u0HqfgiVqizYa2Xiy4K7NkBB6a3K6c3SOWwNLLQGRosOF+pew8Yhu4YAOgQUuKbINqBDh3nCWlNDnMFpno1B0UGNdQksXPBvnHry+TpqFopz6hT2H8AI+mCRW2NiDaqqK5zUpracXOUcDS4Hg3lQUU7rur40AucSbnv1xjojjWXOlXZdX05HlVtD6xP50y4eUh9A0sy02wz/TmVO24hnBRlia9euRijMNC4tjiiFTIsgjuMoea8WjrFywMfpIiIsDK3cTkaZz8dONgUMHDAMM15ciFxavxuriCKRbERlNfDBh/NQQAK2r7Rae3vObZcTwazrVtl1ziJt0QWmvTqhlEGzLsDX0hlXQF7q7axasRLxeLU4vGkDJhtrEY91xFa/OaBot0nAJAgMPb8P+gw8DbEKS/L1mz6tFckr57guKjT9S2t6rJzuaa9oSs/FkrNZf91K7niberMNBp183yXvcu8n42mlnWy555c9H9YH4P8Ywf3f/o4H0Dfk/LsNVNMuooR2SaPqmSkvYnC/6xWoOfs5EgUWvD0TVTVBiagyQskIc2VlpRRrk+rhLHLmCyDRmMb0F2dg8MAblc7rAL6vv3kPaXsF/AEWs7K0yniOlY+jeGfRhzinZ3+sWqHGmYk83/fgTTjyj13Eu2so9FRkBJjaTiwnhqCdj2DBW+/hjJN7OxRgUpw1ejx6zG04/A8HwEYaVjAnYIj3Uso2C8UFELQqMPK+x3DDdQ9AUq8tBYosLMd7TJ7yADrvtRN8IW3TxdZtpI3RiKKzgc4KgnW+y7w3FuHkEwfJTF922UD06t1DjExpnWMzvxrIpXOIx6ukQi8rdV867GqMH/tK0RkSDFvSkm6X3/8az70wCQikNRISIeMgCb/Q17Q6uYwfFTj1lO6YN/fDYjcTkWMOuGx4X/Tq110ry7MKOai8tbif6ArbwvLvVuHqq27AS9Pf03nnWUvx+YEdf7slbr/jRvxu520BH9/fqf7fqvFbavy0vw+05o/nUbu2HnPnvolxYyfirflLIMMmfslr3ry0/mPKwKT7sc9+O8PypSSKyQi6VMPP01CyEAkS7Bdw372jccdtjzVV0fUBr8+bIgyLZGotopVhdQr4YkgnfXj1xdfR/7xL5EUkTaAAXPvP89Gt58lN0Wl3FF1ozHQM5WUtSE5hiG3R8ijkg9hx+y6Ix4HJTz+ObbfbApaPbe8MaNPKzHRQnXbSsOIYfVI0KA/6KT5fOkc8+AV2Fyhw7VUil2Fxwhj+fsVVePTRabjksh7o1/8c1/jo/HKqAjttc8R0KIKLtqK3blvEMTpaUOrK5ai6DcySHs7lIrDtMQ5KrylrCLZxuJYC9KKh5DJCm13jMqoceqsPUfzwwyqcc87ZUqOgV69ecpZItwrpIMHvuAGLiVi6Kc3ua8oBdMeQWldKwYbUI+5nl8jLDxY+pOOUbYsiOPSQo7DkizrRAxdfMgh9+3UTBlU6w7aBuk95hsejHaWVGJ1Oxxx1ipy5h3TZA488NhK+QFIAejjiA7t8NssXbsth01b0tVwEruwad5xPTju0ogjWM4LXfNpKz0UfVq+qx9k9e+Ooo/6EgQMHIJtr1OrRwiBgHRDWnygIqCD4s7M+xGJVeP656bjrzhF4//3vUVkJ9O59Ji68aAgS0uWCbC8WeGXKgbsKd3mQV75IpHNt0alf4mRq9mJuYFQaCXc5oVrsP3NulIuel/ue+5xxg6J1RQ7dAK89TBS3jNx55+Zcax5RZ1Rci3XSSUz7gg7fuKTEsO7JKaf0wF13X4OuXQ+Tc5i1Xhhlpx1FnSEphs32fSmLo9RR0vy8MXVzOM/CJEux+G0Ua9c0YI9djlH9yfoFWeoGUsSkehweG3sLDumyt9N+1zH82nv+rGsPtAbU2tq3Zc+3loB7HUlbzh2ar/ECtK1dwK/2FVNw5N+ct1wQW21+oMjIYnqCVtbD8CsHonf/05HN14nd9N/5tOYka6v4Yal+KR2Ne3249qjbyej+Slvz0OL8dDNvzVjcjnlXt54WesLsn3VJsLUOGr9QB/V/ZzH8Yu7iAfQNORWsBu70gSSoM9U9Je8tnZMo9pRJL+D8IdcJyGUhE6ncDWDCpPux9767CL27yQtmlIc78sNKxtrjedrUFzBwwPXFM/TLpQuQ969BAWkE/WwvFYTfDkkE4NweA7CaFHPnVqSr9+5zJi79+/kooB7BiC0tQQI+p7poMf/LFOkKA4UoHhjxGG68/h7tZS4Fi2xUVvswYeIT2GnnbVDwkfqsBiLzwJR2lkE02BG1q3PocvCfsGYV6eZBPaSRkSjGueeehiuuHIK8b60AXUZFjRdUW5vRaZGVNl/vLvoIJxw/QAyl2XNeRoeOccDHIl8ZKdIlzokcPethp6hcGKNGPIIbrrsf7M5p0wiUFjt5dOm6Fx59/H4U/EmRPRWM1ApwlCergDNqH7DjOOvM3pg9c6GuMFH0mrt86eV90GdAT8BK6ThMiLzosWdImVGbKJ6b8ioGDbhSvh7wszAbPZ5AVXUE454ajR13+TX8QS1AplXOtXgRc8dFnxHRG8OrBRB0UaBboVppP1/gnrtHYNKkZ3DM0cfhL8efhC8+/wqDBg5HgRF+s9wEoN+H/Q7YFTa9//TOGkAqQMEvxf8a6tPYb58/opHMDDIk/MBW29Vg5uypKPgaJbeczhiuWbsQQUMdW+yF8ftdDmqipVtARbUfr85+HhttHBcZkPYfDGrPW9vWNnr8SMsc9pMH20hlJYq+2Ub74qExN+GIrgcLE6Rgcz61IKO2U7KxYP5inHzCxcqQlmr+KnvO4ZJlMwF/g9RuYMVmtmfLpCyEQ5VS2b1Hjx4CEJ948mGpNksqnvSB94XASD6NNFagzTL1IsA9mkUkyj+1KrnpSc30As4Bx25atnG9alV74cQU2yrSsBSapiw3/b0posMxrl3LVmQs/KhV56X3fMgvTi9xMgSD4uSig09aRTmy45/aAk8rIHM8dMhIFf1iboCh8DU3mEw/aMn/V7RcbOfFyBULNvJd6eSRIpZyDmkFcc0XZZVsPo9gm4UqWYeDRi6pokH48nH07zcI01+ahwsvOhN9z+ulBQGlYwXz0rXTBAt7SSXtgnayYHtCmWs/2yGqg4sORrZ2ZDFDXqeVznVcjHoJG4OGtHMtGT/aY3xDfspF9pqMqoDFApR5YaHMmjkPPc68BFwi1CdPT34Ce+67NSx/UlhILN4prQcD7NpQIZ0OwsEajH74cVz591twxJF74sGH7oZtJRGOaBErW84X1UtSODLLyuYFWV+cV2klFWXxTDJPWP+DPcM11UNkZ6sTTdcVGQ9qsGvtCM6RXsdCjXK9xdaF6kAzc6qdLQiU2cIxrPeTPaL6RrtAaLs57iMp0um0w7SddWlJuzT1XOu5o5HzgQPOx9Rn5+PiS3pqrZPMGqmwzUJv4lQtMDVLi8bxXariVULVJeuGeoPnsOlqItfbWZGbssooH1YZDwtDTFlv2o3AtJOkTuSZXpSJdCbQNptcl7w/K83TQS73Z60Scc5rGy9TmMzIhWBV9yRbtGreNVNB6ETluWV0R0NDg9MNQR3QcgaxaKnz4fdMnjb3JMdhKtnr+cuuKRyHPkvbnOWEFcV3Zj0THaPlOPbZ1lT3pAJqfQfOmfYkZ2tNPp/dT7iGyFqwxR5QR0dYCpIykMD1x3ON+p1nNmWiay2AXNYPv8VWrWn86U9/wrfLUpg45TbstfcecmZyHzB1jGuK8yKPbAGM289Q0IKvWnCO7V/ZFYR2xoQJk3DZRXeB+DKf09aidP4yN55R4qP/vB/uG3kLMoV6RKK6Z5ocQcoSlPQtp7aKtArlPslQH2mKn8xZcS+Zgmp0mOvvxc7M5RCLac93UxBR9YrqTb67KXInVe/JQJCCsaonitXp5T5svau62zxf92RTkVzNwTcdelLwsdAPbZciw0lZej5pIRfG1r85xImgO/aTBVw6vJ9E0BkkkjpJMi620A2IrLl3eD6Y9aT6Ss8GSXfw6VnBd+Be1BbD7EajRXFVDlo0WFMe2NJY5Ul1J2dNTvWgnCPFfUEHj15H1hLPLO4NjoNsDa4v6cYDrmU983iWGR2tc6rnEFswmloqqocYfFL9q/qddQuoj3h/MkK0rTGdrEy94TnHcfKsMMwyfk/1ujoKeK6YNEneQ/vR8wzX1siSFsj7ZvX5dNzyOhN00fbKbbF/NqRu/N//bA+gb8g5ZJEjp8UZ+4JzU2mxtAyq4h2wYP576HZ6H9TXMhLJyKx6vM7s8Rdcc91FCIap+BwKlKlmJbu3KS+QfaVJKWbUkgqqf78heH7aQokyffrlAsC/Fv6QjUR9SnJ+rHwIp57cAwvnf65ZM0LrU4r3vz+YjQ6bhIXam7O1R67Ss1hsyXDvufkNwAyjfnUOXQ87GqtXprVYG6MumQK23W5TTJj4OCo6+ISqxBY00nYtpPmh+XQAdj6G228dKdFWO69USskXtrP47W83x0uvTIIv3IhEcq0oPSp/Kg0t9KXReDodHvrXo7ju2ofRr9/pEsUgWMrm6uSgtAK8xucAdB4+fH7UBdBpzPGGfHq2DEBXo86SKmMmWhVsDtDl+1LWTgH68F7o04z6LCWaXCuxSX5hfxXGj30WFwz9u8gvHKEhxVY/BVR3DGLa9HH49eYd5CDl+/DAFCNN8t20IE2xtVebAL1lpEXATCjkeP8JuBU4L1zwLk7+a+8iYNbJIUC/VwG6pS33GB2gEaYpCrRGfJjxylz0P284sk59F0ak9txvOzz19L8EoDMlgO30xJtuxxAJVyOdtPCHI47B5/9ZXmSB0Gl03Q0X49QzT0DBpkMgLXOrxrdSCdnSrrqmUlolUcn4fSHMmvU6rv/nbXjxxZdg59Ngr/SCTQXa1Meeo20B0Ln/GOEgQP9mBuBjVT8CEoo/KOCcFeIJHufNm4eRI+/F6DEPiAOALA+Cb10jATGISXP0BcIKDFMNYmQzb99UiCaQpyGugQPNbedHmAlU8JLrTmp3BA2NdULP1/Z3rCqtBhyvUUUaRKdOnaSPNa/n3qAip1KuqqpEMsn9rxV02X/eFF2UNo0+9nxnEUZt36ggiTJe1+HZZOSZFo6mvRefz++LERxRw0BbDekeECBvFdDY2KAdE/IsYglEozExDrJZpzVRPoiR9zyKW28ZJb+/+trzcFb3U9RhRwONKTvCSLFl/QnAlsruzDkl6yaHvO3THG1pmaUtIqWgk08BeyLZUGzhxr1AOj1latguZk42nBpZN0DnlufZyHZSt948AvfdO0EZVDYw5tEH0PXI3eALsEMEHZ8EiWktmhWolLMwn+N+j6BH97PlmtGPjBTGVS7fKP8OhJSdQhnq/FkCRmhcch1JCyXHuaP0YTXgha3lgGSuh9VrVqCyMi7ntrRyE2YOwTaNd+MEUODm8+t5yXVOIMbvCygsKLDn9xobyQjQfF9+R9p1xljpXynPXAtcfxUOqGCnDAVxfmTJhLEqcdcdI3HH7aNFBw6/si+69zgVoUheUnAI5GQ90UiWPH+mlTHR3zgeCIJyCNORVCjI+MgwYkoLDXWuTXbqYLs1OpLpSODa4ncoRtOalK3sWONEDGYfdWfWeU9t6cg9yzVNR6EUT7UoN231qJRunsHa8o3Ob3Xoqc1Ap6ABdiYViKkiRWcW8ZkzR9ynkpMdisr8cV8oIFdQWBEn8Oac6hyQtkzaOM897mEDQqQ1bF73O+fJgAGeW0yxMOPh3NLxwLFzDRnnGtfUypUr5fxkFxay4ChfMuiEPm45lPXaVdJJxOQoC6hnd1OrArlMEGed2Qdvvvm+rA8C9F133UXOXs4rHSfS0lb2uYLUVlutFTd+eQq8rMeAghvKhkEXOmZP+Mvf8N6i5Tj1lGPx1Phpsicti90C/MIopI55+99T0OlXFUil67XopTgQNQ1QgK/jXFW2YLbYpUcZbQpQuQ5MBx8D1mkj1dTU6P4Jsj4MnRLabo7OT+N4NADfOFYNQOV8S5Q7oCDOgFJ+r6a6o+x93pfj5XXc8/yugExb2xKa8WUFBNtF+8k49AWH2lEXQHcCAQLQ+xYBejZjOS1NCzIWrm2uNzqrOS7Kn89T4KkgXZ1WBdF/bDesDiS1UWgLUg5iL0QI/uks1/eVfu2NrDuh17KOgOhAqyCOCd6L88R9ooER7ezDfcE5on6n86Shca3YOHReGQe7rA1xMup5J2BZHAD8Of8NSb0gs4PtiuU8sJiKqu0e1ZnNtsUM9KnDQs9EbVusrZBVx/I+7MBBJSCdm9hVwOeXIs2skcCxcm2wTbLKVHGGOuR4bmXkHFCnnsPe3HAK8P/rJ3sAfUNOL6O3fo0aBMSrx5ZmGoEOWnGc1e08vD7rfac4CNuyMC6UwkuvjMNOu24KG3pYNH3cEXT9OT2zPHyY/xwJV2DJkq9x8IEnycHy+dI34Q/VI5VtQMhfgUioA0aNGIOr/35vM+BFw+KU04/Fzbf+A3agQWnVfvbEzsOHKi24JPTinOMJ5d53QGYuhBuuuwMPP/S0HGqGXs+xXf73QTjnvJOEbs6IdzartEFpB9QIid58tHgpjjz8FDl0NCLMA0XfePyE+7DvgTuLF50HoR5UGhHXqBwLu9noetiR+GppHrNnT8SWW/1axkpapzyPkVUTQfcHYBdIU2cEXen1DKYKQFeNgS5dd3ci6EwjyIvvVz3AKntDJw3YlTirWx/MnvWOQ3F3IowC0Lujz4DuynxwqM4te2Wr/DIJyqMaQwZfhGcmvyzPkChxniAJ2H2fLfDUhMfUuMizqqnWBNA2aIzElOnPWlrtVlCMMUKaGxp0mJje61KoL8uokA+L3n4Pp5zYpzlA9wPjnnYD9Jy2LQvRKFE5+u0gxowei6uuuAehoB+5DPsDF3DYkTvjX6NvB4KMTLFqfl7qATD/lRWUfXYA55x9HubN+bcYWpr2ABxw8K4Y9/Ro5Ar1Ul1aWA30NDvMASpRroVAQA1HUdKO04AV3a0CPeAGoCvJwYCuBfM/xMknXCROBctH5w1RnkbRl3wzU/YB16tEkvOWRG/4rslEStsD0khir/t8WscgfdcZJeL6pMPMQoHGiY+GLuXANnxN4IFAh84ujU5p5EOjGaqQjVFNRxkjUkrjpzNFo7ruqLVGEQgE6BRkPQhV2rwfI+vccwqcdGxi1DjA3ERAzFrgeUVjhUa6idg3nUHNUTtFphGEhIA43pPj4v+8Bx0xyiDQiA7/ZxSb79epE429tTKX4uHPs/UeAVhEQMqUyS/gwkE3COWY2Ojiy7pLwTN2OYjFQ9LGkfPPjzhEMmSXsH93g8w5C8slUwTiGo3k2Ph808deQJWlEVAudAFgFpkQbPGXVYPHVR9iw6iSdQP0cCCCVDInEfS//uU0vPfuV8iQtGP7pQ7Hw4/eiLzNOhqswZGUvGjud+oLOpy417nvx40bLy0QyXxKJGulBgadssl0VnLW166tlTWvLBU6hOjY0TUmBbIsSwxfBQO6Bgy7gQZoIKh6kGCTn3isErW1DbJfolE6CyxZbxLhdQxRGrhmrShbRsGytLmMxmVtmSihAl6/rENGmSSSFrCQTaWd9plrlFWSYYGqEF556U0M7H+pFmK1qav6Ycj5vZFIrdIq7E7hrzB7o6eysodpPDfUsoOAOpVoxPK84bgUYAOZPEGDRj7ZfpRUBunTXaCRTBCpDj7uB41g5SXSRVlJZC/I3ym1XmoLJJ1Ifl7XNjtn1NfTGcniZnresHYIjW9NeaNzgZXFKYMsUg4TxkQUDXDiGSERW4clIxXPBVjl5Zk1NR0d47wg51pjA0E0nTPKJmBUNpNNSCCALEHDUlFZ0LEQlbmorqDztK4YsVMHi7JV6MBgZJdyJWCoqqoSgERZEOBTLtTlwpZAALFojdSB4TyHwvx9g1PfRJ1x1EVkZN1y07146MEp2rnDD4ydeDP2228fx0GlTCoTvZdc9J8A0OW8FucgbQt1IHz++RIccWg3bL1tDWa+MgOHdz0ay75aKW1081nahPwfuPm2i3DiqUdLQcFEQludGn1mIujUa+os9DnnN8QpLUXx/H7EYhXilJXAh9MelUwLzqEU06Qacgwqoxu4x8y+UedoE7vEONfEMRwNybiqqtjCV1kSPKe5VozNoNFy1SUExNQXPAPojOO8hyNxBehiC/EsU1aNZiYRoB/aLAedulcB+qnCPuR+UHaBRtCVnaPAk/8Wh1xBdRqZLhLAkbQSIBanI7HWSYPyIxatEPYLZcf9oXqWDK9MMTpP+5ydbGJRBoNSspc5QD6LHUP4b54NDLiJEzytCoLnGc8vsro6dqpGIsk0I02f4N7gGVpbW+tyQhunH/8MyrPoADB63fzJ9+IalVqTIIuQ618ZaBLtD9DpR6ee7imOVWxs6sFUQuTFs1IK8ProEKMjwTg2/Ehn6sURpIw5Bfs0gMgkM8GbDaP3/m881QPoG3KeGUHnfwX24eaBYEseTlXlxpgzYyFOPrEf/ATYOeZfc6PV4TdbVWP23Gmw/AQkNCBdVWCL+SlNOShUZIkEPV4xbTmStTF40AWYOnU+Pvp0JsLRNFLZBKpim6ChPoeD9v0DatfkUMjqBpeoIoCnJj2IXX+/DcIVpNTZqGtcqRs7E3cqUis9S4Gq6c9JR0MEc19fiNNOHlqsdB0JW0ilbGy8aQyvzHwa0Sp6ummw+ZBMaeVU5vLR2x3wV6Lb6b3w2sxFouiokJjLzr/3PPsEXHP9JcgVGsX4o+eSB6v0G2dv6lwBX375Nf5w+NnYc69NMXHiBG2v4mf3bOay56UfuQB00sUEhFGeBqD/q8giMDViunTdDY8+cZ9EehXYqYFsOTR1emCLFPdufTF7Jh0srjRNAehnoc+Abg7TwSkO2KzIkaHr+xENxpHLWvjs06U44vATtb2cHKZOwT8/MPJf/0TXww9GJEogmROqk/EcK4Aw4NvkBZawHQSglwHyBCU5jdASJJL5wOrrdMi8PuctnHFK/1YA+i5CgxVKuE1DgUCG3mAffIUA7r3nQdx20yMiN1EZNnDIYTth3MR/wQ4kZQ34/GzxxwieX6ooZ9M27r/vIdx6/cMqzwINkgB8oQwWvT9LWBh01PD9lSbr5Bw6tC46L5ro2BrFpuMqKMWDCI7pJdcoTHOAPhQoEBgH9X0EoNtY8s0ciaAbQGeiGjSuqTAZ5RFvtxizNaK41ZhWTzajZkKxs0mlTgqgbGgg8FHqK6Mg9LwzZUIjgwq6lbquoL5I7XMilh06dJKK+0JzDISLkUuxdSTqTk++Gh4mYqzRrgp5lkTPKzvK/mEEsrq62kkX0GdRSfNDcCFRb/Iz3akt5ix15dFx7s1+FANBjBaN0iloV489jUgabzT6KCuyQciooYwk2pkgdTMqxbq4jj5c/AmO+9PZEluVCsgsynfZ2eg3oCfyhZQToaCTQqPiavwwmqHUXoI8zkEgyMJESu+nLGjMmIgTX4c/F+M4wDM4gMZGNVjIUFD5/9Qq5j9VAZWP3JlDhy0r6TQK+ivwtxPPwBtzPpEUgHRCq9dfeW1/9BvQHdlcCskk340RG0aYnIKbPq3rESVlM8NWnElxBprioP4go4PqrCBQlRZJ0agASKW4ayTIRPPU2aGAjT/XuciK0yQSUeop1wMN5Yp4tex/Gu0mEs554LMJ5BlBNQ4yAls6BdQoJf02XaS9Kz2TYE8NbRqa6QxZJgGEA0EFCuGwOETDoSq88fo7OOmE84qpOywMesFFfdG775mIxUkjZ80UlXteHFraRpJ/hgPsukJ6uLa1Y9cOE4Wmsy5nZ8Tgp0NC7WWNJtOg59lD0J1KppFMcf/FnUrvZHlppDLAiLkUHAtL4UpxKonDgx0LLKTSjK6RbRIXUKqyY/6uRjD54RyaM4QXy9ykEw71WPcB9yyBBtcB9zrZPNTLnFcCbJ5jymBgy9I04vFKcVLyHTj/3//wHTbeuKOy2wLUsRxTFA0NpP/zvuoULogTTGWh7J96uTfTTAj0OWbOT4eaTrKHea7rfZyaCQXSellbhIwK/j1WBCKSLiRgRH9PPfLQg0/iqitGCHCXMQTZOeQu7Lf/3uJM0CABWWMK9poYMiW57y22bfl9KMEC6TpDNgf1Tgi33nIX7r3rKZw34BRcOuwi3HTjbbj/3vGy3uikIeMqXyhgs82DmPvWK9ITnTrdzImholPudOAYKjPlL+lWdOb66ZDkGcq0AjrdGBFVpwx1gRZtjYg9aJz4Gi02Ee6m/akOb10TupcVVErXnwDTENQhR8cR51aZI8qo4frh3NPZZM51gkPOs9DAs04EnQBd7BB1iAjFXQB61zIUdwPQNW3GjNlQ9/Usz8s+5DsafWsc0sIASZDhl5dIsjBqLDKn0sIW4pzxGka6af+ayDzlWFebEKcHGRv8kAFTV8/Usbg+s1HZAxoYoxO4Qs7ExoakMkKCFtbWrkBVtaYA0e4ywQQ6N+hcoSzNHBrniBmzcZCIqBwnvUTmQ3TgKxOV76NOsgqxHTV9Qh2UtOc0hY+2K2s1kfZPhx/PFVsc4HSE0RbgOc/3p/OWa5Lnp6YDsJ6JngFNNtVP1WPe98tJwAPoG3hdZPMZUTgZ9qriNvHHUciF0bf3+ZjxynxkksylDYsBSsNg6IU9xJMfriiIFy4AzRVt9nFR3Hlg01Cgt5hKgoptzuy56NP7H1i+8m3UNy5HOBpBLh3Ac1NnYVDfqxSU5tXbxn+Q0jd3/ovYaJM4fIw85xLIIyWRFR6i2jJKqyEr1dt8Agj5wiANabttD9YcH1KitM4bA4i474Grcczxh8m7UdkzJ0g84owoWfPPQwAAIABJREFUICo0pwnjn8WwC24B7QsRE/Uq6Zh54IOPp0s0nMqV4IO0aiom0vpJhb3s0ivw5JNzMWLERfjDkUcgXqFAiz1oebjSwGoG0AkuCg5Av/5hjaC7am506borHn1iBAr+Rjm8Cg6wVYCu0Xt66gNQBsTsGU1F4mTgzQC603arWbVYIzvK39Ke8HZQImDnD7kMT0+cWQTFEhwMANtstzGmPDNB5omBk3yBBQOVmt4EIFwGRmk6gpz25QG60l6VCslxMIJOJ8Y7b3+EU0/pS9Z/Uw56MYLeBNDpWGIEj4YbQaedszDq/jG48/bRSFO/Ov1ft9qmBjNmT4PN9ntIIMRcqhTpyIwOFxCP1GDEvf/CLdePBAMnjAym+Rc/8MrsJ7Ht9ptJb2ZDb2bUqMk5wXwrRl4U5NLQNJWXOR6NSiuNjUCYK4+fBW99gJPZScAmVY9rq6kF05Jv3hAPPpUaPdz5ghrppI/RM29yYnlP6U4gkSh1jCg1MSVKs4CwExmqFYcPI2CGdiagBCGhnTHiqbmdVJgm91xpZ9zTBAQm501aC4kRr7m2TblrvDfZCRp1EwpwQQ0c0yeYQEEcB1mNmmgesOY8msiSiSYTUNOYFZBetkowo69q8NP4EcPFYXQ00drVwCctUcEXI1gEdcxxZi5gSIybiooaiT4lGvJ4Z9FidDujD8gENfUP2PLuomHn4bz+Z4ujhmvBttUY5RyYqBBBJO9rWAGwGDFQhx7lwEgHDUwacDRUjJHP+aqsolHFnNd0MQdfTrK2Cvv8T+qYkgJRVp6Rk5AUvux33lBMf2G+dJYwcmPg+bDDd8edd92Kyioap3k5i5XeqdEuBZDKSJK0mYLW3RAD3IKAN6WzZ7W/c5KRMv2+yYFWRkbTWSIUd6cnNdc0HVM0BPkc/i+GPlNALAJnUrM1F5bzoCkra6RmA504oi8s5mMqLT6dyqFTJ7aCXC3rXHNTU3I9j7HVa35ARWVEKePJlNM+LSBFHufPew9n9+wn9SS4t/lhNPPSywbj3F5nIhhmRFsPLolspemw0BxycYz5ApJqxT3JtVZZWSV7p6FBWQqBsF/TaXyarxoNaQQ+EuY7JYQqLgaws09p0GecXCDux1iU67MggFsNe+7TnNQkqatfI44+ykhag/r13KAjMhqpcKWtBIUmSwprhs5Mn/YBZ0RNKbJaY0KjcNpGjveT86pgSaRx5co1qK6uknx8rQlAth6dLaZehTrZyLQgOOTZq3ndCvLlOl8QPtYKcdaUzLsT6SULgMwgzanWc4NrUQEoAZU6Z8hCozODe1UYCuL4gexfRiUlb9bPFA8fHnt0PK647M6mQrlCTybra5QA9FyOhU3TAkwE/hQ0V7j5p1zRsDLg3SkCRgYA5SURZqmTE8Jhhx6JH77PYNLkMdhl562x4odV2H/vvylAt0hD1nauJFA98/zD2HKrTWS9So0ZcdIoRZt6RB2lmspFJzIDMXQ4KguKTm5NdaJDyeRWq9JVxxB1q5Gp6CeL9Q20G5BGTpXyzzXO55t2qUa3GFaHFILN0WGpHXcYOBKGV7Yg+pBONcqzqiqONWtXyL4UPeasYRPgaIqgtwHQB7E4LGtnOLnm4sQmSG1yFHIfck2Rfi5pFk5NE65zOoC4jigb6s1YjOlpOenFTn1NoN2pU7X0WVfnvZ6F8Vi1ULwJaA0NXdZdVlNR6GyUfRqrREM9nQBOGkqOtTgich3tXNrutPtpd1E30qEhDnnKw2bwgTVj6oopJaZmgElt4F5iRJ0/Z40C1oNiwIlAmu9MNpAwP+2QgHSejTxXJC01xzFyb/qQyTZqJDwYF7o8bTtG6zUNLSvObl4jTBi/Orv5TM6rspk2OIXsf1K7/o8/ywPo/+Mib/5ApghT0WeIVkgBRhjfLluNLgedLJWyuXFp+Eh0mm2sHrsVB3fZS9qD8cCkgit+ylTvpHG70UYbCd1PowshobTutuvx+M/n0xEIFhBg/7NcDOf0HIhZLy+UFjxqsDPyVsBvtohj7vxX5UC0/UqjqaqulqgXAZTpSSzGjBvNknKY4sFUidNP7YnXZ38iuiFEZZFmPrqFg7rsisfGPSCgn5Q0HjYS4csw6l8hbbZYfXivzgdjxfeOl1X8BhZsy8Y/ru+Hc3ufKtV1pSCNRG0JIhlhyGOP3f8IVrx/9dWnUVUdd4w6jWSKd9sUC8opCCGQpEEoFPf1BeiSX+gAdKG4uwC6cWIQoF/RE30GnOlU9zaNzw3NvPn6INQX6nQwjhmvzsM5PbVFUjFl3Sla9tSkB7Dn3r+TYmehiBpt6ilVoN8EwEtbcbmr1DqRexPNZ8EaP/OPE6LEmb9NgM5Df9HbLKDWt+0IukNZoydB8iXTebw1/9847aShIHuQDghhagSAV2dNwlbbbCyV/bMFLRrItU8vNCN+I+59GHfd/Jg4Z3y2A9ADwPjJd2GffX9fdPJIxIqeC2gOl1KSCTq0CBEjMjTaRIFLIRdG0Mn+UOeDMXwFoJ/AVn8EG26AnocAdEv3FBUVab/0YrPQFpW75oz7tHCR0IXVOUanENMwGPGih7tgh/H99yvQaaNKMQb4c4IjUlK5b5jTLl59KDXeRL60+BE950qfZQSR1G8aG+EwafYapaYylciZxTaGjXJvftdEUZSVoi2IKKeJE6Zg/vz5eOutBfji04TYT9zSe++7OQ466CAcdtih2GOP3ytgY/tAtrkz0Y9iKyLnTJICYMx1JaCwMHnyZMyc+Rrmzl0M1mXj+VZVA+y5567o2vVQHHTw/th+h62Fas1x0mDWiCpzzwPSYWHas6/iwiHX6ricbliGTXLhsPNw8SUXCAVZ0l7CNJwY3YvKmadV/BntZa59I5555hm88NILmDv7K8QqgATbKoqzqvkefHzcLTjkkIPEqKLBUtOhwimuxQhbK1VyN5ReKanyGw5EhX1Ag/KBUY/gphse0jOYxZAYgbO0DRgB4chRt+GIIw+SfUQmCs95rldDe+bZRuNNouCO3iFAN44eLX5IQ96P+rpGPPvsNLw5bwHmzZuPld9rRzbOyV57bYdjjjkG+++/H7bddlsBRGvWrBRAQF0oURorhCVffoOVK+qx/LuV+OyzL4WVsnTpl/j000+wanUKgwafIZXVOa41q+swadIUTHr6WXz4/rcyhxU1wAknHIc//vFIHHzIvjJ3NGCjsYA6t1mgilHHQBzZtA8Tn3oOl15yg3yXZyy7NkjUz2Zhz8Ho3fscJ6dZ01VIUQ/FfLK2CAZ/+H4lPl78MTKZvDA8Vq1cg08++RQffLAYDY10IHVHn/7nSioOZUxZ5VI+vP/ex+KI+/STL7F0ydf4+utlWLHiB7z3/keorwfGP3U79t1vbwHvo0c/itmvvYH5by7EihU8u4DddtscRxx5CLp374aNN+kgoIprnWya5d+uwZjRj2PWrNfwxRcrhW2yxZZxdD38UPTq3R3b7rgVEgkyljTv3RSv4vI1oIBzTSd7p06boHZtI77+6lu8+upMzJz5KubO+VTWEPfjJhtb2GuvfXDEEUfg8MMPQ0VlVJhq1OkEdiaySPl8/NFn0jf+s/98IXJ699135YyaN+8dNDYCkybfj86dO8su+vbbb3HfiJGYNWsWvvkmI+fR1ltX4c/HHoPTTj8J22y7uQAUtknjvNJRz7Nf8pMDMeSzAemI8tijz8ra1wwgFrbTAMRz0ydjx99uIw4UAnQy7OiEM9HTJmVbqjudVL6yLdj0EJEih5K+yLoZEbw1/12ccuIQ7Lb7lpg0eTzCYTr7suh26gC8veATZFPKdovEyIbI4rTuf8Dtd9yA+ga2gdPUEM6RAHRxXPiEOUAHGe2eDxd/hrraRnz//Sp8tXQZli37Dp9//qk4qz79zw9S/6Zfv77CmFizuhaTnn4O06a+iA/fXyqyiFYAJ/7tGPzlL3/GPvvuKWuC7BbqJu5NglUWCNSiZYxeML87hMbGFFatrMX4cZPwzqL3sWjRYiSZDRkENt44gs6d98BRRx+Bo485QpwNdEJIOoukDprUSFO/qAzFvRgEclPclQWjziM678iSiElhYDqwxG52otxkljBVgEyhOFtKphlgUQYU7Qvq2XAo7pxvYQHbtXWrxOFPnUuHAp0shg7O4BTTPcSpFKazjAV6TdqAFkGsrKwRZ1QiwcKAZEZoGifvKY4t5EXPszYM51BqT/iVicCxLFjwNmbOnIWXXnoJn35ap2l9AHbf81fYZZed0bVrV/zxj3+QNU/bhk5tOj1k3/pYbJnO7A/Fjl7w1rtiR0yfPl0cJq/NWCTz/dnSV6VwXaIxi48+/AKjRj6MF198Q2z/Ll06Y9jFQ7BH512EpUqGlRRORF4AuinCt6FU3f+F53oAfYPOsk/aRak31JJWXXY2gNdnv40e3S5Q6qYYQgXxplKfjHvqDuy9z25g9jMjAoVmRRpaVhc1BTnk0Ge7qZQWExEapzyggFTaRiTQAXvsfgDW/qB5RLlMVpV2ENj/wF0w+tH7Eavwo5Y0XFKlnJwf7TPMg9qpHu3OZRaHA/NzfRg65BJMe3au056LwCUmh2WsKoeF/54lfXgJsgPBvDw3l1aqD/0W0UgNrrn6Fjz80ET9fhH0ZbHtb2vwwktPSfSHlCQp7oKgtOaaNWsO+p13JU4++XDceNO1cpDymTQW+P5SedfvVDp1CuYIldgAdHcOupShZxV35qDfpxF0Vv9mzrpQjzkwLcqlEfRKnHXGeZg98wOhSEuoW/oGF3DpcPbxJMXdqZImdygt0KbGgC0FiKJC9cym/dh+my4IBSHMilA4iqydFKPx+BOOxB13Xg/bapQ8dBoaWjxJCzf9WIBOzze951QcKeZa2oyAhBRknzxQsZkBNGUi6FSejN4ISLMt5NMFJBrzOOSgY1C31mk57LAphl06QNqSMeVhbf1yhCNa7ITR0/o1efTpNQSvz3hXHBasTl2w8vCFgEfH3o4DD9rL6QmvudlU0FpFWbsfMJojfYuFaqdRIUmJCGmhl+YAXYspLZj/AU7+KynuJVXcJQd9jjqsZN1zLzJfq1HWVygYlvxdRidG3DMGt97yhLRqEz+YVBl2WsUpA1XuT/Y2A2Xjn74Le+7ZGaNHj8H11zwsFX25xdwyLjpnnCVzxVVnonv3HsJoWbBgkTg/dFGyWKKr7gMV8pevybolOFFmRED2y2uvzcEll1yK5d8A8UrghhuuFBBF8DFu3DjcddcjYMosPwccsg3uvPNOVFdXIBRxFzhsAuam3H00Escdd9yBhx9+QkDa9jtW4bbbbsNOO+2Eb79djltvuRPPPTtXtgfn4Zxz/4RBg/tKDis99pwrRi3WrmnEXXfehwdGTRZ5iV+A54ufBhopw2QYON58JzJmfFPjxt8kzgWuQebIfvKfJTjt1G74fnkGf/7rXhg4sB+23HIbcW7MmTMXN910C777lnOrsnt6yijsvsfOSv8OQQwVdp3QKvQbmuK+bgWWz9iSa0+w8v3ytThg3+N0LRWrUztFRR0/3uFHdMbV11yGX/+mE+IVIaTSbLWg+ZzUHUJv9pHGnUDHjhuhIdmg0aUUI1ms/h7B2LHjce219yBZD+y0yya48sorcfjhh+O9997DPffcg2nT5iorCZzvYzFocH9svHEn2T80/glcb7n5Dtw3YrLDIFIAKAYq94tuOVxyeV/06n0OFixYgDNOd84i42Axa8Cx+Ydd0hvnX9gPtXU/yBzSSBbGRLgKjQ053HzjCDz2yCQBFcFQCFmnsr88ixRdcVY7cjNlFizgyQm3YL/998HCBYtw6kkXgJifKlmrLOv3yELiWhpyfg/0G9RLiruywjgdGgP6XIJXX/qoiQlCmjXVhEPB5v5/+unR2Hzz32DAgIFYuOATkZs4aZ2PqcHw680jeHj0A9hhhx1krb82aw4uunA4GurpvNNq/qI92aYyr/v88fH3Y9/9OkuUm7R7jZAq+BNGUYEMoAzisRp89+0KPPjAGDw48hlRV8cccwAuGz4Uv/rVxvjgg49w3T9vwqK3vpI5isaAq666AKed/jcBeKQA87whQ+fcc3pj9uzPhX2lbD1XypboUtLOR+Hggw/GyJEjcd1192jnAWfNEGBLmpcfiFcBd919o9RTyBcYnSRjiHqYdPIoVq1I4sLzr8CMl9927BraF4w8qwB9rCORy4IkJTGlLICERcp36Tevy9nSsg2mOfN4uDptM91FXl2tDnk+cW8wzYQ6acjgYXh20gL849oL0PPsbgBWi+55Yep89O9ztTjBmU5mMQ3PLqBmE2DhotfFYUbHKnUxHebKbjA1AiCtdMePexrXXPlQ0/7mXFN/aG1S+fmwy/qgf/9+eG32qzh/6DCs+cFGIORDLlMQJ7nQ/HnO+4ELL+ohLWk32rgG9fVrRYfyDCQbRYrZZfJSt4isxlEjH8KtN45xnS2AP+RDPqOTRply/+yy6xZii+2w4zbSpjHPg9yiA9GdGumU5HPnoJcF6ClN/wzGMOLeB3Dz9U/Is6SdLU07Pp/2D/U3mfMOE5Iphmefc6YGaRASUHrrLWOaWr667Bneb+z4u3BY1y6YPXs2Tv3bkOI7SlddR0cYfVvclJS3U79CzlpHz9NeIVFh6gsPYqeddhC7dTWdk1Is1nGqffcDLr10ON6Y84U867IreuO4447D5ptvjqlTp2LAgKv03n7gN78J4vY7bsE++3Z2GH4a2V6zugF7dj5G640YlqMhxYojjnoL+OyrOeKMojP0tFN6Ys0KvpBjPgSBaByY/tIEbPbrjnJukGFlWHlq966zUuy6lZP32zYl4AH0NkX0c17AiK9DseaOY0VhXxx33/kgbrlhNPxCuSWNtKD41wd8/e0bGuFgS4ZCFn7LCSMVh1kS/pFNpAWiNDdHo3D8M+sU6mHOdO2aPDrveiT8bJkiuku9y3zmoMGn4ZLhQ6T9lZ8KjfmsjE6yCrq0eTNtxpzN6gLpzEFnvs79I8bgzjseEiM/6I8imyONNS9VbWe9MQmbb7GJHNiJJKPyQfiFzkWqY4UAnS8++wZ/POJMOTxUiWnvzBxSePqZEdhz753EWy9R2iydHVXo22cgXnj+TTw9eZREWBmh117XelIbd4ZS3AlWVN4K0J9oXiROqFhZdDl8XQBdva1NAL0fZs9gDjoBH7+vOcxS5IQRdJ+DeMSoLGVCaCsMdrGgseWzIkL5P+iAI/H1kganCB8RGDVSDjvtvAVemD4R8JH2xeI8pmWRQ11v1i/XrBHD3XcDeLOQ1EGgOWbqSCBtTb3TAbz15vs47W8Dm0fQi1XcXTnozFViQR+p/OpHPBIXb+2Yh8fjn9c8UPy+nPM+YPLUsdht9+3hC6Yk4iVFphI5LHjzffQ+90KhNfukiiqNGFZFBp6ceBsOOHAvcUrQw6/FuxS98tkCRJlH5eTRaTVS/bCwCtea0MCllZm2NONHI+gXODR8pw+rA2SkzZpPATqNlcZEndDotCIsI/isZxBCwFeJLz9fjqcnTsPddz7kGBB0gJGORkVJDwKw/8G74IYbr8a2226tFGLbh2eeeQ43XHc7Vq1sRF5SO2jt86UdyzYADL+qO0746zHo1HFTJ+/NxjfLlmPggAvw3jtf6Uv6geNP2BeDBw/Ajr/d3qHKkx1BB19YnnP+4GvlOs7Dfff9Q1oQUSb0llOeo0Y+qPPlNCOo7kgj+hH8buftxcCi86oYaWK6hE1qsh+XDrscEyfNEKOE35n23ARsuumvZFg0SNgmZtDAIQLSafDwut/t1gFPPPE4OnasEeYQgdTChYtw2inDih0JxTHEFBvh7pn1rG0M6ZQwwIoG1KTJt2G33XaXwj7Lv63FgQccKQb+zrtsh0lTH5NK0KQEaiswrWbbr98gzH3tI7nPlKn/ws677CiOMDWUuZ6c9n3yMLOY3FTXn1NvtHLvFj3tfVJjweSZ8lw8u0c/zH39A+eMJw+J61Tz0TVNSWV3+d97oVefs+R96ShjfQTuRVbSZ5eReLwatazqzbZpTkFH5n1f848b8fgjz8s53WEjC1OnTcYmm2wkEWcpPJUt4LzzBuKVl98uAu4dd9wE4596ApVVUacLg6ZWvP/eR5j7+lu4b8RDqFvlzLFDCmIQf+CQvthq619jyKCriqCdzy2Ced3g4sTjlrl75NX487GHwxfg/LHfe1qcXx8u/hJ/PX5ws0BpOVDOqZZK7BQTHQZSm+U27Lvv3qKrPv9sKWa89BpGjXwEdWuaQLoJsF42/DwMuqA3GhIr5Pl0ZhTSYcx89U1MnvQ8pj4zQ24qziYpLudQsJ96GFf/YziWLPkOKSetIxy2kE4yN1SBB1M86J/63e+2wgsvTsVzzz2L/v2uKDoKSlkhIpcgUFkFTJ8xBRtvUiU6g33Ai63wnC4oBJb1axtxVvdeeP8dUiGAHX/7K7w4/TnpB09Qx3ldvnwFzux2Dr78tLa4QE8/6yjceNM1wpCjgGncMwo5a+breHHaq3h8zIsK0kvMlmenjseTTz6G8U9N06FT73PPcbtLy1Z1MvDLNZ0sjBv/CHbcaQuEo2TsMCpNansMI+97FDde/2jRnJHaJAKAKbcmG0cGbM4NZ/SfL50lUXSts2Hqt7gL8boj6K7giIvFIpTkANtwBrHih7XYf7+/iqNh9uxJ+NWmHREMstBmAFahA3bb+UDUraHzNIYcW+tJRxLgjhHDcfIpJ4izjPpKiyxq2pk6iLWmCtl/ixd/jHlvvI17734QdatpU+o8S7qXBVw2fDA23qQGF5x/jS5gBxcbW0/6skcUpHPf3HHrVTjm+COcPHgyHEMC0IXpwvxm1ODyS6/Bk08+r2ezAaZugOo6rnhPmmAvvDgRW263KawAdRnbpTnr3XF4aA56vKmKeysA3c6HpS4D9f3UZ5/HqJFjsPjdZbDolM8aBwrnMIuqTiGMevAudN5rJ1RVayoOOxclEwXMff1NcVjUrsqpvLJAt57Hi4Npt912ESfVS9NfweBBVza9ZwHY+fdb4KyzumHLLbfAgQce6BQXzKC+LimV+r9e8kPRGWnO1jN7Hod/XvcPsdPIeKTThWk51IXLvv4OxxxzugLrAjBg4Km46JILlL5uMVUsg6VLluGoI89qOq/8wN33XI0//fkP4ng0Aaj6urQE++66cyTeX/RZSbFDbigyARdh6Vef4rhjT0XdascxaIIuNINs4LuV7whDkMwSPlRT9bT4q0dx/3n1vAfQf175tnF3glwa3QTFbCsVQggx9D/vIkybMldbbxMI88DnZUHgk89nCJ0lyWq4QX7fHV5zNHrpU1vkhxpgxoMrL63VFrz5KU75W39YBaetmJNTzpTRoeefhaEXDhDaaDLDiGqQJF3tn+pUjKaNTLDUdOorMvCByiaAf903FjdePwIB6WVMAyQr78XDcOz4Edh3v90lf7q2QXMLCZK0irJfDZm8H0cf9Rcs+XQV0tT1BAAinjROP/NoXHfTRfCR9s+qL3YYK5ansfdeR2Lr7Wvw8qtTEY2zrRPbX7AgjaE/Oz2vWSGeEXQWsxHaVgSj7n0SN1zXVCROinUhgy5H7I5Hn7hXCoTZLYrEFQhHZax+iaD3xWtSJI7vw7kiGGMEvRfO688IetaRmbEOzMQVHPeBKn2lPsUkR/Lcswdh5qvvqpIQtzCtRiZfFvDJ528gFGmq5C6VXtkVwMk5K86Ny4Bgrr9WfHdyln1a4ZX0aBpdJgfZRJ75Zkw7WDD/Yyli2NTdjwu0gKcm3Y39DtgNeYkuF4RKLpWbWcGcOZ9pRjFjQi297NKrMfaxmWpEOMZRKAbcfMu1OPCgfdBpo2os/uA/ePKJp/Dk444B4BACioX3/MC8hROx6WYbCa2f0R+RplQL12JxTZqs/HbUHHTtMSpV3S2/9LVnFfeTTmAE3Un3kDZrauiYKu4F40Eum4dMA4HUMzVmbrrhLjz04ASNCnKdFhTQRWIFPDD6Ohxx5AFaMCuVQijCllDA2tVJnNWtPz5+b5kUH2TuqubC53FWzz/j+psvQjK1VlrfMUqTzio9mOkQ554zTGR7yeXd0bcfUypysPJafE+KzjTmBBgPHXK50sV9wOFH7ooxj45CMkO6Hmn1Zg3asv8+W0znkBZrJKX0+ZcnY/MtOyAcykrFV64bgohwYGNcdMGVmDDuWUinP+na0Au9+54hij5bcOYm58d3367GwQecomDCiaDt9NvNMf2l56Rdn8+fdfJ+tX5AKgFsv3WXJucOxcxK21cMRO9+p8NiHQPHqNZiidrSjsbY/Xc/gpuuHykP6tJ1b4x+9A6EIkrn1lY47C1toXZtCn894SR8tTSHiVPuRefOvxfwyOtMLh7Xm5x4TlEtOhy47pj/SuaAFlVqcgapFEpYTmVAtXuVmrWpLXdUkBo900JPxfuXdmaQmhK657TdnhYgXf7dGhx/7GnCXhEWAnOZnToBcl8Jt+k633qbGtx65z+x+x47obomgrW1q6WopqmQbnIQWWckn43gkouvxLgnXxDZsh7GkPP7ov/AHlIwEpbWFvFZMXy9dAUO2v/kpqgoI2u7bYMXpz+DZG4VguEmGdHBNn7cFAwbfHuxyKjsniBwxB8PwYsvzcGxJ+6Jc87ugb323Acrlq/AKy+/hksvvl3GIeQuaiIfUNUhhGnPj8c2220irULJrMlR3xUCCEghJZ7SMWy1RWene4czE07laNY30KrhXL88a+gvU5ZPwNJ0HFZBfn7aTImGSsBKukIowYwAvU+/M2D5UijQsW3TgaKdMZCP/z/2vgJcqrJd+56OnZRKKaCIGITSKaAYdHd3CohIg4CCSKd0lwqIgAoK0qgIYnfHJxKbndMz/3U/z1qzN4jfp+d4rvP//8Wc65wjsPfMmrXe933qDgwd8gR2v6xFuqnSzSu4v151HDp6EuMmdkebDi0Evv7pxz+ga+d+yEmnRZXsGY1FAAAgAElEQVRpL0cRqAjGjH8M85fMR73696J//wEoW7YsfvnxF8x+bhFe2XE0tyA2xLtGjemLAYM7IhTLkUaNlRM2ivtZHLDFvLh0MRsd2nbG519ckGvjkbB9N1Eld8BhUxcMajPweHxj/xEM6PuMLnPjrB42og+GDqc2hPJv1bfcjUjIgacmzse6NS8aZ4r223iBTZo3wO7dBzDyyQ5o2bY5bryhqBQm61ZvwLrVe68oLPkcatWugLXrlsLhpUZENixsLIvXukvOO1vMJfoC7Vr1v7JgsgLbdixD5ap3avMtjoIzpoPSfMxTxca1Woz0Qw4s88vm0XIx/k7pVjxzvXj9tQPo13sSGjetgmUr5ghs3eVWREoskoDpTy/AssVbZNJunhUMX42b1cH8hTPkHOQkWnj3AbrIcL2SSmUTpB2pO6JVErJi32tHMKDfOLlP0thg6uEAHmxYE6/vO46Hm9yDoY8NRtk77sH58xdw5K0jGDl8Vu7xJN8LSEqy48jx/UjORypkruBMIByCgxawG/di9KhZqHv/PejavS3uq3S3UAktNgfOnP4Ia1dsw27msoJoYONcnTDKVyyJHa9shMURQMzqNwp0K6yCYOTPKgf9Fqq4cw+ZIDLZi33Rf3BbRK1BsEBnMc5RjSAKLE4M6Dccr+89qxPxmAN28S3PQZ36lbBq7TwkpdhwOeuccsDD/Deee1YcPnwMfXqNlXv11JTH0KNXJ2n6C0UuCCxbugYzZ66Q9XNPhUIYP2kMKlWuIPtF9CqinOYnAGE7unXtjUMHT+sZx3hJZE0UuLtcUeza/YL02dkYpmikiKeGXfj4w2/QqUMfZGaEJR7fVCQVr73+AvLf4EbMkin3TfR4PAUxevQMbFy7W/JAEz22ftN81KpXSWKmxRpSITerF7//lomG9VrErY4VgUoRCOCr78+gV6/uOHL4Q3UBtmtzQl52oG69e/D8svnweHnBdF9RK18OIXjuiVDs9df/2B24XqD/j93a//zGMqwl59lmqFZS0CfqRveuA3D4jQ/i/q9SyMUnd4elUFRoNid/Kuzxh9cfCoZrTXeisFHYDW68ffxzKdDBIoABza4iTTzUnxjVCwOH9FFeYoTFFs/xkEz2afFsAJI0/TQnaSJ8xq4uxxdeLF+0Cc/OWGJMwIwDmIm1Bdj5ygqUr3i7TuNt5Naqz6JyH2mXFJAJ10sv7sbIobON4E/+Faf5OfAmAUdP7hARO95Pev5uWr8LkybOxfBRXTFwcA9Ybep3bXJGOZUWFUrDkiNKDroU6LxuF5Yt2vqXCnSBUssg24APMrTEC/QBOPzWB0bAoagNnxsDTE/0H9hFmgvXeHKahBv/Yha15BHxutq16Y4TRz/T5M+AzlscLNqC+PqHE3B5KPJEcRIDgUCCqbzMdXKlqAcLbm2E2FXtNEzuMn0wcwzhEk3+TDEggvelQH/7S7Rp2S8PnC5vgX4XIhb1rmWxKEmKTB5jEvx4728sWBgXzqdj9rOLsWH9DuSw6cLvbUDAJCIb2oNl7yqG8WOnolO7HvpDottgQyAcEYjju2deV9SFQNmVoyeC4eKZdtUdvmpfxJg4CIJCxdkshr+4JWbHqbc/Q+vmhLRpoSN7TcY3VHFXmzUp0K+ideSFRPK9yVXzuJNlXVar0gC//ZINUDDI6oaV/qvIxiv7nkfpO24Uzq+oWGf7BD3C33l2+kIsW7hVigfCN7lO3e4oGjWpg2fnPiHriOr67K5TFZ5JyZn3vkCbFv3wSJPKWPL8bMBKi5cAHBZy9CjaE5KEgDoCTOg4/c/x54imQ+curWAVNW+1PCMHnM/s+SXrMGfGekTDhA7yPkRRt0EVcTUAMhAKq12SzZqIJfM2Y+7slQgGKFKmKI/de9ehfMVSiMKHKM8dNkaCVjjtKejedTDe2P+uJmO8NRZCLAeh/6BOiESzkJKPgjQhVVS3JIm6ryRtQj/QZTh2XH/0GdgWFptf7Ot0YqdexuT0xSJeNHukEz79+Hu1wQGw5/XVKF/xNhHCEQgn7awCUaSmFMLBA8fQrt0IbH1xLqpWqxjn25MrzbUllj2iaqwCiHxx+k71ft7fvEVW7vn89wp01VGg0rIh5mcoyys3mt+BhbhOiExkkFJalCeuCAilX4iycsSO9059jG5dBiP7st5nFqjahzGTLXIuI4jw/a2EWPZAz16dpCFjsRv+9R637Jkom3gWFxYvWI9Zz66W+xCierg1iv1vbkfZewojEqPglIqi8RkQtTFk4Di8tvdY7sQ4HMHosYPQf2hHWR/ChRZRqoCsofJlGsenoHIvjaJ3yrMD0alra3g91BXIRKJHlYs3r38Zo0c9ZxQcJrYTWLFmJuo/WEUarGwyRRijKC5Fb2QW6BYXbilWPVcc1PgsKQoGdpO9xuSX6DNVd1aEiYIPeGDZ8ctPF1G3RmuZ9sYLdPA+skBvLxx0rn+TwsQz0m5NxZZNL2OswYFXUScVlmSRtnffWtx6+40ioimq3Dk2fHD6G7Ru2htOsRDUZpGgchBGvYfvwqo1Cw0KSIRVMRz2ZNSs8jB+/OFivCnK66tZ+x5sfnExIlbaktkQjobhcbmRlRmANZSAvn2G4ugRtbdksZeS6sKJU2+IJ3wkRI0Lh6LpwKIYqFDuAdFzENG4EJs9UWzaNh+16pQXLqvLRRuuILzuQti76yT69h4uuiKiVUnHAI8LvmAAe/etQvn7yiAzKw0eb7IUrr4MPyaOn46d2w5KQ4AFBRuZ1JnZ/8bLuKm4B25vDCEZGWuVKYUKHFqgtxyea/VqoLa27VyIytXKynPVgpoQeI0LGjdNdBCDigoW6iuq4J0/LdBVuZx7MScLaNemGz7//FfMmj0eTVvcL9csfvWCYnHj3K9ZqF2jkYKCLApDluaSAzh2crfkN1ErhfKIw9f8JUgLRcZ4IrfCqsjORuR3X/0L99dtAbuVAnKKjBHUQAyYOn0QuvfuhOycy7J2eS5kpWdj+4uvYvKE+QYPnjoVan+5fNUc1GtYTtAJ2dlKafEmJeHi+WzUqNwM3bt1wKjRw+B0RZCRdU40B3h2cL04LfkwsP8ovLb7hOSDdtqeihAwsGHLbNSoV/FPCnTeXu5FtVn7swKdMTEoyuQsdGNwWJ24eD4HD9RthYvnOf5i/sGVQN4I8PEXb8Lm8MGTRHppCHZwEEFtJjfeeec02rQcgQoVi2Hnyy8qgs+uYqkJnvyYPWsB5s5Zj959WmHchGHS0FLdgphoKrmdiYgGbSKC++wzy+ONMDM+peZjrrsNZcqWUOtVCiO7qc8QweXzPjz6cGuc+1V5Fh6XV2h7azcsQDh2EbDTYYOuB6RkuPHee9+idbNeYgGriVMUyakWHHn7NeQv6IY/QGs9OsAQJefBkyOewo6XDsg5JfuGSCAAS5fNxICBo2SrCHJChfHj6NkRT3TG0McGSP7G52YiN0zNGv75+ut/7g5cL9D/5+7tf3xnQSfF7Cwp4CC8mh2siAcd2vXC20coHGOTCbuNk1orLcGAH389oQrFtOIwJiPX/iAjKfkPV0EYPQ/CE8c+Qsd2QwR2KEWVFOCaoI0d1wu9+naTIk2ug8mhJNgxsJzXokknRTpF18l8nPsc9WDZovV4buYKY3qooCx6kPM7vbB9ESpXLacq3C6IFYRpW8UCnQUO/8yEodp9DyErgzWS2k/ZHBR0CWPGrCFo1aaxTKqTEgugQb3G+PijX3HsnR24sXCyJEVywHFCahSlMh0WuBwn6NoNtIjI3H8o0Dcu0Qk6eWKcwEiBrrggYgaYBNtiiSIS9x8L9Gs1V/jUjamjctgIk/PKdYnw3FsfwGZRdV49nMOg2PHX3x6D1e4TmLdMZxxUrzV+Jp5EXFkgEALLbqg5bfMFqe6rPqYqzsU1yGTUUBCPF+hfoQ190E1epkA8zAl6boEe575bVBGXasV8niF/RGyUKPa2d88bOHHyXRw4cADf/5Qmy6dCpZtw2223olWr1qhZoy7OnvkCzZp2AL+arjcVlqtSvSRe2rVJlFrZWGDQZdBgAJLC24TOmfsgXqBrYDOfP/feFQV61I5T73zyxwKdWY6V0LDDsgZkvV/hk5ubvEkCJ36+VGmll7MTr+09jIF9xhgTIE32rNYA5iwaixatH4TFGjAm6MmCashID6Be3UbIumx0tmWfaXJfoJANbx3bgYQkFRIUS7OINgPWr9uGOXMW4MDBvfAm2GRKL5Ywl3zCJ6WATO+eQ3DozQ+NvauFwNbtc1G9ZkXYnBakpV2UZoGp0Pvdt//CQ/U6x3UkxLXBRQTMIlSrRo62Fo0Xfs9G3RotkJ6mSbo0NmzAF18fR0KSVRITNoIE+ikCck7s2vkmRj4+RaGuxv/mK2DHx5+dRCiSKfBOJvZ6yHhRslj9+M9JAiQT9IHoM5AFEAv0XIoG4a480ziRKVmkVvz3XNQNCETw5Nhe6NS5tYgXmVPhrEyKCSXi4UaPYPyE0ahcpYI0hdjkE5VyiyPudy1b0OCEUkSNBRSfuWgdiK2YcSZe8f+vPpivbqBe+WdOLdTvV1WLTQVhtd8zYbjG2EvWo9pv0itarPViAfh8fiQm5JcG24/fX8TAAY/h47Pf6V4SnjUpLGxQUGTMjiAzbNYCdqBjl4eEm07Ek9XG6UlAmjaJQhtIQ726TZB+icgKhWcL2uvr9xC1ZMDp4gcEpYGU6C0g59iaVS9g/NjntFAkayMCJKUCZz85IkVcYqLauvF7elz5UaRA5ThfWe63DXjo0bqYv3QqEpLtyMpMVwoX4ctwIutyFOXuVosmEwXEePbkuL4YOKQrYpYsgfQT83Rlge7RAl38oY1nFJ+gd1M4Lq0so9oENJ8DC3xRpo/ZYLcmo2TRSlKg8CUwdCnQBxoFeu76ZHXJpjEpWWfe+wzNm/SVab9MPK0WRKIxzF84FY2b14XTHeLs1Div3YiFvCh9S02dfInbgirjcx/vO7QeZe+6Re6rTPipqB20Y/WylzBt6rwrpvS0kfvy+7fiBXpIVPRJw7Hjw1PfoLU5dTbuR9Ua92DzS8/D47WKVowKZVHTIgKnPUnOlf2vv6M0CiP8dOzaELPmTEJa+m9ITaX9ZFDoP2dOfYuWzXroDTLOdf7OjFlj0LZ9I1gcFBMjjJ4N+zBcVicOvnkSPTs/qc0dJxugOmLd+fIqVKxSClZ7QHIqrkU6NFy7QGeAUKTItp1LUbnqHZIjSIFOGDwt0QwBs79WoJvXb+xbI66LQFzYjozLIZS7+wG55s++OAGLzSdnIZsCorhuTUB2VhQtm3bEF5//okgCoQHRdQMYP2kg+g3oBthDiphyKQfdGqMzgUMa+qSaqGq4F9aoFzcXryiUIaeDezkse/LRRvdj3sKnYXPRv577OCQFWzQYkwlr9SqNrnB54DWMeKI3hj7eCVFkydnDM+1yZib27tmHA/vfworlK3Ep7aJ4mzNPoEq4w03YuU0QGN9/ew61qjWXqbEBOhIEzNDhnTFoRE+jQNezizassmfkyOQEvfY1Juj90H9wO0R5zkfscLqonp4jlJUE2hTmWLB14x6MHzvfaNDZtaEfCmDeovFo2fohyZOIgArRAs/hFaTfpo0v4omR87B6zTN44MG6yrcWH3TCzy0Y/eQEFCxwE8aNf1LWSjBKOmFAdKTyJd8gWhanTnyIjh0GGSQ5bTqZZ8CKlTNRv2ENuD0WXM5KE7G69PRM3FCoKGZMm4tFC7aqzouxFyZMHInefdmwzITNxfM2oAV3xAGvtzDKlC6PrDQKVuo5wX0/blI/dO3eGp4EizRTZC0gAauXbcWUSQuN1pLmEPyfu8sXRRgBjBs7CdWqVUdGRhZOnDiBZ599Bj//mIV1m2aIwCbPfFK7dIvSlk191a/brF0dx//ZP18v0P/Z+/m3381io1VMEA5O/2I2OK0J6NppAA4f+MCwOnNIwA7HAsIz+/DTA0hMtiMUpepjHoijzlSv8fnX+Ls8sEqBLEedeP/0l2jZvI8U6DarWnNIYmEBxk/ogz4DukmSxwmKThI1MbQKH8XkMNv1CiQ51uxEYU02rFiyETOeXq0JE6eWVHgm/9cJrNs4C3XqVpUpUCDsE0EiBhseAAyWCtNUbveYkVPw4ta3RI2e3tjiA+qO4tbbC+LIsX1Iv5wpyrmNHumDJk2rY9HzcxEMZYpavahoBg3LKFHwZDKjn5FboLPjTYg7J+hGF1Q6uLTp8KNO/Yq5EPc/FOisQxjczQK9b54CnYUuqyhO0PNA3IXDn/dlwFiNZ0k0g/CpY7yPtN8bhjf3nYoHHoE3kUjpAD778k0R9aAIGIt6FiWcjOdV2c9dI0YiIT7RapchkzpymII+mahyXQoKQvw22c0Pi+ifTtD/rECfZ0DctUCR6UCMNi+EkWugY+Hvy6JrgQ0eV7IgNoJM6m0OgVZTiIYwaJPrRIG8d05+hC7tDc67RAltCBCNMHh4L8NTm4WI+qDL1NZci1fcXvMf/kqBzgk6bdbyTNAZBS0RfP9rngJdrievTZ0BeTSmxGwk0SotPc2PBG9B3F/nEYH5ipVhhNPXKIqWSMSR43uQ7buA1NRkBEOcqtiwd+/rGDF8KiaNG4mxo2fB43bDl0PRIarGRjFqXGcMGdpXhfFiMTjcHlxOy0DrVh1QrVo1jB33hPLSQukyfU9wpSI7izy23/Bg/S6gnbMUEhYVCDr+7k4ULpoPOX4tNPliYSeZbNSlBQG77U420gyNimHtMHJkf7GPIi3ipRf3YuKYJSo2xJ912HDH3SWwb/8u5PipjAvYXeQyBuAQ0TE3Dr/1Hjq2Z6dei0VTEGrJsnFo1eZRgc/T+kmsvqzJKFGsJoIGH1fOqT+BuLPZRzE32hBFwk60b9kXZ898C7uNKs/GaMYCpOSDiMU1bfaouF4Q/kgrRm4fWjNmZl2QiQqn45LQ0vPZ0A/hOWx68Yp6tk+tM7VI15Qmzwzoyu3+B4i7+c9a2WjRp/Y2pmUcG0mCKhKbPHOtmcRBE9Gh+16t8SzCAaavNfUfeI66HKky9Vm3ei0WLVqCtIsqGhS/VNJq7NRIoZWkTt/mzBuHVu0aCzQ3McmpfMvsKDZt3IHJE5ZIMSDwbDvFAIth/5u7pFhi3OAaEIRHSGGg7759Fu3b95ffoSQEwwmPm/Xbnkbd+6vJRFjpSJwauXBb8dpxWDOvKxyJYsLkEeg9sB38oXRYLRSXcwpknJoVtlgCmjVpjw/OfiP3QX8njPadH8LMWZMRjqrSv8VO9IA5QbfBaslToMdFSui8MUAn6Ba1ASRFQ9AiNsN+yZ1goCZ0wlWyaPV4on3tAp1LIgy70GuUVnX61CdoJbaOBiTWCK3bXlyCCpVKqbicjVNSPlcPwn4nbi1aS2hjYpWoARfNWj6IJSufxqXLv8g6lHsYigokedG8dZg7e5k0zvQea4z/8bfjCENtDKyEh/uCSE4qhL5dH8fuV47qNRlT7mGP98WwUT2QkXkeSV61kRO6m90pCIRFC1bi2ekr9OcZ8ggwiAKnz5J3napFDZEHtmS8c+ILtG7RJz7R5zTX5/dh60tLUKfefcjypatNl9in2RHM8SHgs6D8HQ/D43Yhx8/pqZ5ds+dMRst2DeAPpsHqMOk5eSfoH6Fdy2HGBN0o0C0s0JehcrW8BTpRcMYEPa6vYexLmaCbL1LR8ryu0HnRGEWIPa0hZ85YiNWrdqJDh2aYOm2SNE2zci6K1Z3weGNOuF0peGHLyxj22ESBRPPFx8r9VLhoCt46/Cpoqx2OZAvSkPHRwXVANCAdfcTmziKQba8zP4oULi98b0E+ONRRY+z4Ieg/qAtygqQSEj2nCnJEGPBcbdigNb747EeD4kHkHNCmXSPMmj8GoUi60XAOwpOQpBBni06YaaeakZ4lZy0bidrAsiOQHUZqcmGULXMvsrNiqiFAhJQV6DugDUaOG4gYUSkmYlAK9LwQd933aoGqAyNq+LBAJ20mQkg/hSUdelbQ1YjUrUC2FfXqNkbaRZ53Zi4A3FqmIA689QrC0SxpjlAsVl1G7MJB/+yzz7F//764FaLYnjLrsbtFHZ92puR4MxbwTGE+53B4kJkexMULWWjRuD3O/ZYTP6u497k2e/fpgNHjRgh9JzvnkjY6rVZDYwmoXrkOzv2qFyp7MgKsXbdIxA+pdRO1+OV5k17E8zszK4z+/R7DsUOn4+KGog1xZyrePLgboXCWOqGEgKDfhvWrXsK0pxbLdYmbCQ9bWxRFb3Zg775XkJpKsT91OOF9vnz5EhYsnItevbuhUKH8QsVgXmkW5TwzzebklQHt+p/+yTtwvUD/J+/mf+W9rAoxdtoJq2L8dWPUyKewbdMB4QeysxoW0ipVO4BDx7fi5hIFYXXqRJMHi/yDcJHzFuPmf18tbmImjCpwYrcov/v339JRpVLj+ORW7JeMwDpoSDuMmTBc7It4sMghIurJIdiEvGpCKqmsbby/yd0izDJK0bV1mDl9vXb7Ley8MbQxOwP2vbkGd5QtKYVEdiBTEi0W0uzWqvetevAy8Hz9+U949KHuBr9Iw6M30YEcXwB7XluLcuXuxvTp07FixXbMnTcGjZo9nAf+qQkvDxZRdA9R5E4/g8IxourJ7yM+6Fv+Q4HuExSDiPgJ6tnwFr2iQOcE/X0D4n51gd5FbbpMxIHcVJPrlgtxz1ugE6LY+NE2OHvmu/jUhEk7JyDkN3317UFpInBSSu9j3i9ZH3/Gj2Z7Q4pZMxmhskDQ8JHWhE98rP8bBTptxoL0/I6F5LooJCUdawrO2RwI+oMSQInF4DMmfDgzMw12N4taereGRcV/9owlmDdnveoyxJxwUFU+lIXXD6xF6bLF1QtZJh7qz2xOt/TvzCm3pJ/GLjULdIVaXzFBJ6+PEHeZoP9ZgX7UmKAb++sqbqI55WZRTNgvEz7SFHKyYlixfD2enaY8aJuFCAZt3MxbNBpt2j0iaACbPVmaK3Xq1EHTpk0xfOhQNHywCb79MiO3kLICiSnAO4SbugwoOcW1PvoEzZsPwMGDG1D85sLybxR/kqIzg5YvXqxb8wKmTl4aLyJIx2MdTlkD2c5XaSEJ/M0QrtEDwLiVMaBGnVJ48YV1YotGq5s+vYbg0BtfwmG3CO+ZEFhyFgV8YPAh42hqQyJBuHpGQWJOVLmux03ojm7d2+tZFOGZx+TFi1tvrn9FEiQF+rih6DOwg8HxVY9kFujmFNtmScTiueuleNCCgyrVqlbN6YQITuV3YMiQQejZq7s0iYJR2vOQl8t/D6oStdgeJsltIFqFkzomqYTSa1OMTU82dVRLIy5ccBV6QxqchtZHPHRctVel8cJJb5ST+2x5htwXVFHnxCog6oHmBD0vmkNjAtc/p910F+B7ud20XaOfdop8DybttPaaNGmqiOIJIIT0RGlgmg+ZDVk2MazYtXsrypQthkAow4hb+dCxXR8cO0I7H6J9CAmmgjLi2gPmd+Mz5DuyYBBhMf5/FnFGg4hI3aGPt0H/Ab3kbDDFJe22RJS4qZosOqddBSf5RsNH9sXgEV0Rs/rks0k5cNqc0gBg8dqtS38cOfye4ctMNE0M9z9QEWvXL5ZpoM0eVqFl6hQIxN2uHHRzgp63QB9HugXP7LwFunLF2YjxOHnOMU65EPDZUPbW2oZvOBvD15qgy+qReKPrxIGTx8+iY9sRUsQ4xGVBp+FbX1iAmvdXgM0eEt/yrKwseMjrCntRqmhtuB1Uf+bzVUj9yCf7od/QNjKhlXvicMv3y8mOYf2qXZgyWSfoZtHDffbdLycQimVok8/llgI9EnKhbMn74wWt+fMULwO50EYIl+NVj17jrDUgtGbvmQW0C9i0eSaqVqugdAuXS/QIjh3+EF07D5V4LuwcmYoD6zfPQ/Wa5WAh3zUaEhgxXy7q9YSdKFWkjnwHwzxGitjhI3pi6OPdEIllIUZdmbiaO9vm5KB/8CcF+nJUrlpWOMFKrWCTnWK6XHKmAKb53cz9rM8vLjWb9/zP03SjvgCbYXXrNMQvP18UCkD8/DTPURZNtIT0mxa02jRX2oLRgLMBL+1YgfKVyiiSIkZxOT5wu6DkeB1EJEm/jvo8YTduublSblPLqS4XLNAHDe0OX4gWKryvasnltFETwIXuXYbh0IF348cRP6Jeg8pYunIa7M6gnh8+H/yMy15y53MkT+P3JDon/XKOPFtO0MWL3pskDbMunXrj6OGP47QkNiCq1bwT619YKvv37xXoA9B/UFspXMl1VwFaFVt2cTRP7++gDYsWrhBleRdV6kP0tdcCf8HiidL0FZG2KGOKBT/9+Dvq1OqEOXMfR4eObZCVfVG0lqTZEIogwZsk34dvwDzGbIixKZWR7oPXkw89uw/AwTeY72mjUlBI4TBq170XGzev0Kl7mE3fiFgQpl/OEmrDe+9+gk5tH1PHB6vGzPgaMZ1Y8lK9TeE/g9UUF4pk0zwCfPz5a9IAUrSVW+7FmuVb8QxzDukB6DDB7gpj92urcFf50iqqaFdUqpkjk2oqMVKoXxwEKcLEamUzhPXK/90OJvFF/P/wf1wv0P+XH144qhMOp4Pc6RjCfgtWr9qCZ55aLeIvhKdEYhGFuSOADVsZuO6WTiotsDjZ/WOBfo1CPV68m1gyLdAttAmjkIbNhbvvrIpMQmmliDZsZSzAw49Uwcq1C+ELXJIJuhQ9FrUnYWCkqrZyHv9YoHMKSAGrpybMwOrlr+qc3zwkKGxkB7757ogER5stJuI5IvZlUY9PHroMCJzm0SrIDi8efbgVPqJSp8VqdI2Dkvh37dYKU6ZOROnby8uE78z7ByRRZDIoQmV2pwQTdkBV1dvkCKqy6xUFOifozyzL5bnmFYkTiPs1CnShTZsicQkGxN0o0KUDrMIcOkFnspdXJC536srT3awr+R1lCmGlF7Ybd95RHdmKzpRrc7gYoEKoWayaM98AACAASURBVKcsXn5lCzKzLsp969ChC04e//mPoIo8j98MAmZBxDe8/8EyWL9hJZxOBzIyKT5GukNeiDsFhNx/nKAbufwLO66coHOyzMM9KztdpvIsOvn86T/OF6GUTCxCEQqgBOGmT3iMmgtheWZeT6LYsrVo3BnffHVep6Zc8RY77qlwK7bvWYVwNEMKF05xVNnW5B8ba1UyyCsLc7NQV6qGyUEnxUHhW38s0BXOKhsDMXz/a54C/RqFV26zhRMG9WWnFzWf4e/n0tG0SSv8/osPFOnj+3GdVq1eFpu2Pi9TjZjFjbPvf4w2rQbgwKH1uL30Ldj+0isYNmg2PG7aD7KRojz9mc+NQYdOLaQJEo5aMGbMGPE2XrR4nkz7uN5NuDUnDOQotmreDaff+0ySQnNizUD/3U/HpVOu4lkMxCw4mfwY9iqhKBISOeW6rJMQu4G+iPq10LG5cDNhiQZtU3jY0Qhq1a2ILVvXItt3EQULFsDFy5fFa5acF04FMtO55+2SMLKgZgGakOhCMHxZYJNcyPx5FpTRcAJuKVxLLNOCAV8eDjoL9HZXiMTxrOKeZwFjsyQg81JEGh0XL/i1MJRGoU0aQyxiTbLjTUWSsfT5Bbir/G1CDwiELhkqtooWYpNDJukxTjaUh0weI1FQWZk+DBwwFG+9+eWV0F1Zh7lFTLxJ8W9ikGm3xR8hZzUkRTXFnu7B888vhsWhll26l82Eid9J1zsTUBb05IWKAB6nXlb6FrNRxuvlBIjFsAuvvroPzzw1C99/mxHnYBMuLpcthQqh7g9j0pSR0sjIzs6GJZqMMqVryb7kWcUjzu6KSoxav3GZFMHiQsL7HOOkl8/DKkKn5OuzgciiluuENAaHl80IXqdafElzK+xCqaLVJCbwA7gPGXfGThiGPoPaIRjNQCxCLq4TIQqDWd2wxZLQuVMfnDimtozCJ7bEULPuPdi4eZkU6OKLLAk6bRv/rEDXxvfoKwp0QtzVhlSaIDw/hP+rKDhqJNxavMp/hrhLM0RVvvl93z/9Kdq2HGJAjFVjxmqPYduLi3Fv1TKyDzJzMpEvtQACoSAskQQp0CUWGFQEKrlPmDwU/Ya0RWb2b4JW4nOn+BYn1s8v3IK5s5eL2FRuFQb88K9jCEZ1QkrGk8PqxtkzX6JVo35Gc9GLACEXpAmMHYRufRtLAwBhIiPCgs5QpBGbgURKkUvu0emwRS3CuFfEcs6wvCQy6sP3v0ezxn3i601oZrYY1m1+DvUaVEdWDh1JrGKNJpo4sTAsMS/K3FJPECAmB51n18gnemHIiK6i0k8kFv2dWXgoxP2/W6Dzfv3RVk0abHEE4R/56HZrCl7dewAD+qn4mIn2UeX7XMSJWuoyHurUnDHS66WDTUgaFE4P0Kx5Q8xb8jR8gYuwEKLNNRhza2FuICjYCCbFKZBtQamS1eBy0CZPDx0iMAcP7YlBQ3rC7tZzQ5u3IVijRCTa0av74zh04JRM9tls5ateg/uwfstcRGKZ8rO8rpiF56UPVmhexcYzkZikT/H5ByNBnDv3Gw4ffAubN2/DF59RldKwSuRtigF161fC6s1zEaNl7d+aoOcW6ISX8pzgi7ofHidt6ILwepJE3LBOjUeQfhlwu+zw+7TRWOq2Qnh9/07RUGATlgU6eePPP79O1OVvKlxAtI1kT9nsUqQztqWkpIgGCvMSIgbEztcflfv99NTZWLtmG3zZSvNhp4wonxuLJOH1fS8jKcUOt8cKfzhbECRcm3zmbmcBzJ+3HDOnrdTtaAgrss+wecsKEU+2O2PwB32yN9n8EHtgq12pTqRvsViOKNzck0S74hxxXCK1SVAyMTdWLt0kBTqN5SIR/l8rYtag7Htf6JLqGAg9k+vOi4yMDCQmUahWaVXUvWFTwrT2M8VHrz38+V8uqv4/+vjrBfr/8sNkMGRQsorcLH0jYzK5a996hMGDY6uawh/sZOVg+KieGDS0G+xOnyobkwQqyVheiPu/gbXn/b4xnWSzeHA7vOjXZyj27DKEmkQZllDjKEqUvAFHTu5BFDnK+zE70wLPM+0xmDwZMF9pBmgBRo4UC4KmjTrg9Knv1DYspEkNC4Hqdcpg566NApsUOBGFe4wCXflgCqVhEskYRMX5jeu3Y9KE+dJ1F6E4CvbYY2LTNu3pSXh85ER06/EAnp4+EcFIjoqpUKXcqkU/iwDhu7M7L/Q1wihZoDtyJ+h/KNBVCEdU3P9ygW5C3E0+tAnRokgc4ZIh4UDqOONKqGp88CvXp02Uzz79Fo807KVJfp5HzMDbvWdrjB3/uNjCMCkaPGg4Xtt7OrcgMJ/7VQW6wA+NySWbGpVrlMLqNcuEJ5yaymCrUwUNZBGFuEddOHXyK7Rp1S/eoTcnqlcX6OwGc9LH4ocHvcCCYRcoGosieroy6LCI5bPhn9kcYDDwehMQ8Mdw+VIAFcs31iQuwmmDerAuXPwMmrWph1AkQ8WNwrQOU+qFKoyaxXreRZ+3UKd9oWopEG4uazJeoFPF/RO0bvGYwWM1YNdxkTijQP+z88NAQ4gFWzb5/B5BDqRdykFyEoPyUsyauVqAMfIy/J137FqCypXvQ8ziQu/evWF3RDB33rPwuIHLaTmoW7M50i5wwskOOXlnURS/pQAOH31VntG/zl1AtWpNsXPXAtxepqQUOzfeeCPIjeYkwO1wwu+LoWfXETh6+KwhNpg7Ef/+5+OIUXGbFmwyjaEKPeHBfm1yRCz6fKLZcm5l5fiRL18++HOypIDiXi9WpLIohFMQiM+biSSTsQ2blsvUgkroSakpyM7OFIikcleTJUngupP9bqfQTTa8CRbk+DLkM1mc82dd9oK4pUgNgM1FUV1WMSXloJsicbpB5NqZWNA+yJ4AW8yDX34+j/79++KD9/9lUG7UOtIkHSttRM+1paueRr0GVeBwqTiYnBGSmCm6hGcY1w/PaKJ+RLDKlYjOnXrg+LHP1UosD68+vlxM1PtfiD9M5tkMMa25+SsNH6qJJUvnwurOFiTOFdWWfnPjr9QWh8Uk7ZGUQ0q1Z0UQuTyajFFMKjkpP/718+94fskarF75ssGH5JmuTSRqDCSkAB9+fAKhyGUpiP05NpQudT8o5hsJMQn1CqWoRu07sXnrStmbAi8PMZ7YROyTDT86avBaCA9lY+bixUsoUDAVOcGLQnFS4SblHbMhWKZkDeU0i0K8ageMGNULvQe2Rf5CXmSkpylCwOEGC79o0IEe3Qbj0MGzuWegBWKTuW7DEoSjbPxERO37zwv0XHE5hbhT2FMVkkXFXRrIJlVIm4bkQ7udqSh2Y5V4sm2KRP1BJE7qOcLq9bz74OznaNlksAEvdsFB3YGoD7to81fuZkGYJaakIi0tTZaU05aM24rXUE0IvqgjwEny4z0xcHgH4dmaCTTFsyIhJxbO2YhZM1fqtJ3NFE4/o2H8/PtJmaDzO/kCQSR6UnDgjXfQrd3jRlxXzDUTdYr59R3aQsQbmTco9DdFigE21goVKiRNdTOhT0hQFBW1YngeMs6zmUr0yplTX6NNq4GwCRycglmKFNy5d4GqxLs8Uphn++il7kaU9mMxL0oVoSWsBRxwmN99wsRB6NmvjahYs4EimgRRNhdNkbg/m6AT4k6R2qs46NLUyWshmbdA56caCJgrCnRzw3OtUk03AePHPo2NG17F4iXPoFHjhobgoxHAbapRkpzAYoj7IoC3T55Ct87D4ueG5ixRJOez48CR3UhOtYnzBAs9fgYbbRF27mT4YZWBCCJO3FK8Wu7ZY6yPCZMHo3ffTohQPyXGmKAq4gmuZEEmtW/TF8ePUpfECEtUyK9TEes2zxHxPT5jnhtcaLL+2TCLAB53fkEevrp3Pw4dOoT9B1/Hud/YDL0bLVu0FU2Ud9/5RM4UEcCLAvUeqIqVG2chZsv8kwLdpSru14K4D2pvDEnYgPCLCCifd8ivlKZLly4LSmj1yi14aqKBFDNzH07RFz2F1m2bIDvnghSkVavUQefOXfHYsP6GpZgWpcFARIZD58+fF40bOgxJ0cvGZdQFpy0Rb+w/iu7duE+Mk9K0eowBGzcvRM3a98LujsLnT5ech+9DFIygG6nPtHQjZs9YKdRSiZeS6ALbdy5HufK3w+MldZT3Xp+VNNs9FE/OgddtNLO9qRJ/KK6YnOKFP5BpNGc5OHOIBtTM6atF64rnI5tWEQTw/a9vwe4Jw+/X4Yb8fUSboOLuIxa1ik4wP1tFFK9Fp/0Lwez6j/ytO3C9QP9bt+uf/2EmwjyBQkFNnuxw4vdzmahUvoXRVXbAaadSJaOwD/UbVsaqtXMRs2ZIwObE7C91sf5UzdrgYAdj2PXya3h8+GxJ7Rj0CdcUCJQD+Oq7t2F3BhCx+A1PU4qQkV9sQoivhH6Z0xwW1FZLAm4rWVU4qcqXMyDIiGLq9CHo2r2VFMwSuKOchLjksDETbH4GxY48bsL6bLhwPhtVKzeKC2pYrRQkCUmRnpLPibS0AHa/tgj3lLsdYRCmo9NL8mN5+BC6xANM1OiFR2qTYv9PC3Q5eFUsrU79e1S1mjZiwkE3IO5GxWwTrjgTAk7Q8xboRswTDpVZoFOkyEyujKaG8ZzMAp3wNbc7UbzkN214CePHLtBfMKYmcvctwJsHX0CJUkXgFIVpoH27rnjn7a8UrZC3GLh6gm4ILpnnbe0GpbF+wwopggmp1UPZKNARAb8fYVn/sUAXkUFyw+gvnS0cdLUkYtPFakyO1dabMGQmtwKfIgxa7NjCMgkjXG/j+p2YOH5enOPKJPSmwkl459Qh+MKXkJCofGb+vnrZx7T4kML/StX6KyHuLNDDOtUI6zr40wKdTXGju837/f0v/6ZAz0NV4N7mPqEoEtcQldlZrPz006+4v2Z70R+ycv2JIA1Qu045rF27Cj/8/DPq12+BLdvmoFbtyggGLsuUc9WKbZg6aZU0OMj3FPqLNYIFiybjkUb1sGnLNixZugQnTh6QhhX3rxaodrnHbJBxit+x7UCcOPYBomGTO6/ThdfeXImyd5UQNXhJwEREi0q1Ybmf9JZlokDhL/FrF7I/nye7J2wkeVCiWDXj7NJ/s9vZ2Qc+/fyUFPaKHKEKMRsiakUWDhJqzsLYsHcT6k5Uft4h/EkV02IRn5Npx203E+LKAp3riVNaTlT7oc/A1qribhSphHXS8oy/z2aPy0ZevXKy167ZhIXz1iLjcm6SbyrDm0k/GyfrtzwrCtTiusAGkVOt3uScCucYzUOdXnsE8eFH9+69cPzwN7kBI+/kPG8YucZ+zPvPpgCe+XcChQ1wnVTA5q1rEAKhqtcq0HPfxaR7iIWWVQtzvqQ4Y3OTha3LJRNxp5WCSQnY/9pxDB82BjkZnNrrRQokPAbsfm0ZKt5XRptpjhTcXKSm0TzjFIZ3MICUglGc/fCYxAxCmt2uZEFYccrFhobYbYnuBZFjFDBMEC2NUCxbJldC7ZHmsU6kSxSuoorkFD4Q6DEwbuJA9BvSATmBS6IpoBSOLLGkTPQURIumnXCcjhempoEFqPfgvQJxp20Rxd64664s0BNxS7GqGr6u4KD3Q/+BXYXWQrSXyUGnBWhOjg+JHhZYdKlguzcRJYrWUGE2cYcwIe6Giru4DOh6sYrYqdo4nnr3Q7RuNtRQZeeX5OEQxvadS1C5+j2yN3i9ghRgMxIJKFmYjSoDUs7HZCUtZCB6DmgBi02tMWTCyMaaPQVLF2yWSRqVwE0oLc/Tr388jCiV7R1W+AMheF0pePftj9G68UDYrWycmV3hGB5tWgsLlk2S9ye3nfBfFi38/nwGVNNnkWRqiAiVzMLGnlPQQTzviaZio/7t45+ifdsh0s+PxYj0sAp8euv251Ctenn4g1HhoIcJc48G4aR6uSURxQrWkzXHR8RpI5fF6DF90W9wRynQXR6ifDiZVRsyVXG/RoEuInGLDYi7qZuSR8Vd0Cnmd/93BTqRJgbVRARyVYX8999yULNGc2k4vXd6HwoUTJSGg9ulZxLzHWquRENmc4BoykSUv7sKLvxuIBkNC0zGqflLpqBJs/oIx6jSzaa0McQIkZ/skfXHqa7XlR/FilQyt4poAPAPo8f2Rb8BXUUQ0OnSwkv2YUipA727j8TRI6e1GWa8Gj5cTSDupA7IPg1FEaWwodUptmZff/Udtm7Zgc2bXkJGuv5SufuKiJjafRUqSvHcqWNPEbdVipqe27Xr3oe12+Zco0DnpV7DZs1Y38JBNwr0cCwijfycbN4/CxLceo7Rr533goKlle9rJo9G2JhGvlSkWCpOnDwIq8OHHTtewrChc3HipGoksFHDe8Ock2cW45PqcXANqvAKm4bUq/jhm/No2rgNLl9m0a5IFnn00H04YFB34YMHIllISvbK3mAhTKQZzz6qsq9b+wKmjl8sy0xyWTZeLMD0Z0eic9cWEmOoC2FSTETzIaqiu4yfEhOzw0jwJsveYVxmTsSmmPL57Vg8bzVmP7dO8lyOSERc1BbGdz8fRNSWpcM4Q/RNkKlGI0AoL3Q2CQYVTSmaKGqxxr+/Xqjnjdb//H9fL9D/+Xv6t97R5M4waDEBZr7NYmzqU/OwYe1rkohHZVLEzR8W3vPps6+hcLEEgZlyAiAHQlShnNwwAgE0pocqBkP4uKE6Iu/DYEmrJYXNSJfMxk5sAu65oxYuX+TkmxvbKV1vQuvWbJiHuvXvk8KUiSq5NbxeBmYmTjqlDorojfDFRfjEgVDAiQ/e/wptW/dWbp3DjRAPPguQv6ADR0+8CqebnCtWDmHwwDWt0ES8xKbQGkJVpRse1esc8+QUuT/atTRgmJT4tgDFS3pw5NjePHZLuRB8/QUmeTypaB2hPskMNOzEOmzUYfdIIjNj+nK5t7SAMYW0GjxUEUuWPYfEJBv8YfUi5akcCtL+JglZl3OkcxsJOtCtS18cP/aR2qaI4q9yM4c/3h2PDe8rQiNUspdChD6yMTYnaBdmF19TBhiKzLDTyunUQw0b4+sv1SLHzemVX61D6jWohDXrlmjDxhindGjfFSePfReH7F4Bp/2TooB8R/KJN2xcmQtD5EHstIkNFRNrr0t51B++/yNaNusrkchUG+Zn7NyzFPeUL6lUCIlW5hQqj1UNMQsCCyc/k1ZYyvvTAMTuLaevHgT9hJ570aBeU/zw7QWBOaqNGrBxyxzUub+yKJCaaI1/v/GupZIdRUysdag7oHQJi5CcaXtow3vvfoo2LYcK1UT4a0ZwJ2Lh0y8Pwu2NSEDkvjNtr9hgUNSHQsLN9atIDxZF1HxQEaKnJs/EplV7lVLCZpGBlnx512ZseXEjTpx8C8dPHNRpNZO+mBVpl/yoVrkJ/Jlcl4mS7NLJoEhxL44cewN3l6uOKVNHonWbJiKsRmiz+Ko7KN5DBAQTwCR07TgUB984FZ/A8PnSquWlXQtQuepdgmRhASbJhINnBAXaKHag54nLrUgXm1Pf3+P0inggn9ctxSrDTmoGreSYDlDB3wp88/1JKdgIQQ0JjDkEp6iTR+B25tNGQsxv2MPoGULvX1PckZ/PPUHP4JLFahoTdC3QWWQ8OaYXevZvIZaKrEkInWYzRCexIbCYioZUrJDIBK4zojNe2LYLCxesEHcIM7uiMjDVzHm0FLvZjUNH9sDh4jONyrSBU1I5d2M8y4wHx7+4WtE/Tn/ISyI0V6rVUC0298nVK/gqIYB4kzVXXyRqzWuv9scdYCZYbGCVvvURnDm7VZAxar/mkPNPEADUM+E+lIavS6aUp099hg5tektDQJY+BY9cFPWcI0KQIpIUc6DkzXUkbtltyYZ9HeEFIaFL2Jy0r6NAHyHPCaA6vlAjbDqh0aKWOgUJ8PuzRF2a8YtnusWiE1ByY8uUrCkNOiksDdVuKlt37d0CnkQLfPT1AoTzyviJiBedOvSWAp2FNsMft3D1WmWxZdsqUXHndcUMn3jRxLB6ROCtBCeP3Kv0SQ9H4fJQcbqXcHf5e0zgI6LLoXaD0tiVzyBVjHBfC26VBpLeN4EzR7WApN84178/5FcEhlDMePbFcPb9T9Gq6SCJk2xORqT5FsXOV5agXMXbpeHmCyrc1puQgEBODLcWqyN7TeK+0YgdP2kQevRvrvvAyAWi4tPswdoVOzFl8iK9MNNvPRbBd78cAew+db2ghkLEKgV6x5bDxZqFCb0k9pYoqte6Gy/tXoZA6KKxzzkZVzgt7wnXhcRSVs5s7FD800edAI/qg4g9HdXVXTJBb9V8QK79KtEwFuCV1xej7J0lYHN4ZP9THYXUJ7slLJSHW4s+rEWXhl95jRzVB4+N5DPKkfxEXCbiPuEWnHnvU7RrORSgFatA51TFffuexbi30u06JJB8KCwNJV4zaRBXFuhX2qyxQBIhW7pEIAp/IAveBB0wsBG6e9cBDBk0HZ26NMCMGU8jEqMFKm0fvcJpdrid8juczPKMoqsKm6mzZizE80tejqNGzEr7/gYVsWLVPFhdQYP6oxoKTrq9kMZnU5qNNerBzcXVLlCg5UbsGjuhr0DcM30XRCROFP7tDoT9tEtMQI8uw3Hi+PsI+plD6n2tUas8NmxdIAU6p/U8Nxn3yLteOGeFuPPIcmLcdgIdOz2KsROfEKQL4zxzp769H8PBN05LLFXh2Cjq3F8Jy9ZPhyshBKtF3TEYRxgHSV1KSiyIIjfUku8gUiXG+iYShQU67Uk54uA5wmY144jmWYwj1K5JQjAngonjn8XG9fu1fyLI0JhQLV7asQb3VrkDXbp2xI2FbsbsOc+JfokOb0zKitGkBvncNmn6sLim6wIRKY0fbotPPv4hnt+Zz6lm7bLYtGWVuBDQhYQUDzaoZN1J0e8UvQ7GKNqXzpy22rBMc8rEOhLxYcKkQejTv52sGYr8EXUidLDMTEGWCHorpva1zFmJEuXAT3VLhL+lVo0R5aBPe2q5gRhTfRQ293/41yGELWqvyPVH4VHJF5zcz2oV+kd6YN44c32S/seo+8/9zfUC/Z+7l//ld2JQNAtqdqQZHI4fPY22rYYZnXzlSWpHPYpRY3qj38CO4ksZMMR/BJrmIx/TAo+HvsXKveKLxTghNYTy8BBXf1WFVDN5YFFI3+to2InVyzdi7qwNCErzPXe61q7To5g9b7IoeRL2RXVj9Sknr9ZmKAxzQq58b5k0OZJgs6Rg3OgZWL9mu3YHmX1YonB5gaHDeqBv/y6SLIufJL08DRKOKa6kMHc9UBk4nTJVdeCdtz9Em5ZDDA0VFvf8rrT3AKY98zjad3pUJks6l8z1BdZM0yjQCTAXtVcLQpwaeBKFy8UCdOOaXXjm6cUSpJigUrQnGougYuVS2P3qVoFxhmJscBBXqBxmFtYMSBTl0Al6bxw7+nF8EkPHJQIDxozri959usDmIJeRfHhdOuo7rcrPfB9ac1HojRyiV3a9hiGDJsYTK+XOMisEtr+8DBUqlpXnYrVpg4SFCUXJqCgtWQi/s9xbo1ClP/1VLxZ6KorFe+3LtXMS+LVykThpZjH11pvvo0un4fFJE8X2qPK+bcd81KhVAVEmUsLvNG2grvRpNgt0dqXN5o5MvMM60WLyRhue1189hj49R2oBbdfCt3O3Rpg5e7w8A5lE/aXXtQp0NoQ0GFGsTYsBioBF4XUn4dDBt9GpvXqEch0w+Mvw0Qr8+K/j8PkvwZ3gjXeVpblgBEzlr+n+08BHv1VO01T8KTEhGWff/xyP1u9p0p5FuJCJUaMmD+HAkX2Y8exYNGpSXyxOrDH9XXbDp02Zi9XLdiESJr2Fz0ZhoS3b1MKbbx3Dwbd2IX/BBIHi8n4JzDukjSiKaGVmBLFg7lqsXL4FYT953yyiKTYYQddejTBu/AjKq8V9cImmyM5Jl+SMqvMM4hRVE7eAMJMruyBuKGjJCXrzJp3w1We/wkf/XXmFRXxu/ca50kyiUr0nidO0gIj6UE2dIkOKyAmLenpyYiGjMReWpCgpkfw/nxTbDls+gRCzoIpQB4O2X7EIxozrib6DW8HliUmCHgiEVWQzTLsiFtxhuOxuVRQPpsHhICyd51QC/vXrRby88zUsW7oeF34nNNgYBhu185GTW1C0eH75zsq15fWzIMljKfmX1mHe7phpK5TLGb/2W+QW5Pq8c9d87n9dvb5NiL9SFVgwlCnzEFatmoDadWoKP5EUAyZ0FD3y++hvHEOCTOGAgI9Q2ST06zUcbx14W9a9CLpF6eW7DFWr340cX6asq04d+uKD0z8jHOSZQiRERCZTK9Y8g7r0ObawQcQ1w2au6oDwOTPRZKySAi4nJEVKIExvYbX+lEJDmmYJKFWsiiBNxMKNe9HGorkH+g/tBJuTvHO9r9kZ2cIJZYFOx4v9r58WRWyh6FqA+g9WxMbNy5Ht+11VrA3fa0Lj09OzpfFS8pbqQtFgwSF7km4JY3vi8Sf6Iz3zN7EXY4Euk2E4lOftU9s5EdxypKD4jTXiEzWzsBgxsjtGPtkHoUiWcKQ5eeZ5KurkwSCOHn4XvbqNlWM6HGLTm5lBBNt3LsC9VejTrdGR+zgt/TLyJRXGzTdVZ0ogz5hQ8myfD0+O7Y/ufZvBm6j0MOYEpCaRY7xo7gYsWbRGmhwizmlMJVmgx2zakPMHA7BbqT4ewz2lG8Zh0qaeBJuJ757dhXwFCPPltM4jSb1M1cin53RPoOU6lSOKhRD4tLR0aWDIRC7kl735zslP0bb1AOlxETFB6yl+h5d2zUelKnchYkz2AiG/PAsW6Gw03Fq0PhCxIxShWBltQcMYM24A+g7qIFRANhi5jvgdlRbjwdsnzqJti2ECjedn8e6y4bR640zUuf9emXTyjCUyhtN9nSheLRJ3ZYHOfEcGHFYWiAGxahR7Kwe54QnibX32zG9YvXYaatepIuiLlJREnDt3ATfeUBhZvhyNK2HaIboRCYZlGvrbL5dRr04Xmb5tmwAAIABJREFULSpFA0K9JHnvT76zG4WKJEqDX5prlqi4YQhqzMlGVxhuewpKlqgmTS3JxWiVHgMeG95NIO4JKUTPqDaJYKrsiVJwtmvdDyePf5iLOgHw4ENVsXLdcyKWKdNptxcZWQEsWrAKS+e9GD8rmYJVr3EHtr6wFhERU4zBYaHgr1X0eI4d+VApP2x/W4Ba99+LrS8vhy90XhCkhH6HA3q+JibQjcSHO257OI6cS82XiMvpWRg7YRB69W0hHHLuCH4FDkFMSDbPNj77zIxseF3J+PrLn9Hwgc6CuCSqhesyFI6gdp17MXr8EDRv0QNbty4WgWGihFicMy+WBopddRRkQBRTpwiBiMc4JJqGLRv2qLiheXDbgNK3FxR0U5Gi+eALZYi9L9eGDiCIPPBIk97lUt2cN984ij5dJxh0QY3pbK6Vq1ACr+zdiEDoMjwJDmnGM4YlJ6cg2xcwzkl2T/meRKTwOXu1oU0KiSFASeeOtSu24dln1iDB4xQXF1nb1ih++OUYwpZ0g1LokefLfS7DwqieEfq6WsPnqpj0l2Lf9R/6u3fgeoH+d+/YP/zzOjXVZI/FiYcbI0KIbwyTJ03HxnVv6vDTmMRw4piaz4FDR3fL5NnhVq9nESlyKIeL72NOJ7SDrp1sVWBkR1MPGrG2iWRJIWWJkYNYEFlpIbRq0Rln3/sRXo8bPh8hqFGk5HPg8NHX4U2mWJEFPn+mJLgxsfaIyQSYk1aSMPnZLEjS04Li31yn1qPITGfy4hTeC4+zIsXdePX17UjNxwOFBbOq0rOg1gm62RzglbPrzs/QBJsFM/1WaVf13TdpcoAz8YsILh94+72XUehGl/KmWUBLkWjajRmFqky9tFvPXyJXnoGcIiMsMuY9twqzZ62Kn7zKwgQ4QV+zfhECwQw43BTACsJOWHmEjYkgXOR/kRdmS0b7tj1w5PCHkiAKoMBIhp4c0xf9B/aAzR5E1OaDz68cagZoPmce4hRtYZHNadavP1/Eww81Q3ZWxJgiuREicsEeRseujTBt+hhJLpKS9cBnYGGTx+8jzNtjFHGqah0/aAVmxnUWQUICvclZgAdlgkWuFAVCLl++LEmkojvs8AdyhILhcqbineNfoHWrPmAuzSLHxSQ1nIMXti9GtRr3INOXIQmj+LCL7R6fu9kgyJ2gM8ByjSZ6mFgEJQAlJqYiHIgKPK161UelYLDb2VzKQfl7b8OqtfNQqIhHngEbRH+J4vGHfWtM8O1U3ybPlToQtGlSSBttAN8//RlaNO0f96Q1URBcY9/9dEw4eUywuH9k0iz4cYURS1kqBZxyDKWoDbHbT+EihXVzDQ/s9QRe2XVEmjRqQeOQyYjNE8Op0/uQmMQ/RwVKar6+//Z3NKjTWW3a2CkjjYPCvRHgyfHdMHhIP2mo5OSQBsOERNcek2eK89GX9+wZ2uQN0CESlfpFxj6Korck4PjJA4hZo4LGIL87FM5GSqpXEm9OJITfz+0koodMppKReTkLLmeKqGBPnvgcli/ZpmAVaZxxHwIdOz+Cqc88CZvDD3eiDZcJ1YlGZZpEWDXXAdcgE36iJ2S641BvZ947iuEQlmuJJeK2EnUQM+D5MlWNhDByVBeMGN0DWdnnYbE74PUkCwwxm5Z+4inMBJCTmkzkK+AWriEnGEyWrBba10Xx0w8XMP3peTjwxtvq6U2OO2GwLy3AfZXuEv48VelZoJtwvysaX38aH66d0GijKu8r75+N3/nD5Dz351Vj8FoFvv4u15sUv64k3FKsBurUK41169YI9YFCRbzn3N+0oeR5npVOv3k3YmGqoSdhycK1mDZ1ibwXkSNcYyffeRlFixUUDRTGkWlTZmHZot3yGX6fUnUs9gDadWiImXPGIhLNVscRighyWkdf4TATzWRFXdmdCAaU8kCfbybXoYBaVLG0DPrtuP0W9a83p6U8SidMHiQFelrGOSQnUbSPih6ceLkEwdSxfS8cP/q5nL9iCxSLoU79CjKBdHm43oMIyNRNbciSk/MjOzOCW0vURnKCCxkZCh1gnBw3cRA6dmmGhEQq44cRCOt0muub8Y7Yf7GrDMcQ9Dtw2y11VQk/yr8HKMg9cfIQdO/VHFH4YHdpUS7PP6bUjfdOfYSWTR6T4ogYHsLjWVitWP00HniohhRktK+SdRyJIZBtQ5kS9WUP6wRb49+YcYPRb2g7mfYrkk0pRWy4rFiyFdOmLNIzgWLsLpf4Q/+e9j4yfOekCZuQlCgilGyatWrUFV98/qvwY/1+w3o1BixYNh6PNKoLu43QdkV/SWFkU+VrUzDOnKTzeasFl3KWlWtrxScf/ojmTXsak3hjvVuBrdvnoWate6UA43dwe10SfyIB8m4LoHih2jINpZqqCW6aMGmIFOjRWLZAgHX9q1tIICeATz/+Hk0f6W9QAqhuG5b4v3HbfNSpV0FiFAcVPCfFz14QiXkL9DyNfmNPRoIBFChQAL///ruomrMIU1VzK069exatmg9D/gLABx++LY0ZpysiE3Oe/6I5FGMxySmnIiOoEcLcz+1Ilfzmqy/Ow2E30USk/AB9+7fGE08OhifBbBT5xAKDMYYxjHmDJepB8aJVZM9Ig8oA+UyeMhQ9+7RDGNmiK6JwayeCvihcjhR06TgYRw69J/kMJ+B8XjVrVcTGFxbCH0gTgTg2on47l4bqlVvT9U/OTkFF8pzcPh8V771DRIyJuqIDrNdTAB3a0unhEz0qeZawmK9dAcvWzhGPb9MFx2FxyfdIu3QByYk3ouiNauspXu7cRFYipQZiwBBOlrm+tcHPnJnniRmPGfe4ztiI8bhS8eTjE7Fp/T5FFBjTfjbaytxVDBlZvwtvXnJMaVooPU8b20q/MdFkjBfUcHl192EMGTQpjvyQuE+UDoDX96/HrWVuFqRpDCoIx+GSUMwsTpw88R6WLF6OVatXIBRlYwu4u/QjBm1RBTPDoRz5rifeeRGE47u81GJhjOWkPASnO1Gog7yPglSMMSbZke33KXWMujpsQNm8gkYiB3360yvkM3gvRdvDCnz57SF4khVVZmqVmHFNUWdsuv55fIk/0D+Ne9f/4b9zB64X6P+du/cP/K5ZoLMw4UYT6DL5qhYbLqdlo1mTjvjpe2Oik2eq82jjali5eqFwwpk0cnouB7ThGc7ESexf3AqJEZVVpvJB2l15sG3bNhQtdhMqVysvE6WgPyy+yw6LFx9/9BW6deqHSxcJe8rl3nbp2gjjJ4+SCYLAA2MUpQjJwchAzAKFfpzswrGTS1XPOc8uw8L5m+JJpNUeRkIS8OKO1bjz7lIGp8e0CYoJNDW3QNduJ+2bOGmlbQXVaJnMuZzJIgAyeeJi5RYZ9+ahR6th05Zl8AcvauHL7EgS2Dxc2zyK9uT2+HIIbXdLZ5gFjKhePr8NT0+dr7B0Hry0XbHGULXmHdi0ZYUktIRXc/LvD/rF/oeq0jmEcFpccFiS0KF9T5w49pGqZBsBkklu+45NMX3GFJni2d0RgY/z+fAZsplARd8kj/pVZ2WE0b1bP3x49pvc5JRRIAaUq1Aa67csRHIqCzVOzykk4hevzpxseouy8DJ8rAQ1YAr6GYgMCoBxchzjAc37HgEhs8KJE6syE8JpQSBIrq0NiZ4kKZzfe+drdO6gnr1x2zxbGFtemI+K992OgjcVEDEjNmXkc+NcPsUjmoVJ2GxQ+Vm8sogl3NWD9EuZeGzoEzj81llpyLAgTEh045U9W3BbmZuQ6f8XPF4GZkJEry5y/uLGFDilBuIYu+J0JjDsRhhpjxw6ha6dRun6Yi5o0BRYc/7wy7uSsLi8boWFGomk+AFTddigjkjyLgJIOuFgIs4AyD1CKsR7xz9G2zaDFWUhcES7NKsGDG+HYSP6yNSC700Ope6FoBROI4Y8hR0v7ZfJoClqxlh68MhWFC5SIG67xiRMqQa6QSJM/lxJyM6K4qEHm+P7r/mMVBtAim4b8NysJ9GkeRPVDbCzZRYUz2OuUTs8BkRQg/q7p09h8+bNmDd7rnC8ExMKiI/uQw3aKi3EKKokl7YDBw5twS0lC8EfTkdKaoJA7rOzArKfmYhHokq74RRp48aNKFAwCS1btpBrZwNS0D9hD4rdUF2E5EJC32EhFMGQxzph6Miu8DCZ8atvMuF9JnePidbNRWpg3/5VuL1McWlimM1NfnEm1Yh6hePaplV3vH3yTJzvvHPPMtxbqawUSeY6MEUsc1fbVevw6nX5B7SHadOUFwVyrbV8FdQ9z/KOSnJ2dQKllo98iZ8znAJHLVyoovzdizuWolLl8qLCzDjBJozwdS2kGjhlCuzPCcNhS8TiRauwYP4qUDiYr7vLFcGbB/cg7fJvYhXEZ/brLxdRo3I72HheEAnhpPNDjjRbDx3ZjFK3FRYeOuMEBekEsWLYk/Fc1KIuguXLn8ftd5ZE7do1Bf3DM5vnE6f5d5WuDYfdC59YHSncfvS4/ujZrz1srhAiXGxMkqOEeDpFJK5Pr6E4+KaKxJlCW1Vr3IldezaL80M4wiRY9yrPI567PPtvpoe5UHc09rG5NXBoB0yc/ITYL3ENeJMSFSHEGXeEE1r6rzMZ98gaurlwNXkPogI40eT5QWhuj96tpLEXpgiTg0QaQvZJZ7LhzHufoC19us2zQA5K4JU9S3FX+VJinZSWQe6xG7A44bLlQ/EbqhhFgrEorMCo0YPRd7CKpQlfnYgdj1ecElYvfxFzZi1FIJA79uO+/Or7o4jZmdzb4AvkwO0kXN+LPdsPYOCAp2RI4HKqIjjPv+KlknHk2D7YbSGJzyLcF8xRaDtRdUIZUF0J7s927dtgwoRxKFOmbDwec4J+8vhHaNOyt9xrbcTapUG5YetiQWkQIUWUWrZP40+Sxw2/zyI2aw4bxSpV0IrF0eNP9EPfgRTHCyAhOUHsKsXClpZlviDOnvkCbVsM14KV9buhZbBh20LUvr+C+FOL4KU/KGeLTFBZnwj6zETiGba25h6MqJ6OqXJt5hpE0Y1+cgJ2vXwUDRtWw/yFz6r1VSxLoPSiSxJgPPAgxKqbqt/hsIgccr/mZEaxeOFqLFm0QUVczZcNKFDIjjfefBWp+TzS0KLbRYhuFmATJSh7JxZy4Y4y1aTpawi8y/d9YnRvDHmsF3JCaSK6x58XeqPVhYDfip7dhuHQwXcNoUKNedVqlMOmF5bA7lT4GN1WNm/dgYljlmrPn3kEJ8+0x9s0B5Wq3C15jYh9Wjh08KB9G9JNPo2/r8sJVKp6F7bsWG34oDP/jQlHmnFSnUqsuK3E/TpBN5e3iBQOxYDBHUQPQgQliXrMpkOABTYRE2bTKGIgvbiurDj3ywXUqt5W9mReyiIRiKvWTkXd+2tIvOMZyDyP6vk6RVb3Fi16ifQJ45uvfkaHdr2RQeeRmDZPODjjez01ZRg6d20t7hrMx5S+yO+m1n3Ma7p26Y7ixUtg0aL5SMznEP/4yeNm4YWt+xGlwGWYTT1atAXRuetDeHr6WISi/K60HNbmPv3fubejYb8OrpwJOH/+Inr3642dO7fLmpVz3EeahxvLF6/HzBkrjCl97lnx6/kzyKY7k+wFDhS40o0zTRCNJjXrGo3jvErFfzHluv5jf+8OXC/Q/979+sd/mocBu3TCXzMswCSpp1e3w4tPPv4azZr0EoE1HtQi4GYUDF26N8KkaaNFzZPJD5N+Efxxu2X6yb9jkFLuC3m+Fvz6629YuXK5BJ+Zz01HJOZHIOhHkjdFk3SoyNnbx9/DwAHDcPECAzOnwzq9WLp8Ouo3qI3EZIdM6Oh3yeSb4j0iOBIMCZzNnxPCnt37MLD/VImDbsLGIkGEIjHMWzgWLds0FI6sdKuNAkdzTcPTXdTCdfrKLjYLdHboaWfDCTOTaU47yt9jdB75a1Fg09aFqFrjbgTDaciXLxk+sfMyE9jcRoBGZ3aWeZB7xVbLlxOUSQotlPr1HImDB95RWKc043U6Wr/hfdi0ZSXSMy7AneCQAiYzO0OSU8LcGJAIbfNlxdCjG314z4iaNbvOYl0SDuOWkgWx8+VtyJc/EXAEpPuscGgV0uH7XDiXhk8+/kKU9bOyYooSMD2kaX1SrwrmLZiBpHwW2FwUmgEys9Jy9QXE/oNCNAbnPu63bEyxBaFgEdE3dqYF/kwv4UCWJI5is5GQLEmyQBvZCrdE4c8KIjXlRrx78ks0b9JNAx5hysILDWPPvrWocG9pZGSnw+Wm4jU/hxkyM3wzyeF8SF9MVDnB//1cmkD6U5PyScE2bcpUrFmzR+F9MaBEyQJYuGgu7q5QRtRbo8hQWsR/s0AnPlQ47xZOvyxwGsUCfdZXLNuIKZOWyvSIBSCvxcYpdCSAX859gCgyZZLGBoQ0p+Q+6SREYKVMdsm9dGlRq/oQJmedP2NDxGdB184DcPzol5KIRkWZHTh2ajuKFicvmxznqFA7TD4pJyTnf8tElUrNcrF1FqBth/qYNX+qFNSqvq8ceML1uMb45wR3suwd7vEDbxxDr25jDB0H4+ciMZQuUwCbX9iIG27ML8gMri2iZjIzs2GNcNpNWLINp8+8g0GPDcHGjStQ4uabJUFUiyAbFsxZjgXztyh/kMW5aEnE0LxVPSxdNgeZvvOyd3SC7hErPZ5b0RjvlwsvvbgLy5Ytw6uv7ZJzQ+Gmar1HX+HSJRuoerXh58zvWaRYPhw+sUcpGob4Ge9DckqiwrktNpQsVgd16t6ODRtXS6LMCQcLVML52NBi84PQ3ndOfogunQdK0pWYDJx8+4BAhjnR53lrukuYE11dzXkFO40z5981jwRZYopQmaHlWlx1E0B5LTrH1cJVfJ9c2D3PEt5blyM/SpWsJPfrpsIJ2L1nhzRygv5s2fdct/INCP+k768nGVkZAYwY/iReeeWY+jQHgTkLx6JxkwflPnD/UX2KCfCsmcuwZNELf0gA2UheumyuJLCkzchUKkKrJqVb8VkTDfT66/uxaNECbNuxXlSTOQlkI5Y0BQoy3XUbp7WEHquAktdrw4DBvTBoeHdEBUKvDhCJnmRBBbFBWrtWQ3z79QVjj1jlO9SofR9Wr10oZ4hSoIgGUUQPhaY87lTcfpty6hlvTX2Nojcn48Tbb0kDiXZ/aRk833gu+EXwjHFJfMvB94nh7tsfEFg/G6ZseIbCMYwaPQCDH+sKmyMoEHcRnOL5502Rqenxo2fQucOIOKRck2XghZeex31VS8tEzuXVaVws5kbIZyALBAXD/aH0hx69OmD8lKHyOdLsyskRZBgb5ovmrses556Hx0NqCWMpkQUhvPv+XhQsrMJlNgd1KrjfffBYU9GieTucOf1T/LpkodiAiVMHo1sXQsqDwsvn/ZBzToA1/O6qhfPEE8NRsFAKxk8YKwU89xnPMIrW7X/9OPr0ylUsZxzift+1dy3KVyyNqFX3hyeBAltZsEZiIqJbt1pLOcd4f0jR8Pl9mDJ1FHr0bSnOAZygE+nC66GDReEbCmPfa0fQofVIsdzi2qIyOtdSu85NMe2ZJ+F0U/wqZGh2eCUO8oyQKjTubZ4X2QdRsWeuRU0OrmWiVTjh57Ns27q/3KrxEx4TYTYfhT7t1NMJSTEIGyHjWXC4nHA5CP13Iis9R6D/FDnctfNN9O45SvKa+KDECJyDh3bDk2OGIRhVsUOCt1TPgXE/Bed+Tce9FR7U+EmkhIcDmyAmTBqGXn3bw+IIymCAE2F1D4oKpax2jUb48fvf5VnzPOYebfBgNazeMBeBECkK2tBfvXYTpk1aKc0hNgQCgSxJkV7cuVDE/SiKxrXHyXxq8k1o3aIHjh35QOK+aJoEo2jQsBKWrp4Liz0kLkVihRkj5caDWJSinsDtpeoiFqHIr8Zg5hhdurfChMlDYHOo4CSfmVxr0CcFujayiWpjTk0EUQBuRwL69R2MN19/XxrH1EqiA8DtdxbCK3u2wptIgVJFw8XviegTcXLvlxjO/NCXAxH//fD9H4z9YBUEZTgcQvOWDTB/4QwEIjmCZszKypD34vCN3Hoqy/fvMwDvvvst2ratj6nPTELUpjn7bz+lo+ED7SBSGqTUsWlOaIgF2PfGRpS79zbhxpv6UTl+Fups8HGg4ZK8vkOHdnhsxDA8/MgDhiYOUTMeoS5MmzQXa1bp+WyKwfFh/PDLaRnykT4SjYZwOf0C8udPlXupEU3Rt7kQdx0Y5O6H/+Jw5B+vpP7/fMPrBfr/9nPlFM+wAmECKWJT5H+K6FpIBEO++uJndOrQD2kXaD9kiOQYe6ZR06oYO2E0ihQpokrnHh4MmbJpJVWLqpgbYYxnz57F8OHDUbt2bcyaNRPp6ZeRmOKSQ5iQXhaRFCdLTc2PrIwsfPXld+jcsS8unDdqKyMHnTLtcXTp2hZ2t0VgUjk+H5x2j3LfA0Hpyr7y8i6MemJuPEDw0ElOsWHthuUoV7EULDYKozBJUOi9ClpYwImQKKMbwngCi3RowklYpvp/q6APuWijR/0f9r4DzLKqynrd9FLFro7Q3STJQRQUUEBRRAXDiIOCophFUBAVxTiIg44y5jDqjGHwx4AjoIIBlCBJkJxBMk1Dd9Op4ks3/N/a+5z3br16VV2pA3Dv99VXVe/duE+4Z+299tpn4Nxf/Vk8xXPnF3DDTVcgyIem9BaZh2mPt40ic5JR8QuWr6DdK8OkXPYKFfDO2x/E2485EU+tUtUojcAxL8cTQHbhH3+M5+69G0JUZKHK/Lierm4MDVUQ1yhK1Ym7brsfb/iXtwsNmaCF3kypZ1qgFzTCrrsvxefP+DR22m1HmRAtFfrGG2/Evff+E3/8/Z9w4z+MCrQNgEK95+95zzvxoQ8eL3leInbnM3rEhcWI0AjpUJDcdSO8phOq5v436LgWoIuIj9L7RZQrIN2SkUpP6oaSVaGiRDkB7XO650gk5kc//A3O+vJ34YkYGIErnUAVfPr09+Od736TLCQVlBqVmnEAOl229PL2dC8QivG6pwbwuc99Dn+86BqJihAAveSlu+KrX/8a+vp6RDlfFk3y7GR4TJPibiOM7HcEynXWBy/IQp06AN0dvdj3+QfhyeUUc1L1Ye0MfGHVccYXT8E73vUmJJ7meUuNXoJhlpQyFF46W4Ssakp9qXiiAnh6/uXFHRRw+aX/wLFHn6YvZp+if/vjf87+mkQILNWO/Z6pKVKRgPcQuTjubcfjmqvvE4cdbSUL+QN2FdBAgRwVXWM0gTnqCirpQKrXNLG6kOvBpz7+BZzz/y5q5JoxCsL23PN52+Psn/0Ic+YWpTQa0wm6unoQV+lVd/GPf9yIEz94Mr72rc/jpS89CIGXKFWapbP8IlY9uV7u747bVqQS9BTDHnvca/Gls04X8RuiICvmJvOAU8Uvf/lLfOXLP8JFF/0SO+y4WCjpUuc+ZAkdKtYmOOF9n8af/3hdkz1jHGhHHvVKnHTy+7H9js/B6jWrcN555+KRR+/HGV/4nETStl/8EmnGM8/8KN523JsR5EJZ+BCkMZ2DrKVCvgdXX3kj3nL0B+V+Tzn1XTj1Ex9EpUr9DXXI2LZsvj7sQqU1oj3RAibtMJwIoPO7VmVHC9atiI+9jl086f6MnjAqXC0H2OU5++lnHrDr7kuExfPcPVleSoEUHUCce/N5zuOs6nERPvzh0xvVC56/z7a44KJzBWSQCsoIPMXV6FhbvWpIKOV33f6EAtKaMjLYN5na8MUvfUGiycPDWl+X9ExLpTznnF/g61/7EX73+7OFGsoFMampIsbk5nH+eX/CR078gizUpTQmxxBVoA/ZF2f/4vsC0At5T2oUFwICfgf33f0ojnj12wUQ6LuEJUMjeLkIt9x2FTq7PYTxoOT00klOx3Kp2CsOv/e++yT86cIbGu8uKXMn4/IAnH76Z7F0m8VYs64fv/jlz/DEivvx72d+XinyXT3ixPr9by/FKR8806Rp6ZxL/YxDXr4ffvy/X0filOHl1N5MqRkaLKOnexHeesy7cM2VWrddmQW6SP/Up0/C8R96C8J4SJSXCTriuIQb/n4n3nb0+0F2McEI3/MCRpfMwZ8uPRfFki7Gu7q6UB4eFhrs+9/1MfzlkmtT3UkZO1/5+sfxpre8Xpyq5eow4kgdi1HZw9133Y/j3v4+DIpCN3UbQniUowiB73znTLzhyMNlLLP2Mp3zw0MjkkZTrUT48pe/jLvuvhW/v+j/xBklQmCFLgHnFGj80pnfxM/O/rVEtfmOZPk8Osw+/inWun67OJ9JlabDjSCtp9SLn/7kF/jMqV/Xd6oRN6ST6YAX740f/+zr6Ox25T1NNhOfn8wZahPwmnvuciAGB1Q1LVdgegud9FV86vQTcfRbXo/u7i6hq3/nO9/FnnvugaOPeYPRrDFh3FEON60Dn8uzTKNW4WFqxj13PYa3HP0+rFvDyjTAkqXzcOFFv8GCRT0YKa8TVhTXDYPlfpnPamEdcaglJItBJ3JBNypDiTiI/+NLPxTnE8cTn4Vjlzn97JNnffV0/MtRrxSALvKpUSLBhsGBCv526fX4wPGfMNFnF74IQlZF8O0Xv/oxYjq5k6q880UFfbCChx54Eke86u1wpBqHOpS5UWvg0it/g65uOvHJAHNw0y2346g3fhDUyBTWAJ3IReD9x78Vp3z0eHkvMqc8qfs47//+iI995AtG8M6klgE45NAX4n9/+QOJDr/k4JfguuuuRGVY08HKI0PCxHr9EcfLOOKaj0694ZEBbLvDfPzx4l8IE5PsMTpfuT4hWGeZMdE+ENE+ZWAy7YSv+/vuexCvffXxYhMpouCQdfEunHDycSh2kIURmXQoR1IEVfRQbcBnpiPilJM/g/N/c5lWEJI1pGoA7LTLUpz/25+jb0GXpE7JOz7Hdy3XtTncfvNdOO2007B82UoMjwCf/OR78JGPnYjhylNSu3xofQ2XX3otTvzAGWInsvYk1YXcojAjAAAgAElEQVQO4i4f/3vOf2Hv5+0ufVE0D4KilsuMYtx555345CdPw2GvPBQnfOj90jdoEwY+KiMU0AQOP/Rf8eTydaKzJGmwkeo1/eXSC7Bku4XSH5m2qqyoqqm0UBImwagAVwOc2/fRJKtIbW6c9TS9fgbQN3PDsayT5OBJmRFDbWH+iaN1PLm2Lub7cOftj+I/vvgtXP7X6xRQCJiytZmBt7ztcBxxxBFYsnRr7LDDdkJV4UC8/Y5bceedd+BXv/oFHnigH5/+zHtw3HHHiYJ7V1enRH/5Yhd6YhRJmQrmulDEg1FR0nm+etb3cMmfb1MamlHqfPGBe+F1Rx6BA170fGyz3baoVxI8+uhy3HnrXbjgggtwzVW3GXqQTjQHHrgPvvil07FoSZ/k/7n5subQOBTZ0pwZoYJTwIW5tZyUBRhzoUc150Ryt0glFCqcV0Kt6uCqv92I97zr4/KiPeGDb8UnPnmS5KAJSKeIj+SE6wtEPeG2fggnV60vye/zQQf+ed9DuORPFwutbHCdxJcbwiOkr0vdeS/GnLnAKR89AXs9b3fsuvv26KS3VMSJuvDgPx/Bb359Ic79xQVYt4ZROfViaj6yg0g88qp2mqaeCThj6SEq+PK3VU62k3Sni1cffig+dPJ7sfXi+fB95s/FkiM0xNykAu2lSe58Z9Cxw+8EII+imBsviwD0WBZi8uK3kXLEIijIMjBCFY0IOvmyU1XyRx58GH+46DJ89cvn6AJWWPNKmXe8OkpdwAkfOhpHHf1G9PXNkZxTDXPaXD6d0JsUd1VsZr3YKy7/O07/zBewcuVaWaRygfmZz52Atx57FPwcqaIjohrOl6bkewm9Udtvg9s4YnJUQ161ajXmdC+UBeX6NetxzTXX4uyfnINbb1kulDtbblAdaFzRV0Dm/odOPgqvPOJQ7Lzzc9DT22VAh6YRcLGkYFrrs1uanFV1Z3+s1arwkhg5vw8vO/hYPPzgkwII/3jxOXjObguEqsk+IwKSoea7aq5dL1ateBIPPbgcrz38RDHvXntvh79c+nsMVlYKRVTKqhn6LiMDHA9sv7DC/lhoOJ1I7T/j9LPw/87+YyMNQ5gsDrBw0Xx87vRTZeE7d35J+telF1+JK/92Hc477w/45je/hENf9TIZUw7LMYpyf6xllgpzMNBfl9zDe+9eJkJBPlXVQzpWgJcetg+Oe8db8MpXvERKbw0P1nHNtVfh57/4iSyQf/jDH2GHHXaQCD4deaQeUjyO52d07qZ/PIw3H3UiijlXHDvsQ8yhpg6CdEcrjO6yFu1/4uCX7C/zzHZbHSz2YpT99NNPwzvf8yaJ2ouKvRHUZNWED5/0Cfz2/Gvx3H22xX99/ztYsLBHSsuRCUKBM9pSoo0crBPmkfOsrbnkrYA7FTWfTF+WIZyKpo+iuNvouWXK5CUC7bu92HbrPY0cMqT/cui84x2vwmtfezj22WdfcZSsX9OPG2+8Fb+94A+46MIrxJZcp++511L89H//Gwu2niMOmwikMpM6RQYYBS07sWb1kOhu3HvPkxrxM6lHBBUHv2RfHPu2N+HVhx8mTt3BwX5cffVVOO+886XG8Ne+9g3stNMOqCcjssBkVPm22+7EXy65FF/9j18aKq3OJRJZZhs4wGuOPBDHn/hOPHev3cUBunrlatx046347CfPRP96zqcmnUcqgmjVhu12mIP/+Mq/Yb8DnovYZQqIpDJLeSo6Z8ieePMbP9SIGNta4da5Ia0nam3Aby74Dvbca2fk/QDLli3HRRf+Gd//3s8xtI73SCe5qmFLSUIHOOL1L5Ax1Tu3V1kEI2U8+siT+N53zsZvz7vc0K/tPWs/yRcSnHLqe3DEaw/B4m0XYs2adbjxhntx6kc+i+qw6LSlFtEOSp0uttlxDj756Q+LM57v0Xvvuhtf+fLXcdXl92jVCEf1CRjlZhnEEDFO+9w7cNhhr8BOu26HwYE1ArYLXgnr1g7jwfsfw5FveKeUFwyCkim1qrPuMW99Dd757qOx+x47SeRt1co1IrD5gx/8D/baay988Uv/hp45FBFl+So6JoF77npYUtTO/7/LR/ueEl+U+plq9fHT3o3DjngJtt9+G2EuPfzwMlx28WX4wun/DSFvRDwnRW41ysm++oY37Yf3vO9Y7LrHzhpZL5O2HwjDgWk0//Nfv8YZp3+jwapwyUwiyvSUomz9YN1zgL/85ULMX9htnHItAN2UyXMilhZkWLKMNWvW4Kq/3Ywzz/gW1qzkXKhiiGz33fbYBqd+/CQcetjBMn5IF2cFF1EsD8lwKWg6WOjj6quux5//cBl+dvbvmwEO4+ilw9WQ/8RpdNJHj8Xb3n40ujtLwkR6/HH2wUvw5TN/pMQ13oMI4vEdTGAHHHrYC3DaZ0/BNtsuknfE8HAZl158Oc44/asYWM/+pCwBqbYgjJca9txnHk775Mk46KCXyPvQ9fM46l+PxT+uudfMf8pG4Nrj9DNOwvtPfDfuuOMOXPTbP+O73/mFBFY6OuagPMx0RabPOCh0AFf8/U+46E/n4YEH7sbnP/95YfStWLECF5z/G3z3279EZZiOoAAuclytyBqOkfNFi4v41GdPxv7774ttt1sikV+mQFCjQajfktqjZcCEnRiHwqw57q0fwM03PQwu5Wi/G2++FIu368a6/mXCgmBfEcE5z+ryVNHV3SHA/fe/+ws+ctLXzXTOCY5rnhhdXUVccOGvsXCrHhRKHB8+nnjiCTyx/CncfNNdOP+83+OeOx4ZxXY7/d9OwNvf9SbkOyIMlQfR3dGD8kiE355/CT7+sa+KSCXZpaLn4MTonevh/R94B974r6/HokUL5OZvu+0OXPKnS/DrX/8axxzzZnz0Yychcph2afQ8Qk3T+/KXvo3HHlyDkUH2YdvJQ8EPWy3uxGdO/4SA/223YyrSCGq1EXHUyfuNO2lvML+tA9iqx6VV3je4Cst2mKIFMoA+RYPN9u7M2abnNMh3yKKPwJlKoEND/SK6RlEueqNzfi9qFRfn/eYi/OLn5+Lmm+5uLEIFqNucKnuDEjow/zjAMcceiA996ENYvHgr+ZCTCKlvLN8gNB5G0Z1Eyh5RXVnqhRdLcBPWlUxwx63349vf/gGuuPwmOV4Apq0uZNeXjTza5nUPPmh3vPd978OLX7Q/OroLorzNF5Sb15qSXqIeWQXorH6pVD3JXWPJERMBJCWMHnEpo1OrS3SXObwE6a849NV46MEhXPSHn+C5z9sFCfgSMB7tyJaXs9QcA9CNSJrjMc86ge/msN2SlzbphZx/zTtZNOu0+owRlWsCgF+f/2W8cP99pCzX36+9Accc9Ul9eHkGFd5XgS6t1cqNL0lGliTCxNviuem0tmz8BNhmmx4BKLvtthv22WdvvPJVL9fSGZJrzgNovxj1iFQ0LphUwV9LFGkeOyf4RgRbALJZ1Ddy8mMEnoqBaakfR+qySqmNMhX6KTrDVIYR9YYnCbZf+jKQnFFlKqjpX1ZwiGw53o99vocfu1zZEQ3niNb+lene/L7r3vtwy8134n9++DM8+mBZnEDFInDiB9+Lt7/jTejuzomYD88hOWowJXxyer+TAue84DgAvVKtord3HmrlSJgNJ7z/BFx26T+beaDmPSSLbIlqmTazWRMO62+/FW899hil5iU2uqr1QhmR5CKHY4wiR1xEaFk5VRn2mP87DPzpwhtx0gc/i0VbF/H36y+TvNpafUgcEcIicXgOlmbRorhcxBJQvOsdJ+P66+7BWWedjsNf83LkOyiaRIEnFYDiArWrO49aOKg5jj61IQwVVXQGOPYdXHX5TfjIRz6FwQGC+5SCuSENCM2S80yNjIad8aUvnYklS5ZIWUSK2HlSspCpGva6NYncBk4PvvnN/xYKtCwYbT15C6Lt3GH60okfegM++METRfyPC2xGh6hwTJsVS1w01FApR+jtXoKzf/prnPrRLyrzwAhyyRgVqq/+fOO7n8G/HvV6oS8yhWGn7Q7RtBUOBxc48OCd8a53v03GF6MKjz32GL7ylf/EHy68Ey8/dHec9dWvYsHCecJKIIgni4aRKPZFtofmh24gSm7n5PEqDjRA+SQcTXZySZ9zDEC3EzEnMeaAsiJCN7bZei89yjJyWi5n5znJsTeq59z9w6cch3e+6+3Sj3Il5hoPwWV6QqLCn6xZwcgnHZEE6l896zv42n/+ZNT7x7a7nRvkNlzgve89AieddBK6urqlCkS+5KsjBj522vEVsg+JU4KBLOg34EHIOZqpg4ceuUrp3ce9C3+7/CEVQbN6oCb9yfYJcYBGzGF/M44/8T1yXToapBxfjZHcEn53wSU4+SQjAmX6kgVGOokD3/zWGXjt6w9BqSPAyOAwdtrpsAYdme8LXl9saZgxjdRylqO88BvYc889ccett+ONb/hYU2vJ7MQSbxIdNjWwjQ8Ujz1xDd5yzLG45m9mwU+HuenPo7qh8Yt+/JNvwz77PA9vP/ZU7fO8d/o07fra6toYO/Lrh5f/jZnxAg64rpjTOw+D/cwvB0479d9x0YV/bYDExrxobGrTsHq6GSX8BN7ylmPEcVsL16OzKyfvkptuvA1vPkrV6vkj6RPGIZ3zgVoqaPeSQ7fHT3/6I7heDtsvOVhNb96rkoJg5mPR5TSl9JRq/R/Ye++9xOmk86fqUcT1Dnz2M2fg3F9eqKmCRrjVYzCS1/WAnl7gnHN+ir2eu5tha/ELG3Y1g8bWsY85R/FdXscxxxyDq69ca1h+TRsTCHJNw98fO/VYnPzhE4yTiw5mF/lCB8KaCmGe/ZOf4Yv//lOdK804pE3pe7frLRkTdo5T3zk+/ZljcfzxJ2DbpQc1nXDGTo0KoSZlQjqBzzFzuTiAjz76GNx4/Qp9fmOTdJtQh5T3zrXKZz97LN7znvex/o+wjY57y/G4i+DTziuOaU+zzOooAR8++SRsu83OOP59J8FhMCAxJQG5NHOBzj7ggvN/gl133RnXXHkNjjn6NC1NyHEfmkoKFJ9k6cy8YZCaYw85ZHv89/98X+ZlvofKNarhk45O2ntJbKoztM5Vt9x4F/7ldSfKXPLmN78OX/nav6EerUeQr4sYKqPOVD2n0CTBOp3dpN6TXbX1okN0XdcITOjcI+1BjYYOVr9IYWBLWNQCQw0bcW765KeOwwdOeA/cXA21qCrilqIYH/q46Ya78aUzv4Ubrr9b57yU9lTD+Ww+W7jAwfe/T02R58l7knObaov4+Na3voOvn/V7vW6qrr04qJn2ZucWM7/d/9BfZS4slYzgpOnjegJlPmg7p0UyprAGs++s7PekLZAB9EmbamPvmPJQNQaBLs514DKvRvOlOencefvtuPa6f+CqK6/F8uXL8fADw82XZg54/vMXY5dddsL+B7wQ++//Qmy11SLN8WG+nUTLTYTelD1r+3QJy5qoIEXAuo31CI888giuvfZa/P26a/Doo4/irtsGmhXgAmCnnXqw66674oUvfCEOOuhAbLfNEqPdHZuSWLYOuRFeEYX1dluLKMWYiJFOGvSSfu9738PFF1+C3/3ut41yGJo3xJdz2nuQAmqtVLXGJGQoW4YCb6clqUcvOaNWMMaey87CdhKzOfQawpPj5DfZAe0iaU2K2Pg9zEyIDYr6ZHKAWhf7rfmr5slGgfZW+4wHGLT+8WhwbEu5aZ6Y3bjII+2ejieCUuYEM8eUUVZSW794xrno7AFe+IJdseOOO+LFL34xDjroIInG+iyTQ4HASZdSm8kYtYjbnEP6B3NTybJIv54MRY/lthxlFYzZzLH8XFSUG5v1aNi20L4j9Z6jHA455OU45ZSTceQbXyfVAYwYfMvpU22SuLjg/ItwJl/mN1yhZVUYCZIoo+bEW32HRps0wJyeh8dIlYfQwxMrVuOGf9yMyy67EtdfdwNWLGf+u17+kFfsgp132QFHH300tt9+W3HwaclGqlprioo9n6Y2KC1QKPWRI9GEq6+6Dpdc8hfcfPNtGCJd1gUoc0Dq9GuOeJ2U/1q8eLER1rE2UnV53exvk3ed5MS58+tzz8eN19+ARx4RDi6Wbt+Bl770pXjnO9+GXXbdCRWGYQzbZPttDlI5CQvgeIDKP8jilAuc/fZfgmOPPRaHH364Ediz48/26/RYsnZs5omrKJ9R1xWHo/Yg2sqOGatToGX5bD/Sc/F467C0fcD2M2EVGTaLfDYuuDf9JCGVWoWcdtn5JfjBD87Eoa94GR5//HHcdNONeOihh3HTTTfhjjse1jrwBAYBsN++2+DgQ16KI498A3p6ukRZX5V+tY9p7qf2bVEvjxJJwSA9ng6ef/7zQdx26x347W9/i3vvfQBrmSYFoGcusNdeO+JVr3oVXvWqV2JOX1eqXa0zz87Btusb9ewUQnbZx2Q+tvNvehwa+oSol7tSyUPnXxmRDWcfxy8ZLUI1JzW+Xpe0k64uCnSWcddd9+L/fnUurv77tVj2mK5w584DXvOaw/DWtx6LXXbZ0ThN0ypepo2NA3jsvD96fhRtGLACi1XgVsQo5TqJ8CPz3hwnRcl6QVzmkjeIGCndkYY3RnqWod3b9xHdIDnp/81KKnQs6nvOMtjYtqzP7eeoZxDi7rvvwWWXXYabb7oVV//tn9pILrB0Wxd77LmbjJvDX/0aiZZLvXMBAFqpRe/CoCuKi0ndbxXiEhDLOtVsL/54pH0b5G67Ai8kDKzmuoHP3ewPKTFUUwfavnfoLC2VukSU64pLr8Af//wXXH3VTRhcr6bZfa95+NejjsSrX/0qLFmytSkdG2vZOHGqajpccy5qWaNYQ5CdZtq/ma+bAjXWYW33T/9ujOf0+mEUPGqZD1Njxtqo8f5prj8a9yzXtnNqyzwmx42OiMrbTsaZLZNqGpu/6NRHAT87+xz8/Oc/x4MPrheQX+wEDjhgVxx66KF49atfjfnzF4jD+IorrsTZZ5+NKy+/U7pt73zgiNcciPe+713YZZddRC+JDmOZJ4WlwnHriTOgOX5NXxJPAtvdlnG148raWZ9DKrIwhbHMd1UOxUInXvGKV+Luu9bi6mt+gyVL5yN2mbaUFgJMrwVabWTK7KXXj+k5aMw61VK5Gh1YSqaqnDyrFmm/0veDL8GiAoWdB8r4x/U34eI/Xow77r4Lt9/yhDojI2DXPXqw//4HyPx5wIteYLwq7dajvKapXtRoV12/NNpV3qm2D7W+Z5v3POav1nXjBLtmX03fAhlAn77tNsmRdrEn+YGmTJrNFxR6mlcUyirpvwpIE6GZERRxIDIvjzl/jJ7xZSe1pqO6LK75AtWFX+viprlA4qTBhYvS73M6iURGOVXoU8wLpHAN6y7qPrw+j+nu7hQa79gFditYnL4preCFlGSS+rpKLbYqwdM/c3bkbFhAFNKFGVKVCLOlezMvkqIpVBQng0RV7CmY4qDUURAKrILMdqJZs3FnMztHc1zqeWy+PxefUoXAhLNsLfTmok6WHo2L2zrF8iqVsj4EC1ouUc878fNTK4A2JcCQOsSBMh60zIqCvyawTS2u0pQ1oeFS0I8RatYkZ/TGV6pgrCkPc+b0CI2ws7NDNDKYk69tmwaj+lg2t1jSU1xGInSRRCejlDSTRRh/+IC6OFJQquI+kr7julKehv+PvzmiRVGtaAknzjvWBuXyiPQpOursfGlz8m1uJUW8eB90fBJ4WmCsAFhDSYz8jrZf+7tpOmq07rRtO9pHgbRNOVDhKil91XBsaH9onCPlkLDzvp6v2W/SgF3vyIKFtINQzyn1laUUppbSYbvSUWYFjDh/M7fb0vbpNJA8TkmTokI300rIrKqZ6g7aL22lB02rUcaIjANmxBr9CSkZFFI7xWqi6HuMx5AhIboiY/LrZzY2p3I020Bo0IbKSbtYlXn2e85TdCYyVYfzlzolKL5IWnVVapNPpn+Md0+2VBvbQhhjsQq3qRNdHQhmVJnf9n/b3mkH4FSeXPfleNe5S4E52177nI4HBdgcmyw/qbomMiIEVGvwQJhcrMFdoOAoqxw44tBZs+YpaWMdDG3e+QZANR16Oi6sc1H7oAXEbRyhk3hc3hfnRDsH2HGpzgcKwFLcNSfPTaEvWT9Qc0BE95Sl1gToOkeN3mZvLTOJx9nCdqFOBOcWO6ab84Kdn+w7rXW+0vmCtq2KyCIFjmlbO8baOr7HPD3L0RoKtqTxGcpMijoqtcFzVMYnuqUQcBXvf//x8n795a/OUXAuUvSba9O5U/u8fXfTkVQSRxKFA7XPuSbQoeUdGaTjeGuIGG6u28+uu1EtkAH0jWre2Tm5jbakF5r8mxMP6TiMqktNVfPO5mKT3zOXnAsMvmQlH9tJNK9dPMKq/ig5Lu024yHUeupcwDbBQnOypZdSveG6qOZkSHEwfWFbeu5o/l7Ly3qyOZfjmFIXMZ4o1q9cuVKeV8puCC27uEGAMzstlJ1lPAtYwKQgUhVWuSDmC4n9l7liBEj8TgGCUgm5QCSwGBtB2TJsPR5A5yKbi0q7kJWF/5gIcPMZJL/VgFCNIunYsTWiNwTQmwDQliQMJWeOzo5yZciAhxRzY1QEXe3cjPCqt13TIjQCz43tQmo+20bBG8Ee61e3lBwaBSJ1MtJ8d13YM3eRwIa/2S/kHAGFsFTYR0osGWBio7P6/OMtgl2h6/P8qrbL8pQsx6Z/S/mrvObScS5kHyOLiPOe1IyW+yNHVOckXbQTnKvGAeczbZuJFuFNJoJt1dFtpgswOj9oT0YM1ajaXjYCbI+xC1cLzMUOKXCTtod9L+gJbcTcAjfrJGCZKxUkY04xQSef3ToptA01gmnHGuu/S9tLiSuNuOg7QBeyapsmKJecZpdpF+ogpriStIPUk+aYVvvZz2Vepr5HYGywCcv1tC782actE8SWQtT+ru2l7011HInDybBS+MxMQVObTB+kaXoXq3cUGpoh1snBsTaWRZNq5wnmlcnOks33OuceFbtkW6uDSoXqdA5Qh4zRDZPcZo5lIQ8TMDB9pqDjmo4L1gRXsG7upBWgm/e+6nqoU0KAipyX/a+poTHZZ2m3n51f7VjRecf0zyAv2hUyZxtNE7kXcUAyoKG1BTOAPl4LuKIfwtx3rWCiTCD+rc4d7UNpcG4dsfKZQ2c0xZApChmb4FEkY86uO200vf0dNLVsRoHzVF+j80XSIUvdosL++LIVOPzwY/HNb/w7Xv8vh6NcHzCVNGbSy6Z/rBWQ5RlEVK6ufY8AXZzaRhyR7zg6Mex8zX1FuHYUs2H695EduWVaIAPoW2a7NO7KTlB28a4vTV1wWdVOLha4yJA6wZIrawFPJGCIk6BEl019w1GT5HjPb16gNprFSJPdbLREX6i6wFUvOCXXNPplF3Z6zDjUbjlwPBr15BpGHBGmNi6p0/YlYZ9xNMV4cufM9po9C7BP2DJ/wtrIMVpnwZTXyIfWF1ROoopWMd0Cptm7m9k7UytAtxRmKk9r/9fxIqUC7TZqQd2kRhOs2Mg3HUw8N2vIE0huCKDb8a6CgBp9Z01rLqwrVJCyiZ5jKGmWTs2c9VAAk6UDyjiWyhIm+ssUtlDnFxW9YmkmjbQ1y7DYh7QRZAVfPCeBGoEp6XsagNTv5HtP543RANWWqVNQMNGmNbT1XpTho2BK2wACyGkj6wRhH1TQQUDJusEaYedxMlM15jAF6HYhOf48Zeev9vfZBB7a70VUztB8rX1HtbGUfNOIlM6pCgzlmEY9e7WIgolUBHUUPZZ7qONC7aKlEwmO+Rn7l0ar6uJ4UYeZjj/r3Gg6fPUeLDC315YrGKDOtrX/s825P22u7Kq6gM+0w0eUqOXemCM/s3fAdEc1bce5RsRJDcjUKLH2O+v8Fao2+26swMHuq6yDmUWwJU3L8aQkG0GpZaQQqNq+2JYBM0s2awSoKcFFgE4Gi6F0q12bjAcb5eOnjOBp+6rTVSPVKuyqc4VG3G35PnW6pqLgiY0cal9pMHGMMKsF6M1j1FHUJHuPTvUZrw/YNrRjjL/FyWLScKzIKPuCpG9w3qCYoDiW1FmRAfTxR5iwcIzDT0VRRzuzLLPRrlnZT2yb2BJmtLkFntaRz/+5rrOfj3cHomUzhmLeTIWiQF6p2I3+/mGUil34xMc/jWuuuQ5XXH6lOGK0Ao6p0DLdiWQGx8m8KmwNvWfr3CDryK6XuM63rCcGLYT9RLHkWINuM3EQzuDWs0M3gQUygL4JjDyTS3DCkoVTauKzCy55eUQ231PVK7nZSJJV4VQqpS5SdSFrI5kVXXRP8LJPg3kLfpsAXCPnXGDwhWyvYRc5uvixUaK0FVLqdTNcaNgXr10o0iHBSa+vr68BcmZi/+zYmVnAetKtR5xtY1+6IrLFOu2mz1qnDvuoUmNtlHZm97Axjh4NKE2+IGlqFM0SwKfR6KYGgi52ZUuJryjFOpQxa6PmNsrLsTkxxZtjvWJouKpCLmWoYpa4oUDciESnm3mQxhIpUTER3jNg284DItDoqVPPgl0bSRbgFdUa6TSkbnNrLqQVbFsGARdwBBvMbVRnBYGzLt656fyhYD0NjPidBc0baj/tKwoy7Tm1HJdxVIJRPZZ4GhZWBiN8XJjz/ARf1vnZiBBLjrrOW/pcVqWn5U5axdna3Ggz4kiVeUZldS7XVIix+hvWjhb4NezaEoFUUKPR/ubWQn82c6v2R1eenYtezpGq0ktmFdX3lTlg53e70KY9ZF61+Z4N+ypgtw4GHc/NhbkF47qP11DStotPuyjt7OgWocOJRfY21Poz+Z6UbjLPHFkMc9wxqm9TO5rOIb1HqxVg7Wnp3zO5AwvQueAm2OV8aPsG7T/m/TllQcGJ704W+AbgsC/ZNBDb/xr3YJ1XJqVFUlQcnR/Yr2kr68DhvK2Mg+aaZPQcofek/WAsQNe5R9MqGvOnBWLp33KWiZ079n3D32xj/pZAhoAia2vHpG1qdpQAACAASURBVJsYYU8YantUU6DeyEFPU9ynz5qYWX/Zso5uBGbMfGBZUPZzO6fb+cKOHTvn2r6ja9lmcKcVuI731E2AbplGlq6uaWYsCco0K/5+7NEn8LKXvQ1nnfVRvOlNb0IQuKglLDy++Sju7FuN1FSj6SJOQBEXVmBOsG7nWsvqaY6fLas/ZHczuxbIAPrs2nPWz2YXCRYU24nPfq5RqmY0zi7oGtQgR1+6uuDlfuqxsy+oDUUv7ERpJwhdGDZ/2oGI5gJmND3TvJZHLyhnCNB5LaX3q0e+ubjUSNSo6NSst052wslYgP3PRoOt88hGoRgB1bSIZp9imxFgpVkjk7nOptynNeKreaNa2k5yrqFU5nYgbJTYmRG+og0IniwNe968eeJg2lAEgVGr9evXYu7c+SpyVasJOK/VKxgYYM1dQxEfh2Iq84KhLPNvLgyUzqxsGIJqjjGbgkAAY9k6qpDbnHvU/qMj6HTCkEJKip7QZE1ZPv2fpY80r9dSiO3cxHuyzp2J2pVRL2EHpQCjgnWNihJ8WOdCoZCXkl7MV7cUbin1KAwjOjcVkDeeXQBEa85py/8NkD56wd4E2ro/mUajAbo6SW1QsengsE+rANjOa9a2dmHWOP8oed4UYDHzKscd28s6eO1v6pI8+eRylDoIDPXsaRq3Rj/H0usJ4uy17eKbbZleeIv6t1QIoDKxaiPowrJJgRWHQb7TiGmNJxQ68xGdtmvru4A+mCimQ1fTSsRZ5NpceqZKaKRV6g4b2q7tWzyXjXBN/y51TBCQs6Yx58ImE0FTyzgP6kRi+tcYgD4TjQ5laFgHvjppNI3FAnSrNdFYTxi9Aau5YdtWAZYyDPQdrI7XcVPojNHSFHd5TNYEaFDcOY9uSER24ue3cwjbUc+r52sAwhRTwfPIqmFKEvPR6TRl9YjxctAzgC6zvaRhWMakYSCZdzm/t3Nzet5Kj0mKMnKOSlPaOXew36h2xsQMFVsNRkUI03oQKmSrGiUxOkrd+MAHTsQVV1yPSy65QErAsqxaCOPAnv4gntmRZlzbfppm8HBNUCnXRjGPrE0tw6c5Lmd2G9nRW6YFMoC+ZbZL465EdK1abUSI7EJBXmZGFZsRkPREaBdXFqDahZ793AJ2oXqZqNZYMzRfQBY8WW++jXbZxWPaWWCBfDofaUITzxCgWw++vCwMLZHUTQt2tvDmfcbfnqUTWvYG+4xlgNiIhl04WWBo25K/7YJqSzNUO4AuTBLfiKJBc+oVoLcuIkeLMnIMcvwygkfb8If5Zumx3vb5WRPccwWUM+LEyDCj8ENDAyZVoGpEuKza9VjmStqJJePaVWCoP3TqaR6uBSo2Z9uO8/YOiKZeBSOCBOEUu2kCdLar5upT+dvOZWknpFBtjfDjuG0vOdJKr206KpuOOYnONGqW14VRwEUfxeSs45Hl6hjF4H3QIcFj7Fxqc1WnNH+ZBZdNbWhSltsDdMnPNnRfNURz3m0+k4JGa6fmYreNA7QFwEkE0AA968xkfuP6/rWGbcGSlMp0StNMrX2ajoYmcLWLSH5He7H/Kd1Z84fT0TIL0ITlUFdwb68TBEU4ScnomGyGEe5EUo6ToLTp8NBInigdN+juTRFDsb0oL5vc7HQKy5QfYSxAtw4sjg0VLmwVRxutMbAhB/uEtyQMkdgI3fH9qSr9aYo7nRR2LNr5LB0QsH1SAYbOE+r8H93W491Hc19l17QC9PGrFKTm1AnWELYv2jnNvmPYHyU6GRmWn6wftO1VuNBqUNRbIujTE6ubctd4mhzA94VlQdm2bKSGGDFK2xf4vXXkWUeoCiOqU9c6fgnY+S60TLrxTdGag27mQ/YHqTLDH+oM5HHJxX/F8cefhne/97U4/fOfRr7gYt26pxAUbJ3vzWNwrt353HZOtHOOpmKpM8l+lg60NQC9sNOy7ZlqgQygb+Etaxep6ZeevWWhq+eb4kj2cxvZsBRVu2iSidMIonABqYuS8ShiulC052pMFK6JMJmIVXrRmAbn/JsvwDEe9DEUtZk1gOYxaQTdTmQE58xHt+I/M7tCdvRMLMA+ahfxlv7Gl6/tH+ybNsJnX8hpanWTZjqTu5j9Y9PROI30q/J5GqDLYn7cxaPSpmWhQsGpFJ29CZCbOeBtn8DRPFmhaudU8JFKxBRGYwRdVIi52GyUvWup1mAUk1vZC5babXMyFVTpQso6E2x+cTrCkbaJ/TufV0EwGyluCGDFlt6ui3JuljFhgamdT8ZtPQswTF6psjNU/LIRDWapPpPHTQcGF0QW0BOEqVCdLhzT1x9zzXEpts095X4NHbw9QCe7gmr5Kqypz2eON+dvjaQ3/x8L0Ntqe7QAdPYrUdhmn6jVmoJoPkselqVvSC6m2VrZWOmIjoAdahVQUCvSiLt1Isl7wjhD0v0gPT/L56nxkM91yQJahUY3zpZ2pLVegVUOWOeYNH8LQvlsmlKmufgWqFs2hjgajPOI/UwB9XQ3C9A1F191JPSdqwBd88LbV2EwAHUmDm4RRjTVAUT7QCPHLPGo/U4/S79brWK/PrGuEdKONAvW+LkNCKT7Az9vnSd0/rEicZoixFQQWfM07NvimLAm38DzW4Cuc3GaPahRWgr9NVP3lLklzxSTUUEmiEn9MOWwxjpMptv2z5DjjJAkbWsdmmkHZ6uT2b5rbD/gepTrNToNuVmGHf9WevdE9HML0NlmKWo755MkJwCdIoA33HAT3vve92L9ugTXXn8+tl48FzGUOVU3KXabszU4bxbyJXlnk0HDNb21JcdKOo2EtmWKkmWKzshBtzkfOrv2pCyQAfRJmWkL3mnK9QjTYisTPVcLhWtDtagnvVBoFXvZgm2b3drGt8B4/WrS/Wnj32L6Cq0RGRsdaKW4k9Ksi1wDPuzzbGgcTfNxLJgVBXLSuxOqU4+Mqj88ppziqBzq5oJ7vJJIemvtHHppto2NvquSLxdgGjVpqjXL4kxAuxRInuYTN1bo4wAY42AUh6JG4xkp5cLb0vCb+bepWxi337UTqWpDc22Zjy3w0FrXFIrLpZ49/ei0w2Sicxui1o5un3R/VZCigIN2oAOnUZ960uNtovfHeEJ5yspQ2ruqc/PvYqELSczUgpn2gal3IXWCAWE0Ik6thqMpJeSoQLKdwOlsaagwjYBCqwHoyLIAnfawNmr2iabwlT6tcXbMeD4haFVWAAGpOLYM2BlborGNnWdp/m6KxOl8YQG6AhD+tEstGad82xS6QxPAW4aI6auiy6Gl16xzRuug2zx1w6KY9LiZwk1lu07aAqS406nF+uZDQxW4Th6B1yE55/fe+0+cc87P8fNzLpAu9Pp/eTG+8a0vSWlP0tvpmEuk828ekcrRD5mtiyfd6M+iHTOA/nRv7EkD9KlOQrMN0CeO1D/dmyG7/2laYJYWeNO8+pQP2zgA3YqQTfV38/ZnBtDt4iAF0gUDpOaAMbmv7Y+xZaNsjuqGAbp9BgtQpwLWLFBKz1WjVdVJwWwA9FhVmRWg60J8jDNizGJtQ/PmOPOkOY8CdM0znhigT7YrzgSgW3VqC9CZt2lA+gYXqePZYbS92ykK2zEzGqDroppl8poAbKr9f/r7a+m/GGFU2cIAutEsaCg7t/ZxY2/LOpAxOn07iMtN9Fu0T5BRIsKDptTlhArRjfmhjYjiBvvT6P4+PkC3FN42AH3M9adqB42qqyOmHUBXho2wGIRtYIURNR2mlREy2RGc7Td7FvBIja/U4bklfPfbP8a3v/lzRPTBpnxo+SJQrQF/ufR/sceeOyGMylI/XNgeFOCYYl+dvbuX0TfO6TY0z8/uXWRn2zItkAH0LbNdZuGuNrSgspcYbyIY5/MJxKbGegTbPUb6vniNbCKahcZ++p5i0v2p5REn7ZiaXdNMG6CPuY10tNSKrU31dxqg27rU04mgp8F2C0hvXKJ1PpkKQGfU1Kg1m5xdKw6lp2997tlqM+bXThKgj3FA2Htofe7W+apdhLVZPnJyAH0mc+B487ytX21V9bW/SU660HdNXfNx6+hO9v2Rbqv287nNXR4F0COgWCwZgG4XqlPt/9PfXx1IrEgwSYDOW2znTJzR4r5dBH0KAL0BzqdrB227SQH0dvN0O4C+QQfXeCwLfW4yTUZH0FtzbNvpeUz/+Vsp8MqsaFa2yAD6hubiDTkwN3T8DOY+arCQYu/kkfPn4LCXH4k7blsGxL6kYuUKLsKoChK1jj/hdfjoqR9EscSUBpYE1PJwidGS2NBdbrzvN6P9Nt5DZWeeJQtkAH2WDLnlnWZDA791Ud76BBsLoKcXvhlA3/L6zSa+o2c8QG9DzxxFZZ7BAkWX17qwNarok6O4p3OBJ+vBn9x+oyLooshM4TBTMimle9HMLx/v+Tc0f02un9rFtq333aS4t0TQJwXQxwHn7cDbeBF0r2Byz/l87RgAk3uu5l5TBOhCZTZiWJbi3tZJuiH7t/t+GgCdq+cZgdyp2kv3FyDmMm+W+ecTUdy5d6rdpztftb3NGVLc5ZyaKz79TbVbmhF0CuaRWUG2RSr/fZMA9LRInOagNynu9gnTAH3m48fOV2JJE03XdAxVs28AdPYZV6PmUm4vi6CbBtnQPLGhnjmDvmsAer0Ww03mYOcdD0Yoouw+cnkC8GF5Pe6970L88twfo1DkeFN1+HK5KnnfIfv6Zt02o/0263NnF5+MBTKAPhkrbcn7TDuSuCGAPsmH3tzXn+RtZrs9XSwwOSA4tuzQpnm+qUfQJ3oB28jPzO+9SXHXnNLxc9AnKy61ocixuec2OdcahfKMIrMB6A4j6Fb0TvPUtYZ36wJtYsA51lKtedujF/CTBuj2xOMC9fSVx4map3eZMUCf6cJNb6bZX00E3eQaawSd1F2CsXAaIHk8gD420mzF5ayQohX/akbQZ+dZpzKKbKR0/Ai6EU9rnHQGQGLcG5stgD6VJ2/dl/nuCjqV4t4GoE8lz32D46f9eG9S3G2ZtTRA5z1vnD7SPoKeAfTJ96iZtssMxpUTwxeB0Byuu/YOHPXGUyB4O0Vvf/HBO+N73/8q5vQVUKtTjK6IMIzgewURp/PzmQr65Ns623NTWyAD6Jva4rN9vWkD5Fm6kc19/Vl6jOw0W4oFNgRo2wPDTXX34wN0CqG58D2WWfOk7vX4VRLSi5KZLnD0yScE6ATBo3JVmxTs9nnm7RbEE0QRBQnqc2hESsG51sdmLVpG0A3F3SyemhH01gjgbAJ02kXLRymtu5YSidtQDvrkAWjbvjcpgC4WGycCOjv9Qvtr81kbInENgE6Vfy31NuNtFOW5eTZqJUpUMtJKB/zh31s+QE+JxMnjzABMtDWuBeg+8vnS1EXidMTNsNlUkE7qfVMkLmIOuo2gG3X/zQLQtZ+MX2Ztho9tDt8wQKdYnNohi6C3s/lM542Zjak4DCUt4oc/+AnO+vK5Mhx6eoAXH/hCHPGaV+LNRx+JgYG1UlYtyDlSvo1OKFs1oSoh98282fm39fdmvq3s8pvfAhlA3/xtMLM7mMrLs92VZrow29zXn5n1sqO3GAvYF/0EwKidovJM++8Un3/mAL1dBGkqwmjpG25SPG1ONwGYRCjTKu4NgJ46tqEqn64TlY6ut4mgtwVgoyPykwLoiSkxJiXJxgMY49gk3d4Np4Msn9u25IQA3eW1x4nAt+tXEz3/OHPrmBz0URT3yQCsDfWNiQEa+4NGi1UQrwnQlcIr5YlmOoc3nr095Vj7hJbMaqq4p0XiNl6ZtfGG94ZV3NPlwCYCETMBGOMBdNpJy6xNqOI+xblrvN1nBaC3FZFMX9HaabIRdFX7b0TO287zdo7a0BgZ31BSB97WtG9Lcc8A+ix1s41wGhdeQqYFnb8R6mFNykmybGuxWJQyeqSy25K7dLCxjB5TW/i3lNv0Nm8d9NGO81aRw0mYbBOvfyZxR9kus2iBDKDPojE3y6lmuria6QDf3NffLEbPLjr7FmgFhDYFI52K0YZaPNP+O8UHmR2Ke2sEfboLzGb0dRRAZ53qOG6WWWsF6I3SRenIegrkjllst9o9DQrbAXSqlgctEXSt+SyV52YC0G178R4nUpGW/Wx5L0bQqdpry6wpfVnLrLVxUMihLf1x1DzXRrV6sgB9TJk12xdY03eso4Gaevqx2tyR0nSQfY3eHhI+i2kSPUfTXWEj6ObkJLirHZiHbiKlzchwbNwcid099VR63ThFNU4cayMep/nKbiPKzL/4PeujO6z6bsqsufBbyqzFthRh42rtnQ6uefa0qa0NpjiMjdOipcxao421TRS4NZ9x7DVmAs6lFU2ZtdYI+qYG6Jp6MjaCbnLQJ/OOn1DDIW2n2QLo6fE53fmTjJ92AJ3CkvHoHPSGintWZm2qY23j7e8CoQJs12NqVyw09nze1k93kAtKqFRqIgrH+Z593AqHinL/5i6zNorZlgH0jddXnp5nzgD607PdsrvOLPAMt0A7gL75H3n6AH2yda6n+owWTNg64xHcUQCd36eipO3A91TTVNIL9hYgaxW7bR66llkzKu4iEkc72Bz0dhHsyT7/eIvy0eCufQ56CqALEjOgYbLOnjQVsfV2x9hjvDJrJifcVZEiL/bhxi5cKTum4JumCp0IEdG3mwh4Zt1fgnQ/8eT7yIlRjyM4Metp83MHSRTDFxuro8bzHbi+gyhhhesQEaNHUU2P86z6fwQw2s4FLH8nVEdmooInkJvtFicuEkJwligj/Zi17aU5I3iowktINyWo480zxSNA7AYsageGzxnlClzS6UMEcJELigiTEhJJh9D7TUw+NEW4xC4NZgSfm6JhadDMf2PE1jsx2a5jReJExZ0icVpySftBUxdhNEC3J58pKE/f5JZAcbcq7hMA9CnYdeyuk9O60XkhLRK3IYr77MynNv2ifZk1isQxgp4us5YB9Bl1h1k/2OaQp/RMxsznaWdOS6rWZOf8Wb/v1AkzivvGtO7T+twZQH9aN19285kFMgtsSgvMDKDzTmeaM9r6tJME6BaINhYkXNiMRzudvkWb9lHQ5bkmJ98NJEqnda+bqvMzt0e7sktNMCW5z4nWPx8bQW/NMZ7Gc7dGF8cAdHWcOPARBAF8RtApkEdnBcGlq0A0iDy4AtI9OIkvODR2YkS+AnQCVvYcj0H/xIU5DMgrFZrXILxhlNmJEjix5hbzR9TKkwhhXEedAD2po16vohaFyiJwHbgG5HoSUQR86geYSLfrUF/BBxyP2tWIYiCKYgH8jsd+RIBegePU4fJ4AfJ5xATp8JAIXbvGeDECOiSSeBRAj3j+REkLCor1efjMCtB1gb3xAbpVdFZmida5bhWRamGTzGiBvyUB9AlE4toOi4mYBVMfR+PXQW9NfZpovE/nurbPpeqgS2nGWLQrqPCvqSBNp57tm1kd9KnbOzsis0BmgclbIAPok7dVtmdmgcwCz3ILZAB94g6QAfTR1PiEke4JAHpkkLYXB/BiC9IVFBKgw4sQuQSsoQaPG74H0sYZ5daSaQr4+Yknf8cJHSQe3EAdMQQbWhqKtYMjAR1xVAPiChw3VnI6afOxEtV5LsbPG+1J4O8qtZ6gntF1K/ymkWeyNCK9RymdlpP4t6QzCOCpw0Eo7A6egyKKuVwJYeRpBL0R1TbnNU4Hmx/Mx7b0/XQPnE70XMGW1rseHUHPAHpbFfcMoGcA/Vn+3s8eP7PA5rBABtA3h9Wza2YWyCzwtLRABtAzgD7KAjOMoEdkbRN8MnqeePBipXJLQJsRdtQ1/5wg11xLYuVUyicNnfTbOFFwTvRLFM2otkMNAAchwTt5vKzdzLrWhr4eh3UgqSKOygLQ4fiIHAJzjXiTph4xd5wReB4bxUjiCG5ch+ck8BwVfKMjQHLNHToQSDfX/H1XIs8OPKMiHycVNZvHODrvr4B8rsjbgSeMAvO145uKBJqzbiPqipB0J+bc66bR+ulsGUBvWm1SddDHGDmLoGcR9OmMvOyYzAKZBSZrgQygT9ZS2X6ZBTILPOstkAH0DKDPHkAnxDR53ATlgj5diYw7hL0CrAnQU0JW8i0Bripci9J1nCBKGCWPkTBX3aq2E8IakEtArRHvBHEUNXJrE6mDTkeA1kwXuruhtktedsJaw/w4gk8cTncCgTqj8iAVv2CeIWo4EEQaLqHCMvcQUrwI0jGGH3tF1Nw8IqcT+aCAXFKXWsak5jN6L/R9o96tKuYKxAn+JSXDsY4K/U5z8qcO0jOAngF0GW6mBOCoHPSM4v6sf89nBsgssCVYIAPoW0IrZPeQWSCzwNPCAhlAzwD6bAF0ya0WsTfVPlcQqqJrBOgEuB7BuYj1q8JvQsjreCZyreJt6frcFH3zPCPCJ+c14FXyyAOJitfrEWp1il/F8HIE5ArO46guqtaey+tSL6AOsBSRUycUh0NnAfNxGwCdEfeSocQzeq6526SikwnAfHTfCeV3KNnvLiKviCoKiLwe5P0iSh7z0gnQmdeeIA6bDoY0QLcgXSjtLBdn7JIB9JlrWmQRdBWcsxUPNCUjy0F/WryQs5vMLPAMtkAG0J/BjZs9WmaBzAKza4EMoGcAfbYAOsGlqra7CN1Ycs1jU6OXAJ2RZ6qyUxhOETwBMaGyh5DUckbFTd17omwKtlFdnb8jx0cNDvqHaijXQgwTa0cuarGL4XIdwyNlVOtVFAs+CvkA+YD3EsF3InQWAnR35FDMOci7pLXX4CY1JGEZkLz1moJ3UuC9vCn3ZqPcWuJNno0UfFLc3Uhy4Emhj50CQqeI2O1CLuhAZy5A3lP2QK1WQ1SrG/Mq2BfHQYra3qT5626eTQeY4jDPIuhZBD2LoE9x0GS7ZxbILLBJLZAB9E1q7uximQUyCzydLZAB9AygzyZADyJVfgu9BKGrZdMkOiz51cxNTzQaTSo8PAHe/GH9XkbHqQwfI0EtBEaqdQyUYwxWIgyUIwzUIjy1fgT9IzX0j1QFnIeRg5FaHYPDI6hVyigVA3SVigLS3TiU6HlPZxHzezrQ05lHb9FDKUjQVXDRmXdQCGJRYpfc8rgq0XSKv2kOuonmUlAuYU695o1T0z1O6lKizXXyoIa743QgF3SiVOpAPqCgXIJKpYJ6tSxgXlXlSaNvqqYry8CUoGMePu3TLBE/pWklA+gZQM8A+pSGTLZzZoHMApvYAhlA38QGzy6XWSCzwNPXAhlAzwD6TAG6HC+R3wRFgu0kQZV1yZMIXj4nBdXqlSp8N0BHvoQoBOohddJduPkCkC+iksQo12PU6jFGagnW9Ffw2Mp+PPLkejy+agArB+oYqGrOd0gxN9LjGyrwLPvG6Dbp7KqOLuJugqdJ9WXuOanpdXT4CbbZqhfbLujF1vM6sXheScB60Qd6CjFKzggKXhWDQ+uEHp/L5UXAznOLqFRr8my5wIdPdkBYR1QN4dRdzOmci945WyH2OgS485rV2jDKI4N8ehGui1iTnYrxPin7LPFGoG/+Vt08zYmfxpYB9AygZwB9GgMnOySzQGaBTWaBDKBvMlNnF8oskFng6W6BDKBnAH02AbrL6LhEwyP5cXxVL0/CBIV8J6Kag8TLw8t1YqgeYzBKkO+Zg4GwjrvvfxQr1o1g2Yp1eGLVAIZrLqpJCUM1H0N1HzUnjxCkwts89FBo8w5q8AjCpRCais1paTV+QrCs0WtGxgtegiLzxJMyuoMYC3sLWNBXwtbze7HN/A5sOyfBvC7mr1eEAp/Ua6hXa/C9vOTHO5rgLpR4JwqRS3x05YroLvYhKM5B7JSk2rnrxqiHFQwNr0OtPgLXi+B6FMfT3GDaJDTl2RyXCvauCuBJmH7qID0D6BlAzwD60/1tnN1/ZoFntgUygP7Mbt/s6TILZBaYRQtkAD0D6LMF0EXgLSHdm/T1KgIPCAJHFNZDEWcriEp6JQxQ6FmEyO/C/avX4c6Hl+HBJ1bi8TVDWDUMPNVfweBICHgluEEnIuQBrwgvKCIScTkpmgaXkWmHmel1eKScU9UdOaHOa3671j63G8Gvy3rptRGE1SEEqKFEmrsP9HYVsaA3wE6LfOy4uISl87owt9NHPq4iLg+JwJ3RpddIuAjeeSj6BfSU5qCU7wOSPODyHh04XoIYFQwOrcVwZQieH8EPVACPNdulPjf3Y3TeI33eRZgB9Gk5J1pHcCYSl4nEzeIrMjtVZoHMArNkgQygz5Ihs9NkFsgs8My3QAbQM4A+WwA9ZnmwpCCibklckZJqVG1nrjVrjNciF15xLkKvE4+sHMEdj6zC/Sv6cf+yp/DY6rWoSMmyEpJ8J3w/hzj2EUcsfcZa4gF1100dcUNpl5rqNorOnHEGt/Na75wRaYcRdYIVPY6xdZZasyXWXC9BEoWoVIcQ1qrwkzIWdlaxdF6A5yzuxW5L5mHHhd3oKzgIogqckHXWayBH3w9cFPMlFINOdBT6kHO75V4pMscScYyU1+MahivrUa2NIHJIj6+jHlZFlT5g1NwY3mM+PqPy/Mki6DOedDOAngH0GXei7ASZBTILzLoFMoA+6ybNTphZILPAM9UCGUDPAPpsAvQkLiDIFxHVK6iHFEiLJQ8939mLobqH1SMOlq2t4JqbH8QN9yzDUJRH6HeimjDcXkToeXA9VYJnKTbHceFTLT2GRJ3h+nK7AsYpsGb+Tj+DVC6j6BuBMkukOfybvw0kdpX+zhzwSLwHDsIYiOsjyLll+FE/urwqtp2bxz47LMSui3uxdXcOc4oE6iNAVJFc91KxEx2leSj4fXDQJcx0EXkz91WLqijXy6jzd3UI/UMDKA/3o7OrhK6ODgQ+lebrLO4ut09QL2XXprFlFPem0TKAngH0aQyh7JDMApkFNrIFMoC+kQ2cnT6zQGaBZ44FMoCeAfTZAuiW4u57BYkUu7k8vKCAupfDYBjg/hXrcftDq3H9nQ/h0dUVeB0LUUUelRrgBNxXo8+1kCXPTFg+JwAAIABJREFUIgQss0awWw8luizAy9WIuAB0yTVnhF0zzLm5kpOutcsVqGtGulVIJ8CnSjzp5ZWQefJArliAH+RRr1dZHA1OOAQvHEJQW49FpQS7LpmD522/FfbacSH6gjryKANxBcUgh+7OBch7fYiTopqR13MTifZXwjoqzGGPqTI/gNXrVmN4cD16ezrQ19uDfI6q9qFhGiTwPM1DtwJ3U5llMoCeAXTpfuzz4ojK6qBPZfxk+2YWyCyw8S2QAfSNb+PsCpkFMgs8QyyQAfQMoM8WQGcNc5/AOXZQj12Ueheigg4B43cvH8Df73wMD6yu4LG1FUS5LuQ6+1Cpap3wfM5HjYroni/K5q5HoOtKvnc1VPVzlmBTwTfdSGM3f0nOOUugsa64VEMTtKKCcW5D7t0V8EIQzHNzIyj3fV/AcbVale99L0EhAGrD6+DUhjCnkGCH+Z3YY7u52HlBATtsVUJfngJxIeZ2z0PJ60UU5uFKubgYUULddqBcqWGoQjX7GPUoRLk6gkp5SErBdRR95DzmtVfhM4feDVVALtZ68FPdMoCeAfQMoE911GT7ZxbILLApLZAB9E1p7examQUyC7RYwIIGfmxqHts9nJb/GwCj5RTcb7zvxrU3ryt83XF+tz9wLEBnFIbRF0dADNWrPS9Q8CFAx6AHA4hGn3Wq9NwWe6ROJkJjch9UvyYLOEa1OiIgjAW69LcFYQLXzNHjn3M6XbVpH0/Am+fSHlTpVrBIQMWNVGwFj1O1QetdtaKz9PmY2+wgTmqSSx1FISJSpA09WiNnM3z+MXbV+2MUmsDRiR3J8fYQSHTc91jzW23PtvIQwnF9VFGC17EAD6+Ocd1dj+OWh9fjhnufQFjsA4rdcIICqlEsNcJpT7YnnylwA/lf2js0gDlHe7uoR6rUzjrkjuSZa2kyGy1n96wjEsq6A1LhVc1d+ixF40h7dxzUajXkfB++7yKsEfw7CAJfRdocT0B7kGMR9xoYb0d9GFH/GvTkKnjhLotwyL7bY+etS+hw6pjf2YNOvwNOvYgg8MT6lShBpR5hqFLFwEhFekRQzCHnMX29KmruXhJKtN4jQHdq8JO62IK2ywD6dEZq85iM4p5F0GfWg7KjMwtkFtgYFsgA+sawanbOzAKZBSZhAY3YNTcu1w1gEuDTCt5SYMwAckIK3a8VqKXPmwam9moKzBOi2RagLnWgzaYgjttYIEdwwnRYAZoJy2V5IF2ZAJ0AVEHO2PAeI3+KEuNREU790D5zG+DY6rCQ3fU5xwfoBDaxAejGTlN2ZkyiKc0uzzaAnjiGLJ74KrAmbRpJWTGWTQu8nKiUx/UAxVIPktgVwF7q7JBIdzWM4OS7EPo9uOfxAVxyw8O44Z9P4alqEXGuB16hS/pIvTIA13UQFPKIHQflxEOtHiLnRMgRYLvMOde6434+JwC9Uq02ot+OlDavI4CrCutxJPsI6Hcd+H5Bel4tigT0+jn2YQL3WJxNVGQPQ5ZCixEEOYncV+sR4Oek/rkAZ9fUViewl5JqZdTWP46dtiripftui313WYylc3owJ9eJAHkUmNeeAAODdaxYPwjkcsiVipKL78UKxgMfqAwPSdS+WAikNjsBOqvFx1EVuVJe7EhnhUbFnYaA3ES9NougN62TAfQMoE9+hs/2zCyQWWBTWSAD6JvK0tl1MgtkFmixwDQBegpgKkBv3VrAeQrItu5J4Su7NcG4/YQRSytI5VAiq0ENZkxU6b8mEjwOQB/tgOB5U/dLcGfyH9XBMDr6O+axJgvQWVc7CU0EPQ3QLYpuY59Z6pvPRoBO03mxD9dE5KWmeVIX6nbgEbb78FEA4gCeX0Ti5SSfuw4XvXMXY2UlxE33LMPN96/BrY8P4/F+B1FxPiK3IMCYNcudsAxRUXc04hznO5EvdaC8bjU8ELTGQpeXsmgE4r6LUiGnQnFxInnpbhwj73vIU7Et1jz1chTDC3IIckVxHNQJ2FmQLQoxXK4YmrwDj0Dcy6EakpHgAj5LpDGSTmZEhDAqIwprEs3P+3kkPE9lBJ25GuoDy7DTwgD77bEU+z5nW+yx7baYQ+dWBIRVYP1QGUP1BF6xCLo1EFfRmWMt+EGE5SEMDawTgD537hzkcx4cKt5HI6IQH+RyqMdRI+feUvEttT9N8U938QygZwBdXgtZDvoszfzZaTILZBaYbQtkAH22LZqdL7NAZoEpWGA6FPdWgNkK0ic4Z8udpRfwrQCddaDt9xqZ43UUSEuEnH/F/Fx/CE4sxZ0AfhTFPXVdPY9uTZq1pdrbb6YGotORQ6YLK0AvAwydkuI+Zsso7jOluKvYmivEcE/E1dTBwkJmoaOK5wTYPhx0ejlQyy1X6IKTK6G/EsHt6EWc78Ptj67A7y+9Afc9WUY/ejAYlZDrmodqPYYTxygEPpKoinq9BjcI4OTzqEQO6vU68p4HL6nBC6vIsbRZZRBJZQBb9XRi5+23RW9nEX29vVi0YB56urqQy7N2GlCr1VGNQ6wZ7EciZd48DJdrGBquolypY13/MFavXYvHnliJwUodkZuD19GNKCii5viAMEUceJH2sTqfmQ8v5dA8OFEsZdbm95ZQ6V+B2sDjWNzj4Q0H74dX7rc3FgYuvFqM8kiI/qEaQj+AV8hjcGREctrndAUoD6zGyPqVWL92JYIcsPXWCzB3TrfUjI8J0mU0eogiK/CVRdCnMPE2ds0i6FkEfTr9Jjsms0BmgY1rgQygb1z7ZmfPLJBZYFYs0ApYW0F4K8C1F52YKj46gj32RuNYqbN2SwN2fh5FsYB0EdciNdjLwRM1bc/Q3lPCXKOo9IbiPm4CbTuA3kLxT6UBjAHozEmuDRuAbm1gf6eZC6m0gllop2dTBD1hOTOjYZCjurjIoBOouiCZnK4RP3HghDWUGN2GBz/fDafQg6GkgHquDzc98CSuvfNRXHf3oxhhbfD8PIzEARy/IJTyYuAjqoeSb005NwVTCcI4QqmYx9pVK1Bwge4AeM6CXuy57VZY3NuBxT1FbLd1H3qKQCEHyeeWfG+KoPNemN9NYbYIiESoDqjWgJEKUKsDwyPAusFhDFbrWLbyKTyyci1WDAxj5cAwBsIYLiP4+QBBxJz+GFEuj8Sn4yBBrRbCSzx0BC7C4QEUnDLyyRB2WtiJIw95IQ7cZSsUajHC8ghq9QTVMEHsBvCDHKrMYxcmQA1rVy7DSP8qDA88hcCNsHBRH+bM74Kfc7U2ehDAM1oPti46GS8TOd3SjjGmmoRRDWFYFYo8a8TrpikhMu4TLVPX3NIpOO1SZ6YyiCjql0gKQT5fkrlDCTuqZ6HsndaUFzsv2LlgphoOKi5IFgT1Gci4SJjvb1I1xtdomF0Hn00FcqjVQKeTp2kaTW2R1uduzMhTMfiYfbMI+ozMlx2cWSCzwEa0QAbQN6Jxs1NnFsgssAELjCsENxEgb3POMSJsLaB01HVaae0qFteOFmvzWicH0F34fg6ea3LQU+fkQpMReauebaO3Y3LU00rbctGxefd6L8YhYUC6FV1jdF4i6Bagc4HfAB72KcbJ+5+FzvrsA+gEcDFyCUuOhUioMe4EqDkFRIkLaqcRxHrVYeRyOXi5HsSFuVhTL+GeJ4bx5xsfxI33r8BgkodT7EMlCeB6RWld2pLgXPpgkBMQmfeAvAvUR9YhhxDzugrYbqv52G5BH3bZeh72XNqB+R1AIYTkeHsGczLoDQPK2dvLCdA/UMNILYKkkrPf+h7Z8JqEwZx2HlIE1g0BT6yv48Enn8R9jy3H42v7sb5SRbVOdgCp8S5iqsn7PouuoR6Rlu+j6DpIBtfBrazBAbsvwate9FzsubQbPQFQXjuEtWtWoWtOFwodJRGiY58t5emYqGHNqpV4avkyRJVBRLVBOElFlNyL3SUEpRzcXIB8Po8Cfwc5+VvE88yWdqS169YZxb1plQygZxH0WZj6s1NkFsgsMMsWyAD6LBs0O11mgcwCk7RAAzSnRN7GANR2keR0JNiuyLVsVHNrjRprxHrs1qSx63cbqNmUyn9vRq1tBJ0q7oygMz+dKu5aPzq9NaLx5l5G0epHibe1RIzGCLtZgK6CdgrQNXo4luKefm5z3oZDI4ugT7K3jtlNIugE1KAae1VI3pHD//IC0JF4oo1e8l1E1QHkggK8znkYTLpwz/Iq/nz9g/jHwwN4fADonr8ItcTD0EgNnZ2dkiMeh5FE0Snali+VENbK8GsVFFFFIR7Gwu4AL3r+7thzx22w4+IAXQA6ARQSIBeCFc8lT1zCsozIukBVwvpALQHW95eF1l4PAc8P4PoawWV0nvXP4bsos6a67wN5B5UEeGowwrJVq3Hvw4/ggUdWYu2gA0q21ahaz/JrxQ64fh5hNUR9cAB9Th17LJ2L17z4udhv9yLIsH/oofV44IGHUa4OYp99dsXirfswtG4N+tesQjEXIKrUsHrVKgysXwc3jJD3SZcfQRTXkPDvwEPoevACH8XARW9PN+bOnSt2awXpWQ76hnt3BtAzgL7hXpLtkVkgs8CmtkAG0De1xbPrZRbILGCwsAWOrQC9VTyOu7cD3/y8lUI+kXHHAnQerVRWrfncjJjr/8zzHb01HQYWXAsV1eSgU8GdglaWGkvAkI7MWyouzynRZkbV7Tahuno7lXqW8uLxWu7KnlsBeg3VasU4JdLOCmPbDKCn8v+nOyCZda4RdKACx1URwcgJECdFJIkHN9Ec8rBegVfohNO1GP98soK//ONhXHvfaiyvdKKW60VHqQvlWhVJVEeB4m71qrRnqaMH/esHJULsR1V45TXodsrYZ4eFeN3LDsDSeXnMKQAl41piEbci/5ZuEQp1nWJ1HoEvgJEwhudrtvzgSF3KmoVRAscLBIiH9Uio9DD9KVfMo04KOmnXjMA7wFAFWPbEWtz/+Brc+cQAlq0fxurBfgXopZL0xahWRVAdxnYdPo551Uvxoj07ECTA6gHgyutux99uvhfFrgAv328X7LvHUgSVQax69J+IRwYQVquoV2rSPlE9Rkc+EGG4eq0sDgfWSS8L3Z/0fRcL5vdhq622QldXV4ManonETb5PZwA9A+iT7y3ZnpkFMgtsKgtkAH1TWTq7TmaBzAJjLZCOagtATQNuu/sEdPUxEffWS7SJwKeAsKhsSzkp5pDrD/9nPjk3Aduypc7TKG1mSjqBZbWMSBzFrkS5W0XiCPDT+bE2R1ZAvaN1rcffNpxfGjci8byeUbOWOughqrURAx7bieilc0jbMQum11mfTRR37RNqxxhVyfdXZw/1B3JgyJo9IXZc1NhnSn2olRbj8psfxW8uuQWr690o5xfBLXajMjKMqF6RvHJVRa8JJT4KycIIkYvriIbWYLdFvXjlAXth7+0XYteFHrXhzV2w1FkEP0pAkXZXovtaIo2K8b4fyH3WYsj3pLI/tbYfw1GCiIrqLuntjkTP2edZMpB9l08XhoT2rtS0dz0fQWDKo0XALY9WcP299+Oehx9FGTHqrOleGUEpcLC0pxNHHfpi7LdbF7od4MFlVdz6wHL89cY7ccsjq7Bw0TzssXUerzt4b2w3x8fAsnswtPIxxCODcg/5fEEYBUUB6BGcJJRa7ATolSiC63no6sph/vx5WLhwIUqlkqQBaB61jp2xlRm0X2cU9+b4zgB6BtCnN9tnR2UWyCywMS2QAfSNad3s3JkFMgtMaIE0BVXBndeIghHEciFNQSiCBSqTFwoKYLgQVzqrAglGLikaRWDNBbrgX8dB4DM31Zd9bb43QYvS0x1EtbooWo+MjKBSqchnPE+lXMOaNWvk3lW0SAEOr8XvqozyhVUBEvy+kC+hUCjIsbr4V7DPyCeBlkRABfjofRaLRd0/50rObQO4J6GWxhIQQcGtGgIWg+a1WZPKOA1oK37n51iHOpF7oE14f0GONnMxUh5Ckqjd1Omgoktau92yBTQCP1vbswug08fiIHEdRG4M1kRnSzF67Rnx/FyxEwOVGGW/C7XORbj6zpU476+3YcVAAK97CWpuB4JiJ0aG1kvtdJ952w5LgmsUPXASUWWfF8R40Z7PwWEv2APbLwB6PKDTEbY6U8sVkCZ1JKyr7iTIBQGqUSjjgekWBOsehQsZHee4SoAVa9ZjMPFRpiMhF4DF1Gth3Yw5F2GtDtdJEJBO7nBc0RGlY8H1XEQe4HYBj68Hbr7/Kdx0zz9xx733wveAfXd/Dl5zyIuw41Z59PrAzfcN4tpb78Mtj6/DowM1xN3zUa+NoGtkNXabF+AVz98O2/dGKD95H5zKOgQ5TyL5NeqVuT4KvoeoXpNnrNWrcHwf2223HXr6etHX1yfdl2PYji/+n2artPbvDKBnAF37iHXi2EoAymrifEwnZxjq/GnnY44t6VewzripVduYrXk2O09mgcwCz3wLZAD9md/G2RNmFthiLWABnS6ACBo1oq2RMI0ictFNhWEF7AqSo6iOXK6AOGbEkMBcRd6iSKPa/CygKnS1jrAeSy4vF2NSe9kAeF5zcN0wyuUy+vv7sXbtWgwNDcv5BweHBaA3AKeUc4pEoZr7E8zzPMS8AtALJYngiRCYp04G/u7s7EKxWEBXVzc6Ozvkd1dXJ7q7e1AqFVEsUexKafF8Nj67HxDEm3P4tAVp9olQjLlZQC9OBkY/49jkvTsSeRUcThpwZVDAWsLCXxagM6IraevKFKCzYza3ZxtAZ3k10r5DGl2I4BSMAwL21dhBNfRQDXowXFiEO1ZWcfGNj+GWB9djKOyAV5grqRHC2khCad+EncBV50lcLaM+sBLb9xXwsr13xEue+xxsPzcniu2MnJO+7jMirofApZMAdF6F4pSKhMhOOruDekiHViDAPOA4SxKsWNOPIa+EYZZEI6XdgYjSMUqdD3ypp+4JV16dDnTsSJSdKvJRgjABOrtKWFdOsK4KPPzkKvzj1puR8x0c+MK98NzdFqMUAMuejPHXa27HbQ+vwhN1HwNuB+LOLrDuXLjycWydr+LgnfuwxyIXXfUnEUTr4cRV1OhsKnagTlYAWDe9jpybIJ8L0NHRgcVLl6DIMVfkPBCLw0r1Hxz539ZEb9e/M4CeAfQMoM/mzJ+dK7NAZoHZtkAG0Gfbotn5MgtkFpiCBUbnflvhNYJSAmACV4JzgmP+zaizjR6TRs7EWqWxasQ68AsC3Pk/gfnISBVr16zHqlWrsW5tP556ajVWrFiBdev6JQoeVjVawvNLqSU4ArJ5PIE4P1MKvKJjS6FleSQeR3Btwa8VqLLRcIngB3kBzBrJZPSF4Iv5s4ymAz29HZg7tw8LFixA75xuzJvXhyVLtsbCRQsEhNTrVQHktIFQ2BlXTCJ5Vj8XoFJTOq+lqTLKzvP6AcF3HeXKsKnbboAgqc8GoOsCNQPoU+isY3alEJvUPaeDSMqDxQjiCAUpz+dhfdlB3L0Eq7AQv/v7A7j0lscx4PQicXu1HF91REA925I8hohy666DamUIXrkfW5ciHPq85+D1++2KneblBZizJ3JfMs+LZNSTQBLX4VHi3YmQRBVQm5DR8CDHnHDepa/nD0UvTgD36v4q+kMXldiRscXyZolE1yPxZDFvnjnekpUuQ8xB6LlC2adIm897Ha7BSXy4hRzKNWDZiifhBS523XUhAhdYMQhccd39+NsN92D5YIR6oRf1fAdqzINPEgT1OnLl1dh5Toi9tvaxU28dfbky4toAYpY/Y6qIw7SRAGG1BjeOMKe3G0u3WoQl2y5FNayLI4JzhbJt1JFm54vx2jYD6BlAzwD6TGa+7NjMApkFNrYFMoC+sS2cnT+zQGaBcS1AIS2NehnqoMkdbeRTm5xwXUxphJ2bBc2FgNRxAmpI1HvFk6uwfPkTAsiHBitYv24Aw8MjGB4uo1ohnT3EyIj+LbRgUpSFWq+/GSW0ObjWQWCvZfPTbV4rf1s6un1ApUaqmrr9Pp0Ha2m3cm0nFvp6Rwcj6VomipFzRth7ertELGzRogVYtNVCAe1z585BR2dR6PJ0YFRqSrGvE0wJK4BODBee76BWK2NoeL0KlzGG2hDAcxt12zOATtQ5A3q/E8Nln2E/cHIa+aYjKa4jx/C242Mw6sCgvwA3LY8FoN+zIoHTsRCxU6BIOpyR9UJjd3N5VJnG4XpIohBhpR+LOzwc+rzt8Lr9d8Pufa4A9hKp6B7p64FEzQOybyOOnRoc1l+TiDdV2AmsWSrNR53R59STMtbP71atBcoxUGdCOlMn2EfiREAw4+9IIvik+7ImNvUSXCq2A3VGqH0fOT+AM1xFyQ0Q1kIE+Rx6e31m4wv9/cEVdVxz6324/o4H8fj6EHW/A3G+EwgKqCQ1YX8EPHZoFeY5a7Hz3AT7bFPELlsV0ZtP0Jl3ZUz3Dw6jUlFH1JzObixeuADzenvg5ynIF0v/t2kewraJogarJJ1Ck56EMoCeAfQMoGcLk8wCmQW2ZAtkAH1Lbp3s3jILPMMtYAE6gZIurJt0bC62lUbuwwFzwBkhCySvnJR1Au21T60VlWvS01evXivR8eWPP4lVq57CyDDp3pIVbFTaNX9WALgB+q4B5pYOS1EubvzfUscVVLcvv9YKAFop+8w3TytKtwrGCUAkAEr0+RkxZ7RcIuS+i56ebixYOE9Uqvv6egWkM9reN3cOcoUAPT09KHQUxMFBRgDzJX3S4uOqEYljEq+mBuimtpAiXOJEyHLQpz3ETA164tvEyYvyOUGtQ4o5HU5uEfXCItz9ZB2/ufJB3LasjLC4FCNJHvVahFzgIIjLErlmnnU9CpVKXhvAVp0BDnvB7jhkr6XYe76DTo4P1j4vUq/d1xrk1D8IyXE3JQQTpnLUkNDh5RdRIZhmzfP/z957P1lyX1een/T5XPnq6mrvGx5ggzAEQJAUKXozGokjaTRS7Ei7+8vsKOaH/Wn/gY3Y+WkiJmJjZ3ZnNBxKIy+KHiQI771vdAONRntXXe659Llx7/e9quoGIBAE0ACIfIxmFary5Xt585uv8txz7jkK1GEphsWOcZUTozcB7XGMSus9yVd3wDWj7FgS0ybfZ7IX4wVR6ty5Q1qK2ZxqOXAdAdIedj/W5sHEiMtyCSeWSh7ef4ifPvI8r51ZwmtM44SjpIWlIwFxLnPkHq4fUCYdaul5Jpwu12wI2bdzkj0zTbZMj1DEEb1On24nUhZ/pNlicmyMwHWI4g65KAZUoTIc2RjOEpuG21s9KoBeAfQKoP/Kn3zVE6sKVBW4BBWoAPolKHL1ElUFqgq8VQVWb6wFnA/l2sMb7hX3aNsjjnLayz3a7T7nzp5XEH7s9WMcO3ZMQbmA+VqtoSZseV6olFuk6MKwi0u7sOMGfAtAF9mvMIQiiTWA2MhjjXR9ONM+/LoWoK8F3ENTOMO+rzLnQ9Zc3drf5GG2NbL9oZO7MN+ynyEbLk8TkJ6kkc7XynbCnk9NTbF16xZmZtexecsss5vX689kWwXcVq4AvSiMYdywCaCvWQxUCKU5fh2dfjcs8kXH9rGaQVdmWVzWBaCLD4IPsu6kzmIc542QBLPc+eQR/sfPX2IhHaU1u5eFjjEZ9D2b0JV56YE8WxpBSZcGEbdftY3f/+q17KiBXxQ0igRHEbNYsAuiF8Z+MIguGeTCIsu8uUjBNfQNTi7npK7DXKdkvp9x5ORZjpw4TZRmBLU6zXpNmwRh4FHzA5qNOmP1Ok3PoeHDSAiW0uEyfD4wynIddU+XpkRcpGRFl1YzYLJmMs77/YKlKGMuLXjmyBnuevYgr5xaJvNaWG6TJJVowIJSjBA9C9sPcawCPxdJ/zk2NRKu3TzGdVvGuGzDKFONkJYoRiQuThpYMjpglzqLLtdtmqdYrihPTCNMnecHaQzy/dpc9LVLtQLoFUCvAHp1V1JVoKrAh7kCFUD/MJ+d6r1VFfg1r8Awv9sYwBk3cgGqxsxNQKxFlspMbs6pk3O88PwBDr16hIX5ZXq9CIkRT2Nx2zUs36qc3MyNG/M1YxylhlnKhhugoz+zMgW/Zl58le0eNghEEj98DGfNh3L4tYDA3OwNpMLq1m6e9VYAfe32q/s3UvTh89SpXgGcAfma4DV4/3JcXmBj2RnrNkypo/WuXTvZuWsrE5MjiMG9ALpUGVCRvwu7Kg2QQYRcaWphJPDvQub9MQboIvsWhzZpBtkyhy2guZCZdJvCC0jDcQ6cTrnj4Vd5+MUF0mA9fmM9UVZQyLnQRDZbmWhH2Oi8T5Ascs3mSX779k9wy+4mLcHHcZ/AcvB9V3PB5eFI/J8AXQoScuK0xPZCPZNLJRybyzlw/AzPv3qUQyfPsRil9OV1bYegFlLaJjEh7gqgdSnzgkboMjM+yobpcbbPrmPbhjHjFu+ZWfciSSnTROwFcQWki+Dd6TA62qLmNckTmF/sE5fQs2zmM4uHDxzj/hde49DZBMJJXE/y4UvcMsXxLZb6fWXwA6fEThYZp8NlMwHXb2pw1YYWW8cDJkfq2syyHJvSFZPIhJKUQr5aoqyxB74R6LU8bLZVAP2X++NRxaxVMWu/3EqptqoqUFXgUlagAuiXstrVa1UV+MhXwLhVG/ruzYDd2/x+be65zr26mvVs5OTiaC6z2GJ+JnFmGUeOHOfVV17n9cPHOX9+kcW5Nr1uRJFJ9Jq4VRv2TFzbFdiKhFvRrwBQY4wm8VACfDXTvChMLJu8tjCYYm7V7+vry++HTPhaBn8IvNfOkg9nzcVQbmj+JoB6lUEujbFWYb4KqFkL9A3gNuyp3iDL+8oKA35kzhh7JUN9yNIbN3dRUhvpf7/fxgmg3gqp1QJazbrK4CVf+vK9O7n88j3qEq/jA0Wm8vmVeXtx7R5MKQvQG9bs3S7PNzDojpwbceJ3lb0fKhEkhs7U9e2z3v/p93Tx6MHa/ZmmTVEmA+OwTMcHTO2HzZBfvTkhAF3YWzUSLESjIRJ3mfl2ycMpsgzeAAAgAElEQVQxkvp6vnffS/ziideZ67co3AmSzMEL6mAXmk8uueSy7up2idOfY6Rc4nc+s4/f/dwegrigaUPNk7lqkaNLqoGLJ8PreUauNu7+CmMudoDHlwteOHySlw6f5uDRM8x3M84u9bHrTclu0+i1QhQWeYrn1igzSQvwyZMYq0xp+R5NH6ZGamycGmXv1i3smB1nyyT4okjpdLHzhFBGRfycesOiGdRp9zOWlmKV9cvrzPciapMhr5+H793zGA+/cJyivg63MUkviimzPn4g+euQFYXOr5N2qaVLbGmWXDfjceV6n031nF2bJghCUbiIGR/0oi5+4BL6Nfo9MVEULwcxknNWmm1qLjkweHyz9VMx6KtVqQB6BdDf7ed+9fyqAlUF3vsKVAD9va9ptceqAh+dClwEmM18sjzeKt/1QgAuN8ECUofybpGTq/Q0lVgnA56iqKeO5MIGx3GkN9MCGqNuROD61LwGtbCF6zeUJX/10BFOnDzHgVcOc27uPOfPLzE3N0cW59T9kFoQEtgCjC0KK9M2gcRTGadqiZWSoVxhJlePQZh2ccuWn1oKTMVPy8x/X/AYHH9pDZ67Ug+z1SocNM8rNA9XQPhF9ZK8cXX1Nopk+br2Ie9lGMulEWqlHIuNLc/T9y1ZaRKjZvarTx+8V31lfc0C6UtkeUySROSpyNozmo2QLRtm2TA7w8zMFHt372TT5vVMrptQxnxZMretgiRP1O1dHiYn3sTQmRt2Y4B38Qz9cB5Z38IgS94cl6nHMB9Y1AvC0Eqz5Y0A3Sgdfh0AepLLzL+jEnDJCqf0yK0mbcY5ETX52wcOct9zR3GbsxTUKQqbWmuE8+0lHDFZszzGGw3mjx1i3OrwL7+0j2/csotNgUSp5YSD9IBeNyeomxl3iVOTsya+DEkCkQ1tF37x0nHuffZlDp46z5HTSzRGZikKn9IOKVxPnebTMiPT5kSJI2srNVGA3eU2vmPhJF2cPKKME8oiY+PGjezcuI7LNo1z42WTbG5B++wcnmMzPTUmMhc1qRM1SzcSSX2DzApIJUkgQNfnswfPc+djL7L/xCIdd4x+aYzc6vXQNKEcR13hPcdS0zypw+6Rgtv3TjPFPJsmPbZuHtfEg26caMRb4NeJogRXP2PeeZOnAuirn0YVQK8A+kfnhqV6p1UFPj4VqAD6x+dcV0daVeCNFXhHAP2NoH2YVa4QbTC7PWSShQ0XdtoYrpnINOMwbiTlI40RPDtkebHD/PkOZ88scPDlI7x2+DgnTp7l6PFTNJojKwAy8H084ZglBSobGMoJNlKjMwHoEnUlwFZA7iA0fM0RC3Q3IHvoab1WCXDhscm+ho+1HK2JhV4F9QagD7dYfc7w+WsBvTx3uIU2BwagexVerIJz83xzTKtNhDWGbuKqrQbehj0UwCUZ6JKBrceXF2RpzOT4BJs3rueKK/ewdccmmqMBk+vGGZscoR91SFMTJScAXc6PnBsTZycAKLrIaOtitnltzd4GoFu+gv6hb9evA0CX05fmCZ4vyovUJABYdXJ7jPl8iieP9PnRM8d54XgXrz5NmtuUWU69NcKixN+JtjstabkW9aTNZbN1/vnte/nUngkmJWAsj/EsiUmDNDPj5zK6IOsvlWhAXHoxnI3hzmf3c+/+g+yfWyZymtSaUywvJoRuQ2PWxIFdgHmGNHaMesC2SjyZn88LojilJsqNuE2r5hP35dyLoZuNT8re2RE+sX2KT2we5Yrt04wGjjYJkl6q23a7XXIZJalPaiMgFhN4yVy3IcpL7nv2FX7++IucykLs5qRmm0sMnDghiOw+sWWGX9zjOoxaPXbUMm7ZOc6st8DsSMHm2Toz68YpZN+irLdDjVF0HBlBqQD6u/nTVgH0CqC/m/VTPbeqQFWB96cCFUB/f+pa7bWqwEejAm8J0N/s7b8RoA9N3QwbWqiB01qALm7VjUaLTqenbJk4sNu2zNOaG+x+lPPy/ld56YWXOfDiK5w8eUZlwr4bYNmOiTFzTMa5stGi9S0sjWcSIJmVMssr2c06YW5SpgYctPle+WllsUuBriKtViA/hNny/RCorx7zynMlY1yOawColYVfgweG+1OsvYZtl+fIQyTrQ/bevMfV9yo8aCYSf0OWD5QAF35v3pFh/Q37b56/MmZQSp2MNF/AuigJ1OxOnLajWIFYGvdpNkOm102wdecmrr3ucnbu3s7oWA1HzlcRKxgPQ9lXSb/fVfWDcYQXF/zB4wI1wcVrYehGP4h0GzLotowsmPnsCwH66sz+u7tQPjiJu7xvaYp4gXgXSG64MLujxIxxJhrhHx96hfsPtZlLa9gieU8khq0gqNfo5ok+x5eZ9aU5dk23+MZtV/P5a6fYoux5giuRbVbN4E8hu3NNblP9h0jjOyUc6cKdT7zA9+59hK5bp2ePstArmV63CatwNCxdYtPKUtz8Rd5u8swF7Qs4DqyUqCOjEiFT09N0luZ1LSWaK24TZzmS3sbyeSbcmG/ccg3f/Nw+pkLo9zKV3cs6k2g4yw0o/AZJ6ajsXldpEjM6HfDCkYh/vOdxnj/dJQ/GSASLSzSbrHvbIRUHfHFiT7o0yx4bnS7Xb2mxo5UwFfSYnrDZtmWG1tg4/SijyI2vhKWvVAH0d3MNVQC9AujvZv1Uz60qUFXg/alABdDfn7pWe60q8NGowDsC6GsPyQA0kzss7GGh7LiwYALQ5Z88PFciwBySuKBRH8MV3Wtps7jY4aGHH2P/gUOcOn2OqN1nebFNFmfUgpo+V4Dm0EVd+GI1SBPGT/LQByZvJv3MgFanXANk9ftVYKmGXJZkQzsXgfS3kvIbWbpKtgfyeAX++r1I0qVPICBWZMdrpPRi9zWoqYJpYSoHgFr/ewAm7FKOSKS9vr6noWRd2xzy/EH29KCtgGyvsubSCOANSJfZdZe8sLHEXM+T7yGR/yvNLLtsp+cjFWlwxMhojZGRus6pf/KGa9iyYzN79+4kzWLabZObLpJ5kVELwSvxb0OFgAA2M9svL35RTNvgmFdm0C8A6L5xzV9h0Fdz59/9RfLBAnRpYhincDHkKwlq07TTJkeWAr57x1M8eyYnDqbBa5BnNo7UzrGJRapOwogHyyde45YrdvKvv34b184IOIcg7xM64pkwyENzVEmu0vFI2GkHXp4rueOFg9zz/MscPdehCMcp/XFyKyQvHM1olzxzp0iwJCd9sB4lDk7WnkNOo4zJ+kusn13Htdddx4nTp3j86Wfw6iNYjkvUj2mFLsn5U+ydGeX3vnQ7N10xQVhAt5MjJoqiopFrz3YFaAdkskZ0vAFdd17D52wPHnrpOHc/d5jDZ9tqohc2GqooUAYd04Qr04h60WOqWObyaYfrNoaMWIs0gz67d2xk46ZZjahLYpPOIGZxFUB/d1dRBdArgP7uVlD17KoCVQXejwpUAP39qGq1z6oCH9UKXAzY3+o4BqB0mFUugFIlqmvl3zocLtJpiVKq43sNjh45w/6XXuH1w8d46pnnmV9sk6Q5o/UmnjiT257Oxva6bWUYjVmbYf2EUS8FNYrBmcxsD93NhZlWlbsB6oblHjif6/u/kGETJt08hrPeqwBbGcbhbwWgC6Aa7HcI0Ff/28YqhGEezImvsPQlhSPz4wPZt8jR1wBu3b38TlBWIQyp5Lwb2b20EITpNP+9KsnXxoDW3LxBuzCqAGl+iJe3usZLTnVWEqcyQmDM84pMgIyrWdsS1yZS+F6/TZHH7Ny9g8nZKT5xwyfYLd9PtXQmvddfxHZyXM84ZpusdPNa2p7QIgngNvP3RoJvttFyDcC5zqDbvs6hrwL04b5E7i5NnLdukPxyl9AHC9CtgXJESpLjU6vPcHzB5qUz8Hf3vsQrixZJbRrsmkrNZbWoYV+R4zoxQbbICD3++W03861bd7DeBT+NCewS13YhEzt+c4xikCaZ5r0SugX8zS8Ocsf+1zi00MWvTxLlArkDwtYY7V6PMk/w3RynTHGlkYAwzp6Cc2kKWUVOzeoS5F2u3b2Jr37lek6dzfm//+t/xxqZIc4sfNehaC9w5YZRvnbr9dxy9RRNC5aXZKRlqJbJsTJpAhRYXqDAXubExSDRtnIF32kYcPh8yY8efp7H9h9WIF8fGR0oZBwSDTMXxj+mXsY04gV2jsINO0YYtxcIrSW2bZpgx7at2hCRZAf1TVA9QcWg/3LXyptvVQH0CqC/m/VTPbeqQFWB96cCFUB/f+pa7bWqwEezAr8sQB8cnZiKCUAzJmOFsrUKCCXfO5eb6IDAb3Li2BwvvXiIp596UaPSuh0xobIYHR/TTGiD8ywc28a1LRzLIgg8er0OtsitsRTUZIVELbnq2q6vKQ7tb1LpCwH6QBYuTYTh7PcQoJeuMuprH2ai3dz2m30P5eoD0H/BPsQYzEjmdUsF6ZCLCZpVGkmxmtiJ/NzsS8C6vmJpYxeuGsTJwzDzRsa+xo/esPYDxnwIaIcAXVhz2Vak1uLSLjfbUjepjfQvJNdd5Ovy34YJL9QJvMgzdcMW0Bc2fK659kpuvGkfW7etZ2KyhedDr7+M7ayCb3MkRh69AqytCyXGFwB05H34eq7UxX0YcTdwUTdM/EcXoOs7F5d+OS6rILcb+I2N7D8e8eCBRe7ff5bjSUDktNTdXFzefVsiBDOyIiVwIqK5V/nsdbv546/8BldNgJdktJxSei1a5ywucEOPQq4t26YDzOfw4us5//Evvs8pt8lZ2capUW+MkOYW/TSR/gm2Z2EVEQ4pXlkip9KS9S77FYAu/gVlhzEn4oufvIxvfn4v7QL+4//3U44u5Cx0Is0g3zozym999kau3hYw4sKJExFPPfsCk5OTrFs3xfR4Cwl4S6IutjVUvci1bymDntsuVivkTA/ueuYEDz7/Kuc6MaUTmlQBz1OAriqXvKBuZQS98+rgvm9bk43NiEa5yOSIxbYtGxkfNd4Vmriwpjn0Tj5wK5O41WpVAL0C6O/k2qm2rSpQVeDSVKAC6JemztWrVBX4aFRgBaD/kqxUbuTKQ0AorLaYwwkrrHPnCZw8cY7HH32W5587yNJiT2XZIk81DG+qZlUCJH3H1xoJoBQTOGFYwzDE9R0s1yMvCpJiIGrVyC7FIUMEPADCwx+sMXlTWfhgRn44w60Z0jaZJYziRQBdmGnhpQeAYcjQDefKh/PoAsqE4BzCd4WvwjKvMN0CyQbge6A4GM62G6l8BnZsWHMF6faAJTdSctMekJ+ZY1qZfR8w+jq3nksmtjCjA9M8WwzfxFw7UyZd6oft4orTflnS6XRwPfEA8FlaWsKXvO4soV73abYCNZO75dYbWD87Sa3uYDsDYzpdF2+c1ZfIrrU/XwXonjLpFwJ0I5k3dRrk0X/EAbqsX137WCRWDaexlacOLfP9hw+x/0zKcjBFt/SxNdKsVKDsiRQ861Kz+8Rzr/KHX7mV/+lz1zIldelFNGoibR94JxQ2jjj1Fzmp7TAH7D8R8ZP79/PTx14iGZvBqo+q2Zxch+LJkIsJXN0jySJdxyJzD8TKIS/FBF69CsT8TcYZit4Sm8ds/uQbn+HmvVN6ldz71En+7uePMLfUZ/P6Kb72+dv51JXSYICT5+H+hx7nsWdeYGxsjNtv+CTXXr6ZiTr0FyJl5aXBJuBZPgeSqE/p+WROQM+B/acKfvbIczz72gksv0EqLLvvS6K68YYoS2o2eN0FZsKUPRNwxaYa484iQbnM7NQoWzduZLQ1SiLy+Aqgv+u/KxVArwD6u15E1Q6qClQVeM8rUAH097yk1Q6rCnyEK/COALqKmRVci4RZwKRmmfshvV7C6VPnePqp53n6qRc4dfK8mmjJHK4YxMl2AsI9YZMt6PcjfC/E8XyS2JiTiWFZlsiMaaGgQiXdtos9yAmXZoBVrArWDY410m8TUTb478HP154VBd8ivRVGc8CgK4wX0Kuz1pbJaE7N6651dR/uR35e2IYRNwDagGk1g5PvKQjl/ep8vJkf16+DGXZLYIndw7IEnhjZujCc8lzZaq3pnAL2lXMzZOON7F3n/0US7cp/pySSl24VuJ7Jkw9qNfpxvDIrX+SpAnepnWRIaya4zDZHHcYnRmiNBOzYuZU//KPfFy2AmfO1pGEyyBAfdArkefmakQY5hgsBujuIWRMGXYzUBJQP1AEaiyeNiTUmdL/SZfPBSdzlLGVJrEBUFN39sobV3MZjB5f47k+f5Wg3IB9fTyd38fyQJErwspJGPSDPOkZe3j/FH3zxVr590x5GUgjzWM9bluTKnMtDgGhKRuYFnMjgzqeO8Fc/epwF6vT9OnZYU/At14p4u5euRS6RZdK4kSi9sqCWlThyLaURRZFTOEZ+Hi3PsWfDOP/H//p7bBqTjARY6MH/+R/+O/NLPf71H/0BV13RJMlgsQ8PP3eCH955N1EuqpScr37m09z2iV3MNKC3GNF0IXRtdXYX4KfJANIYinP8sSZzOfzVT57j7ideorVuI+1+giP1k88RMXAsLWoS99ZbZjrImPE73Lx3gvW1DkXnNJNNlz07djAzPauJA3K8JsXhnT0qBn21XhVArwD6O7t6qq2rClQVuBQVqAD6pahy9RpVBT6kFRDG1wCnQTa4bZg4gaTyc5GfN5vNFWd2ceSWG2NhaGXeuVVvKSsn+xkbnSTPLY4dPcmTTzzLPXffT6cTEUcZsThbKYB3jSO7JTJ1wX2pgoJSTMTUp9x8tQfRZSL5FoadPCMvUizXUdfsQqTbaYIrTOCgtsN5dQPZRcYrHLWjplUSSZXo7O3gayEO6jI3LwSzheMH2G5A6Yfg1bC9BoUvGdKBcVp35HtfZ2xtmanW2XgZPM6wi0JBspVnguh1jpYixRWgnMZYWSSW6mqAhbh3C0hKU/Kij2WLeVei8XGBZenRl1mmpluBYxhFiagTgzsxghMjLjkudWxXh3kzTlDmOWnW14aJStjFJTvNzOy3NDYGzQNpEGhNB8Z1ok4QqbuwwLV6qJn13d4S4+NjbNu+iSuvvIwbbrqWDRtmsJ2Mbm9Zxw5qdU8j3coBCJPRBlkTrkjapfky8B8wOei/PgDdyPKNN4GRuA8i6vyAftlgPpvk3udO8w8Pv07bm2KZkGyQWOBK8oBEg5Hg+wVl5yw37Z7hD37zFq4Zd5myJKbNzFboqwySAqWUy2lM6gU8cPg8f/mzR3n6tSXs8fXEvk1S5IQy7y/rO871GnFDX5sHRD2K7jKtPOWGK/Zy3WU7abU8xH8u6i3iljHTzYCrdmxU+boc02In55XXjmH7NbZsmcGuw+EF+Mmjh7nv+VdYSk1eYNZdYkPd5Uuf+gRf/vR2rC4U3S4NV2bXXY1Y9IJAm0Sl45F5IVkd7nriHD9++FkWM1vE9zoOogBdzB8dV1UGfpYQZkusD7rcvHeSbaMpfnqWupUwMdJk04YtrF+/nuXOkuldrUQdmg+D4Xl6q4/dCqBXAH2lobjm751pVspnrnymiwFiqmkW8tDfDZQ/ah4qz7sg2eJD+ke+eltVBaoKfCQrUAH0j+Rpq950VYH3qgJDefdqLre5cRkAwAEQTdMBqy2AN8t0plj+BbavsWn9Xkq3E3Hk9VM8+cQzHHj5MKdOncX36sqqCgAUWbWCSYkEEzAr7Ld8FZG3NAr0q8x0WytO5eJ6LSygGr8NbpzSIlGA7HjCyloaB6U3SyrxlWSpkqSwSCTHWVzS7ZBcALfXwAob2EEDx2+C52B5roJeAQYqo3cCCtdX1+1SALtXUxm8vK/C9QxIl201QA2d67ULMcQqJJwdu0gVnMtXT7Kx0z521legTtZX4y4B8CKNLvI+RdKjzPoUcQ8EUKU93CzGLQW6SE60+OMZMzaVMBe5OrULAPc1vkxo/KHxmjRVBi768u5k7nsgshdWXhoJXlngSl63zE5bGbGVYXuGhZfGizzkPImRmYD1sfGGur1ffsUedu3eotL3NOtpM8DzHKIkG9zMGh8CjXVL5f061GtNRZmrM+i/XhJ3bZ5kJjfe8QSgNznTG+POZ0/z06dOsuxP07F8XTfSwPAtT5luu5B88gyrN8fXbrqC37n9KnbVYTSX5olKLLQJIxeB9KbUHK6EMzn8/UMv8OPHDnCy7ZHXxyhCiSqMqInXg+2T9gT8+5RFRhF3GHFLrt62kWs2z3LV9vVsmYYRmXoAun1pCJTUXYvWQMgga1r+daMMP3RZjkpePHqW+18+zRNHz3NoqaSv1zxYaZdxIm64bBtfue061tWhluW4SQ938Lkhbu6JhLiLgaEbktctHn5xgZ88+iJHF3okcm3KOpVel/yf7eBKAkGeEiRLrAu67NveYvdkTqNYoFZ0GauHbN64hfUbZrW5VAH0d/e3oGLQKwb93a2g6tlVBaoKvB8VqAD6+1HVap9VBT4yFbgQoAt7YFhbwwqLfFfyy0XqrTf+pQFgwpQq8C5cPC9QV/ahAdzh146SpTaN+siKOZiZUxcQLUZymUazyesMY9eE6TYMuqENxR1bWGQBkgJ2hUX3RLpbFAhA1/0FobLERTlgyjXn3NN5V8ljLpUFb5ALGPdbELaw/RGcWhMvlN/ViQU0yJCvOEiL3F1RkXwvP7N05l32P0gwN9nLK2zdqgu8qaI0NYQLNMZqIgH2NI8tFfcrlYo7AqZl/j3PcIsMJ+lQJj2yfpu0t4gVtbHTNk7Sxsk62FGPMulgpzGeVRK6AnjNPLq+jrDz6nbvKrOfF5JhLSZ10nDw1VRPfdWl1kWBnxd4heRvi+lYRuKV4JumicRXyXGKP4CwR0kSESc9krTDnr07ufW2T3LFlbtYNzOO55v8+H4Sq5eAusgry2QaBLIfk3k/ZNA/+iZxa1naIUMrzvgC0OVYI3uMQ3OhgvN7X16k608TO6K+sM04hzDo0tDJU3wrxo3O8z9/8zf4yr51bARqokSREQBx3JcGkPgbSB/Llf+G587H/Kcf3Mujr52lqG0gknMe2MpUh05IzQ2Juz1qnkPWX6TlpNx67U5uu3oX12yuM+WBiObFNsBzYHGxpw2AVqNOKGPvsqZs0/xRWX1ZMtfu88CzL/PTJ17lpTM9usE0nsy9uwFZfxk/WWTP7Difu+EartkyyjrJiOv3tfEmnxHCjuvnhWtr1rlVd3nhWMQdTx7giYPHibVxJoBfVC5yrYl5HToKEOQdJp1lrtjgcdWMxYSzjJss0PRdNm3YyoaNGymsVCXub3Zu/qmP4IpBX61OBdArgP6RuV2p3mhVgY9RBSqA/jE62dWhVhV4YwXeikE3IF3Ah1BUMmcurKiAOGFKG40RBe1Zv+CVg4e5794HeeGFl+n3Elynjm15WJa3kptt4pAG88eSsS0g05Y4Jvmpa+ZP10gGRYotAF3guidKQgG40jiQgXXHRaZtI5mfdkMy20jXU9sjc2tY4RhWc4wyHCUYWadAvQzqlG6DQhhNia8SVtMN6FjCkLt6g29coc3Xocx/OOeu4HNl3nrVhV2Y/zeazA3VCKVGxun4gBi7WRKdZQC+/EwAc5AlBMK0D6TvVi4Mep8yWoT+ItnyHGV3Eau3iJf1qAnoL3Iskc6nMa4tbKytrvdpLgBHgJ0w/R59cZCzPG18yHtX2XwuTQ8B6JnOzscupJbxEBA5uoCpYTOm2aqTJD3mF87RaAZqIrdt+0Y+89lPsWv3durNQGslxmRJEutMuTR05NzKetEGjBP8EzFr73x2+I3r94ObQdeWTGH8AKSpkbiTPH8cfvjocZ46ntP1JkhdW9esXktYuAJAswSv6NHIl/i3v/s1Pre3qQZxYaa2hap8EG8EOTIRmMiY/rKYt72ywH/+8X28PBcRjG0kzkWTbhlFC442b4oowi9j/GyZa3dO8wdf/TQ7pmAcqMtKEAf5RIztPJaXugqIR0da0qNRDwNRoERJTGbbLMc5Z5e7HDg2x1OHTvDisXmOLguD3gB/RM+3k3fZOBpy69U7ufWKrWwbAy/OyeOYTB3aQz123xZVS47bqHF8Ge585gg/fPgZItmPeE8MouTyUkZuwM3BL7pM2G12jed8YovHTNDD7s4R2DmzM5vYtHkzfs1ZmUF/O1n72rVTAfQKoEsFVLBSSdyrG6OqAlUFPoQVqAD6h/CkVG+pqsClqsAQmK6A0qER2WC2zrDcPkUuMmgTi1Wr1bAtn3Nn53nxmZd58IHH2P/SAb3ZqddGlBXPMwEOMj9uwK8w8+aGyAB1ZepF0i435GrsNjR1061UOi4g3RNmW4yy8pwkt0hsAdY+sW3TLxzwA5ywidcax2uMU8q/cJQ8GCX3GwrYceSfR2E76no+vJEXoB7ZjgL8oc/U6k2+4fOFXZInqZxdWHH5J4ydHKzGVQlbvRo7NozcWjl/Okdu5vtLzWcf/qZQubOTZeYYZTthr0Xiq+5jEWXcweouUst6+P15WD5HOX+CYmkO+st4WUzLA1/Av86AK++KI5J1xyKWGXHPIxfPu8HLSlNAGx8DN3U1xNN8c6nLMOPcbCwATA5fwFNJxsLiOcbGWjqbLpL3r3zti9Qbvioa4qSvry+zzcMGhJk/vzgH3ezbbDNoZLyrxX7pAfraOXQ1NcykkeVTBOt47JWIf3z4GAcWApbtFplTKEDXFIFCGGwfW2TxRYdpN+bf/e5XuXmbx1gONdlAYutsE4Mmq84TkYQNR/rww8de5e+fPMjxdoHTmKCwQorExpXGShbh2jleGWNH59nasvj2b97IZ66dZVKu2rxN3bGx8Qdu6Q7nF/va4Go0LHzpe4m0Pi9Y6HbJvDrLKbQzi+UopR2lnJxv8+Khk7xwdI7TfZdCGkFZnxGv4Lods3z5pmu4cr2Nm8ikRqQ+CZZXN9F+FKRZjNdssFTA3S/O8d2f3E/XH1Mli+cMlDviPzFg0YO8z5i1zNZWzCe3+WxuZlidM9h5wuTYOrZu30ZrLFwxKrDi+Q4AACAASURBVKwA+q92IVUMesWg/2orp3pWVYGqAu9nBSqA/n5Wt9p3VYEPeQXWAnQFTkOTuAFAFyZU5d25Ra3WIAzqtNtdXnzxJZ545Bn2P3+YM2fmVOLbarUoCkvN44whnAC/wXz4gG0UNm340BtqYaB18NXI381DOOnBHHrhKlMuc+CpX6dnh/SEFa6P4Y1O6oy4XR8laI7iNgWct8i8JrGau3nEhTCYQwdxAwI0ekqAqWMP8pcNa37hQ0C4EbZrXQb55GLCNnRhV9G6mAYNTOnU7f2i/VgaaG2OSfan5mIasG7276hJn6UyepXSO2Zm27GkSZEQ5Cl1YmpZB7e/iCUgvXOevL1k5PDREmW3TZl0Eajii6FR3sd2chEJKGsp70tAunwVp3g9noHrvDD8Q6NAVQsMIvOUGRcjwDxVubsfuMY3gELBeLNZ59ZPf4qrrtnN7su3Mz09Qae7TLu9qGtIjOpEIWHy6mVW3oxHDMszXHerrYNf9UK5tAB9LTgX4z4vqBHHKY7IzRubuPv5Rf7+/tc4kU6yaNXVfV0nJuTw8hLPCnDzHLfssKUB/+7bX2DfBotWAYGdaRNH2jna+Cks6rZHBDxzMuWv732KB48tcjZ1wQlxvSZZZBzi+9kyDn3qTozXO8Ptl2/hj791C7MuTLoFtqwJjRjwSApROLjMLXbw602CQPLZwXWg1+mw0O6SuC2WJEOwHiiDL8mJsnTOLcNLJ3Iee/UMB46cYXHpvK7Dy2ZH+Refv4XrtoQ4UUEeJ9jStND1JYx4Qp7GBCMtIhfue7nNf/7Hu+j4Y6TCoNuSyCCZAK6a3WkrIY8YKRbZ3Iy4aUfI5laKHy2QR20a4Rjbd+5gev0YOdnA6HIY3fdG07iLV1fFoK9WpALoFUD/VT99q+dVFagq8P5VoALo719tqz1XFfhIV0AAlUCLUkC3zK2KJLzT59lnnueBBx7ixWdfphFMUyp4r60cqwDzKEqMrNfxFfQJLjcsvaOMnwHvwtjFOss8BLEGpBvwKgZnIsGNy4AsbFG0Zohr40TBCOXoOsKJ9VitSVJb+DmHzLJJS/FEt0kLm6y08GtiUmdu3IfgWNjM4Sx5URin9EEmm7qlDx+6/WC4eph9LqZsehwym26J5H4Ys2aS1tfc9hpYPmhIaMNBgbkB6gpQBY97gRq/lfnAlE+2UYdwAXOS8y6APsEpM2VIBUg5Vk4S9ym7S2QLZ2DpHE5vkTBeJuwvYEVz1PIedb8kTfvmfYjUXvcqknyJchtahMsog3EkFiLf+A8YQ0DNsRb3ecmmlqi2fl+N5OR7yapv9xa45rqd3Hzb9ey7/loajRpFmWAJ2FJJgrC7wqBfBNBFhj+MWbuoau/8grm0AH3t2lBnfZn7jhP1YXBbW/jxo6f4m3teYd7bzDJ1UitRgC4jCEUqsYI1Behh2WP3lMef/vanuXoK6rm49qcKNuUKyFVdAiEBUWHz+JGI7/z8EZ48l7Bk1/U6smwZMagpQx+XXWzaNO0uo3mbf/WZm/jtT21nLIOmLGlxFlShhzinm2bNci+iXg/1DGRiEhhFdJfa+toyJtIrPRYzSDRmEKIMegWc7cPjRxZ59uARFs/PQ7/N1vGQb3/hFm7Y2qQmB5Dm2mxKRAXjgJVEZEmf1tgYkWfxwCs9/tP37qQdTBDLZ4Q0MkTeImvTchWgu3mfejLP1mbEzTtDtoxk1LO2zr7bVsiuXbvYsHl6BaCvbf5d7OpeAfS3vrIqgF4B9Hf+uVs9o6pAVYH3uwIVQH+/K1ztv6rAh7oCq4BUWd7hLLbM1pYWnlvD80KNSVtcaPPsU89z1y/u4eTJM/heA9eqYxViUIYyrr4YYpW5ArjmyKjJ2VZQaKm8XPO9B4BdJNGBZppnaqhmZtSNZFwMpRIrIHHqZP4IRWud/rPHNmCPTWHVhXlr0C4DEkFAwkArE+8oyNaMcgXlQ3Zc5PYmt30tmy0ybG1ESANhRXptwPNagL7qlD6YVdf6mMxpaTBoZrnMxw/2YThq48ItDwHnphGwRkEgOEaE5GWJ59j4roStFeTiel3IvLqYhOWDcQD5Ua5z+iJhV4VCIcx6DzfuUC7PkZ0/hrVwDLd3jjCaJ8ja1MnUEV7fTWkAeqne8FIzibMTWbU572vBp85Wy5y86yuLrk/XxsGgsZIl+IFNN1lgenacT+67lltv/xS7dmwlynpE3Q6O7+I7non9kqg6kS4PHOjlPIgCwTzezSz6pQXoq8y/LDkT3xenKYFfwx3Zyj88cJS/uvsgvdpu2gSUdqqyfwFBiTDthDhFSqOIuHwm5E9/61Yun4Igiam7GbkoIOQawhtcMy49HJ4+nvFffvoIz5ztE3kt4+if29hek36aUNriR9ClSYcZJ+J/+2e/yWd2julsuyOS804Xr+ZD6NGVBAHboRN3tdkixosip+93enTbHU1esPwRllKbZdvi9FLJqfPnOXrqNK+dOsWZpZhlGuS2NHAkrSBmU9Pnq7dcy/Vbx5mqGSO6OM4pbUfn28uoT550GR2bIPJsHjzU5//9/l0s+uMK0DWaUA0WTaKCrE0niwijc2xrZdy8I2DrSMYIYqbYJstcdu/ezZYdsxSlGE5KM8z4VFxo5PjmH74Vg75alwqgVwD9Q32LUr25qgIf0wpUAP1jeuKrw/51qcCbm7wZ3GN+NwSpwxvX4c2pgLxU5sTFNE1N2GTm2DDKAiiHM8Rl4XHq5Bw//9k9PP3EC/R6MWlS4nvCmpt8JsPPSjiUmd0WICkARkGMsNRC3ymTuurSrmA8NQ7nvmvmr6MsZykp6ftNspFZynXbKBSUz6qsPVfg4qrhlkSoRU5AIu9/CPX0XmvgqX4RdluZ/15h7Fe3HcRPD/ZyMeh7q7VigKVKxwUgvMnTVmfO33wfa5+zdluzqzef0TaKA1tl947kcBfCsKcEZRcvWaRcOkF+7nWs+ePU+ufxeovUi5jQMc2LYZydgHBh5p2BSkCVEgPXd2k2KGgXtlvGHgajAaIckBEBbU4IxHYsbB/SJGLfJ6/jK1/5PBs3ryfwbaIkwvccJGtdMsC7/R6hXyMIQ7qdjlqGl4Omxmp1hmD9rebT1zaU5FnvP0AfNi+G8vYhSM+KEj+s048SzfmuT13Gn/38Jb7zw2fwN9xIYtUh71GWGZYnDSTbEMt5zpRd8OV9e/idmzeyawS8pE/oy3qUDkapLvyyvjuZRc+1eOhQwr//b/9Ar7GOzG2yvLyM64bUGhPEeU6U9mkGGX66wM5R+Dff+izXb6gznolrfwrS9AlC1bH381RHHqQRFqU2jmtxfmFJ0xpMWkKNKHdwmjUeOXCOH973GAulxUJaUtoB3X6GbZn4RAHF0iha1/C46bKtfP4Tu9g4CkmvIPRsMk0fLGg6GWUeG8l7q8HDh1P+y4/v43QZ0sshsERmbxFnoqgRJb6v6zqM2sw6bW7Z5nPFBhc/OkepMX8+0+vWs2vXJoLQNJuk+2MaSyWe52rD0Cg53vhQBYJVkuUJWRab5AGZ/x9ed8Omlej7L3hcGEf57nKwjfmmKAaCoK5qEyO4sfRz2CgCLr4ehut/uO7fTXPLHFgF0CuA/lZ/4aqfVxWoKvDBVaAC6B9c7atXrirwHlTgzQC6csEDoDr8vciKV43a5IZUgLsf1EgSiUQyN4Vyky43uPWgjuf69Pspzz7zEvf84kFOnZgn6uckSU7oNZQdV+CtDLLMjStPvnJTqbPZjji1m1lzYVLlntMAAQcvkHgll14UkcrNvzDtfo2yMYk9tYVichOd1jSpgJLGGIVT0+fbMsurjus2fXnOGln6e1DQj8wu9BZdWEPhPwVY2SluGePGS1jtMwSdc3gLJ7HlX3sOL+vjClgUACQRXjLfLqcvl9lfAeRmpEA8BJSpdxxl9xXS69oRQC/yfDOCoA/P0SxqAWri9H7FFXu57dM3s2fvdlojNdP0cYyLuTDxEskmD3GL94OALDMz8quPjxJAzwn8Bn2J+rNdwqm9/PdfHODPfvQc3vp9ZNRxisgwvK7I1kviTAzZSta7Fl+6biffvmUjO+rgpgmBK4hXYg1KSolnswPawJI4uB/s8u//7G/pB+uw6qOaphAENR3lEJM6MfKTc9+yulw5U+OPv3Iz18y4jJfCxQtAF9dFh9zyScysBb08pxvL86EjSQF2ge+4OEFAP7HwRgN+/tQp/uauB1m0aizLWITToMwKgtI0yRIxpysTBeg37t3Cb1y3i43jFnlfhPKiMnA0K74lC6eUiXyHolHjsSMpf3HnI5zIHTqJOLZbeI5FksdGieJ7WGlCGHfY6PW4eavH1esdvOQ0ZRqR5D7TUzPs2LGJel06G+ZRlGYe3XUdBd0VQH/7j7MKoFcA/e1XSbVFVYGqApe6AhVAv9QVr16vqsB7WoG3YNAHLPLAnkpfccgEyozxMOdcZmfle8PYGPAscl2RJgs4f+LxZ3nwgUd56vHnCIMWzcYEaVIQ+g3zvKEsXaTka9hrE6umt8zGbE3mUAevIeOwAtwlCiyxXPqlOKk3KOvj2KOzOOMbsMZnKZrjdG2fzK+ROj6p4hczF2+X5pUNI/zxfGh0WiEJ2dK1MA0W+edK/FUWE2RdnUvP506SzR2lWDyJ3Z3Hzzv4dopfyDaRzrkP1Q7acBFIPmAQVd6+BpBbwoCqzH3V/K/dXqJWD+j12spm7r1sF1dffTmf+exttFoNgtAjjvvkg9n2FSZ6oNZ4M+XB259RoyL4YBn0XOXgovqQ5pI3vYe/vPc1vvPT5yjHryK1mriFDDEIYy3jCTax5HtTMuNZfO7KLfz+7dvY0UDd/OtC1gqTK6MZriPDCURYCtAfPNTlP/z5D5ijReGPaqSe60uDI9MGWK1WJ+suM+ZlXL1xlD/60ie5fBombXGHF/M5+Z9LVEiiguFl57sl7bikn6SipcFxSxyVzvh0Uwd/0uOOx+f585/cR8drETsBOIFMiWOlmTLeWRzhlBGzTZebr9jKZ6/aysYxCW4vTCPOCchF0q/Nh0THUfKwxuNHYv767sc4nXm00wIns9QYMZfPDZH4O5YC9GbaY4PfV4B+5ToLNz6lLvhx5jE5tY4tW9YzOtpYHc2pAPrbXzoXbVEB9Aqgv+NFUz2hqkBVgfe9AhVAf99LXL1AVYH3swIXAfSLXmro0G1AkZk1HkaeyaaSeS2GYJp/nRU06iNqeHXiyClefvkV7rrzAY4cOY5rhdTCFqUA/9IlS3JlQ83suLCDrrKuAtlVoqoO6DnkicrX5fVTYXstD9sPlUmTCKeeU6McmSKc2Iw7uQVrdANpbZy+UyOS/HVBEwIEJOhL1b82peMj+ePyMCZqH0+IrgDdWH4Zp/3BgIGcc3Fn98lpSl5ddwG7cw5rUYD6YYrl09jJEl60SDPv0xB2U9aCSoJFVSFIsVSDuDW5cGZWX+bIRQ2BYcKFhZeGjwD0KOqrTFi8BUZGG3z961/mkzdcz+bNG5VJ7/aEDy503Xi+S7fX07X3zgH6Wvn7xSB97Vow612M64RNFRd6AYumWTXMun/7qLe3krjLPiVmTVhsWZfOxHa+9+hJvnvHi8SNXUQ0FHBbMpAt58F1VH3i5zmTbslN26f4wy9cze4J8NOclrgCisRdALplo60Xy2EReOp4xP/z97/g9Y6jOeSJnAeJ5stiVTq4boO406ZJws7JGn/yzVvZtwXGgKBMNbVAmgjxoK8hX86cz/QalDi0Vs2lLGM954Xr0ykCrDGHHzx0jr+84wGycIJSmnLiru66ZL0OniQN2DZW3GHzqMvnP7GbWy7bxExdVBkGoEsMYpmX+I5ZF4XrkdV8HjnQ5s9/9iDnrTr90lWAbowTTbNJ+nB2HjOS99gcxNy8xWX3ZIkbnVFJfZy5jE9OsmF2iqmpCaP2UJn6wGxxkD1fMehv/7enAugVQH/7VVJtUVWgqsClrkAF0C91xavXqyrwvldgdU53NUbNAOkLAbo4dpsZSAHnAsCbtVFeO3SEu37xAC+9eIDTp+bpdWMmxqaxbUfN4mQ2XYC9AkRxMlcg4SpclNlZeehss8yWC/grcnUqTwqLyHJJnZDCDen7o2Tjm7AnNuBPbIbWOuJgjMitGxf2otT9GHm1JHFD7njkOnfuqRTYzxM84z738XtYYu6VD4zvzDC8yTKXE+2Zc43IkTMaTkyQLitITxeOks6fopg/wbgYyeV9MQPAKmLDvgvbiwHetitz6yb4rpTceX01CcIaZKcXmQJu2TZJI2q1kDSN6fWXmZlZx+d+4zPcdtvNbN6ySbeJop7KkIPAI05jMzd8wZm7eMZ2+Mu3kr5/sADddsUTQQC6Szm6hTuemeN/3LmfeXsjES0zu2+b8DTHF4CeKUAft3MjRf/qzVw+Y1HPS5rCGg8aXnK0SSFstssy8OzJHt/50QM8ezpi2WphhyPKNJf9ZXXbzwpHo838LGHKS/mTf/Y5Pn+lxyjg5ym+VeDI9ZsbDwIF6AsZXXkeJaM1myjumqZMvUHbDlko4YcPHufHDz5HEU5g+c1Bg8UlT9ry8jq2nXcW2DPl883bruOGHRM0yhhPTOzKktw261CSCOIsxa01KJsW9zy3xJ99/06WvRFyp6Emi3KZiwWCfp4I31/GjJURW8KImzZ77BzPcfqnVbKfJA4j42NMrxtndnZG16A0mIYAfdXz8M0bMNUM+upFVwH0CqB//P54VkdcVeDDX4EKoH/4z1H1DqsKvIMKXGyiNXzqwKl7YKQkM8MCzgVsCWMeBk3CsMHJo2f4wffv4MEHHiNN0J+LrFwYc515VaY9o16vE8exziertN0SoCIO4eb1XStXZlscnGU7iVsqgyYdK6RHgDu2jmBmO/H4RtLGDNRGiVz5XY3YcpWlFSho56mCRhFWy017Ks0BxyWyXYo8o16ICdbHE6AL85yI87VlaSSbkLS2jgAIE+mpg3Yi2eV5hu/mNJyUusjb4yWK5TmK+ZM4549TLp5RoCe/D8uIMpEYq0Jd2oWVlBl/BeiaT20YdKcw5nHDWDY55+o1J0DQsXWNnJ8/w6ZNG/jCb36O22+/jc1bNij0Ekm8MNliHidtl0JY0zeMZLyV+dsaky59zgcL0MVx3JI1KcC3uYG7X17ir+8+yMlkml7ZWokTTIvUZMmL63mRMmpnbBux+Te/9VmuXG/TKKEmhyyNElW5uGSlmC1CB5tXzvX5y7ue5IGD5zmbhdCcpJCUBRljCHydbRd1urDOYdrmW7ddw7c/t5lNEmUuM9l5rFFvZSEVF98Gj/luSjszxoy+JaA3QhaS3RpnAXjueMx9T7/OUwdPkbujWE6oLLgfSCpDX8930sso2+e5ekOT3//CTVw1W8PutdUcUEZZUp1tERO3VJt0XqtJWYdfPHleAXrbHwW/iS3mj2Lwpg72pa67wEoZp8e2esqNW3y2tVLs3hl8KyFJLZqjI4yPj7J162Z831fGXpshA3M1o3yoAPrb/fGoAHoF0N9ujVS/rypQVeDSV6AC6Je+5tUrVhV47yrwBnBzMUBfzRgfStsFVKlJnMyjijmTV8O2PE6eOMcD9z3B/fc9wvz5No3GKL4Tqlu0xKaJjFSeKzfpYSg365nKUQW8mYfMhgs8HJrGGdTWz0sSp0bemCRpTJM3pvEnN+FNb2bJHyOyQ3LHIXM8ktIilfgv+ScAXeLGtAOAAhYBpZlrkQ2yncX9WYDpx/EhTtz9gWlbIHnTeYEnzu6lMOeeOqyntkWa6YAAtpVTQ4B6gV+kOP0lirPHFahnC6fwowVq6QJ+0sazEnzPUtCjGeo6UmDOr06hK6FdqAt7P46UxfV9l16vZwzrPI9Od0lB35atm9i371qu/+S17Nm7c7BdBzcQIDrIkX8zgD78mbrWX8Sgr6z7Dxqg29iurwC9qK/noVd6/O19r3C4N0KnbGG7obqdZ1lKPfTJklhj7xrEzLgxf/ovvsC+zTVGLMk8F7FJYta941GURiGRWR7He/C9h57nJ0+f4HDHUsl5nMOIZ3wg5PqRh1UkOrqwZ9znj758Kzdub7DOhVBizLLUGLDJyEhpMd9JWcwcNYkrxcvAtijDQJMRTic2P39iP0/tP8XZtvgbNCjt0IB4X4C0zNaLB4KPEy1xw9Yx/uUXbmT3uE26NK/rIU4yCkei5uS9SSPGxhavAgvuevI4f3XHvfTCKQhbFLnkvhfq3r7yGVNGTNk9drQyrt8QsLmZYPfO4jspSVrSbDZpjjbZuXOnfh5pw1DMD9XJ3fhqVAD97T8ZK4BeAfS3XyXVFlUFqgpc6gpUAP1SV7x6vaoC72UFhpFhK3FAA7A8iB1SEDWIxFqJWVMW1JituUiWccGZ0/Pcd+9D3HfPo+rU3myME0XCtflmLtn36UdddYuu10P9XuzAhamVh8nIltlzkb6L+twEriW4pH6Tntsiqk3grttBfcMurJEZnT+Xf91cssALnamVOV1h9uWG3SpNfvYwe7sQEGHlWI4AhAEqz4SduzgK6b0s8Id3XwLQU81rL/AG8V2+mHWr6Z+rRluZgGtXSEwxAcwookjlx5JMJUxuS1zdO3P0z7xO7/gB/M5pxq2YsOiTRx1VQKzNSBcnQQXnGstXYkmcVWHi+XTmWCTVvqwZcdKWiL2Uc+fOUqt7XH/9dXzjm1/hqqsvVxl8YaUUpXy9mEEfsOcfEYAuChRhdIv6Oh57rc/f3X+AV9tNlstRSrtm0gnylGatRpb2leV20x6j5TL/++99mRt2jDLhQl0BtnEhl/Nn6gqZ5XI2gx89epDvP3aYQ21bkw2iDBpeSRJF2IFHXghLnuFEyxTzx/hXX/4Mv33LFWxrQlPi7pMEW8zaxC09yziz1GU5FT+HwVhKLSRxHU53U450Mr5/9yMceG0OvDFCZxTb80gkQ90pKIKCRPwlLJ962uOW7RP87hf2sbUB8eKCAvRePx34TQzOpzjTezbnIrjnyVf4wf2P63EUYVNjG8Xszg1DNbBIkx61vMs6r8+OZsq+jTU2NXLK7hlCp9D3UW+0qLfq7NmzZwWgS2ScSagQJYc0FN9cXVNJ3Fc/1yqAXgH0D+9fueqdVRX4+FagAugf33NfHfmvQQWGbulD0y658RxmAguw6ve7CpRczzh8R/0E1/VVrt5p95ke38ATjz/H9/7h+xw7ehpKjzyzCbw6SSw3uUPwK1StgGIz52kYzYJcGXgP1zFyaI3NKoXhDkjtQCXtWX0KZ3IbwYadMLGFvjdC1wrEN9rI43V8WoStaD6zAhp8fS/mn42jMW4SzybBajEOfW0ApDTNth/DR2GLBDrT2V2VnGudhOVeTVEvxSNAamubjGc171OVg/gEmOirOhkjZR97+SzJiVdJT7+O0z6HEy3Q9KDmyBmR+K/cqCPEYK0oVT4vcWBr3ftXTsOgcSTbJmkPzxOwHnP11Vfx9W98mX37riMVs6+kLRyxyuZFkeF5vq6nJDHGboYF1RbQ4Oull7i/2dIaOtEL6yxjH+LfkAWTPPl6j589fYInT+ScS5u44TglHnE/IvBsXKlLHuGR4HXP8G9/6/N8cd8GpuWEJDGh62CrsZ34CZRaM9urq+T8pbMZ/9d3fswrSxb+up2cWerh2qUqEiSezJZgtwDKuI0ft9kQ2nz5huu49cpdXLYOvUqGeoNekrDYi0io04klz97FbTospvD0a+d44IWDHDh6hjgNqNfGQaTwvRi/UQPfZiFp64hC2umxa6rFN2/ay6d2TtIUyb3E/iFqioiwOaI58WIGqNqAusupDvzgnqd4+MVD9MV8rtbQmHZRaSSaDFHS8BzK9hkm7QWu3zbKvg11wuQ8ftYmsDOVwUvTSYzihEHX/ScivxezO5G5m9GPikF/+w/GCqBXAP3tV0m1RVWBqgKXugIVQL/UFa9er6rAe1mBNQy6goYhm6xuxrnevMuNaqe7jO+FKlsXkC5mX6MjUzzx8HPcffd9vPjCAY1Pc5wAS1hzMW0SWKaZaAOAtALQhZUSSq4wMnnNzPbkllmN4HqFReo2SIMJGNsA4xuxJrdSNGfouU16dkhsByqp9WSGepCdLkBvBaCXsj8D0oegUhzLXU0+72MTG4beqn9sAbo2SqyBK7kauLlY+nWNs78lzvnDpsrwVA5ntwUUZThWQb1ICKI27tI5gqVzFHNHSc4epp73CIuu6CxwpTkjmd6yzlQq7ZJLxr18vyJRX13cMlKh8/Eilc8ilpcXGR1rcNNNN3LLrTdz5dWX4fnQjdsqSzZmc5KXboD50OBwFZxrK+eiq+f9l7i/HUAXg0XPrWHVpjh4Lufnz5zgrpfmmWeMMphCxOupGLi5ogUxAN2VtRzN8Uef/yRfuWEn22oQFDm+dE8kvSAz8+eu5qfbLBQ2JyP4i7te4s5nDjOX1slro1hBYBplWR/fEcPAlDLu4ZcJQZ4yU/O5asdmbrxsN3u3NVhXN6sjKqCfQpILQw9xCacW4dlDx3niwCFen18ikWuwDHBLD8+S+flBZr048AvcdkqVs996xTa+dfMV7J0O8HpLyDuSsRmxP5ARCDGUFLNB8ZbIQzh4MucH9zzC/pNz9JwGRdDUCEXRp4sxpAD0pl1id04x7S5z485xrpgJ8KPzBGkX35VEhxQv8BWgb9++faWp44mvgbjgq1Pim60X89OKQV9d1RVArwD6e3lLUu2rqkBVgfemAhVAf2/qWO2lqsAHUoGhUdcQmIvTtgIoBdOFAnRxzRZQLiA68Js6nyyJRL1uxl999+958P5HFRSEYV0N4cKwSRylJgJLDZeM+ZcB5cLEGvZcfqbOy6VFYTsUIlkvXXpWSN6axZrYhD2+Tb+WrXV07ZBuLqDaVXAnDzV4GzQZhnFbKpYvDeAcUuzD2DbLSpHQNXGIV0Avs9YrgPQDOQUf3ItK/TWATs+01kzYWp0SF4BimSEDSzPpBw0VaJe8uwAAIABJREFUmVgeRG4V6sAf6+8DbII8oyn/0i7W3BGikwdxFo/hd8/iJ4vKXLqOGUdQGGU52BdnpK0F6paJ8BPVRRT3sG1L89CF5bz88r389rd/i917tuHXXTWOE0BuZpf7Rj4vcX2rdtwrcXIXFvytzOQMOHsvYtb+KYBuxApiPW7h1ddxNqlx1/Mn+dsHXmHRWUfqTVJadfK0UCM/yToo8hjLzvDSRW7fs4Fvf+Y6PrE+GGhBNEsQNSR3bBwBwaBu613b4vFj8F9/cB+Pv3KCkQ276bkecZHhpBEN36aIO1hFriaO/V6PqNNhJPTZuWGay7dvYvPMJJPNOvUaeA6cOLVEL0mZ70Ycm1vk4Mk5js0vqgljUB/RMZMyKai7PmWWq2rCq4XE5KTRElNByTduu44vXDXLiKyx7pK0ibDtUEGwHIvMhetKdF16Ljz0/Bzfv+cRFlNX591zL1SALp8hou0QZYc4wfvxGTb6bW7cPcmucQendx5fZuzFnC6LqbdqTExNsXnzZl1nosAQibtRN7yV638F0C9ezxVArwD6B/dHrHrlqgJVBd6qAhVAr9ZGVYGPcgXeYgbd5P8WCnbEQCnPStK0VIAeBi1ef+009937ME89+gzHjp5iampa49aiKKFeb6rh0nBm3ZRnCNAvNOySWK9MxLWOmEvJTHmLvLEOb2Yn3sx2+sEUWThG4reILJmTtXQ2Wm7cddZW3ubwGAbnwaSqGRb4jZ70FzOoH88M9NWmiSma5MIXkgovIwEKc0QqnGtMnQBw44EvCgXjxq659SIVLvsKZlzbxy0gLEpaZUIYncdZOA5zh2D+KOXCMby8S+hqupcy58J0h6shbwNgZPwIhmMWnucoKJdtm626mqXNz88pgLzl0zfxta9/kauuuZLlziLLy8vqyp3nKVkea3PojUZfa1fExeBcjvy9z0H/pwC6qAcciSmMM7z6JH1vkvv2n+G/3fEUC84UPWea3GriFOKAL+BT5u4TpDni5m1mnYg//vqn+dKV04xIwyqViDK52sQd3lYwr278tmhHLE6X8J0f7ufHDzxN1pqmG46RiYIl6VL3HLKoKzYB1FvjdMWQzguIex2stKfmdCO+y/qJcabGxjW+UGLvFpYWObfUo1tYZH5I7oppo2ec5BNdKYSupyZz8rkiHgO9uE/WnefT1+7gyzdfxWVTNna3h6dxfbay7+pxUWTakBEAnnm+iW574BA/fvBJrOYkue2Tez5JIQ03R6McvTwjyDu08nm2NbrcsGuCzQ2wo0W8QppENv24w+hYi+mZGWZnZ1cAujYDBs0dA9QrF/e3+/NWAfQKoL/dGql+X1WgqsClr0AF0C99zatXrCrwnlXg4hl0ZU+VdTSy5jRN1O1YssxtK6TZmOT4sXPc+bP7eeD+R0m6mcrUBTAJ2BZQJOZKwkatSoyHAP3Ct11aNpHI2W3PZJf7Y+Rjs3jTO3Cmt1O2xAiuTq/0iYRxdTwF5MLoK4oQsChxYAMYrrnqOoMqzHCpLLB8v8qsa0q3mloJyJTjc4tUgejH9aHRdgLolBU3LQ0F52rWJ4Zupo4KXS2b3LLIJTZNjcHE2b2v87ri4m/bPlYmDu8ymRxTT9uEvVNYC8eITr9KNn8CP+0QSt3l1SRySyz8dP9vJj03DLaMWgjDKU0fkSAPZeyWU/LFL32OL33tN5mentS1Kuu5LFM8X0zn4jc5rRdL2i/e5NICdAHRru2R9hKccISiNs1jh87z3bue52i/TseaIrVGcK0AW0UNcl1mJGSa852fO8b/8q3P8nu3b2dGBk/iHoHMoTuBXiJ5FmELK2z7LOcWkQP3v7zMP971KE8eOkM2tQWr1sRO+nh2oddtlBQQ1MlkTMUVtUzC/8/eezDJcZ3Zgid9Zdn23Wh4gAJET0pDWUqUqCfpaczO242NNRG7ES/2j+2LeH6fzIwMR2ZEUSMNKYlO9BYEQXjXpmyae/NunO9mdheaoAFAQJSYFdFsNroqs+rLm9l5vnO+czydAHkqx6rX6ohaRmLJdCZNvEmuJLPc0EWdvgLC9dvrge+48Fwjrw0cA80mQJZipRfh7x/+Kzxw2yxmOfow3kQjjFEUPjJjzSWRJ6LikcQBx8fxIfDDXz+Hf3nhDUQzy3L+M/ucOhCe7fS88LMEcdbHfNDH0TmFe/Y2sRTkCNQEji7oI4lxMsDswixWV1cxPz8v64tNoCoHnWqNGqB/uKtiDdBrgP7hVkr9rLoCdQVuZQVqgH4rq13vq67AR1wBAehbedAWoG2z3XYGPU1zhEGMTnseb715Dj//2a/xx2dew/rFPkI/Euk7b9YJzBuNUIAUfybzdWXE+HacGvekHE/Adxq0kDVmZN6czLm7uB9Zc0GM4BInRFrQ7Z1z6pKBJFJZsndk9xJjGV1HXOAJKG1Em8iyK1m9ZK0TshM0UMYdync+PENzrE8qQLdO/GKrJSC9UjlYZYIAdZrHWXQu9SJQIkC3PxZoUEKdWJaWx4MO+kZzcEAjNBP03FRmf4tLJzA59Ya4gzfSPlpQiIyCT1a1VFdUcvRtWXohAI8/swFEhpxAqpo13xxsYH6hi698/UF885vfwMFDezEYbmA87qPVZlLAoJTIbysqtmzOrnB4nz6pbi1Atwy6iyLj3HwTaC3h+dN9/PS5s3jynSHW9BzSoo3Qa4oMXtYqAWaRwncUxmffwb/70t34f755P+6cgYwZRJzpdzzkqpBovGqWv5870IGP0wnwq98fw3/7+eNYixaQek0Bzr5nR03SwpUvJ2gIaKWKgsdZwLXKkCuDtGATTqMdBgh8PpfnlhF3dM7UU03jE9wTOMvIDJl0DV9nUIMNLDUjfPGeo/jaA7fhwBwQDMnSJ/CDJsbKReE3xIHezQt4dI53HVzKgSff3sDPn3oVr1wYwG/NSswj96EZt2cc+G4J0NM17GumuHsVODwHzLopIiiZg2eSxDgbYXFxVuTtvV5Pri0SryYNHgNPUguu1jiya6WeQd8+Z2qAXgP0j/i2pN5cXYG6Ah9BBWqA/hEUsd5EXYE/fQVcYcDtY3tWnBLjIedQO/NIJgb/8P1f4NF/fgI6DxG4DQRky3SBjDfXvo+wEWwD9JAmUeUmqyaAmNDZ/WROhKHfE6mtP7cb3sJeqJndSOJZMX/iHGteWLkzQQahePUOGZ9GMEHXZv6G0V2Utlv2l1iGoLyQG/etjyVqeB8ejelKgMbn0Kn8k/hgLZ2yOKwBDd8sSLdsudSddTKe5MpPNzyslwANuRvQGdUS7HYQ7Bth2WW+Xys0fAexGaMxuQzv8jvA2dfhXz6JeHQJDT2EW1BCb53dt9aeACCCTAvQ+RWFccloWuAkCg0PAsiXVxfx1Ye+jK8//BUsr8xBqQS6SARsSVNHGgD289jvO43wptn7WwvQpfyFgaeZ6R7BbS7gzXWNp05n+OHvj+Fc0sHEdBH5LSbTwaMDvu9iUCTwCL5HQxzqAv/+obvx15/dg3l+QtasGvFwLEin6VlmPEw8HwmA45cMvv/ok3jq5ATHL49EmSCRd34Ip9HCOJezCi6j0IocERsCHufBA0yMhzHjEb0Q+WiCkE0GsYRgQ0fb89BhFKMHzXOUb9zVMGqChk6x3Ahw34Hd+PK9R3FwyUOPavb+JdlO4bbQT22eOq8dTQ8Sted6Ho6vj/Gjp17D746dw4bbhfGb8LQ1dCvobVBwLj5AkI4QJ2s4PGvwhUMNLAVDNCl5D1wkY0bFOUjUBEsri9i/d48ohGykGpsJyrL+Pg0u6eR+9WtDDdBrgC7XSVnrNUD/JP79rD9zXYGPewVqgP5xP0L1+6sr8L4VePeU9pbc2CkkeqjdmsFkrPDsMy/jZz9+DG+8eQbNsCdZy0wZF/aaMVhGWbDruihyjYAmcapkpw3jtMj/BSIxLxAICB/Ei3AX96G36xD8hd0YeC2sZR6SIIQft7dkp46ilF4hcD1h7HkTnWQKLm28QcBtYb8F5wSYxpqfEaBLDJv9HYE8pcKME9uOZftkLpEKoLsEJmWU2hZMZg05x0wwK9FrFqBb8ziqExjPRnY9lN9Rwqy0Rk6ARnDjB8g0kwAMIrdADym6qo/o8nHkp16HPv8WvNEFdNwMAVUM3G7pyE9JeyW4p/LB8cgGk0Sl6Z9BSGOzyQhxHCEzOQaTEWZ7LXzj2w/j3/3Pf4tuL8bltbNot2NpHG09PoYAnSb2hcoROuxvWIB+eujijWET/+GRp3Fy3MK46CAM2iiY881GVeBjkGfCMLd8F+r8Mfyvnz+Cf/+dv8L+GHCVjbFjNF2hFTwueDLZboCRdqA9qkmAP7w5xCNPH8cTL70F7YdIPQ8D7SHqzWGU2XO/GwZoOgomGcLkKZwoRO5FGBoPheuj5ccyW85mjCkyhFRSsAfCeXSesx4baco6to/WMevmeODIQXz1rk/j6N6WWBIGRQ7dX0MnjqHdBgYZ4MYhRinQjoEsU2JH/8qZy/ivv3wKL5wfwp3fi1T7iMSvQKOQ/PJcYubCdITW5BJuX/Dw4NEZdIo1BNkmOo0Qo+FYHOEzOtTvWsKB/bvRasd2bbGhp3UN0K/xclgz6DVAv8YlUz+9rkBdgVtQgRqg34Ii17uoK3AjFbCmR5Z7rr7bKKFS4ixz4zSByxE3I2HMW1FHbozjRhem8PHEvz6LR37yC7zz9hmEYRtxZJ2lCXiFO/M0lEupqRCCcDUNrVy4nEn2A2HXc9fHQDkYGB9FOIOkvQjsuweNlcMyBzspfGg/RubSWdqxN/dTLvAyFz0NxEWaXUG5ipe37+cKHnTKC6zK8K7q+cnkzrdX07RNGtUE0w9K38WEb0u3MFXZLXNBOypQzfzLM8iekz0lC89jpHJ0Qg9NPYEzuIC2mUCtn8X5l36HVX0ecbomrG/sMR8gF6aVNuRkyA1ZWga0OQzfsvPqfmHQKHJRVWxSudFsQOWMzQrw93//N/jOX/8beD6juRQG4z7oT9ZqtWR9J6lGFDbhOqEAULLLV5oM3hoG3daJTS0HgefAL8ZybiYqwMRfwmV3L/7fHz2FP76TYLOI4Te7IvPOktQa33H2WgMh8777F3D7fIi/+/yd+M4Dq5h1gaYIEOjTwHOfTu6FMMxw2dCyFg6pA7x0Hvjp48/h8edex2bhYdNtIvVbaHR7yJWCaxQ8ncHViTTI+B4MpeteBPZUpOlVuCJrl0g8vwFVaAG6YRhITn2nGUCN19Asxvj87Yfw8AN3Y/9sQ+Trjsj7MzGHi6OGOPxP8gxOFCMXc3t6TwBn13L88ok/4slj57HhtuV9cm20+HudIuH79A1CkyJKNnCwUeCe5QZun/fQQR+eHkiOPJt6bCD1RyMcOfIpHDi4Kg0nq/T58FcDa4DJplQGpdKykWhVJVsJFbzmVrGVWyfWdKrF9OjF9VzhXTFbZHMhiprwvVCOK89GrhF77dzpRl81ZKsz/8N/5vd6hzVArwH69aze+jV1BeoK3NwK1AD95ta33npdgRuqwDQgvwJ8URpuGEsVC3CxNkta5nsZkRZ6DbSaZM4LvPLSW3j8N0/hxRdexWiUIPAJlsiSFYgItiV/vIByKSm3t4Re4cMlkOLMt+gAA0kg30SIYdCGO7MbZukA1PJRODMrMATlHIdnbBJTnjnL7NqMdAI+UZo6NIGzn6JSnk4D9BsqVP3i66pAUTZ+aCYnsWSl2zvZd00wR+f9rGQ26QifbAoj62R9ZGdeQ+PsHxENz4ixV9PkaJoMjhpbLwEy55yldjnLHMisfEAZs8ll1poheYzeymgESDDiFDh4+CC+851v4v7P3oGo4SI3jFxTAuYpY9aFC0NXMSo62LgqzRC3P/ytBeh0Hgejv5wEvusiUx7G7jz6/n78/KmT+MWzp3GqbxB055kcLgC90YhhlCtqEjbRmn6Bjh7iMwcW8H99569wdB5oKSD2C+g0kTw0w3ERkeQ6CBxXmOvM0HgNeP6Mwk9/+xSefP0kziUuhk4sTuyF75ejJdwEPSBoNscaAolSAkq5rcj1peFBkE4PAjbjJB7PZEjHm3DUEG0/w137V/C1++/A0T2LaFOez6aK37AyYc0mIY0QFHIer9DHRBkEvRBrI+CFY2v46W+exttrCdzeEjY4T+/4aPBQ0rXfY7OigJf10UrX8KkOcP9qC4c7Dpp6AOgxApG25/DCCEmS4vCR27Bn71IJ0K8NqNYAffuMqQF6DdCv649H/aK6AnUFbmoFaoB+U8tbb7yuwI1V4P0BOiOPrBEUZcUEMQJ0jC8AnXPnL794DI/85Jd46fk3kCZ00w6EsSH76HucTeb7o7u3zSoWqbTkazOz2Qigpmd3rn0MTIRRNAss7EZj923A4n6MonmosCuAXGkCgEoCT0lu5Si/ffNcMfbbAP1aeK8bq2X96ndXYBqgW/m7HSmYBuhsAPkOEDpanLQjxrC5GnG+geSd5+GuvQ1z6TQayTq6RYKGobM+l5WL1LgS2cUuDQl5l4whf09tOBsCcShMr8yl60wc5e+59w787f/01zh0eA/iTgjH1RiPB5KR7ocRxqOJOM4LE00a+grlwK0D6NJo8nguJYh8msQBufaQoIMsXMWblz18/7GX8czxTZjWIhKngZTGbHFTgHoramA4GGOmEyMbXsKMl+B//8Zf4Vuf3Yf9IdAyGdw0F28AE8RihZixeUbvAEDOOTq76wB464LG06+9jcdfPo4Xj5/HxIsR9uaQI0BmKvbdB0PJteF57sr7DT0XeZrI8aAfBSXubNIkw00MNi5iZbGLw3uWcdfhPbj9wDIOLQItuq73C+hkgnbUkkYJnfe9UpJPBt71AyTGQ2PWw8snDX7ymyfxzBsnMfGacOl27zSQKC255ZTXewGvWQrOeA0zZgP3LAe4b7WNFS9BpMcoMh5zR+bhgzCUY37bbYcwvzwrM+zX+qgBeg3QpUldz6Bf66lTP7+uQF2BW1SBGqDfokLXu6krcL0VeG+Ju82itlnRVv4urFgQIw7auHhhA//889/i0V/+KwYbE7TbPXhuIM8jQGeecUFwL2x6sGXGRkAk0mG6p3MO2W9iYproowMzvw/x/jvgL+/FOOphjBgp2TfNmCQPDnON7ZuxOc40vLI24mUzYNvYTP71E2rwdr1r4aN+HY/ZVqwd2ehSVGsj2VwoGf63HgF0HvBNhqBIwKPcCTT80WUUF48jOfkqcPFt9JINdH0N3zgyz07GVto9Do+/ZejtjbEF0uXStQ7cxiBXqcxef+aBe/HwN76C/Yf3YHa2g+GoLwAtiEIB6EEQ2XEPGphd8bi1AJ21YRxcGNhzkH0HhRjKn8XIX8YjTxzDL54+gQtpGyqeR+GE8IIQOh2L/4OW9AQHLuenRxdx+64m/reHP4dvfnoBM0ahSaWB0jBBCwUN18rjw3BCzmwziC4Tw0UXmxp47o01PPvmKbx25jJePnEWud/CWDsovAb8RlPi2/Jy7MQh459PRPruCZtOqT5HEFIsdDvYvTKL3Uuz+PThvTi8x0GDYGYChIYNAi0Gb6HjQeUpcuRiMElDOMrQg7CFjNFwBvjN86fx/V89jjRsA1Ebm6MJ5nqLGE9SGJ9jAgUCxtXpCfzkEva2cnx2bwNH5n20800Zh9DKrs2MLvdRiLjl4fDhA2h1O1tHv1pT2ykC73221AB9uzY1g14z6B/135V6e3UF6grceAVqgH7jNay3UFfgplbg/QA6gU01rygzpAENkwK4RYh/euRR/OZffoe3jp1EqzGDRmTneH2fwNzGqtEYjiZihaFo1gIxggXPJVdXgFxo4jQxDhehevvgr94Ob+UwJs0ehgWNpmLkAuI8YeYVDcsYrUX2XAD6TgBl5+bFkXsqRu2mFrDe+PtUwLqkyww6c9HFpM8662sy4JSkhw3baNE0Q2Nsl4ZXpPL/7dBFMF5HcfZVpCdeRnTpBDpmggZZVWZ4CwK3bHnFdAtEL0E/5c0E2dXYBdfwcLSJZjvCV776JXz5wQdwx51HoSi3LllUiQAMGQl3Neb0FgN0OtXTZLGcGWabypG5+xCmuQvPvZPgH3/zGp58cwzd2QOnMYeUZnFQKFSCKAwxHo8RtdrQyRDO8Dz+zX2H8H9+9U58bqWDDkdX0hSF8eEyBo+Kes6Ni3O+EjO+zBgw+pwgnICdoPiFtzZE9n5paLCWFRimRiT2bLhoZd+vH3pQjkG73RK3d18rND0HsVNg38ocPnPXURzYG8NldHthWXsnV/AKrgNPDN3YwONFI9cZNLQdkPAiuFGMTQX84fU1/PLJF/DcyfNor+wR9r7fH2K21UFGmT3j3ajO0AXcZB0z6OPTyz7u2x1hV5zBm6wjZh+Gow3GkRi4IHYxP9vEocP74IcN65OwFTdhl/oHgfQaoNcA3TYKaxf3+s9jXYG6Ah/PCtQA/eN5XOp3VVfgihvNnTegFeMYkbXSurzp9tFq9tDfnODcqcv4T//xv+PUyQtIkwKdVg+FdiVCjVJhsmaSkSyO0LzNt27qdAQXptPJJAZtggDrpoFs9iDah+6Dt3IHBmEPQxNCeSE4g8sbZ5lZhYM8sy7KHM0t85p2HMnKeKnMa5e4r2ubH62XxkdZgfcH6IoO7yUYlig+x0FIJ/LCun4T6PU8g87kAvTpN5CffBnBxllE+UCivQJxjq+YeS159mJU5nKtcXxYIUsnaDU75agG/7FAmqdYXp7H1x9+EF9+8POYW5pFlo2tEz0d0z3meDMebmeKwS0E6GxkGJrZeSg4IyJKFJqd+eKAj8YcLqsu/ukPb+OR353BGhZQREuSUR41fOTZGK1WA6PRCAha9NyHGpBB1vi39+7F//2te7AMICYYl9l7wPUBJd5hCoFnkKZjYZR1YQT4u0ETTKbfNMDlMXCuX+DM5RHePnsBJ89dwtrahphISgSZ72Fu1y705mbR8IC5VhOH96xgvhUJQ95reYgDIB1l4iTf4nVDG6g0E2QjzZxCizElVQSTLJXs9ajTwsgBjp0Dfvjrp/H7V4/DdBatkeRkgkYYQmcTWQdgioNTIEgzRNkG9rRy3Lu7iSMLBdrow5lsIPKYNhBJ9BxVGfQm2L06g337VqHoR2AHKq541AD9w18jaga9ZtA//Gqpn1lXoK7ArapADdBvVaXr/dQVuI4KfNAMOgE6GUWaPDHmyXcCvPzSMTzxr8/gicefhlEewjCG+GvnuWBmyQwG59atQzRvcDmTauO4rLMzH6njY+A1MWovAbvvQHTgbuTdPdjMQ+TGgxfG4vhsc4cZ6eWKdJ7vmcBfF2pLwmy3WCahizGdval2Zaq2BujXsTQ+kpfslLhvMeilJ4Hi2ALd+AkeCYgNXf2plrDHnf8Wey5m3QyN0SUUZ19HdvIVhBun0FQbiE0KT+L77NsVbDllGsjsbK4ZMujWS8FBGNLzIJP1c/jwfjz0tQdx9z1H0Wo34IWORH4VzF+nAaFs+Aov+6m6WGfywmS2iaWVSLD54Lq359a1zy9v7YDsOWX/BOQp4+MIYFPQK42MfxG0oJrLePKNPn765Hm8eDrDpp6DCjpwwwjK5PDDXJy7VR7RQg9RYRDrTexujfG/PHQ3Prt/Bp+aa6PNnapCjOj4kRWZ5MCDKnJ4HCPgOIHY7jlI0lxc1KliGQEY58Aw4ZcWczXWm9eCrDBIvAhhoyEgOPZd9BoemgG9AqiYyJAlY3iOa8dhigKTcSr56FHUkM/O4yC/U1oAdBHGGDvAmxdT/O6VE/jDqydwfqAQzy4hUWXsYxwjzUYyTO+4PjxaCKabmHcT3L4Y4I7lECvxGJHuA8kIPgtKgF4aGjZbAfbvW8Lq6grGCa8fV4uafH8WvWbQt0+TGqDXAP0j+WNSb6SuQF2Bj7QCNUD/SMtZb6yuwEdfgfeVuBslPllx3IHvxRhuTPDYrx7HP/7gp0gmGqHfRCNqilu0uL4HvoAqYa2CwP7/lCSUAE0bhmX5GLttjOI5OHuOwjt4J7LeKvpoYaIDOPAlzzzfyh3mRC3kxp/zpAFBVk7B7TQAIkAnY8upZzLu9PWuGfSPfsV8+C0SoHMtUDnB+XA7I17OicO1zuE8sq49bnTpJrgRoEh9qEuTsRQtt8AsZ8/7ZzB861ngzEtoJRfQ1SOENDvb+Zbo8k9pexDIppk8YEc0rHSdc8mcsVY6xVe+8kU89LUvYc/eZTS7DbhegTxP5LWMqfpTAXSaKRaOdZfPxgbtRiyO96D6hOs6DOF2lvHWpQK/fXENv3r2HE6PWiiaK0gM5eoOcr0pAFflMVQKNPwAbU8hWzuO21dD/M0XbsdX7z6MvbEMYKPle/SMg1aZZeopWecsuGdN33ShLWAHMBiPETaaMk3CQZNq2IQVIws/KYB+DoxTIA6BwAEmgzEcrRFx3l1laDQaW003gumcLL0fwHN9YczD2IfKCdQdhHEDqQu8cU7jsRdew6//+ApSr4OwM49JQvm7K2c+GyVhkxGMVsVDpUUz38DuWOPePS0cnvXQdQYI9Qg6n9gmi0MW3RMjuk67iYP7V7GyawmbA7Ygrv54Pxa9Bug1QGcFaon7h/9bUT+zrkBdgVtbgRqg39p613urK3DNFdgJ0K1rsp315g0045FUYjDTW8K//Pr3+C//+X8gnfDuIxBWm8DKfufjyhxf3nQrlcHQnMtzEUZNDHMPA9NB2lpGeOBueHuPYthZwDpCYQULBNApmcNQwt2qh8yvl9t3BA5szx3LcwwBupXCW4DO59cA/ZoXxEf4gqsDdLuD0satdPcvWWqqLHbsn+uQLGs7MMDwPFrZRbT7J3D+xd+gl6+hmQ9ljpgAsFB27RLga2OE0Ra/AhmV4O9sNJ/LhAEPWF+/jNXdy/j8F+7Hp28/jAMHd2NmtikS8X6/LzPInmfXEptDZJLJCNrZ95vLoBOga+aU00BPhXCLUoHC6ANGpHkO1iY53PYKLoyb+Nl40StrAAAgAElEQVTvTuA3L1zE0FtBFi1imBYII8vu5znTFQJpULgqhZOuo2UGmA/G+Nbnbsc3P38PDnYdNEsHd48z7JSbIxB3fD60tqpxfnT+ExUIJJ9ZCyUqA9t+qdzgL/dTDFKeqRxspzEk87dJbLNZY+AU1oRSLCZKTwn2Q9g8kfF/fnbPwyjNEIQdFAHw5hmFn//+WTz55kmYZheZE4MqDMax8UWGpnd0gXc0wsCBm6Uye77SSHHv3i5uXwrR1QP4WR9N3yBnE6ARINMZ0jzDTLeD/fv3Y2FuTlQQhP3X86gB+nbVaga9ZtCv5xyqX1NXoK7Aza1ADdBvbn3rrdcV+MgqsBOoE9RMJqmYvzWjtpjB/fiHv8DTT70oruyeG8JzOFte5Y5P3cyWRmAcFudtrs+YJMdFZjz0TQNpax/ypUNwdt0Js7QPo7CDIV/uBwKiiqxk4Am6yIyVOecC0ks2FjJfXkG9ckaXwJxSWGHSK0BfS9w/skVyDRuy7vpVTr2dKd5m0asjV8FxjkCUBn/lkZNvBHESz0Z1BsnjPmK9jm5yHsO3/gj/8lsIBufR1hN0fQceY9dyq+bga2gsJkBvB0AnaCdwGE+GCAIHh2/bh68+9EXsP7CK2fkW5uZ64viud0jcORNenSfir8BG1k2SuBOg276Xg0B58DTHPFhPRgwqKJfOaj4mJsRG2sCJyx5++C9v4uljY4SLn0Y/Z00VXN9BweFyh8oUDy7Bcp6ggQTF4BzuPrwL3/j8nfjCHQtYCYCAUW1QCBlllrgwHsdWpJwCw/mWtuC4zuwvZYCdsJ72dBAzubV+iiFpdGbKl/0XOzag5bjyukB2n/+mtLZqG7qth9TAOyKRp0+FGznIHOCNU8ATLxzDM6+/jbODHEF3VsB5rrREOhLwix7DoxggQ+gC/mQTHQzxqQUfd67G2B3TuX6EgNJ9aQQUCCIPqZ5AFSmWFhexb98+9Fqz1riQDnbXMSJTA/QaoMtfptok7hr+YtRPrStQV+BWVqAG6Ley2vW+6gpcZwXsjbNlHwXYCoDxkQxztNszcBDiB9/7iWSea+XCQyRZ0dXDppldyZ5TuqwcAoMCMbFC4WAzMxjHCyj23AOzejvS2cNQrQWJasp1YU3lDOd5tdyo8wZ8WmJs9yOJ6hTS2t1Ph54LfODOLEC/npvr6yxh/bIdFbgaQLdwc7uRs52CVwF1DqdPGXNxVplNmkLBD5gCQHf3CbrFCO7mSSRvPw9z/k20hhewGBjQc1snmV03zPcW0ze7pqv1TbAuLDqZX6WQpiO0OzEe+Ny9uPOuIzh0eC/anRCdXgdZOWJhfQ/IwlNCra0M3y9j/m4SQJf3zPfPbPLCF4DO6nEanPPZ2lUImiFGSQ7ttuHEe/Gz35/A9x99BevOMlQwB1N48KIAqQfkUNJwCDjzrQGf8m+joCbrWJkL8OBnjuDhzxzCkR4wAyCgyaPLzyzktHznf+RYuEx34M/cEBlyvkkPGXxxfSBA3xgAk2EiTQF7LOwCEca8vF6oLBdTSeaVM68+1ZnAYTYVlBsiaAc4t8Ec9gRPvvImXnjrPNYTA+XFCCivNw5Sel+wWUHdDNl9x0BlGRomRZRtYm8HuHtPE4fnfTTVOiKdIGAjQSlRUjiBQZYPxE9u/969WFleReC3S4B+fR4WNUDfvhjUDHrNoNd/HOsK1BX4+FWgBugfv2NSv6O6AlsVqGLU7E2UlbVXDCEBeOjGyFIHr71yHN/77g/xystvYnZmCYHXQJZaia84XwvLeaUclDA6c325sWdsUlK4GKIBs3IQ3qG/QrJwCON4GanTRp5bVk3u9Ql4jHWrpjyW2yFzOA24LUDfnmeeuh3cjlkTaFOz53/K5V4Zb00fh8oksALqFj+XKgnbcdnSPggypFyd5msu3fspd2cSeI5OMUJ+6lXkp15BdPE4eqqPVpHCVUpmiiWajLZmUwC9AuoC0mVt2VEJrrlmM8IXvnQ/vvzg5xCEBsu7lgSUb0mwpYllWVd5x2VP4WYx6FIJyWF34UnDyRot0qle8zNxRr3guQKEcRducxeOr3n4p9++iV/98RQSbwFeMIfM8zHxNBI5r2g256OhAji5QRSEyMYDpGoNi20XnzuyC1+77zDu3z2HpQYQ2pQzK2UXLwmB2BaYiyEeLe8tp24cX2ITCWn5tT4oBKCz0bflrk91DF9CiTtnv5W2CokSuGuHigcXYSuGH1vW/PEX3sDzx07g5MYYoyKCE3YAKnccRjdClA7sA3I2n3aDZMYZHddBisVgjCPLDRxdbmA+TBBlA7g6BTTXhiPNBR4/44yxMNfD/v170e3ModCll4XEQV77NaQG6DVAt9eaOmbtT/n3p953XYG6Au9dgRqg16ujrsDHuAIVGL8ag+55EQK0cfytM/jB93+MPz77kkjbw6CFyG8iSRIbf/YugE5TMBfacWHcCEkBZCbAyG1A93ahdfhumN23Yz2cQeLPINWhJeJoDeeRxVfQvMUXNGAd4Dl/WzGy00C9yjrfAn0l2Kucl6/91vpjfLD+TN/alcdt6sZd7l7Z3NkWQdjfWuTLSWWJ2/LZPNLiKM74NAJEZqV3fSPO7ubMm3BOvwxv4yQakzW0kCHySbtzgrhq7NjGk23qTDH0hpFklHIPMRhu4M67PiVS99s+tR9h7GFmpgs/CgWoy7x0OYMugJIz2ATwN4lBl3fJ/gTnsonNqzSE0m2cTHE2HtlYQ7eBwu+gaO/DK6cG+NFjz+O5t9aRuiuYuA1kkYfCZ+68gk8ne7LaOUcCfAQNxqilGPXPo1kMcde+eXz9niP4zMHd2DMbohMCjTJu3qV5HEdW5DgI+igN/viv7pZZHLUtlLiPaPHuMFWBrL9tAFIBwFEEXnPiuIlUKSjtwJBlDxxMNF87wIVBgmdeOYfnjp3E+eEYaLTgBB0UbigqHtdh88+IW72kqTEATo3gFQoNrTAX5TgyZ3B0JcZ8pBGmG2h7hUTvpXkBN7AeFzQKjGNg355d2LO6SxoK9OJz/RCmtDG81lOvBug1QK8B+rWeNfXz6wrUFbiVFagB+q2sdr2vugLXWIHKibhizgUeua44WHtujMvnR/jD757DP/zgEQwHKbqdeaQJ3dsbNo9chlFpEVWx5yW7KHPgLhw3wtB42HRbSNqLCHYfQXTwDmSdXVhXAXKnBWVshJrvuELG0ZrKmFzYT4rpTRnRJuLoLSLdLRl7C/KuBOjTIO8aC1I//SOtwLaGwR47cWwvH3bN2HGFbal79dtSni4YkGZhLlKVg3HgMk/OOWkPmHEyBJvn4Jx7E/npV+CsvY2OGaLn54DOUJTMs8w9y6NapxakE+Q5LvO+JwK0W+0Qd9z5KfzN334LuU6wtLyAZqcps9IVQJemFAcsVCYNqpsF0D0DROWCzwRPG6iyfGTUA7LbuZWI98cp3HgWbncX+irGSycu4wf//AyObzawloUwcRNBq4NMKeS5QgjmxDtw/Qay3ObHizf7pI9ID7F/toFPrczgS/cdwZ75NvYtN9B1ABlqKTRCQ5DOc5NH0Lq6V80wMZAzBmuDES4PFbRHptuOKogQpgTnjuMjmWQIm21hwCcG6KfAuY0xXjn+Nl49cQ6n1hJsJoAXNeAEoUSt0VmeufBB1IBW1gMgCjmDPgFo/mZydCIXe7ou7lzW2Nc1iFQCZ7SJdmALmCgtLvji5o8cS/NdHNq3V0zi0pwNA8AL6Ydh59qv9VED9Bqg1wD9Ws+a+vl1BeoK3MoK1AD9Vla73lddgWuswDRzPs2mkxl0nQaefPwVPPboE3jt1bfgOhECrwlT2JtcAfciT7WxatORZ2TQrSQ3wNBtYqO9jHz1U/D23Q41swsJmsKq07Hd0A1esrDtTK/japGqkqGk87MFdTbjnM+RGx+xlq5k9dbp2pqQ2YeYacnzrv3m+hpLWD/9PSogvRtZH1Q/bAP0rSaLHE17VMUKsDxU9vf2+JKT5bp0wwYmuUJhOPvtA5licjU6MGjR9Kt/HunpV5Cfeh7NyRnMOesIihSFiUtn/ysbSLKeCFAdX4A31y83O0n62LW6gG9+6yHs2rOMbq+Jdq+Ndru9NYNuwZf1SriZOeh+ATQKu46ToEDKj102o3ymrBFjwkfgBhiKm/sMdKOH3GdSAvDEq+fx2OubeOnkBKOxg0ZrDsYJkCnObPOcZT0NVMHGGFUxkQD+fNyHV4zRDjRW51vYv9TF/UcP4O7Di1htQeb8IxlbsY7t5ZkouQn8/0Ac2nOsDca4kDpI3VAaLFQ/SN1E+uva+fgQyApgbQgcPzfGq6fO4di5izi1toH1SQbtt+B7ERqUois27nii2/g3JwqRqwKmUGj6Hnw9QZj10Q4LLM3FuG0pwMH2JnrYRKw0glwJe87RhJzz8mLCZxBFAQ7s2YM9K8syZkO3fscPtpuB13GG1wC9Bug1QL+OE6d+SV2BugK3rAI1QL9lpa53VFfg2itQmcJtAW4BLjaOqlABfvT9X+LnP/2NMG3CePVzzHRnkKapxC/JHK64qVfMuQVXFnr5yIsAo8YsNhcOwT1wF5w9t2OICJOMBFZD5mc5S1r4zDx3UOQ2uikUY+isvKHfBujbQWuWjdtm7q1LuHwOi+BLIP+XB9C3AW7VjrCfm+72H4fHtglYdXy4FmgOZpstVwfoV3/nrlHImb0dNZBmNr+82Yjh5Nq6kSuFjm8QFyNkZ17H5K2nEK0dw4K+gKZO4Dtkd62LuHgZlPJwO0MtdmSy3hvNGJPJCJN0iOWVORw4sIpvf/sbcINCAPrsXE8iB7kVNo4q0zhx+uZIhs4lf1tm5SV+zQgzX9qwX9dhIYMe5kbeex5CADpnzyVGThn4BOiFJ0AXlGP7EfxWV3wfxlmBor2KHz1zCr/4/TEce3sdYTwPL+pBuQ60y9lvhVRR3t0BigjZRMM1HlrNBhyTIRltwOghPDXGrpkY9xzag6N7l7Brtos9izNYmbXnWjkdL+w6uXJ+57+tDSfYALPLS+ULAb3EqEEk5LSdOHN+gjMXN3H28gDnBwneubiGU+ub0H6IztwC1voTNMIGIr42TRB4jkSvTUqJOk38mP/WcQ0aeoRYb2Kh7WDfShtHd7cwU5yDO76EbhAicjyMRwMxhguaDQzSCRzfQa/Xw5FDh7A4O4PxcARVaERxQ9QG1bjFtR7AdwH0cl3Y7djGom1wbitK3msf2woiXtxsM4t9R6tGkKn7smFZbVvbhiWbnLk1Q4yiJnwvtPF1VE/Qn0F+qK4Z08qSravoe6oHqmut7LFKSJy6HE33RWuTuNok7lrPn/r5dQXqCtz8CtQA/ebXuN5DXYEPUYFt1ps3+AQ6wkyW94eUDYvMvaBbdYhWs4Mf/+PP8aPv/RqjoUKj10M6TtFrdJCOxmLExJtb4/NGO0NAN2Rj4GmaarlINEFFEyOazM3tE1M4Z/cd2EAPY+0KCHco23UL5K4D5TDn2YNPt+qC8J52U4VImqdl0dOO7hYIfjxA6Yc4ANf1lKoBUUmDrUy4uiO+8uZ+2h39veoy/ZypPsbWe7tihGDqHe80dtv5YbYcugl4eWzf87DY2DWBAHLsKLW++pMrSXT1nkQhsUMpkRmukxzdBmQePbr4FtTbL8J553Ws+CmCYh06T1AELXhRE7kyEsMWOAahx5VlJEowaLWQZpld08gRBS6+/rUvY/+hVczN97CwOIP5+RkB43RvpwM4M8VzXc5VE6AX/EpEUUKG2jYD2Gn6YBB2tcUhva/SQM3OoG+DIVsLF/RUk+07PrwwgusFMJ4v2e2ZN4tLmMdrZ0b4/iO/xevvXIbTXULqNpB7AVKlZc5aHO15UMQun+DNSvhRMKqsQJ6OoLMUPlUGroOZdhMH963iwJ7dmOm00GuEmG1BjkE3sPPqRQqM0hSDwsWkCDDOFCYJXdoNRonCWn+MjcEYJ89fxHqfUvgBcprRxRGcwIfxHGgGn5sGfK8Bt8iRZxMonYiSwWeeO83nNBCYDGE+ktGGA7PAkZUYy50CYbGJlpuLKRzn9TkWQVm+63tIs4m0FFf37MLKygq6nbY0+GgaSEWFYvxaUEncr/3UFYDuGhmDUBzNeC+APr3prXVim0YWbhsEUYxcu8iyDH7INathchr+eQjDOUwyByaMMRiPMGasXNND03clZs5hMoZzvQDdnmwWyPOabdMPoPl3guNHPJeZJ2DEb4R/TKzjfyGRdwTmnmubAZLMUeRy3tBjhI0GO3byXjnz1TlzfTn077o+lRcdB4GsH/6N4/vaPjenUiSuePGN/X2pTeKu/dypX1FXoK7AralADdBvTZ3rvdQV+IAKVDcgVpAqjGI5l8ubpkajiTThPGsTnhvhwoVL+Ifv/hRPP/4qlPIR9dqYTCZouQFMxrRjR8BM7ljzroA3O9rAp1zdDzBQBgO/gaS7C1g9Cnfvfcg6ezE0HZk5D3hj52TIfC1ztRQsO7zh1D583uCJORPfp2VfP7GPKWf8bXn/u5k3AcRbs/hXVmzbpG1bZWARMm+uy1l+AXlTN8M7QOW1AvSdx+u9ALsAw6nH9POEOebNvUNTOCuF90pX8WrkQfuMHcsQegpx3kdr4zScU28BJ95Aa3wWM+YivGIE5bWg3RCFpi+CQcRVpQg6IbPtXtySuWTGe4l0vUhx9MghfOWhL2JxaQauV2B+oYuZWcZv2Zx1AjiCJDE+0wQgqQXoTrYN0A1B5vUB9OoYXYkXdm7LGqU58EX673mBAA9OlCu3iYk3i03VwEvHz+Oxp17F829fxsTrwm0voZ8V8PxIotfYeOAx5isFUAkxTa+JEqsXhdSJj5AA2XMYoghXc947wFwzwmwzxFy7iU7Dnt+ZVhjmBcbKYDzJMJgo9EcJRomWRIfC5bXCl7qrAvACZqDTbI7AloqEAg2/DYcmkbwaGFq65Ra8Uv3AGLgiR6jHmA8L7Jt1sb+rsRilmAsTtBsOQDl/OY4gmedBIECX17z5+VksLCxgYXEOcRyLAaBNslByTCuvgeu59nx4gF6dq1XTzRac60seLv0XAuiCJoW5vS7S84PdTTY/nXkM0gAD7eLS2kUY3ce+5S7mmi58zt2LIunGALptFvAYlICWo0dcc2L8Z134DX0hPF+OVQXQ+fZrgF67uF/P+VO/pq5AXYGbX4EaoN/8Gtd7qCvwnhUQQ62pfPNqfra87Zbfceay1emivzlGtzOLonDx2988gR9895+weS6F7zXhN0M7u6oLBI4nLu1u4CORm1mFyHVglIFHtyc/QF8bbAQxsPtuhAfuhV64Deumi4mO4fkNBExlpvu1p5GTZDRWGOuTXZfINiYpl7PmNwJw/gLWxrYk/AooO/XDDnn/FCulefxLY66dMXiWk61s3K4eSVfF2+1kua+E1VNC2R1y1w+yANgJ0KsPVUl4c2ICxnIRNFOsLq7mFihIhFsQismXMRO0kaCdrMO/dAo48zbyky9jXp9DbMYye62I6zSjxXwB5nk6ESUHuHa9EIpyaYkMK6DzCZpNH9/45tfF2Z2MeNTwsHvPiqhOOLdM0CJjGTsB+kfEoH9YgC6AqAToZPUFkBaMYvNgAlYlxKTo4LljF/DoU2/g5ZMDbKgm3PYiEidEbhwByDKH7xoB1yyDJUtt/jsfBLXioO86yLMEyWiIVhQicJmtzi8g8oCQ9RV3dA0TeFJ3zdlu42KSKkwyRqmF8KMmMiWe7gJCuR9eryp1jwOa2WkUJhfVCJsOMstOgFhk8IsEQd5HL0xxoBfg0HKMpShDpPqIMUGr4UMrehZYgz9pOIShjDJwX0eO3IZWq4V2pylgnE2B6lpp1UVTIxHXeB3ZlrgnH55BlwteBdAtcOfnlWaBceCYXKQJBUcUwg4ybw6X8jmcGwIXhyk2+5cwG2W4bXcbqzHHI0YweX4DAN2uAQvQK98F+guwIWTVV7ZZxTEMMug0XLR/byrT0Rqg1wD9Gk+d+ul1BeoK3KIK1AD9FhW63k1dgatVYBqgb83fVgCOjKvrQuUFokYb43GKuNHD+XOX8JMf/wyP/vRf0AkWRWKqPCWMuc5yhH4kIJ5y2kzAiUKTN/G6gCoc5JyB9QOMe0twDn0W/p57kMQrWEt8KNNA4EfwQIftHIWnbRwbp1cN5e28FVQwLm9EDVyRud4AA/lnviyuDs7th7oaq70FiCkhpRiWIG3KOf2KcpAx38GcW9n59rarHPNrBei2ufJ+UvfqM+yE+vbfK4BOaTcjulyOVEwBdMq7xT3c5ReNziZo+xotPUQ0vAR3/QIGbzyL7sZr6Ki+BZmmkLl1gnLPcUR+LGyxY0Gk7LeUJruORpqOsWf/Lnzr21/H/gOrmCQDzM61MTvbk/i1NM0F2G4D9GmJezljLFFxN7B+p1UNUtQrt2VKBp8AnewwfR3EuI4j9nSB8ENMFJCYWADdsXMJfvr4S3jq9QtQzUUMiwipG8kMu+N7Ip8uVA7f0QgCzrKTtbbJDpSJWyNGC858Rs9luZXhK7LeykbmlSMYwviy7NIE8eGHBOGBSNlJgHMUxua6l10YGuLZJ8v+fLeAUWO5TlRz07L/IkVgRmg7E8zFGXb3HOyb8TDfKKQZExC4S0OH75H1sCoHO5YQIAg8dLtdHDp0SMYVRMoOXcqv7TWxMs/cvmZe24XkugB6ZawpDLr1HmBjolAZIpnvZ5MihQ5ijLwuLuQdnE7n8M6GwuVhgtBNsbdXYP+Mg11+ijYy6DyVtX69M+jTxqGy/MrRKI9KCx5bTTPPUnnDg80GCldICdJrgF4D9Gs7c+pn1xWoK3CrKlAD9FtV6Xo/dQWuWoGd4MDeTPGGlDdWNL6ajFMw87zVnMFomOHXjz2BXz/2ON56/QQWO3tE7jrWQ8StWECN54ZIaT7kMabIgdEaLc9KbceqwMQNobozMLuPINt7P/K5g0jcLgYZb+siiVNDkcArXZQFQFIKXAFJJ4fyUmukVARwi1Jn+wk8wmKstjWzbY/cTmC+c658q0wliJ3O/b5C/D4F0KtZZ+uxXRpMTbmvV9ucNocSQFs+f3q70lTYASy3XveBYPVKwK7lhdZUi94EMtVduHDINBpP3Lyp5MiLFI2gQGQmiNQIYTpAduIl+MefQnN0DhEyNAMHrk5E9lyicTGQI1CsJM2ckyXIDEMfuUowGG3g4W88hIe/8SDSbChM+q7VRczNzVhgwvSBikEvjeJEguxah/cbAudS4B0zuNcC0CnpdlyEUYzNiUbYnEfq9fDsG2fxxEvv4Kk3z2LTtLFZhMi8FvyoJWkKWZKKWSNHAWQe3BWOm2gMRiv58hjFSIRWGe2x1yMdGUrsqdqwTKo9dpZRldhEIVodKEPAnMP3ed7b6DwysyKyL7ZnsLeV3oWw6Z5KEagBZvwx5qIJDi2FWOkBs3EBNx/A5DQGhDQmqLTw3UCYczZoqBQiON+1axeWl5fR6bTseICYF24DdDujbEH99T6uGaBPzZ9bIGwBOptPJucAEAE6i+cg9Vs4q1p4Y8PDWb2IC2MXo2yCxY6DI7MF9sQJFs0QLZ2g0Dlc9/oBOpuuleqKjbJqPIrxl3Kd4D+VYLxqcJHhZ3OIn4Hy+noGvTaJu97zqH5dXYG6AjevAjVAv3m1rbdcV+BDVGCHkRjNkgScW4Aex02MhjRRCrG4sIrXXn0b/+2/fg+vvXocOnXRi+bkBneUbqLVia2BEjlu7QNuIDfBZFEYg6QLF0PtYhK14azsRnDwHmzOHcEgXETqNKBMCI83djQQMgk8t7wBNr5lygUQMvooh/KtiZP3CQbo1ez4tKna+4Lz8ib/irFuyQG3kFtu/K9OWAsLWnqsW8Akc6UuFMFrZUo3xaxXC+9qAN1uwOZeV4/rBegCCkrnasuiW3M027TxRGJO1o778l0FF6mA8UAnaGycgnn99/AvvIkg3cBsqBEVE6h0LGvLDxpIyICX7u6RH0CrTNY4WVX+pj/awP4DuyQXfWl5Flk+xMxsRxh0AXhk8K8G0OniPlW3D3GiXv0pHwDQwQZDKXHneyYwleMshm/8cAbNRgs55+vDFlLtY+I2cGpD4ZHfPo2ziY8Tl1OcHQDaa8KJuiJr56w+wSACz2a9k4HOUjhGI/DZIDHCnlcAm+tLmnWlo7js38JteETMsIBcrh7lz1TeCDNffnKOU4g7Pny5rhDEu0EoknZflUZwSDEf5djTM1hpKyx0NBruBJGbwqhE2GbuNQxiRFGMgvPt4rFhlQWcNT94cD/m5uasqR9l+BVIl6aBNQG0sng2cqoQuWv7Lg0H5tbrBEqnNsqvjBOszo8r1sd7AHSevoaNFu3DdQLkToi1IsSxYYg3Nh1cLOaQ+y0U+VDqcdd8gb1xink1hJMMbFThdQJ02xuzx9FxbYNFGgZswHCNFAa+40tDi4kD0rwRiQNTAmyToQboNYN+3de++oV1BeoK3NQK1AD9ppa33nhdgfevgM0Ln5YaWzaykioK21V4CPwmCh3gV798Aj/58T9jsD62uecu43k8ASZBRFmwgiLA9sp8ac5qGoIjD0PlYOS1Uczthrt6G7x9d+JScxV9tGz4Ell2GQTO4QmYKucsKW3X5IjIFmtozwJ0i/M+uQz6NEC/QnpOZcFVnfNKEG4rtx2RVJnBTS2Vygl+a7sleCD3ZSOaaADFn8L3Beg7gfr2LqwR4Qc+PoBRt5uw0VJbsXp0L5fXeXDE+M02HjgP6/sFXCeHURPMFwNEJ15E+vZzwPrbmPMStMwITs7mDzXaITLjSmOJpmei7BCW2DpTEzxqk8H1DL7y1S/gC1/8jDDoBhl6Mx3s3r0LylhDsWrGmaDTRmhZE60bfnwIgF6ZxBGgU0LOhwXI1riRD3Evd12kuRKmXAVNvHLyAo5fGOHFkxt4/fQA63mE1GljogMU5Gw5v56zYVay4cKck52mBJz7sJ/dxsoxUsEeLSlSCaUAACAASURBVF5ztmTu3J9rZ8erY1ix6nJkJTnCsrA09/ZF2m4/g/zOo0t7jqYeoeckWG0o7O25WO0BMxFzzQcoijEcY2Mf2ZCQGDo/QBTahiJ/7nQ6Mms+MzODxcXFrZlz+3u9ZQhHlp3CAEaSiZqCDcXpUZBqJOQDvsu8vLi4p1DaNn2uB6CzD8VxIqgQxutigBgnBgZv9F1cUE0MTEsUJGF2Cfu7CncvFFgJEvTUGEjovcCT+fpM4tgkoZpB/l5w7MhRMv/OsZKscJFnBpEbIvACXiUEoIN+AXR+55cM19h1V7u423VZxS+KoqRQ0rSi+aFcsctrhqgn8BEpcG74AlRvoK5AXYG/1ArUAP0v9cjWn+vPowLVzbXIRwsrWxVmjzcMEOf2Xm8ejaiDN18/iX/8h5/juWdfBZSHnPE9xkWr1YQpEoFraU42qEAjJuh2haGS7TkB1nJgGC/B330H3N13QC0eRN+fwdD4MgtK2WiWJXKz53vcP3OXeRMYwCtCkEEjQC+EQadJHGeG7Wz6J/XxLha6BGxXuJ0LT8kjWsHZKdWE5HBdjTmv0HPVJKlc4EvwX4ISZtm/H4P+fgD96vvdcSTfB6BbObt9vigryq8tyb6xwINrWNaipoSZa1EjSYdYigy6F9/G6PUnkZ19FTPFGmadoZiLVfP58GLkypqigQCfQNYxkrnueY5ECGb5BHfffTv+9u++jbjlYjTeRK/XxsFDe2EIWArmoNOErMpBr262LXN8Q48PAOgC3sTnjrPV2wBdACJngqXpwCaaQaGZj01G1afYHCZs4c3Tl/Ha6Q28dmYT52k2NvJxrp9hnAUwURcmbMsYAeXsfsRmiME4Gcs+w0aEXFkzR3tNsaoJy4JbNjzwfJnVZx0ldsurpO+CG+W9kWW1zZGinHGnSZ9CocZwigm6ocZiaLDadgScr7SB2JkA+Ujy2ulZQXaXnSX6C/jElGR0ue0gFAO6CpgvLS1InZIksQ0YiT+zIw18v/x3ed9BIM1IieK6jkclCyd7zu1YNl5Wsv1W5aBX274qg15IwkVufOiiCxUs4HLRxKsXMxwb+ciiGSTag1eM0UpO4c4lD3cvAp18Ha2Mc/pAxvVzAwDdLRU4xkmkxorxd16ASe4izRyEXgOxF6DBBpfOUBQTOf8qgC5qlxqgl39va4B+HadS/ZK6AnUFblIFaoB+kwpbb7auwIeqQAnQt2aMKVEsXd3ZxY/CFpKJQq+1IMz5d/+/n8AUobDndL62oM/Y3POSU+V+ra8vwVwB1/cxMh7Wixhq+Q60j3weavF2rIlNUQhFBo03zCJ7pkRSoXAIznkj7QkId7lPxj0RUDrWJE6aCGIed303yR+qPn8OT5q+medIwQ5X/pwS2HLuVxhA34I1ketWDZrS6IuvnZb1VjfPW3OmjLIqmy6UNmeZBWDcngCaaVOoLWC2XcRK8l4BkTxPRV5cpQUQNFYmXNwnHbunH1WUHP+NsllfM84L0C7NBC1Ip3xWQHrFohd0/ierbtUhYFCXU6BRTLDHyaBPv4rxW0/DWTuGebePSI0t+KJzt+EaZ4ODe7bNCTtBawEbIwQZAtjuxLj3vjvwwOfuRbMVIFcTdHstzMzPoCXeDAqTyVjYV1tTezNeRRle9zL7EDPo0ww6pdmVi3sVbW7xoCPNDhuWVWadO544q6+NMrxx8hLeuTzGhdTB5QlwYTPHOxc3kbixyKq3DflCMXXUNOgTlti30vbS9dxibqtCsKC9lMqX8nV5L1b7IDJ5jrnobCI55zLyojIYnSIKPcy3HCw1UgHk800PbT9Hx52g4Wk4KkGWTiQPXWBvUbL7vHbkEzGhpGO7G3XRnZmVmfPZ2Vl5LkE4FURc0++aM/9AxcI1HEle70qFwfarrlzvlRnd9u+nnONdg1GeInMjeI29ODsK8fqag5NJhHOqAac5i5Dz/JtncKg5xJ0LBfaGfcxijEhpRK6PfpJQDoA4bos5pwwdlKoq68pfqTyq9zWVB84Zfh57jiL4OZJsAqfRQOb40EEPv3/6ZYwGKQ7vO4A7Du4D0qGMGgwHlxG2wtKDoAbo2w3xGqBfw9lTP7WuQF2Bm1yBGqDf5ALXm68r8H4VuNJgzLJb0zE4Dpk3v4FL5zbx/e8+gt//7jkEXhsOYhBtWDBkEIi7eiWt5g9Wos6b6hweNhFi0FiB2XMv/P0PIOkdxrBoWL6ozOcmOC9cBc15xpIC9goCdM4xlkCcYJT5ysiFjSN4ek8X8k/AoZ82gBN37vKAVtFHUTNGmqYCVgXwahpx2Zti5j1XAMS6YtMMzcYikckkQCGg58+c9xXmk9nU1RqRbGwjM8QEXFlu2fgwjLaY0J0AZydAt7JN+774XLK3VYNB2NQdMvidAD3UBHIE6EYAekFAxy8BGVbq7pXgk4BeAAdBvFMgNDlmdYZwcBr5qRehT7+AeHwGXScBOWTO9mqOXpQP61Bu17jI6QWgW2my5wNHjh7Al778ABYX51AgQRyH6M52RTrNz5mmiShU5F0IYLVg9YYeNwjQJata5OiMRmQtOd9tzb040891kRcGFzeGuDBIcLqf4dxmgo1xgYvjAueHGdLCxyQrhK3NaMznRtBOA4UbyZnKEYFq/dkPTwv5UpkRWA8EOxNvzeIkz96IPR98Jwd0goAmfhEQhwahV6AZe5iLDA51DdrOGJHDuDCywglcuUbYhyLFzNYK15aj5bWMIuP2gkaEmbllzC4simu7lRXbfHPbbLIZ6e9+8Kq1syl4bTPo1ey6PU+nHx+kqChHkkpzyIlOkfsdJN4yTmyGONYPcEa1cLlowI9jeBrwh6dxpDvGXQsKq+EGunoEP6VGwoHi8TUQgN6g2iTNMR5P5Pxl4+yDALrrhoB4BWTIVAonaiLxYky8Hn7x6z/g2Wdexv1334tvP/g5hHqIlpfCKUYys54XOVyHteY5r0WtwKaAoaRbxqwq2f/VzpCq/h9Urw93dlW58g5snJ/nhVYdsUO5YNtH048bG1Ph4a8B+oc7RvWz6grUFbi1FagB+q2td723ugJX3l5M3W8ISyrST5vdzO+BE6LZ7OKxR5/A97/3E6xdHKIR9gATMYQXKW+g6aCtGcFkpaOOCGQzkTKGfoCNnJnnXeilT8E58Dlhz0fhKpIigG84x2lvxMhqKgFYFjQQMNCRmxJ2snHVTa3cvJcO0LzBvLFbpD/vBVGpFqomhf1OpUE1Z2zBYOCRFaXMW8kNIZlzwk9NRrxkc105/hYkyVYI+CVr2UMhIJ21oj6Yr+VzbSxZQBM2mgNqC+xFIs0s5BLIX+2Gtmos0FBMfAvEfMuXLzYFmJHN/688EqptTEv6uTbIoIsBlWMEmNv1A9Abzsa4EaC7CBhhXgJPyuH5XK6jKEvRwwjR+nH0jz0Fc/YVzLgTdHy6YydTTLx9B9X7lv5R6UbNpgaVAMsrC/jCFz+LT99+G6KGi8JkaHWb6M20JBedxotVOgLBh5Vz/+kAuv1AVAOwVmTBfQHqlJU7BF1FjjjwRN6fpCmGicL5jTHOrg0wTBwMlAftt7GZFtjop7jYT7A20hik9ncE7oXfhC64XtgUsqoDcXxn+bwCWVGBMVOaiRGUA4GrEToanhkjdFK0IoXZtofZjoduy0ccOuh6Ch01gZ+P4ZbZ8sy8Z7OH61jAn8Pcd08aSFaubuD6Bp12jJnZtpjBcf6ca208Hstro8g2mDhuc1UJezVzfsXCvj6AfvUGwPsB0u3f8cjljkEW9LCWzeD1S8A7eQvr6GKTaRgE2OMEzfQybp/XuH1eYdm9jKYawJ9M5DgHzQ4ymrmRPTcu+v2hAPRms1kqCt6fQRdJSEG1EyXuBkUYI/N7uKw6+O8/ehSP/eYpPHDfZ/B//N3DmIs0ZoMUDXcMrYZyzrh+owboWyNlNYP+5/3XuH73dQX+sipQA/S/rONZf5o/swoQFNtHZRZnGSd5GBehF4nZz3/+T9/Fr3/1O0R+B64TS+wZ5ceGWcQScWWNmyyIYcYw3ZIJ2Hxcyl2M2rvhH7wXZt/9GDX3YuDMQCNAQOkq7PzlNkAvt1OCK3GAJstaNhMItGLxzTHIJQf7z6zoH9XbpfJAELS1W5oG5xXzY5suWvy5OH/rFBmckqWUV1HGLSZVZCAJ5Dlj7QiDSqCe082fDLXji49A4bBZQi8AzjBz9pgcaSVhtsxjmimZ26YR17sBSMmclrO2nOfeykQu46skCaAE6KWH2VbFrpi5J0AnO14y4/ydBeh2NncboAOBpszdssJ8HteSSNa1woyTo52eR/bO8xgffxbx5CJmvRSBzoTVtYx52QgqDfgEqLNOZCA1AXqOMPJw9OhhfPWhL2N19wI2Ni+j0fbR7bbQ6cbwJcmAANKudwv+bpABvAEGXd4EFRMyi05pum/XEQG6nJdKostIcmsym4WLUaJxeWOE9X6Ky/0xRpmH1LhIlYvUBEgQYaxc9FNHTCHXhwlSZZATIGs7PsEoRnpTyLUn4DoCfMeD77nS7Gn4DuLQQ+QqzLQCND02CjI0Q41WoBD6BIQpvDxDnOdwCMhdjtJwXRZQhmoMztVzpj0Qdl6pUt3RjNHuddCbn8X8XBeRZ1U+VTOpUnJUIx3virHbee7e4HjN9QJ0UbXwShv4yPxZvL0R4dWLChfcHoZ+D2MTIqC8fzzEDEa4a9HBwV6K2eICWrqPMMvsCFEUQxVAnhcYDsYC0Hnezs/Po9frvS+DzrXC13Km3ysSaVgpr4WxP4uTwxD/4Xu/wPOvncShfXvxN199AHfu62JPp4Cv1uGogY148yLm6tUMehk7V5vEfVR/HOvt1BWoK3CjFagB+o1WsH59XYEbqUA5cz4N0GUO2CG48oh48Nprb+K//Mf/gRPHz6HVnEOWGuvqXlDaax1mYULQ+dtK1ksGHUBehNh0O0iXjiI4fD/ylU9j0+thUkTw3AiuyYTJFKNmAicCq2oOlTd/zDwGkNm3Ir8na9rMLSOaeZZt/0Q+rgLQJRd9q9lC/MNIrAzIMpH3hq6BS9MygiRGY+nSc4DZ3wTvbKqImVbl+O4iyTlOEMGPO/CipugjNHwOCosjup2ltly+fJc4LWv4NW0gJ6B0StIrq4WxXGKkZp3O6QhuWy+wr9+hj2AmefVwJe/csTPL5XZlBl2Aul0rVcSTXwL0atuyzthYMh5CPcZMsYFo8xQmx56BPvcaumoDPY5psHbWjlDy0OVRjllUkv80twZnZAQZsfbtf/sN3Hff3VhbPw8n0IibvrC1cdyw8vpSOn0rXNyNsaZrDnwZWZieQbcfRYLpbC45I/PKRplVwSjJhI/CQBjogEDKiZAmChvrY5y/cBmTJEOmC6SK5mA+Co/O9x6GmZIvzXxxVSAtMhkHIDjPVSbfuVYct8mJd2FRCfRoGtfwCdI9aQw0RIVjrIS9IKhM4BWpgDuTKUQBxwdKAzq6xvOYyVg7u0qFNE4q9r7V7WFuaQntuQUEcQNRSPfzIQwZeOa2S3QewapVBVXxce97bblBgP7B162r+2uIZwM86KiFvung1YvAGxsGm8E8Jn4LueMh5Fcyxryf4o4lD7vjCVr5eXQxQoMNDtfFJDWYiKyds+Fj5LlGt9vD0tISWi3mwFcNpHfPoPMcnWiNMPAQlZFzudfBuunghbMF/utPf4cTl0ZohD7uO7SIv3vwLnxmfwdq84TI3UU5VQP0WuL+wSdB/Yy6AnUF/gQVqAH6n6Do9S7rClRAQ7y0CG7EyIlmbW45FxjI91F/jJ//7FH8/J8ehcpdRGEXyUSLqzthmFPQsZnC3UgADMER58h5c88p0kkeQnX2Qu2+F87+uzCc2Y0+n0vjrinHZjK+ltm0pl9+KUn2GYvkAJOgELY8Z6ySdtFO6U4MZP72vPon8ahWkmsC4mlwLmDYIRgvEBBQqgSOmsDVKdw8Q+Q76LZCNH0f3VaEXitGwGYHwQnlzXytS9acRmEOlPGRaBeXhhOsbY4xyTSUHyChlJzAzwslXo9fQUhH/gBJyi5KlbNuj85OgM79ePTtFydrHnQrg9Yyj+6W8VvbR3YaoFsk79oYv8I2bES+LmvQsuQCQmlmVf6+im5WLkGpbQI4kxFmMMZcsYHinRcxPPYMGhsnMe/n8FkvFMjJLpfrW5h38peyfUcAKOd1k2SMwmg8+OAX8NWHHoTraaR6KN/JoNPZ3fPLtISPIgO9bBZcse53AMb3B+ilIVhpLLjNFvOcs1FwZPyjIITOGDfG0YgAgRvJ/4/6IwxGIwwGA6xtbGKYJNYDwQ9gCNY5fuKAbhG2zWIlHDYvm+ZohlFc/IXNypYUCWNTH4TLdwrkkzGIoz02DERKbb0taMYva1O7cL1AmjRKJSK3lsaHGLDRTBLozvQwMzuHzswsmq2OvD+qQnw2/dJ+eSytq3zlz1DV4t0z4juuMjcI0D9w+++add/efw46tffw/7P33s923PeV4OncfdO7776EnEmQBEESDBaDKFGkkmWv12vL9tTYnqqprS3/slu1f83W1taUyzMjy7KHkmwrWJZGVqACSTGDBEESIMID8HK6sXNvnc+3+wUEAniPlAmw24ZAPNzQ/emA7/mc8zlnKnDwxnSKycBFzx2FrysjQDeNUAkGmLAi3DXuYNzpoBLOomb04WY020uxuNxDmyqHgBFobFI4AtAp/afMXWIBZbsSoPP+IkB3LB0eR2USHak9ggsdCz98cwE/fu0MprrMjg+xp5HhL37vMXzhnh3IumdghkviMZAYdsmglxL3T+I/3eUxlxX42FegBOgf+1NU7uBtWwFZLCt5J2ExF/NEyVwe0yyHDPrk2Qv45rP/hLfeeAcVbwgaHMSRJgy6sJbxipSHAJ3z4GS6CZIIYBLNhh/WYW27B8m+hzEYO4hlbxg9ruFlIU3ZuqHk0+IGpmTaBFqcGbYTzppTspygZ6cITEqXOXdsop4D9Mj4pAN0dXUS34iIl/PhGtOFyZqSIU7gMrc57ENPB/C0GJ4JjDXr2D9axZ2jLrY3TIw2gaojpLhAguL3PtXYJtCLgdkl4NxMHxdnFzG32MFcqGEyqWA2oOO1I8A8iFIBTGRq+4MAmnmtCDxpKYgFG9l8AnK6atPUjuCN7xVDO6IoiVHbeBcWKgEy4WzU8HpRRoUKmNMkTnzHci+Dwvis+FloKGUG5fxmFKEBH620A3vuXfTeewnGzDtopl144pHA685U7uTCoscyliEGa6lSC3DfaboXBAMcPLQPTz75BO64cx964TLCqCvO7sPDDbieKfFs4gdAM6wtArwrJNg3AdCV0Z2qr56o66UAyjL7T8kynwymJWMLcUyjNZq0mai56jzFaYput4/FxUUsLy+j1xusGgtKRjgbIdL/K3LQdUR5M4bHb8izR2XYcx6foJo/V8wtUyRMaETT/JCEBm/swiivA9UEiqWJY9CvQgIllJ+F7hgwbQveUA3DoyNotoak0UBJf+jTFT6Tc0ZWn/tWjFlIc8DMm0SSTX69bSsJEmuRaldeBx/8udzPSHMwsIfx3rKG12ZSzBsj6Hoj8DMdrpGhEvXR6Lexw45weNzGhDeAmy6gog2QDlZk5n5hoYeALnGg14CFarWOVmtE5vJV2sC1GXQB6FkMyzRQZTMkMaF7E3h7OsbXfnoSx6cjzPhUSaTY5gb4X5+4C7//yG4MJQvQ+/OwtAQxM+1LiXsZs3a926z8+7ICZQV+6xUoAfpvveTlF5YVyCtAtpHzyWQqBZZxoNuQWVOVLW7gtZfexDef/UdMX1xEvTYsuec0kkrJXKWM6uEilg7aloDnhC7suUFXoFXRwRjcPceg7XsYvcZ2LBk2Is4ugxJXGnup2derAXSLjsqUPhsJ+mTQDbLoNPzS4UVk0HWZOV5z+l5L+l5zWVYLzA0Ms0ibVeazABwBNfmvwgV9XZD4GjjMza2ucF6+1hV1bcff9cz3Zq/H9bF2nPqnlJd8tDCBWiYGfGl/BWbYgRN2MF63cdfeHTiwawy7thvY3wLGADTWAfJ1lVgF/qwgw9QGqZKNhykwNZfh3ZkufnJmEa+fn0eY6agNj6EbphjEGsxKFZpOAMSLgdFdArPzQ1UMJ/fPSyLEgw5MLUFrZATV0RH0oxQzK330fYLggoHPP0FKqvKwufF64GbTrZoxYcKirwH0wnW5eL00MqhsFnY3FRaRGc1uSsOxDpyVSQRnX4N2/g0MBQsYQqDqSEiu83pTc+Nmphh0sQDQC9fvRBzz6/UqHnv8YTz1uSfQH6yg4y+IadwII9dqDiwarxmGqAa2vG1hBl1GSrJcscKGDp36V12llaSf6gnDcsRvgvssee5xKGMJ4nLPMReqEDQDoR+g3W5jeXER7eUVDGhEJjefSg3QaHUvTHeMkMPLKZUakZofF126UhdwJ9aulNzdX+bJaWAnSB4E//wzZ9slaSCJRR7PkQ4C73qrifrwEGwqQxxTPpvHZ8pYSCLPFZlPN3mN5iqi/GRcEa32gSdpawBd5PnXNJ1bS9VYvwvF3HpoVDCwx/D6TIRXZ4C2tx2DyrCw2g0TqMQ9VLpL2G5nuHO8iolKhJq2CBcd+MuXsLywgKXFLly3BtOwxCOgVm1i586dqNVqcv7UxMl6nwS21ZQRJZ/zoTjt6/D4b0Csw67vxivnO/h//uk3ODvwcGmQoVJxsd0L8eihYfzBw7txaDiB1puBq9PkjudGJTdw9IN+GKWLuzLqZLMqjiPVyBPTziKakfGiqsG95Qbflh9A5QeUFSgrcLtWoATot+uZLY/rY1EB5dC9ESiuz8lmjjMXY1EYYtAPUKnUOHaKkeY43nn7LL757Hfx/ulJhFxry0LblIWczAfHtHlTzttk0lIxlgoQapnILOfSKsx9n4K150H4rf3om3UEnJ1kxrBpijO4mnstFrlr+0lWVDh1uoqLZDmXLgsjqiTLIsvP52ZZbPkkNhxEF6A+07EM9ANfMttjw5SGgKGl8LK+GBtFSYhOjzOtBppD4zB0WxamhqVDp8M4YpiWhTDmognCHmZk+aJIZlaFeRNTtcL8LMckau+vWNqyVbAxL55i3rXjXu0LrGsQCMa5ytVEfpNzuaalI854nBF02xNpatzvQxsswurOYv+wift3NnDs4A4c2u6h5ipjpzqAKmuUf/aVZ2FtaS7lzn8pbhPoATjdBd68mOCFE6dw4uIsllIHabUlOchhRikx89FtOIYuzCWtrSilj2IfVtyDs3wJ9+4Zxb37d+LwkSHEDeB7z/v4yeunYdTGYKamxOyJumKduZuaeQVCRv3RrVvSA9TMedGwWV+zosKrntS5rJRnmM0MXss1U4MTLSG+9DacC2+hMn8aze4salok/ao+Z6gtWzGsg1Dm9DXbFEaY8VSM6ur1eiJ1f+DYEfzRn/wB4qSHOO0iSX14FRvbto0KGCWIlJl75mB90HY9hn0LAF2uKx5DXpQNV2s+ciLz6Ve99tRPeSwCnKmZieNVL4GgP5A8ccrfeT+xLt2Bypcv3qdGx/nnvIlGJ0PZNhrnFTJw9TtnF1QcmjzbTA2u62CoXpeZaV77dMznvcm/I4u+/jNVY4wGcsVPN45gfCwe2ut24mpJCGsAvYb5rInj88CJZQ9tZxsC20OUAlUjgp348JIY5qCDlqnh0HgV+5oRjMFFdGfeRm9pGmmQoGpXoBmOxCM2h8fQbDalhspjgfYVwWr8HAf8Iwo/aOpn2dKw8un6rpuw7AYGqOPHxy/gb37yBi6GNYSVljRymlkHD+5r4D88eSeO7rCRrpyFmQXQtCp6vi8jIvRoaHcWxT2f5zQUb4C8GB9m/vxVTnIZs/Zxu/LL/SkrUFbg37sCJUD/9z4D5fd/IitQLHqZXSvmUWT0KE8mm5EaaNbG8NJvjuPrX/s2ZqYX4VoN+H4or+UvLqLETC5TebFksQwthmskCLMEbXiYt8eQHXwM2q77ETZ2IjRcJYtlPJdB8LZVdzfFGhfgTRiyLMoBOkFdKkBUWD/dQqRbiC1HnLudwTRc9OF5Gg7sOYC5eR/nzs2hNjSOVDfBfGHNzk3KOKtKmi3JJDaOi/skpgOxMuAqNrX4LxzwNzYP5DWS914AdAITSkitPEpMgZKbA+hkrwiKYtlnKoB5/jinm/aW0cj6OLq9gvt21HFsTxOHRiy0bFGsi1LY0SAS881AFJ7HQNPRToHZADi7kuH1yQW8fH4eZ5YC+GYTVm0c7Y4vLto1x4YeBwj7C9BSH8NDLg5tG8aeSoq7tw3h7r02DAt4fhp49tcn8PpUCHtoB6zEhiEAXUXH0YOAEVp2GkutVMze5lhMuXo0zlZniFINrqXDzvrQFs/Cu/gWrAtvobV0UeqoWanIeUNGwTEj2WcMGDO/6SBuyr3hed46mfsefOGLn8HwaBWGFSGMetCNDCMjw6hWPXheVRmlCUAvbBGvhhyuc2xbBOhX5nnf3ONQ5blzll0Z/WkE/MyHJ0seKpUMnw3MgCdQHwx6Iq3mf/PvVd71mpN/AbyLnxUNADZFlMkdRwSMPKsc4ozvuJRmV6X+bHyoqD/VPOBzasP2EQO9m6ve5l/NGvtGFbNZCyfmdby5XEHPGUdkOQgToKrHMFMfrqEjGQxQTTOMVzXs5Bx6PAOtcxbZYB56mMCzWDMTrlPDcGtU3Nul+cgYRqY7GJr8+8CNzxg+C5XxHls6dME3YWsOIr2CC20NP3z1LL5//CIuhh5CZ1ju00baxv3bPfzZk3fiwX0VGN1z0iANGMnX81GpuqjXydr3EIQ9WBafZwTwygDweqMcm6+kemcJ0LdawfL9ZQXKCtxuFSgB+u12RsvjuaUqQAadi2KPmbkZF7ScKfRgwsO//uCn+Naz/4J+L0JraBs6nZ4sgLkQ7nbbyhFaDJ50hNFAmFHPNdCPEixqHgbDB6AdeAzJxF0YuC0EuuJqxQDMcBRQvxo9O7kGGwAAIABJREFUd8MVLAB6wQSuAXSRzRMCpzQeIyA1EJJxdyrKDbo9iZbp484dNTz9mX24eAn43g/fQqgPIa000TdMMaXjfCunu7OQBmsZXBpMkcnlGIA4plMqr3ZYuZKvASoVzbW2j2qRqWavCzBOSfrG7cYKUsjuCYjCWLH5JlGJ34U2WMa4m+C+nUN47I5tuGsbsK+i2HLyiSoojaJtyps3A8/VHnNxTmk9IdAygEsB8MKZGL98exLvTXXQ5UyqVUEchWg6OpoO0DQCjNVNHNw1insPjmC8rvapYgCTA+D7b8zgV2cWcCFuIMgqsOn2n5HlVfnmATPXhfXlWAZHFeINxnM3fOnICVBDARInl+mitnC0AWqDeXizJxG98zLqC+dRi9swrRQBM7Z1gj8dZqgAei+O4VY8AeiF6zeB91CzggcfuhcPPHQP6kM2ur0lRHFfwPn4+KjM+rKCCZ0DLgeN6w/iI2bQtwrQxScgB+gE1QR6ilFXjTE1x0wArlz6OaNPgN7tdmUcQEmaCQSVlL34vQDorCl/8blT/Pd6sE6mlQoSBcr1XBqcG8SJeuiy++k2Aeis70CvYBYjeHNBx8nlqgD02HQQ5QBdSwOR/Wd04osj1DIfrWwJQ1hCLZmHl3ZhpbEY7qn58ypGR8dRrw+tPtt4TkyTxqFKZSKZ51RNyD3I5IdAvCeolontMbz8/jK+/dwJvDFvYAENhHpNPr8azeNwS8OfPXkHnrhzBI4/DSPqY26ljeV2F9Wah9HREWk2EqALLtfWGdR9xOetBOg39eQsX1xWoKzAJ6ACJUD/BJzk8hA/HhVYL3cvcn4FIiSJkpwnXFRrqFWHMHtpCf/wjX8WFj1LbTSqTXS7/ipDRRkv2VpKwiWTN/LFodrzbKxEGRa1BvQ9R6HtfxR+cw/6eg0hE7PJtDGKy6TEN+e/bwyTXrWIEuPFuXiOcpIx50GIqVge18V5WcuSWdWQjQGHC0Yf5tJ5HGwBTx/dgU/f20Q7AH703CJ+/fYFtPUa/OoIelQIuLY4S1tRAIOLWYkYg0jKCRQlzkkAr9rWpLN5TFkO0tU+FYewdsD6FSqCGyuGjHaTqSQDT0aZc82UhHbmMWL08alDE/jKI2PYWwfGdMDj90ccSaBJnJpRVxvh8eYYaB43r59OGGOgeYgtYDoCXj0V4YUTZ3Dq4qw4nNdqFezfNoJ9E00c2NbEvnENI56S2Of8GDoAnnvXx7MvnsS7HQNRfScCOLATU0zgxHRQzxCYQCyNERoZQph0g3KATW6argA6XerpR0dvhOGsg/rSGQzefgGV2TNwBguwLULpCDGz4qk8iDJYuoFOGMKrVqSxJec/j1vT9BiH7tiDZ774JMYnhtHpzcP3u5KVvn37hAB0zqLf6gC9eKasMd5qNpzb+lEaGe0QMzb1vBHX/jTK49Zkkl9AvBjK5b9LM0saIjTV42cqpYGMbfPeoyR+HXBb/31qXre4utZdHB8x0NvkZXjTb+Ox9gjQtRG8JQDdQ9+dQGZ44BSBx2z3NKBBghoRShNYSQ/1aAmtjNnoK6ihDycdiOrI0U0MNxvYNjYuYwJqBprRB2ywqHPGcQRTYxQeTflSZGmILAoA04avV2EO7ce/vXUJf/O9FzEVtTCwWghSBxUrhe3P4GAjwp89eRifO7IT1WAeWdTB5MwMFpaWBKBPTIxLMyCKB7K//PdEKZRKBp0XSDmDftO3SfmGsgJlBbZQgRKgb6F45VvLCtxMBa4G0MmgE8AmEeNw6JpcRa06jBd//TL++3/9B7RXAnFu11IaRGXi1k1pKmWPXL9Rqi7OyVkkCznTcbGYGliyx1G543eQ7j6GoLod3YQGW4YwL7FIk215v8Qp3bDp2tWPVuLFuFbPGLWlADrd4YXNThRAJyCIk1TinzzNh92ZxKN7qviPn70TB4foyw2cmwe+84szOD7j43zqomNVAa8mC0QPCWyyRzJDqyPi/ivv+1y6vnFuNp+IV0BFQDoBukLo6zG5Ap80/bnWsV37DJN99xND3KkpF81WpjFu9vHIvmF8/p7teGwPUCE7rTyCocWxzIJrYkrFQdIM0Clyv5bT+tp3F1L+9X4G3GemZAXi5k23b0k2xqIPnJvqYXpxEYZpo9qoYny0Ji7xNQtoCGBg7DobQ/QjNPBOD/jOSyv4wdszmEo96LUxke3T/I3Xh047Kj1CZHBcQTm165kByTenmmELGwFMDBq9AUYywLA2QLM/jfD067AuvQOtfQmeHkDnOEHGVyZwYghAJ4NuOWw25R4EGiPjQlGU7N4zgae/8Bns2bsdYdRRM7VGhlarKU0Lej9cE6BfjzkvjvffWeJeXA9r4FjFlRUAvdhNBboV2BIZO1UpIo/PwCYJTd/4u9yzlL3zpOS/87XShMt/3/D3uTx+7ftVKkURl0ZGdsN2mwH0aa0lDPo7KxX4zjgyoyJj/RW5xyMx5EzpEcKGRuKjFnXQyLoYTnuoxytws2XYyQA128C2kSHsGhuRHPrCK0ASEfLns4wWiEmfMtojYBS5u1WF7zQQ2TvwTy+9h699/yX0zO2IzWGJXawYMZxwGvsJ0D9zD546uhveYAHZoI1z05OYX1wUifvY2Cg8zwET3qOI3hrFmSsBegnQt/CAL99aVqCswKYqUAL0TZWtfFNZgQ+nApxBd92KAHSCJs+twTKr+OdvfQ/f+LtvC1hPExORn4iknQCdElVKdcU9maw4mWsjE6l1bNroWENo1/ehdvhRxGN3oW8PoxclkotMGXbMXG26tzNOjYv0LQJ0VqJgp8nsCECHmu3WkhCmyNQVo8d9dtFFoz+FL9+3Df/7Z/dghG7gJIgM4OVzwM/em8Uvzy/jYmxiYNeRapawzi4dwsNQ2DuYjkRQsSkhi6fLjK2uzqQrkK4c5RXbLm7y1zCBW39cVzvbBOiDIEXFNuGEbXjBPB7dP4zff2Qbjo4BLQBuEsHWuI9kzVV8lEgl0oh0bw7Qrw9wLwfo/DMz6wv4UxxDQWZzZD9g9JkNhDzOHJSTfebsuyhYc3f4yT7wgxM9/OjEHM6EVYTekEjOlQmhYutSPUamJUiMCBmBcm4WqKVWbiK3uftBrhu5JjncnkJLItSzHkaiZVizZ5CcP4549n14aR+eHiJNfdhUVFD6q+nibi/3gKbc8wkICVz6gw7GJ1o49tBRHLn3TnhVDUHYl4g2xzUxNFTHyMjILQ/Qr6z6Rl8JNZeulAUFOBcGPWEtY3FwV8wg66dM4HhPKcmx8nRY/2eqdtZ+rswq15oAqgFQgHXVALhsD28TgM6jIoOuALqGt1dcBPY4MrMmt3ZVmh0JIt1EKKMhgJZkqCR91NI+GlFfAHoVy3DTDpq2jv0TTexsVeEw5o6yeEM1U2VcyLCVC3+qrnFbZ4xdBVFmI9BdLCYmTi9F+Ofn3sJzb1xC6u1ErHmiPvKMEF40hcNjGv7kqSN4/M4dMNpziPvLuDR7SRh017NlBp0JCI5riDFdCdBLF/fNPdXLd5UVKCvwYVSgBOgfRhXLzygrcJMVKAAXJcoSZZXSCMgFlYxcmz37d/+M73/vRxgd2Y4wyGDQKVsnwFPxUJxD5zypWkcncB0T/SBAz3ARDe1Gv3UY3h2PoFfbBd+qYxAQ2GqwTUNMjCIaxmWMW0u2BtDzBbeYFomTt1rUx5olRkacUeYikSCdIHHQW0FD97FdX8afPn4H/uCuGobJhZPR1XW0M+CNaeDHpxfxs1MzmM+q6MOFZXlSgzRUxkW6xDMlVzDfBVBfM3tbi3lbH/W2EaCvi4rLmdPLc7+vdnrVGjyDHnQxovVwz7iD3z22G0/uA4ZF/h2KfNXQaWanIWHGvaaM7WR+WzLKrw/Or9ocoHt9poERylQfC/xiA4N52rm8mDypGHXJ3Con3tfy1UMqNixdZtdfuJjg2Zem8fKFPgZOC5npwoj7wvbrbLRQscD9FlTPme2QIU85q6r+frObELUGr0nF/OqU+8YDtNDFsD+P3qnX4E+eQCVeQU0PoUcd2FkEO5c8RLqBWJQlatSA94br2uj1O6jWbOzaswNPfPoR7Ng5JpFrNL5Kswijoy1MTIwh/aD58xs5qI8Bg77eKFFJ1deSI5IkXnV653UhNUrCfNacMndqMJQqpQDe639XMXtrQL14XdEQYb2LcZ1iFn69tP2akWlF3W5UqXAj5+K3+BoeY9+oYi5r4fiihrdWTJlBz4yGjLLU+GTiPcqseJ3z6qoj5vBZHQ5QiwJUko4A9GrWxjbPwKGJOvY0bJhRFwj7ck0HmYGEc+2UzjMJg8/uKBEVlR+amBtYmO9mWI5TvHdpEa+8N4M5n+8ZkYg+GanReqhjFvfu9PDVz92HB3aPIFy8iKC7hEVG8rXbsB16DRjSuGoO14RBLyXuJUD/Ld5S5VeVFSgrcHk/+/3ZH2x+gLAsZ1mBsgIfWIH1i+X1TFOxqLZdC4NBIECI7PnSYg/dToB/+uZ38fOfPS8AfdAPUa82lJxRnMKVg69ycidQi1Hh7PkgQteoIZs4DH/8COy9x9BxxxAYLsIgEDarAOihGMbpIhfeNIO+Ck44C22K+ZrEbHFOPAfodHFPwwEsuj0bQL+ziFE7wqHKAP/5C0fwYAtoJgFcI6+D52EJwCuLwF//4CWcD10sJ1Wk1hBSzUYcU5KrTKmoGJAZzXUAsQDoRi7nFaCe5xyLOlTYc8Wic1MM+uYAOpnlumUgmDuPfZUQX3pgL750tIldDmDGAeom2UcCGH6XGlEQBlJTUnQVBFckhd/cjcTrR7GjpEfXJM3yc5mXVICXs//8ncoJ4TfJamoawiSDb2g42QN+cHwZ3331ImZiB42RcRgsWm9JzleUWgh1F5HmIqEigteLDBfE8nlk97YC0IX1NnQEUSau/JIfH3UxoocY0QZYPvkiemeOoxEsYkjrwYp6cDJmoycq9g0WgiSF4zirs9VkAbu9tsi3G8NVfOnLT+POw/ux0p6TeDmaxW3bNi6/sq25JF7X3TrLioZM4YJuq1nw1Q7Q5psbvGIKEzj+t2Ku1zLFFVBeDbZTkYRMGMgj0lTedZwz5Aq8F9dN8fv6nxXXnGLG1TOI13MxL71x5l01xhRzf5XtFgHoHxSzFpiMWRvGmwsp3lyx0bFHEBt1ZLEGDuYUAJ0qjwEZdAPi52BGAbwoRiUL4GQdVLMOtld03LWtjj11HcZgGczV5DXdT3SkdhWRWUGQOfATHSudPiYnJ3H+0gpOXuzh/FxH4h17MdDPXFiNMXRiHWEQw9FjeNkyhrGIY/tr+KPP3Y8j22poz55D0F3Gykobve5AjP44BtFsNkR5UgB01WApJe48neUM+s39G1W+uqxAWYGtVaBk0LdWv/LdZQWuC9CLF6yfHy5+xhl0YcYzmsQZsMwKfvLjX+OH3/8x2u2ezJ8TiSi37zzSLJ/7FDlpqhhDSnrhNdA2W2jX96Bx5Bl0G7vRMRuINJucNvRMmakloEM63dAVw/1hAHTmnBcAncwuJ4WFQdfI/kOYZCSByL3DmdP486fvxVcfrmMfIItZGo3JQl/TBThOJcCpDvCdF0/j+XdmsJTWYTa2I9RcxCmlnwRlNJ+LkemGvJdgQOb5RYYQScQbAeVGkK6c3RXY5B7y7wnQFZC4PBNeQD2BSw5Ksjz/m4tnIw5h+m1EM6fwp0/chT/+9HbsNTlzniINfVSYtS1z8nl8W94ooIFekb7NMc/Nh90xc4lSeYIwQ+pA+Ew+lD9RP81TrZXflGQ0c8nN/35rLsS/nujgB6+fR8esSRTe0vxFjLc83LV3GyZ2bMd0O8Y7k/OYHwCGW5NaUhHBD2D+ODPWt9Th1VRkFDS2ipTDvplGqKa+uLdX+tPonX4Dg7OvY1TzRX2hBx04zHKXc89RByWzXgOVSQ5EE+hmhqc+9wQefuQBBGEXcdoDhQtk0QnQmyPN1fu3AGPrGemr3bMbbvh/Zwb9yofPxquJoEvVRZ0lFd2l4rtoBCZO3atu3Tf5MBf2uwDgl3tAXOezbhGA/kFHEegeuvoY3uuaeHkuxkxWg9HYjjTRoPcGcC0bacYGl4aQIyb0WMibghzRMJIYlh7DiXqoZ33cvbOFw+NVNA16bmgIsgQLnQEuLvZwYaGLC3MdXJhZQLsfIIpidH0Ny7FycJdmH+8h3UGgmfAZ98iRprQPrTONfVUfX3hoL568exz37BxCe/EcLpw7LeosNouowjEMPj8N1BseqtUKNF35FJQAXQ0SlQD9Jp8P5cvLCpQV2FIFSoC+pfKVby4rcPMVWA8ACNA5W25qHnTNwaCf4h+//T38/N9+BWS5w3dmqFgrcWFeY0sJLAlouKgahD4Cq4Z2dTvCsbtgH/o0epVtIsOM6YaOSAB6YZ5GuWThvL5pgC6rFrUwL8C4zFezAUBuXiNDT4CaqGi1mLnAMbKF8/jLZ47iDx+oYidU/BjF3lwLkvSj6JbTwlMx8M5chF+8fQmvnethZmAitFtInRoGjJCi+ZKYJTGjWzLZ1mKl6C6uJdDJIEsc2Np+8rWFYdyNAHR1gKk0G6QRwHA7xk9FfZFe7zB7+OqnDuKpu2vYzrlzRCIrN3RXwDLPmBolyGE5o9nEnk/loG8aoPOYEgIsom9DGg8qhZ4KAfWp/F/WNoqU/1fMJLgUODN5Cf/409/gzXkb076N4W3bsG37GLaP1bBjvIKRUeDMNPCb0ys4M9fDSmhAMz1QY0tDMcPx5PqhIdsaS3vz90IxEsHxBkryuVHV4GYhvKSDur+A/tk3ELz/GkbiFbQwgBF2YJkKoNNLgY7yG7fCCC2W5sXDj9yPRx97GKaVIYq70HkNIhazuNZYazUirGCA15us3VYAPc88JzhXcWpqXOEDY+aud0pXQfonD6BzxntgDONc38FLCykmIwdZbQxZZiMbhHBNG1nKO19DRICej6IUTUO53kKmOgCVZIAddQvbKwaS7hKW5+cxN7+AdphhvhdhZZBiaRBjuROI8ZuWahgkGszhCRmdsZJUVDJ8OkUwENA8VM9gw0eycBZ31hL8p688IhFrNaygt3QBszMXEQQ0odPVmIyurQL0Wq1aAvS0lLhf7/Yv/76sQFmBj64CJUD/6GpbfnJZgatWYD1AT7IYhmFBS204dgMz08v42n/7H3j5hddQqzVz/lXlTqst/51/plmWoQAqAesKKghHDsHY9zDibUfRdkYl+5xgrZAmFwCdAFXNYW+J/0Sq5wtzLvK4PCQbLTPoysSNAF3jMXLWNeyjZmcw2xfxl88cwe8dqWAXVARZAVKpqCTWJpTtApLxfbYL/OrtFfz8+AVMDkzE1VF0OdOt08Ge0mjVDEgoJ15FuxTdZ9BphLUeoOcydxq8yfGvctmqulcw6Lnsl3UqMtfJPvMcWkFHZqWfPrITXznawOE6Z88jcPo+hoNI1AqKNXMppaeKgLJig0y3t8pwbx6gK/8BNfyvnOjFlVyFZslQuiGowEYQpuLWvhIBkwvLOHXpAl49+T5Sexit8e0Y29bE6EgTeyZMMV5bBPAPP13A65cGmA8py/ZgGQ6ygOx0btLH/Ga+WuOR3vwmI+1540Sx/yrGi7W2EMHJ+mhkbYTn3kJ86lU0ulMYznpw4g4Jd2nOpIypyyP9uAfK0Cy/pjW628c4cGAPnvzMo9i2fQR+uIw0G4g5WqVqY2RsQvwcCuVFocRYkzZfB3h+bBn0nDFfla2rtAMxFywAOq9HtpC2Mod/i86Q3/zVeuU7EjhIjCFMxx5eXdZwqqtjYDWRGJ6IEmxNAXRR7Cj/PblP6XvA5xSVRnSBcwwD2qAr0Wxm6GP24nlcvDCFlXYPK0EiDHliudANB9BNOKYNl8kFmoau3AMZ3JjPXj6/TEQ0TySDbnDmfQBj5SLua5n4P//4szi2y8Ng7hT67SksLs2KZJ4AXZz8GeFmGRhqVlECdDb5SoD+Ydwn5WeUFSgrsLkKlAB9c3Ur31VW4IYqcF25rORA60hCmsRV8f6pS/iHv/8nnHzzPTTqw8pATtZ1VwJ0Ak8CdMq9A5iYTyvAzvtQu/MJLDf2oSvydjOPQMvN0nIpt4CZGzqCD37RBwF04Zoziq4JuGJkQQ+eEcHpTeE/f+E+fPkuVwF0WVgqlJ4wnUiMz2IBbGFG8K3h3AD4xYkOfvHuDE4vBViGg8ypqDxu00RmeogzHT6ZQY4E0CBdy2CLrD+GIQerJPRsIKwCdKHt10DY1QA6ASMXsFmSijScWcQ0aaIj8y6ri//4zL349B5gDEADAbQ0Qiq587mcfBWgByoSj/DZcGTUgNZtWwLosv85+JKK5QCdDQGZcxZRrUhtM1PDVDvCqUszCE0TXr2BoXoFzUqRcK3298QK8NJkiL//6etY8cbhGw24lgOHbPUgFgmvGFdlGUwzFM5uM9t6gM45egKNVPaXYxEZrGyAYfSRTb2D9PQrcObOYJhu+doAiR4pxp3qknUAvYj1KqK++n4Pw60Gnvn8Z3DPkYMYBEsidSebThOsZmsUQ0NDAtIlGzxhWoJy21+dv/2gg7slALq6fosGhpK4q8i6EqBv5spV7+GzJ9OrWNLqONG28fZyiqWU8+I1UZlQASUjSmLcp9RBNFlM2DiiJ0SmSeylKZGHER8qaC8u4PR772NxaQWOW4Xm1CAjMZSv83KPE2RU86QZYn6Wpcz93JRpHAT9hkS7JQToTEUYLGK7HeJzh0bx1SeP4uBQjP7cGXTbl7C0tCBKJ7Yw1TMwg22bAtDp6F5K3EuAvvm7o3xnWYGyAlutQAnQt1rB8v1lBT6gAtcD6HRx5xwv46r6vQQv/+YEfvSvP8fF8zOoePX8kwl0iy9ZY9AlXk2PxSTLNzzMowHrwCOoH34Cs+YYukZFGJdsHYggMFVYWAG5rRh8CeTN0WXh4M6ZdoJgMshcVBKgcwbd0VOkfldAFwH6//Gl+/GluzyRuNPZWBa0V/hJpYizRKSczBKeT4Bfngzwi5PncHrFx2IIMU5KdBum1xCWibFndDbXTDrjx7Bl1vwGAPqqe/tGuKzlhlomc+cZO2YQUKeIfB8t08e9zRR/+fmDONpQUv0a2VlKr406YrJkOUR2hEFfA+jQHaR05t88PM8HzSlTzkF6PmOcIzEF0MnSUe6q6VKXTphhZeBD8zzUnTWJfU9M1wxMZ8BPj3fxk3dX8Np0D9HQBELTFim+RZYuigQQp5yvlQugmHi/+ceAAujFJU5wXgB0GaiFmQWoaz3Yi+dgvv86tMk3MdRfQtUIEWqhMJG6KDfUjPV6iXphYtbpdWE7Bp763ON49LFjCOMOBv4ybEdDmoWo1ofQao1KLjoBeQHQ+X7xMljdrsGkf+wA+sbzQEWBzKBfE6DnJmA3f/rUO67Fvn8imHU2+kz09QbO+HWcXAKmBxZ6eg2J4YjreqZTHwTotG1gugJiJDoBuimGjUaSwDH4HDDQ7w4wdWkWZ89eQLvTQ6XaQEiBA1MgdEmqV/GIlBlR5m4CAeE1fT4kLlPE86oBqWuw0wjJ8iUc29PEVx+/Gw/tH0JL6yFamcLszHn0el0khpLFs7FHvwICdLq4lwC9ZNA3+0go31dWoKzAh1OBEqB/OHUsP6WswA1XYD1oj5IQrltDzWvi/Nk5fP97P8Hrr57EykIXDud8c832VQG65HwFCDMdA72CjjsB+47HYe17ELNoYmBWFHDJMadyV1d506aAYiVH3wpI/yCAnlKCnsbyDRVLE4CuMSarewl/9bvH8OW7KwLQXYlio6mRovVF/im8EK3mAD9QZmCJpeFSDJycA16ZnMWv3jyLRd9CO9KhOXXolSH4MBAT+JrKXVok7tn6GXQ2LJRR3KrEPzdvUw2HqwD0lEoFHTSIs+g8lyQIgwH21jV8fr+HrzzYwn4HcNMAVUqGaXane0h1Gp8p+b7EgmWhkrjLKpvS1zwX/YavnCtfWOTAS4Z4DvZF7C6B6JSuKiOvMEoQcyFPtQHUnL+YyKUJwjQTRp2Ra6+cA3746iReuTiAXxtDn3F2VCNkKUyyy3S6Iu8qYwgEBms52Js5jNVqU6HAjOcip97QYGQR3KyN4f4M3Mm3EL33CmqdWdTMGIPEl+F6mm1Jf2LtBtngRN73ByJVffSxh/DpzzwC00oQMGPdplojgOVUJQ+d8VJy/nOzQQL0jRFhJUC/6vn9RAN0ZZjoG03MJKM407Fxvm1gLjYRGBWJsiRQL/oYvPPYwGTDNDRMZT7JuDXHFR+E6aklnJucQXulh16fOfWAaVjQ2RxkozBJYRGsp1SxqHjFRNzh1muhdFEOsUloR13U4iU8de8ufPXp+7CzSkO6LjoLU5icPCf7tZpiQLPGNBGJe2ukIQBdOfyXJnFKaVKaxG3m+V6+p6xAWYHNV6AE6JuvXfnOsgKbqsCVJnEuRod34NWXT+Bvv/YtTF1cROwz25kAXS2+JL5M5kkLBlwB7Sz1EekmelodYWsfnDufQDR2N+ZQR2jRC1jFYRGUEpxTVk1gbqdBDtC3FpO1arYm+U4MvVJe3GS1yaCTdeYi1nV0aDEduNuwOhfxV7/3IL582BNTtQpn1ItKxtS3a4gNE2EcSywcmaM4CJEYFiJTk9n0d/vAz9+8hFMLGU7P9LESpEjsqjDqselAt518URtdA6Abebqzknau5Z5fCdBTslyWKQDd1jUkcYQoCnDvuIP/9MgYHtkBTOiAlfRhi9ybn+EAImNXm0jsRd7OIftcHst5603r2xXAZrnY0FBBbvksP8cEis/VAD8iKODoO2PMZDpdscMGlQ6azJzPAPjN2Qi/PLmEV95fxnLsQa9xRIJRdsrKTTg8uqZnKaKEs+dsXNjQc9C+mZtBK3Y0n+svAHrCuVxEsOMVTGQrqF98B/0Tz6O2Mo2aGaGdMBpKgxknYgBYNCoKJ/dCjsE59TDs4+57DglAbw57SMH3JojiAXQfE8P7AAAgAElEQVTTRavVwvDwsNRnlXEWQ8b1wOd2AuhKyq+Ax02au204yVeJ37rWRXAbMurkntl0C7U6VvQdmAqGcGZJw2QvE/VSYNcQMGGCKRYJjSIzmKI4AUIy6OKREcGxbQHhp09N49R7Z5HJ/aQjiiJYGqPsgDiMlO+FZUnTNokzaUJK9J08T9hcVDF5VhbDCrtwB0t4YE8Nzzy0D5++byf0wRwQ9zA/O4O5+WUZ5TCY7gHlr0GATgZ9uFUvATqbrOUM+mYe6eV7ygqUFfiQKlAC9A+pkOXHlBW4WgWuJ3GXrOoow8jwDvzyFy/hr//L38HvJjJba5ru2kcKI6o2gnSRhJM1TXyEhodFq4F04h64dz6GQX03llAVwJoxiio3RktkzlfNLFL+qFKSt8qg09SLH6RmvYXUJ4jVXNUU4LxrFKLiWrCyMAfoF/BXX3kEXz5sqbltsuzcmVy6CbJLuiGRYGEYoepaSOJYFrSJaaGXAb6mjMxeuwC8cHIK71+cx0psYDmxERouMruCSCjyYoZ//dlRDLra1uq6nj2XuXP+NWc92ShwLVmwWfQM8PvSbHhkZxX/19PbcEcVGOKSOu7Dohkev5P6U82W/1bWZ2v51PlZlJ9vFaBTti4AQNjwfM41B+38/IiLb86K5/IEiYkjsy9jCMqIrwPg5UsJvvXcmzi5YKKd1lBr7US734Pnkb1LBCywwaMZFYQ0uqK6wTSh5+ZUm7/7c7d5yYanZF0pG1KpYSKKi21mgMbsKXSO/wrVpfMYMiIMwg5sS4cRx9L4KJg+BdBV9rg0tAwdvt/Fnr3b8fgTj2DHrmFoRgjDTBFFzI4zBZzzl21TyH8twLpZgK6SF3i/WpYtiQ0fZg769equmnoKuCmTODV//qEBdHkg3QDIv20Besw2EkJrG1bSYZxaSPD+ErBo1OC7TXQZZ8kkhSsAuoVEoyydI046HFvHqfemceL4SQlmYIxjQY7T94KeF2TRHZuSeR1xlMr9J8w67x36d7ABoGtwGGfpL8Luz+B/+/Td+MLvHMKBMQMLU6cRRwOZb/f9vGGXBNA1jslcyaAr2XveVLz8PH/I53NVKQZLGmUGG398Zl3uvXLFSNDWnFSUN4D6l3D1XhFfmBKgX+/ZUv59WYGyAh9tBUqA/tHWt/z0T3gFrgfQaRDnmh4M3cMvnvsNvvbfvol+J4Tn1VRi2bpNFvYyU60y0Sk71rMAXXiYtMbgHHwYtbseRd8eQT+zEaSUc5sK8MhcIkE0474EeYrx3Fbk7bJmy9l9cSinCZsYJxki7+YsOpnmqushCkK4RgYnWoa9chF//sz9+IOjDnbTJE6YCgI+ZZyk6xaSIIbhqPgsAkkuQItp2WJUnTJtgsvZFDhxLsGv3zyF45NLmI9MhG4LsVVD5lXFPI6fz821LWFc4zAQkMIMeiUFp9mYJs0FmfFMYugpTdBs+HGM0NRAxT5dy7X+Mtz2Er5wzwT+7y/twbh4suuwsgh6nIvaBWDSVZ7ASDHQql7MVF9nDLdVBj3/XDL0UhexwSc7mopZFHc6jEPUTQNxxEV+Bt2pYikFAl0B9FfPhPjJW2fx6sUVzGRNpN4YMqsq1x+bKiZ9BDKVV87IvpDMuzQg2OihQ/9WFsmqaSSRfxlg8joikOQ5z0805/rrnQswJt+EOfkGvM60xLBRA0EPhyu3tWzuAqCPTwzj/gfuwd1HDqBSNeAHbegGxz8MaT7s2btLQHoY+gIM1kvmb+oRdlm+N6/nKwA6M+vX4gZu6uOvfHFxZRXHvPGCUqAjHwHY4OJemMRtcQZ9i3t/q769eK4r1YUBPwJiq4F21sCJuQRvty30K+OibIo1TYzgeL0Kg87mIxt3bJzyfsxN5N47eQpnTp+FRQWQbiCOU5iMhOQ9LY1Zgexq/pyfyc+hCoReHzRtjCJ4rgkMlmH5s/jUHeP41IEh7G2mcONFaGFPAXoaK1o1Af1IfFQ8fg6fh7GMegy3hkTqzqQDZbp4Aw2YLZ7IEqBvsYDl28sKlBW47SpQAvTb7pSWB/RxqoBaIF8Lheli5GWZFQQ+8POfPo9v/Y/vwh8kAtA5k7u65Qv/1cxnzmzLXHCEjlXHhcpumIcegnvgGPp0b08tRCnlla4AZRpqEfjQcVvk8oWb+xaZEAU212YrxW1YXIdVbjtBsG2YApBdLYUbdeB2p/BHT9yFP3m4in0yg84sXubwkimKYVsmNGq36S6XR64R/hdJRWxPmClZXA1dHegBWImBs/MpXj8/jzfOL+DMgq+AulVH5taRmjaiWMVMCfNLFjiKc8loJmC0sM2jPsHVlCkTuxt+mmBgG8jMDGY2gD1YQr27hK/csx1/9fndGEUID4bEg5FRFtm2spFHJrFKyrip2AimV0empcOxuStWQGwB0JVyXpQMbGkQujJ7GboLRvl5YlAFDAYhAtNFzzKUAuFshudPTuKVM9NY1CqI67vgGy6CmOZrgJ0mAtApm+XGCKdYNxDoZJs5Wx9uCaBLbYTAoqFgKgCd3D7lusIM6hacNEB9MA1z6m3oZ16Gu3QOzTSUZAAOcGzEuuudBlNh0Clx9yomHjh2BA//zlEB6AO/IwBdqhXH2LV7hwB0RpApFn6TTYerAnTW3lpj0P9dALpIVETKvDFmrQTom7n7FEBXDU6OjbChl5oV9M1hvN+z8OaSi6mkgY42JI7tfF4ZYpjJa041uoqmFFU0vXYfp949jZlLM9IUNHRTxlfErFCSLdjYU+opSuvp/s6/KxpKfE8S9OWecOI2JtwAn3tgDw62MrSsPgx/SUVdZhrixIBmVlWsYezDcaniotYmRrPZQHO4Ic1SNvpWZ9A/YpBeAvTNXIXle8oKlBW4nStQAvTb+eyWx/axrgAXJaZmwzQczM6s4H/+8Dn8249+gSQ24Lk1YdnWm4AJ/hIxcw5ouNSLY/TcIcwMHYRx8EFYu+4R1iZiPBmXaxpz0K8B0LcIzhUkpMM8w7GUFFLyyGnCls/wFnCJc5W2lghAt7vTeOqubfjLp3fgkKHk4WJ2xHnpIIFjGzAouxQIrjYVv6VAo2AnzlBrdDHOELEBkGemz0TAe1MhTl5YxJnFAc7M9zDVidAjx11tIjZcRJoFnbnCMtu5AlPPhLUnJJeFMOPUIjLolO8ztkhHZJlIDVbUhx22MRL08Pv378JfPN7ECOJ1AJ1T3Yo1VwBdGc+tAXQu1HkM+ZFtAaCruig9uyzeC4BOBl3LxLU91W0VXBb5sCwHgwRoQ8OFBHjuRBsvn1/A6bk+5nsxtNooUBlBP8oEHDimAT0iUx1K84EbI+/YhCFIp/xU+O8Ns9o3d8spo3n+z+UAXY1fsLFiRn204gW48+8jeudXsObex3AWwNESemJ/IEDnOUiSQKLVjj14Lz73zOM5g94VhjDhDG+aYnxiVGbRV+XgvPau2Vj7gGMsAfrNXQC36KsLBl0pftho5XPIhW+NYCYdxlsrDt5dZgOxKQDdYr9RIieVEiXis4ajKXl4xYVzU8KeD7oDNcJk0ECS4zGcVVfmhfxOg9Fs6qkrP49kdAXw2Hz1lzBsRthVBw4MAw8dGsWw2YWbdJAEbdhsOhoW/JDI35OkiyT1YRiZUhMZmQD0xlANhsFnlmrKrWmXPrqTVQL0j6625SeXFSgrcGtWoATot+Z5K/f6Fq7Amuxdh224MA0P77x9Ft//3o/wxqsnJTvXkvlzSr43SnjXmG8CGmU81rWbWBo/DP3AMWTjh9A3aohjS8CZ2LYJW34Zg14A/S3UUWa2MzYMKMUkc8x5SCowKaRXgE6ZnifQDEZ1abCCDqz+DO4e1vAXz9yLT40DDWLMFOAIMOOADQOwdElBXzOP4/7KRxIY5oZrGk3SmCsMRBkXvaYYn1H6PhMDF5aBE+eX8ca5WVxYCdHTqlgKdfRSC7CryiQt6YtBkyaO6pSl07hNgyXgXEcW8fMVQE/4DamPatLHWNzHHz64D3/ysIsWEtjQYRKoJjS8y1H3OoCu2Db1vyoV7cMA6GrRzk3b4KbOaW7mJGcCprk/oT+A7Xgyu//OUoafvTuD77/2PmbRgG82oFsVccqn6iJmQen0LwPyzDmn0Z+SufL6Y7NEGkVsIG2WaS6W/lIG1cAg5CCIoZeBfFcO0BF0MaH1UWufR/+t54BLJzGCCI5G4ywC9PUS3I1Zffw7XU+xuDSH++4/jN/9vadRrVkIo54A9CiPUhtq1gWgu65SBvBzZQb2ZrcSoN9sxW7J1xf3XRHHRyVUoHvomsOY00bwTsfFuwsZ+lZTxkEsKnfoqZCyeaaeVXxOcoqHV9mJ4+9icvIiaImZiJyI0YgG4lQTFYh8X551bslzN0HM1zkusiiAE7ZRiVdw57iDh/aPYG8zw4gTw0mWYaQDdiJFOWSaDoKIgNyAzrEXMbVU95vjmmg0aqjVXekv0kRwTUny0crcS4B+S94G5U6XFSgr8BFWoAToH2Fxy48uK3C1CqwH6K5ZhW1X8PyvXsU/fvtfMHVhAYbu5mzuGn9cfM56gM6fcY3WsYfQ23UU2t77EY/sg6/XEFHGKI7byhBsDaArsKWYeGWOs9mNAJ0AkJvNxVwugxRnYQGiKSzTlIgvTbdgGjq0QRdetIxxtPFnn7kHXzniKQbdT1B1DfGb0sTUjOLlUBaKsqXkjRRrm4cBq9xsskq5EVOcxsIa64byUqf0fTkBJpeB92dDvH1hAe9OLWMl0uFnDpa6PrzGiJqXZ4ybTvk2F88p0jiScW5bs2QWOjUISH1Y0QC1uI+J1McfPrQPf/yQgxYyyQkXiTvnQ8WIPpdec/48PwgF0Au2e/34wqbPgBK5i4O+ApZqU/UX/36d2oYMWRhDty0sAfjOSxfx7AvvYVofxrI1hsRt0JpJgIHsu64aQ1Hsw7KLaySfg80o5adqQsW1sTabv4LyU5srDNYAuvouGc0gUx/0MGFFGOpOo3fi50gvvI3hpAMPoUi2rz4jq8A1Z9RtW8f8wgwO33UAX/ryU2i2XKRZIOAjiENl0uVaq3FrymCuBOibvSo/Ce8rnuG2SZl5KN4biT2ElayByaAiAP1sz0RgDSPVDFj0C+GYyWUA3bWAJEhw/I0TmJ2ahW06oI1FTCd3Mcok623khmn0glDO74yPFCMzNhTjPoa1AXbXEty/s4aje4YwZgcwow7isE0fROWvQfZdRlOUyRyBvzwnslBGfWp1D9WqB5uJGyVAL13cPwk3cnmMZQU+xhUoAfrH+OSUu3Z7V4ALJgJ0zx3Cv/7gp/iHv/82wgFkJp0xOmIutYZQFfRanR2n9FFDrJtYIUuz/0Fgz1H4jR3w9SoSCa8mEFFASsbZNUbqEKArdvLDAOgxncrFFZ4AfT3bz8FJNX8exGR0OYPrIB500DQiVPqz+NKxHfgPj49iGz8hTNCwDZUXLvJ1xoCJi1IOQMluswLKUCzmfKQcgRpSJ9nJuUwCtlAcx3VkJmPONDGSW4yBS8vA+bkIU8t9XFro4tzsMua6CQaZgygzEDPGzbWR2ZbIP8WFnj5KPAd0lk9jOKmPRuxjIg3x+8f24KuP2Bjm8UMXIzUCdAHhzPWW88V9XG8S92ED9Hw6P2XesnxZDtEVSCcZLtJYzcAAwFwGfOMX5/E3P3sLzr5jWMpqCDNbFv5UAJi6ip0Twz9KwDdIyHWYiQ4j5bGqAYSEjsebnKFff3cXTQwy6AXgZv15xRpxgDErQWMwi+Cd5xFPvol6MAeP8twbAOg0vGp3FrB7zzZ85rOfws7dY9ANztdGCJNIxashEYA+NjaigH2qXOo3Rq3dwPOoZNBvoEi3/kt4XYiWRNcQxQky3UVWbWEhHcI7CynebduYTWoIzDpSjQkWvFs4DkJQXUjcldfFynIHp989jfm5RZi6Q6JcADqvfd2w5N8AAfdsgsYB+I+EkUaiMjKTGCNVDQfHKrh7ex0HhzI09D6cpAdTCxCGAQzbQqabGASRmM6xCZBEMQxTKZ3iLEa15qHZHJKYNU3nPaii10oGPcrjCMsc9Fv/ri2PoKzArVWBEqDfWuer3NtbrALXM4kz4aBWbeFb3/wevv61b8K1a3DsGiLOCRLqrUqI1yTGCoEpM7YANlbcFvTDn4K2+wja7hh8zRWAbhouklTFfF0J0Ivk8c3znwRV1wLoXIxy3+kYH6UZwtSCW6nD73Qw4gHp4iQe3u3iTx/bhmPbKnCSBE1DMU2IiLgJilUesIBOOXzFSqtIIc5ych5TRxQop2HXNgXTC2+ax4+FiYGAynP+hcysA/M9YHp+gJmVAHORganlAOenF3FpqY2FKIFvWMgsGxll+XYNMccEOC7APPQkQiUNMBKF+N37duIvnvQEoHM/yKATpLNRwGMXJvYKgF6YPRVIOj++TV3XPG6Vu55ljppF3wDQlckTz72lWWjneefPvrSM//LTE8D4HfDTCgcRYMk8LIsWiYlYRrWDa8GP1QgBY/94NgjQ6UhtJ+qaSuj0vAWZ+yo/n+84G0jrtzClk3yKlhGj5s8jPfcqksk3UelcRCXprJPEXy5HV3+mxJ3ngpL2kdEGHnr4KA7fvQ+uR5dsH1EOxINwIAB9xw62i0qAvqnL8RP0pgKgczgjSTMkRgVZZRQLWQPHp0O8s2yiazbhGzVRK/G5IAoRqlvYeBLlkWrWTU9OYfrSJSwuLCPj/WXR2JFGm5oAdDYGeV/QAM6IesKY13Rg2MswUdGwb7SCvWMV7GxYaOgDYLACxANpEkYpG5VM1rAwCHzJVfdMC0k0ECM4ZScJcW4fGVEeDHSGl9tRmk2/HRPBUuL+Cbp5ykMtK1BW4IYqUAL0GypT+aKyApurwAfHrJnQUwuN+gi+8fV/xNf++99jqDYG162uAvS1MVg1b0xWUT6TM9eahYFeQbcyDvvIE8CuI1gx6uhnjkgYKZ1PkwKgqxl0xVAS6iqrIbUA2xxIXy9xN5NwlScuGB/57ERFrwWwUKlVsLLSR8sz0Z86hQONCP/LsTF84f4dGDWBUQ3wOA8pUWV0TzJXo7a4z2vhWZyazNPFE8DOew0yjk0Wm7LrTBkfSSydoYyWApLxyrtNYGCfYD0BZjvA1IyPqcUOpno+5gcBlnoBukGKTPckri5IdQyiGFoSw44CVPwunrl3F/7qK7vRlL1VzQhy+AYX1nmu7nqALvtfzIyvKiM2Mee8eikqgE6P8CyjZ4HyplMKCQ66K8O6KI5kDGCgmzgP4Ou/XsR/feEstNH9iCMLJscPWBFxbY4U8OaAAffVcnNYQdZcBwl2K6Xbulq4C0O/RYCurkeOAqgaFrnaYqYVxXAMAw0jgTdYgH7puDDo3tJpVOIOHBmtYB2uDtD5gXEcAlqEesPF0fsOS9xatWYjjPrCHpqmgf6gKwB99+6deYZ6IrLfIuLqhu/+kkG/4VLdyi8sADqfN3yW+nARuCNYRBPHp3y8u6TLnxOjqnwg1jHojKFkOgG3JMpw9vRZLC0sYmVxBaEfw6vUAN2WeyJKE2R85mgxqkYMLxvAQ4DRqomddRNHd9axp2XDzgLEvWVYqQ/bykS5FHJMJVUGmkUMm6VTtaUj8XsSpRamMTI9w9jYKEZHW8IWBwG1NlnOpKuG50e9lQD9o65w+fllBcoK3GoVKAH6rXbGyv29pSqwnkFXc4A5sypAzYSte8hSE3/3t9/G9777Qww3JoDMkqxateXMeWEWx5lcQTQ6As0Wg69uYye8I59GNHEQC5mH0KhAF9qTSFWg42rMmgLoAiPlkynT3BpAJ3PM+WuaiTFSLs/3TVLF/Og6DNNFqDkYhKnIiR09hd6dQaU/g6NjBv78i/fhvnGgmgEjlOHHgSwoQ8bE6UoennPpMDKySTw2VQfOqwugu8yRvvBgU8AvL9m6K0eFkSn+maZyhbBastVTYHoBmF2MsNwe4OJCG3NdH4v9AcI0Qrc9j2qa4PPH7sAfP3YIQxqj4QzazInd2erinftdjCTk332lGnxzAL2IP9I0BU7Jr3Hjuch914oEeURRKNnKPc3GRQB//3IX/+/PT8IcOwgtYS483xkrszWJgSI7TgaPjY3cEC7XzlMKT6ktAQdfu7nWztqJKOpRfM7lcnnmQSOOYachanFb8tAH77+I5OxrmHBCkb/zmljbinquMehUBNChmuZwu3ZP4MnP/I6w6b3+itwXGcGTnsF1XXGxHhoaEnZRzA1v1sm9BOi31PN5sztb3OMWPStSwDeH0NEaONO1ROI+HVUROk3Jd0gyDZYhTyJxexcGPTNgmDqCQYa33ngL83NzcMmchxlijsmYNlL5XYeWhLCyAdLOHHYNWfj0A4exb6yGSriMlrYMN+nJXLoaMSqUVmLdiYiqHsuW52OchNDTBBYbYbmEnfd8c6SFVmtYADsBuihoKMXP+DRc+zdos7W6kfeVAP1GqlS+pqxAWYFPUgVKgP5JOtvlsX7MKmDChIduJ8A3vv5t/OTffikAnZFkKed8dWvVBGvVzT0H6MxIDwwHfXsE/fpOOEeeQDR2EIuai0h3BKBrBK050FdO12qRmE9PKkC3JYCuIrIIkguGiIvPooHAGXQB6aYrEURBTMMjHa4BuMESnGAZjWyAJ+/djS8fq+NABRhGBorKmU1tmrQBU0tOmd8Ul29CRprF5W7uwt4WDM96sJvna+dnfAOQVEHwSLQEAXowwCgyV5a3XGwzP3wQAgNfjJTRi4F2BiwMKJUHgrCPwdI8djcreHD3KCqcsF89bqV04L4qJcFGAP7hA3Sx45PF+EaAzpqoBXscRzANexWgf/3FFfx/z70HY2y/1JKgnkA1P3GrsWeishCXfuVXoKTssfIHkMYAGwK8xjbXZOD7rwfQNSogYjoYpKgmHdS7F9E7/QLSsy9iwgpgx+EHAnQeHAEH95l5zzt3jeOzTz2O8Ykm+oMVYQ8JRtjkcRwHQ0N1Aeicxb1p9lwOKK9jXhMVlVjmoH/MHrxb3p3iHjc1TRzZ++YQljGEMx0b7y4mmI0riO1hxLqNNGGaRWESl4EMOgE65S69ToQTJ05iaX4Rru3Iw4ev101T2HODqiewQdWF3pvDHWMOnjh6ALualphtNpKOgHdp/MoNqSHjr7ylyftHlETyTFIRbaKsEZVNgmq9gtpQA/V6TcVOJiHSVM1d89+ctRGrLZfsAz+gBOgfbX3LTy8rUFbg1qtACdBvvXNW7vEtVIGCNecuF2x6wcppzONOHUxdXBSDuN+8+LoAdMrS6ahNUFW4VKvFUgE6dRCgc9a8VxmHP7wX1uFHEY3uxRJF4pqTu4nTbVst1jYAdHHozRnXLQB0HhMZT4JRmh/JnxkflFO4XAxGoQ+T5nA6ATBnsxkiF8ENV6CFXViGhTE3w+8+uBNfvEfHTgB1JIi7HVQr1Zztp1SdoFAx5bpEfKn9l0VpkVj2AXnckrW9Tisg+dtS3T4o8DYyh/0EgbRk37l+zsfeEeeS+JX8/YSsg3ggBk3jTl24a0JUfl4B6gyaOonU/XJIvnkwu/6yLxh01kSx3OqbCus/pQ8oAHqyCtDPJ8DXn1/AXz//vkjcxeJ5ddQhB9z8Sarc2mkIV/w9580TPUJCh30xkuIp4TWsmgOb2SRuLmfiVSa6OqGijBCdhI4sUe2HatpHdXAJwekXEZ/5Nca1LpyU0XfXZtAJgniW01TJ3LfvGMXnv/gkduwcxcDvynGkRESMlTNNAejNZhOOk19fN5vxXgL0zVwGt9x7Nsygay665gjm0jpOdyycWdawkHji6p5AGQ3SqpPPBDWmpAwowzjDwkIXp987jfZSG66jGqt8tmsGPRKU8aajh7CiZVTiJTywp4lPHd6GcTeBFbXhpAE0cXNX4JxPLQJ0GRWRaDcdaRTK91q6IQ0peUbpGkzbwsj4CDzPg21znCMWgJ4kKh2Bf2Ye+m9jKwH6b6PK5XeUFSgrcCtVoATot9LZKvf1tqkAwZsA9MTD6VMX8K1vfgfH3ziJemWEaeGIIygX6Q0u1SpnXIBmaqCvu/CruxCOHwAOHEM0shfLEj5lwhIFsgLo8nqJ/SqyynUB6Go+muB6C0Ll/DOZHS5z35mhon90HcIuBT0Ypo1YsxQYZE54MkA1XkE46KPR2gl/ZQZ3DiX4s6fuwSM7gXEwG52RRLGa2dbIgPKAcvd5flbG5oUCdATSSqadJ7Bd43gK8LdqmictA0pDSSrZKjMsT3PjhECcxIJxoyiSvGGGKdFsjmy5Dh+OGMMxZ5xGbzz2tToKQJf/u3z78AC6aroQoK8pJVgHQtKiZsoUP4NhWOjDxJkQ+NtfzeLvXplEMrIXqUkZ+5os3ODaPdNgUsHB/yZAz0FnqidI9BCxwd/V9xofEkBnlfiZa6MXmXy/NJhS+groqGYhGv4MgjMvIHrvZxjDMlyavBFwrG6XSdyJWwzWIEDEeLxtLXzxS5/D3v3b4QcdybZXcl6CEQP1ehXDw8OoVJgFrd08i14C9NvmGf1BB6IAOoMqYiRmDW2zhUtRFafbFs53TKygjtSktsaQ64vKH5NxjQKOTYk4a3cDzMys4ML5i+ittOGYFvS88agZlvJOyEJUzRiaP4dRs4cn7pjAA3saaGpdmEmfTyDZTeXJoZ7zhZSecnY2TvmvCIE695msPMeGvGoNlVoVQ60hWJa5yp5HUSANK/67o6IGfzunswTov506l99SVqCswK1TgRKg3zrnqtzT264CJizU8Obx9/Dd7/wrTr59Go5Zh21VBKAL077qpMuDV8yHsDAC0D0ManuQ7bwbCSPWmjvQ0SrwMwMM3SKtcjlAF0AnizXFEG4VoMtiUJahmsxaRhJ1pgug4qyjuAVrQJTpYrqFOICb+Rj3EmRRgH5mY9BpS47vY4cm8PuP7MGdTaBFYNXvw7QJPlkM/oBKAP4in6pi5ooJemGOxaTtcpBO1n2dljpH8Yp5JyAkQOecp4PU/6UAACAASURBVMoH5v+TMVf8cwSH4mrOguaz8OSN+T22OhWKfRXmqmB/87xwNmDWA/TLZeBbJKYKh/hVgM6jEC8A7iD3kqoDaV3I4l2DLbnwp3rAN349jW+/OYNkZA9CmTXPeX7mJKdqyU8zOIJ9mTUvFv96jEQji57lYJoNIDLom1/FFwy6ql+KiDMFhUsC94HXVaL8+qt6hKFoHuHZFxG/+28YTuZRSRKYnEFfre86gJ5R25HAtCjzDRCEXYyODeFLX34a+w/uRBT5CNP+auYzv5c50K1WC7VaRa7hm5a5lwD9tntKX+2A1gB6isSuY0lv4WzPxamOhUu+i75WR2J4qgnKflmSwDLyho9O40odcwttXJycx/z8IoJeXxhuAnR57tMgM1Fz5a42gN6fxb5Ghs8emcBdoxYq0bwYJKa6DfLswpzn4FzGlgjOKZHnsyq/juMoEabdqzcw1BqBV/Ng2cxYV+9P0kiaAusBeilxL2PWPhE3dHmQZQU+hhUoAfrH8KSUu/RJqYAC6C++8Dp+8C8/xtn3p2BoDipeE1G4Lm4qn/eV6K481zpNdAHowdABGHvvh7/9MPyh7VjRXQSJLvm6iNW8tpIOF+z7hwfQBZznrtsEhjQVizV+nzKOo3+wQQkmJeuxikHT0gCjnoZ79wxjyDXxs1+9jCSK0GDueHcRzzx4D77w0H7srgJjDmDSqChlOJoJUK4p7u5GPkO50QBOMHxhklYYyF3hQJyzrQKQadhEHpgFYkxZHh2Wx7gpwb6E3SmzPa57GUeW900yP4HmCl+9CtAVKFabNAwKCuojAOgFqOURkPUWICB7o5yZ1XQ+NQJKpk6AfnIZePbXF/Ev7yz8/+y995Ml15kdePLedM+W72qLRgPt4AlPcEiAAJ1mRpqZDW3sLytFaGP/nV2tYiM2RiONZkYaI4pDEnQihyBohwYkAQIgTKO99+XrufQb57uZr15VdwPVVdWobiBfBFmN7mfyfXkz657vnO8cA9BpMJfPyQtYlhGCHFQU6oqCqe+b7ZksehlvWAc4FyAusgaj7uAfI7HgNy74ZNCF+YtNEkDVCjGUzCI6+1vEh7+P0WgalTg0jvIrAbrMzgNJFgsIocSdjPnIaB1f+OJnsXf/XTJr24tbpvkiM7cZKhVP3NzJpJNRLwH6x+VefHPfs5/OkaZInCFcwbCw58cXfUyldXRVHYnFpl/ev4sTuIw1o2xda1hK4eyFKzh96iK6iz0kQZiPxLAlZcs9jgkDbFfZaQtu7woe3FHBZ++bxM5KF7VwCj4iRHAlblP8RQjQVdJn0K0kg6M5q8Mkg1TWMh3ih8fH0Bwegu3ZCKOerH++lteAAPSMqhJz9+h7n9xceW762SWDftMlK19QVqCswEe8AiVA/4if4PLr3T4VWOnoTom7Tqv44cs/x0vf/zGmrixCwUXFHxKA3neQvgFAb6sawpF74e55DN3JfWg1tmBRVdCLM1TE8Wc5QO8Dug1i0AuATthMIEh2m1J2AYz8/zSES8G9RWaGcVkWrLiDnaMVfOGxndg9AUyfDTA3M4+puRCH3j4EX2d49OAuPHDXED714HY0kQgHrMUUzjagNwfXwnMXhKnxfRNZfyp54CvM2Qr5eV+RYGA1QaYw6JyjJgAX7jlFatP6SQFJKE0O5srz85kPbhP7iXa8oOzJxBtAXIwgFMljNwTo+XPXSqQXAME0BMwog3wmB+mVYc8p4OcMLAE6n9UC8O5l4GuvnMaPTi4iG9klsnwD0MWDv99oME0dE9W21HAwUnrOpku9JEyANn5rH5H4IIDua4UoZK69RkXFGMlmkZx9VQD6SHgFfhTlkW8m2aC/IAYAOhl0xscRoDeHKnjhc5/BvgO7oVQmAJ3GhZT00kyLAJ0MerNZF4A+GJO4qjtJyaCvqkx3+pOKdWGlFiJ3GBeTJg7PKpxoVzBrNRHoIRn16d+vrgPQT548h2NHz4hCRCVMR+B9k34SJjkh4dXLJR3OoxpP4el9W/DswRGMYgb17hVUNGPU6EvCJ1HSY1RXMhbFv6cCRVFLpWTEhSkF9UYD9UYV2nXkPpEy4WAFQI+TIPdL4cz8QKP4Fp60EqDfwuKWb11WoKzAHVmBEqDfkaetPOg7pQKD0WrFMRO08X8E6Fbs41vf+AF+8NJP0GkTjHrw/TqCXiQAYVDiXpjEcXNIZTUBem9sL7x7Hkd7Yj86jQl0LR/dKEWF7F9MkL8U1yYEac58mhx0E1Mmsug1PGR2u28ORzCnxQxOnN0ZUZX04KsAriaDE4vkPe0u4J4xD3/2mXvwia1m3rwTAhdmgYtTIY4fPworaeH+u0fx3KP7UJXtKqWaOTgvAtYoe+dGNJeX58J240vfR8lLIL2wiDOi+CWWW4Aopd0JGfpcCs9ZUQawMVNdHL4J3rn75fmg8Z35e+1QEk/QmiCVPOR8LIEbXpZjMKJrkEHvM9FLLuY3W/5BkzgC0+J8Km6oReJu5VJ9AnRL3PAXUuCdS8DXfnkWPz2zCIxs68fi8T2McZ4xIqRjO2fCjXQ2VwOIp4EWUzj+FOZbFWZ0N/sNzPOX1l4qJSYbWHgK0BvBszWiKEGcKFSsWGKl0nOvITnyMoa6l1GJQjODvgwYLwF1rgU5RYjQ7S1IFvrzL/wB9h24C46jBKAzB138E5IEfsVdxqDfdAZ0CdDXthA27VXFPWJgDZnOU79ZtdSgWjpI3jelKQkbPXcIZ6MGjsxonOj4aKthxMw/59NTwKEiJ45FQSR+Frz3K40jx0/h2LsnwShBpWxpfCm5rowUXszlHAtZ9yrq6TyefWgbnt03ilp4GdVgVgB6kpo72lInwLyOl0TKpmWq4Tgemo1h8Vbwa7yjJohTsuQJHJu/i5YYdM6gM5aR15MotkqALsoCKbEYf+ZGf8gb6OtIsNi0JV9+cFmBsgJ3RAVKgH5HnKbyIO/UCgyy5v2NnhjEGZM4K6vixa/9E376w1+h18mQJbY4bhP0yfyf5DRTumjkknHCeWglEuZ5uOiN7Ye+5wl0tzyAjj+GMNNIuCnUxq3XBOssbTaNBN1sLWX+fB0SZeMabvhzYWwZ6cPp90zDtlI4BNHpIpSVIFO+OMt7UQd++xL+3RcfwucOepjIgIoFtHMGPKY03gJ0EKBiW/C0Ya7F90wc4wnq+OSu2f1qMkRFE0Ig3yqWyqCpWP6awSaFAOgVzyk2YitzwfondRUfu+FP4TGykcDZf1cAgcOmAs8tj9cyIJ3gnNWazYB/Pgx847en8eZihqQ+Iozd4GOwDOIMPSDZF/l73zY/Z+0MjFnzNzPvV2Q3c/3kx8M1yuaROLxzvStUEKHWuQLrwlvQZ36FyvxZkbi7KZs1KwFWMZxgwDdzzoNwEbW6jSefehifeOw+2B7Qi3rCmne7XSMBrlRQrVYxPDwkTCMBCt2sDWChq4B5PzZ1TANmxTopAfqa18KH/0IDsHkOrSI+sFiL+X2TvhqFFwibcjzjFKFbGRluGx1eW5UJHG5V8NalCDNJA4k3hgwOkoxGmUDYS+Bz1pvNvSiE9lxcnV/A22+9h6QVIE14/XrSLKPngyKjnkXQHFNJAtTtAONOC5/aP4Gn7qrCD6agw7bcYyniYSOXxxglsaxVmouSLbdtV356lUr+33naQv47xTT58t8nGcG+mUEvYgcNOF95ryzO0kBjYwNOXMmgb0ARy7coK1BW4CNVgRKgf6ROZ/llbvcKDEaticTdquObL76En7z8S3RaCZLQhuu6AkwoLzZgIAfomUIsjtbMujUAvT2+H87eT6IzcT+67hjF4MKOOJyrFWbRAHS+HSWXnBM3AJ2zivG6IrJY68KELiGbwxnxzBdw6DAbHQGsjDO+NF7zYCUWKnEPfusc/u0L+/GnD9WFQa+TRc+N3Cgvp31dFnXhaYrMjdyTe0kCRqb+8NiRcS6dsk7fzKd/LB9kdgjQtQHoufyfrs2MayKaiLMMgbZk/nwGwPdfT/HN10/jeOQgqg7JfP1aFRQbUfKlMQkzL5/mDLoR5RtgbSA8k+ojNMJpWBfegX3613BnT6EWBXBFTcG1PhC3Jg0Vuw+oCWAEoDfUMoAehj24FRdBEMn1wix0OriTbaw3KiVA34iTfNu+BwG63G2MxqRIi5CEMv69STiQ9Is8SlJCK6nKSF1ESqOjPcw7wzi04OG9aWA2aQDukDDX0r7MLMQxZ8Gt3FQyZjwHLkzP4t23DwPdEEhshJSi8/cB586ZdIEQjkoQB2007B7uHc7wqX3juG/cgh/OIuPseN68khYjm7ZUgaSRgPFmsylr2fEdMeckaJfriNIr+X7m90qh5iIYNwCdv3NMQ6oE6JzJL03ibtvLtzywsgIf8QqUAP0jfoLLr3f7VGBwnrVg0F17SBh0AvRuO0XUU7LBInGcZia/dhCgc2aYxB1BNgF6d8v9cPc9g/bYfVh0h8RMi1JdMjfGpdzIfVcCdM0IHbJG+azuWqtUuHBLNrZA54pINB0y4VkIK21B2Roh3YmTDJUkgts+h//1mbvwvz05ip10zgbQyxlybh9FPJ1EIg3VnK/kPKVslM1RcmNqGC/D4a+ONV/rN7ydX0dzNPLjnP03sXOmUhwvNcWi0VRo21jIAfqXf7aI7//+HK74owi86m0A0E19i5l9AnTz35KxZsyrKMrNFKoqQTOahX3pPVinfwV36hSqUWddAJ2SXjHLCk0zjGCmmENvNEsG/XZe/es/tgEG3eJ1xPEQYzhogLs4aeRWi7zfUJlijA055kHWu1tp4GLo49AcDeJstKymyNutHKDzvfgaiRPnWIy2EGXAqfOXcfi949BRIs+NtC/NJGHQyYJbbLIm6LXnMeR08fQ9Q3hy9xC2u4uoJIuk4kWqLhGWcdw3oyTIrtfrmJiYECWIcjhKZZI/2IAqAHoB0kuAXowi5b9nxWivqFUJ0Nd/jZXvUFagrMBaK1AC9LVWrnxdWYGbrMCNAPo//N2LInHPEhdpZNgOw46QGTRsh0jcMyWmXgVAn80chNsegrf/U1gcPYAFNQRoB1FKUzUjyS3AawHQI2UknZrWYeJ+vT72WXKqc7a/kLhzPtlhNBk9wrOuzGr3YkfkoV4SwmtfwuceGMa/fX4H7rWAJmWiSQzFnPQcoKdsMpA7py40N3gz0JPojZvO/I83eQ4+Wk/n+aMhnGH8RJJeAHQzUI44CxHZLmYBXEqB//Ldi/jJkasIR3ego1yR6272Y/AICqM640Zv5mCpDDAAPcNwugDnymFkJ38J5+oJ1EIC9FxNsQYGnZJeghjOufNBwOL7rgCcEqBv9sq41Z9/I4DOO09uStmPumQzk9JzuQGJxD2Aj6A2huOLGd6dtnExrKBnDyO0KrA4AM6mYqpga5oqcjmbmfJWL8TRU+dx8sRpeCnvZRpZbubG61nz3mklcFSEoD2DLV6Izz+yEw9v99DsXUI165jrng0l20MQhcsYdLLnW7duRa1WkwYdH8VMu3F7zx055HcJPRrIvpcMulG3lQD9Vl915fuXFSgrsLoKlAB9dXUqn1VWYEMrYDZGLmzVwF/8+X8TgF6vjkFllNWa+XCJzLEKqToBrl4G0GdSG/GOR1A5+BnMD+/HrFUDbFcYdJ1vNgp3bgIevqvEWAkI3hiAbgCzMRNjvBpn0Gl2pCnFF8F9AEtb6EZaZiXtJIbfu4qHtgH/5rm9eGoEGKZQOyFrxA2tBcc2slCZRadRGefx8zlniVkTmb45HcZS6eP7KEycCnWBqYSCyguUZBEi7WAKwKF54K9fOotXz7aQTWxDhytKTKk282HOXnF+lwC6iYsScJFliDKNmgZGsjacq0eQnXwF6vJh1KM2PInhW5vEnVnTHBeRaZD8WvM8B5OTk2gO1UqJ+2YujVv+2YX6hic/H5PIrx9Q4k5jygKgW2Y2W0YvOD6ROehZVbQrW/DuVITDcwozWRORMwRmV/QBembBVloSH/heZNKn51s4fOIsLly4CJ+/A3jfsxzpQ9J3QfqdKoGDGGl3Gnc1M3zp0V04OAa4i2dRQSDKIipLtHLk3slH4bUwNDSE8fFxYdDDxKiw5BoT3xNT1L4yqwToecOiZNBv+eVWfkBZgbICN1WBEqDfVLnKJ5cVuLkKfJBJnKOb+A///i8EoI+P7oCj6mYOMCWjzHlzlc+SLwF0zqCTGZlJXaS7HkXtwWcxU9+LmYySRh9xFsGKE9h0cs/9u24I0MlKr9eJth9dRoBupKGMDSJAd3UsAKuXaGjHgxWH8KIZ7HAX8WdP7sG/vK+GrWZcWibJrTgVZ2Ga4VEOKpFBWWzYfuGHNTLLRZS/hp/2cQbocn4LyT+bGAK4JcncLFQrQg8OLgL42bEUX/vNORyaioCRMXQ3HaDLZG8OiTjna5pI/Gkk7nnjh3O8sCWCbzhpwZk+DpwgQH8Pzai1boDOcRFx8td0jI/gOBrbtm3D0HC9BOg3d7u7A5+dmx1K8kFhiEb23CiWzDXEtWjiBA1AZ9KAjZ5qYtaewO8vhzi+qNGyRxDpBiLL3P/Mvb/wALHgagtJlOHipSkcPX0eMzNzqDhGxSImabkc3vgu0CwuQCVdxIFtPp7bP4x7m5Goj7y0B0sT0DO73IKllTRlTc65J/4JxQw6AXoBzk3kYyHfNuajpcS9lLjfgRdtechlBT4WFSgB+sfiNJdf8napwEqTOM8Zxr//v/4cP/vRK5gY2wmNqmy2hD20zGyhMXszAJ1bSLIgBOjTiQPsfhL1B5/DdP1eTKU+lOvJ6xFHeXxUvsfMwY/JvDYMOkGQZOiuA6CnqpB9mjzuVMyVyOBmYnjEuN0wjhCkNly/iiTqwk9b8DoX8PkHJvG/f2oH7nLNHDqn13XMGCJukPkflPSTHSKMM3J/C8xZN47lfJBl/7gCdJaIrvfaonFVlA9y02Xc6AqEOFMRWnBwOgZe/M00fnK0g9NdG1athkCUGpvJoK8A6IUZfN5wYFMmEft+muDZ8K0UQ2kH9vQx4NivoS4fwnBMBj139F+DxJ2u17yWxEFba/R6Pdi2wo4dOzA80igB+u1y47zVx9EH6Ka5RRO4JW+LHKBbtLA0/55lLjpqGBcxjt9fjnCmbaPrjiDWvhhx8t7H+7ayOCOeQisbvmeh20pw5vQ5nDk/hcVOFxWH8WpGgk5ZkGG5aTKSQCUdjLo9PH73EB7bprGz2kMjXoAVtqFsG3SYD6MEXsVHGIbS2B0dG5aYQDGIcxxZ24O/c3hj5e+Hwb8rJe5iENDPfi9n0G/1xVa+f1mBsgKrqUAJ0FdTpfI5ZQU2oALXm0Gv+mP4f/7v/ygAfXR4G6yUruTGCI0z6Csl7oMAfSq2ofY8jfqDz2OqdjeuJh60R4AfIaUZmyZYuw5At1LQJG4jAHpiGRk+Je1GTp8zuBLCm6Dq2ugGPUSw4VVqCIIuKlaAaPokPnnvCP7Pz9+De6rAuAU0CLijnsyYc94TDp3JKZ03rvN0HKdDvEQY5bCcktGPPUCX9dLL487IrOVZytz4qwTz0DgRAn/zw7P43WUbV1MPqcN0eTMnu54GzXouC6YKFL4Cmjg8V0kUioBBgE4G3VMpmjEB+nHg5CuwLh3GaLy4oQCdcWsE6Dt37iwB+npO7p30WlFqGNa6UJ/0AXrKmWSax0Xi5i4AnSM2cNHSIzgTj+PtyzHOdm1E3ogYx5EMJ0DPGJemHXTDCJ72Ua1YWJgNcfLEWZy/NCvJAZ7DefdElEMC6JmHzqZsEkCHi9hRi/CpAxM40Iywze9iSAVIei1YmuNOFnpBhFqjLjGBVH9s3bZF5O1sNsn75JFq0twUszjDnEuTVn4/rIxZK13cS4B+J1285bGWFfjoVqAE6B/dc1t+s9usAoWbbrEp0tqTHPQ////+Bj966ecYbk7Cd4bMfKBkL5vZQnkdLdM4V5zLFKM0whx8JDsfQ+2Bz2K2eS9m0goyxzO5zRmd3C1hmsnQFPJhYdCtFLbE7WwMgy6bvWUAPW8KyEwlj0UhUS4yRXaI3ySAHy2gEU3j+YPj+KPHd2BPDWjGKYZ0ChQgnZFbZIqEsyqy2w1Ip8xU1N2riT2/zdbBRh1OASkMzM1ZZJjYueLfuqDbv8KvLwL/6Xtv4lQ4gqw5gXavDc/3ESX5TO1GHdRNvM9KgF5IjEXizgjAHLCnSiNILJG4jyKEfeUo4hO/hL5yFCPRwqoBehi1JGbtqacfwSOPHpQcdMasEcRoTeUHhIXkaMXo6Ci2TI7loG0gY72vNrlBDnSZg34TK2Dzn2rOIpuA5oqhooiu6krMM+nAniKKA1SqNsIoYnYEoFw4XhOz2TB+e9nCqY6PubSBrq4htgzAtuJuPr+u4dcczM/R8wNIgljyzy9cnIXvV+V+6LgaSS8UwBynGVxbyyiQ7l3F3jGNP3lmP7aoWXidKxj1M6Rcs2wpWFpGgVzfE4DOx46d24RBl29F1/ZiPfZLXchUlmpfMuglg775V2J5BGUFygqsrEAJ0Ms1UVbgQ6rAjQD6X/6nvxeATpM4V1NWa0ziChf3QYCe5UY/BUCPdzyK+gPPYq65H9NZBbAdYZ3fF6ATwnFOXT6DjPTaUK74kOUbQOJq7nG5wR104rbp8p5liC3jMk7Rsk5D2FEL9XgeO/wu/uSZB/H5gz5GAFS7HdRs6rZpBmdyscmdi6O3SPPTHKDLTtno/T+uFHrO+1FrMQjQ2QLhg9On3LZPA/jxceBvfvQOLibDSOsjCMOOSGClqusYcVjPpTMI0E3OdN7YWQHQM6XRSyxxcR+xAqgrh5EcewXO1BEMyQz66iTuJUCXwDpR2MjMcpEf35+9Xs/ZvDNfuxygm0R03ld0aq4hrsmIYzk1VwA6s88zy4N2m5hKmnhtSuNEq4IFq46AJp1KmbtpEsj4DZtL2rERBBnSKEVrdhFHD5/A1PQCHK8iTVhX28J+24xMi1I4KoOddFFL5nBgHPjDJ/Zg3JqHE0yj7mqkUdc0azkClDK4g+8fSPrH9h1bZQa9cG0vAfr7r0uKCYyrfSlxvzOv4PKoywp8dCtQAvSP7rktv9ltVoEbAfS//9uv4+V/+hk8pyku7nwUOej8s8jcKVumvHsAoC+gIjFr1fs+jfmRg5hVdWSKc4ecL6cLOuNzlkAPtZfFDDoBepGTvi6ALgeYws6Hwg1Al3FK2dwWsUSSkU4syL9PY7hJADduoZrO4RN3DeNf/8HduH8IaCZAkyCMAILv7Xh5E8GSja8AdP5L4eckioK1NRhus+Wx5sMRJ3eLTubsVfimXhkQWsA8gHMx8K03Qnzrtycxb48grTSQJpTEs3RmXW3G41qAbpLcV5rEcQY9TBUqVophdKAvH0Fy/Jdwp4/dlElcCdBLgL5ynTNxgvcvA2SNSaEB6Oa+ImMWSQTHp4ojRmx5SJQP2A1cCip4c87DyZaHlmL+eVWU8tJIpESdpnDitm4z/RKdVozLpy/g/NlLWFzowfE4507/AwsJTTEdD1FEdVMEP13EVreHhyaBz9y3FcNWCyqYR8VzkDBWLU3kHmspyu0zUX7QtX3b9knJQRcfErkPFzfK4puXDPrgGigB+mbc+cvPLCtQVmA1FSgB+mqqVD6nrMAGVOBGAP3rX/0eXvruT2BlPpB48kl0Mk8kPur6AJ3mPwuWh3DLA/APfBoLY/dhXjeEcY4zCSMz7LaAL0vie7j5vBagGzn0Wh5F1Blfa+f7QALwAoiTUZfxTfMlkMielxL1DE6SwI17cK0W3HAGz923E3/85FbcXzWGcXYSwKcLfc7wF9Oh+XS1mCj1AebHGaDLyWMWeiDAnADd/A1ACE72/K0p4Cu/uozXznUQ1CcQMW8+jZAxnmkTAboBEEb+wPVpHkXs2lLMGtdOAdAZs6YuHUJ67JdwZ0+gGa0+B70E6CVAX3mf09L0LGIilwA6x2hMgzEVo0rtsEmUIlEVhJaPTDdxclHj0GINpzseuvYQMu1JY4x+CnRgp3Q9zBTCOEWtbmNmuocT7x7F7PQcohDCmFMlxZWfZBq26yEKU6iog0Yyh/1jGZ7YZuPhXTVU0QGirqhesiQCJFothbbdfsza8PAwtkyOi0EcATul60nfTrP45iVAH1wDJUBfy2/+8jVlBcoKfBgVKAH6h1Hl8jPKCvRNeoyUjpsnzqAjreC73/kxvvftHyKJbAHo/HfPtREVc4zC7djLGPQCoAcT98Pb+wzaW+7HojPCdHPEnD8XVbgRPxsAZOSbdBjmxm6JQV8vQDeAigCdIIsgPFGpgHSyUzYbBHnWW2Zlwvrw+zmxcR537QTx4mVsqyT4o6cO4PkHK5i0TDY6gbqxnSsSsc0yMr7jxtXd/NfmMMCbvqi51yZ7zhlaRcWBhobJU+bfdi3gCoCXj4T4H784g3NhFWiMoZcm0AQlZOE2UeJuALqpYiFvX5pXMGMehXFXlFmoWRmG0wVYF94BTvwC7sxp1JMe3Gx1OeglQC8B+nUBuvSFDItu4Ctnz3OAjhi8b7FJFHBFKqYfeIh1E4enYhztNXEurCCyR5ApNr7MHcnKAXqQWoiSTGbYL11YwNG330Wn1YXKXPkdkCFGwvti5kG5PqIwEXO4kXQKT+708cxuF7sbGVz0kBCU2y7ACM5Yjga24yGIQpG30xxubHzEAHMmgVB5VTLo73ubLgH6pv8WKw+grEBZgRtUoATo5dIoK/AhVeB6DHqW+Hjpn/4Z337x+wLQ6eLO+UHfc64B6IVJHElHMiNk0LsjB+Dt/SQ6kw+i7Y0goIw9NVniNIsrYtSuBeiktmNjPrfG7y/sJzeyfQadDBNBugHoAp9TDc6nc0Bd8KQim08JKP+DqD6BqwLEsxfwwM4G/vjJvXh8F3AXADfLUBNHZNNcKBzsDSw3BnoGnH9MATorQimr4ow/HaZtaNjiBRBnGdrKwpkM+OorU/jGq5fRqWxF4vkId1e1sAAAIABJREFUqF6wqWRIzejEbfAwU6DCCeZn1UiOxSeBsYKphZpKMBLPA+ffRnb8F6jMn0VVADqbNSaWsP8Q5YgtMXJFpFQJ0EuAPrjU2UAUw0kCc4v3rCU5uAB0aRylsChVT1PaEyJzG2gnHkI08c7FFo7Hw7iS1BG749KHZL/Mo/Q8jaFtC0GaIdHmHnvuzEWcOnIMcTeCozh/LuJ0yTIX2bz2JZLNjecxEV3Bp/fW8dl7qhi2FqCyRJRRKZu6VFixeQt+hisA3fd9TE5OojlUN/noaVoC9FXc10qAvooilU8pK1BWYFMqUAL0TSl7+aEfxwpcD6CnsYcffP/n+ObXvoc0dvo56O8H0JWyJN+2ZfloD98LZ89TCLY/jJY/bgA688dtLTLHQsL8YQL0mAA9x8x2oqESRhXxjHOza/7BZoY7ZdhJD1rFiFpXMeaEeGbvOJ7dvw2PTlrY6QDVLIUj8medm8wZFbSZFCX/+3EF53mDQ2TqKSJGKglAp8M9RQsZFpWF166k+B+vHMfPTkTA6N3oJLFMPbgcoUhoFGjOw6Y9LJr+mU+n2oMAnYDctGPM3/CRZAp1xBiKZpGdewvWyV8KQK/RcLAE6ANNquWOiaY5URhhlQD9ugBdGodkslcCdBoXZlC2hShOEVkOEncI7cRHkNbx+rl5nEqHMaOGAHcMIXueIeA7bEwaZUsPCnZVY34hxplTZ3H57FkkvRieU0EaxbBUyil0xLqClEaaCVBPW5iIL+L5/Q18fn8dTvuymGumykFk+XIv5XiQQigz6FESy9z5li1bUKtXjHt7CdBXdUsrAfqqylQ+qaxAWYFNqEAJ0Deh6OVHfjwrcEOA/tLP8OJXvossdeGomjj5CkCPAjCT1ZjD0fiLjKKmZ5b8eREeekN7oPY8ju72R9CtbUGLpGpmocLIngKg5+U25m2GwTYzvyZWaK0MehF+JkwTyXCkiAsGncSUSNwtWMwS5iY446y0ORgrUeJEbNdcBGEHvk6g2lfRTOdxcLyC5w5sw+cemgADgzhVLXOd8sKltWNA+sfYxF2GVyMpQsRJApG4K2Hy4gyYU8B33lnE1187jXfnKvAmd2Ox05LZWEdZiIIQFufRN8kkzpzOvttfzpfnIxkDs7NmLAJoWDGGwmlY594Ejv8C/uJ5VNMIdi7zNyx6YYZglBVsQEjOtJUhjNqo1Z1VxqyNyDyvkdivNNrikZtkgWseKz5fIhN5DXD4wHFhaz/Po96o6IGl+i0/lsKZOg86EJm2ycA2Lu5kbs0c81L+d+H0cCf9XPvvkj6DzstIGRbdrKEMOp+9YNnokk6X9chykbojWEgqWMwaePXUHM5hGG17BPDqMleeRRkqDu+xVKfEMoNeadi4dLmD0yfPYG5qWhh0z67Ie7I5KUZyqko+XJpVjWwek8kFfO7AML6wfwjpwgW6TCBRDnqWC0druEnHRFiyWZtkaDQasl4rlYrI24us82xpdmTgt8Dymt0+MWu8XrXEzWltRgCW7k0rG7GF5mbt51+agtLAMtei+bP5b547KtD4OzRl14SNRPk3M6Jm7imbl4Cxvm9dvrqsQFmBO6ECJUC/E85SeYx3bAUKUL7yC/DvLcuBQgW/+fWb+J/ffAnnzlyFq+sym67IGEu2eLEBJwJe2kjw3zqoIBm5B9HWgwjveRyL9W1oK98AtSCCp0yMFucQCZy5yRDJJjedqWFOKUlfO0BfQszCguYy9kHzuGv2h3khzPbKQswcYEch7bZQsxOkizOoJl3sHHJwYNswnt63DY/e7aIeAzUVo0IgGsWwHV+AKKOMNgrqbMoiW+6N1j+EbAC4Xu+4hPkhlsj/sZcEsBwF17IwH4TIvCpO9oC/+ulFfP+9K1isboUzNIYobMtQg6bMXdsIU5OivhkPgnMB6JmJ06MhoIG+DNYzcvXMchDTz0ApeEEbW7NZ4OzrmH/9+9iq2nCTEDrPSzcNJ76qAJjmdQSk7EN0u4syC/ynf/ZHuP/BvZibm4alDHgvNujiD6EtiaqiZFgc8t8HiMvVOTjnuyInneCcjSjLUnAcD7Z2YVmU3csn5mW/XgNgvWfENBCkOZCDjmsAOu8vBSjtNxyKxsOd8nPtdZJbopwvhZj3FYsQmS4eS02eJM9Dpw9GnNmSdb5gNXFs0cF7VxPMuePoqUa+dqnnyXJFiHkPltj1NM6cnsbhw0eR9Bin5iONqCrKoNIwVwb5kmueJl1U42k8uUPhSw9NYjK+inrWQaosJFqjx5SDLIWfhHAsoB1FcDxP1irXrDRg0khAbgHSTYVufJffXIBurnmuU/Pb5EYAfeV53ph7VgHKi+vf/F4uAfrar6rylWUFygpsVAVKgL5RlSzfp6zAdSrwfgCdM7IE6G+8fgjf+cb3cPLEBXh2A1pVZOOYDkjD++ygZXLFufHrWT7Sxl0IJw8g3PsE5oe2Y1HVkcKBG0TwmSEu0WpArBORceosgZVZ0OIWz+gzgpr1QfS1nngCeToje76LcHEeNdtChYZJ3RZ03IGftvHIXeN4Yu8kDm7xsXeLgyHxRSO4FDE3HDLrdzJCXwdAF7KP5A7BhaJRnJnZ7sHBDICfHonxjXem8OpFurePI/N8pEEbVW1BxWSEOMm/uQCd4JrrIIYn4JpKCQsJdGaAS6I8A7ctG344j63pLHD6NSy++QNsUS04NLzrA3QC+uVgl+CDTJjSGXrBAmo1H//qT/4FDt63F/MLU8sBugBaY+BoAPpEDnLy91zx3ksGXCYerv8YAOk3BugfzjU3yAouB+hJzgwWLPqdAshXHuda7z65+obqJFpOSlwjW5tBvznE+3OUOlCWC5VmiJWLQDdwJanh0IKHY/MKLXtMXN0LANwH9/lhZYkFrRROn76Eo0dOSBY6VRRJYtpRKutBKY0wsQVUI2mjlk3hk7tdfP6+rRgLr6KaA/RY0xrT3P8J0Mk300/Cq1RE3k4Xd4JzNm+FfV72+KgB9OLLrQ+oswG3nEEfBOgp4jg01wmvcGnmsf6iZygZ9LVfeuUrywqUFVhFBUqAvooilU8pK7DRFTCbAhp6+Tj83il882vfwXuHTqLqDcOC1wfoZPP6MlShTJcD9KSxE8H4PkT7HkNreDfmVBWwfDhhDFfysGlAZBh0AnQBPykBupvP+24mQLfQTRKRZ0bdNlQcg/x/1G6h6WuoXgd21MKIm2LvZAOPH9iB+3fXMFmn3Nm4vFMHwBn1YpO10edp897vRtJlc0TEpGRh2ajhXlxpzrIm4m0fwsHxHvC3PzqJ16YsnA1cZI1hmZFNow6qroMsNiMT6xtxWF91+gy6pEEvB+g0wOIjtpjzDGhLoRq1MRFNIT35W3Te/TEmrZbI27VItVfCkZyNJ0DPmDWdIIy6GB6p4I/++IvYu28PFlvTSFUEKwfe3HTfDEAvQJlpCgwAhWKOI7/+DINeSNwLBp2AiRLeW9tdKiS8cn3k8lwjcU+QZgEsi2F8BCBrA+hiQtlXLGyGNH7ta1CURJwgsoCIqgZK2znXzSaNXGQacaoFoFupljnxnj2Msx0Hv5+zcSHw0dUjCC02Owv/9xVqiFQhDGKcOnUOp0+dk1IPAnTLCgWYB5ES6brOWhjCDJ7b18Sn7xlCM7wKL21L1jml8HEOvB36R/AcKoVao4GJiQnUajUB6Dy3BOjL74kfVYC+9vMvp/gaiXsJ0NdX0fLVZQXKCmxUBUqAvlGVLN+nrMBNV8AA9PPnruDrX/k2fvfaO2hUx5CSTSEwSYzcdhCgF9ssAu8APqLqNnTHdiPd/zTaY3dhDjVxBPaYyCN7RXUNQFepBZW6wvpxU/rhcHnXFkdc4G1HNpJxEMK1MgHoCDrYPlJFOD+F7uwUevOXMeRamKgBdw07OLhjGPfvmcBDe3aioW3wm6xkjAp5550L3FcH0IkkzAhlxEAo9OBiFsCvzgH/9eU3cS5qYNFuwvKrCKIEVhLCc13ECaXXm2uAvwygW5wVJyeYG3MNAHQ2ImzLQi1pY7RzCdHJ3yA68guMYxEOJ3cHGHSzypZ8FZSyTZqB5E2HmNgyjC9+6bO4a/cOtDuzOUCXfAHTsBCJO1bFoMtrVuLrAXBuAEAhcV8J0PMX3jYA/aZvXqZRdGv7C2s7qFW+imuNa4frLrLs3JwwNuaTXAcZJecKlvYp5UBs19B2xnF4NsNb0xqzehiBVRfzuOsDdDrBW5ibXcSJE2dw6eJV2BaZckdizI1/RiwRad0wgWMDFauDrV4HL+wbwid2VlDvXoGddgSgS3vVMsDbJlMeU97uozk8jLGxMZN/noQlQF/l+S8B+k0UqnxqWYGyAh96BUqA/qGXvPzAsgJFBWjQ5WBxPsRX/uFF/Oynr2CkOYk4smBT2rsKgB5442iP7II68DSCiXswoxqIrQo8AeEGeouEuGDQMwIgBZUyD31zATo/33craLfbIJCquhpJZx5NO8CnH9yJMR8YYVR8dxZ1WyNtz8LqzGOy4WLfRBP779qONImFXf3oAfRijQyani1dOWLxZ/wDBdQmUReW46MFjXcWgO+8NY+X37mIOXsIgaqYmdRcVpuxIUJkpThiYdzSN+NRAHTxulsJ0AmcLEr3jRcD5+abSQvNhXMIjv8G2anfYsxqw8HgDHrBYi+ZS3H2m98vSQNoO8XOXRN4/oU/wOTWUXTDFr2x8xB2I28ni74kcd9yA4n7oNv3jSpnZpvJnhunaA3H9mDbZNDN35nHra39B0vcw+Uz9JuxEDbpM2mUWcT4EWTzPileejJiYSToWWqMBjmLHrsjmFNDePtKgnfmHLS8CVF+JBbHba5/HvnqixemcOr4KczPtcSHgGthCaCnULZGJwzgWglGnB72jQDP3tOQn154FU7aQ5IBUb6OLKpCEgL0ENVGVcA55e1ctzQ1W6aa6Ne2ZNCvt8xKBn2TLr7yY8sKlBX4wAqUAP0DS1Q+oazAralAltF6yBWQ/vd/84/4p+/9GGPD28QN2NF+31W2b1Ilubn5tj7TIq3s2Q20mjvh3PcMwsl7MWU1kegaGNiWxQl9gZFaGWKdvzaPtdIE6GT3Nmn+nN9CRP7KRmuxA79aQ8VRaM9ewqQf419/dg+evdfI2NlKqEvQmpk558QnOj1UHSXsU2Hsc2vO0ma/6/sAdLrmIxF2OQ57gFvHZQAvHw7wj787h5MdB4HbQBgrMQd0bePYHqUpYjJxeomx3pRvKWvRfL+VAL1wdydAR5LCzmI00w5qsyfQO/pr6Iu/NwA941RunLs9G1BsnJ+XqF0qDOKkA89XuGfvDnz6M09jeISKgq4YKBoTg5UAfXhpBr0/ez5g2JgXzJiMXe+xZH71/iZxt8Igbul4+mAtd2vk/Cwl0Ne6uG/KCtjUD2VziiCdSh4y6JSLy30pM+vNAHgjE4gtH4EzgstxA7+fSnB0sYqeP44ENOK8AUCXDhNw6tRZnD5xGgHj1byKGTsig87PYxyaor4jhgoXsaOS4IndTTyxzcVWjyaIc7CtEEmaIUt5B1SANr4KTPkYHmmKvJ1jQjK2IMai5mHM3/q/MW5Y6zvTJG5jlk4J0DemjuW7lBUoK7DxFSgB+sbXtHzHsgIfWAGzcVJQlgffa+K//dV/xze+/j1sGduJoJfCc6p9B2bjJG3copd4EBsRbLRVFZ36Vnj3fwrx1oO4ohqI7AZsbhzjBEr0zwMAPT8yLczQrebv3r8MJibNQq8XAI6Pqu8i7c1hOGvjiV0N/KunRvHAEMQYzhcnp54AcknfodFdzlyZb3JnPm7gEbd0YpbFdg18R86fI0WY9eBo5icn6Glf2PMXf3cV33rnEoLGVsSMcwoT2GkK3/ERZxnCJIVYQAsYoZR3k2o34CBOvpLMftEvMjGA7MpoWEkEOw4xkrXhXT2KztHfwLv6LkatrrhuG5C/nD2nESIfRrKeCUCv1hzsO7gbn3zmUdQaLqKkJwA9T1lawaAPXQegr3Bdl1SEFQC9/9/F5w9K3OnibkY6CtfqZbPrt+A0LLGp5tgFoKdxDuZyg7gV5ne34DBu07c0AN2kSbj9+W42h+yMyowEmv4dCX08fLSdUZzuVfHOVIpTQQOhO44s82RWvb9w829arD9GZh45cgxnT50VNt73q+IbQYBOVQvXe5pF0A4Qty7j3gbwuQd34uBwjEYyAxsLcKW5SiUJfwXY0lAioCdAnxgfFYM4xqsxti0j858D8xsZlK48GXc2QC9N4m7Ti6s8rLICZQXWWYESoK+zgOXLywqstgKDG6ZBgN5sjOOv//Pf4atf+TYmx3eh103gu+SOi6iklQDdMIUMBOqignZtC6r3P4Nk+0FcwjBCdxhauYhjcjuGUSkYdMo4CchuF4Cexikcx0GqbTHzSnoLqISz2N8A/o8vHcQjo8B2DVQizhpHgGsjShK00gyu48OXYJ4797FegJ4ggKVsxHAwD+BnZ4EXX72An5yagTOxSyTiMaOYUg3X9RDGQJhFcFzDwpEB3jSALh0C4+JO1vt6AJ0O18x6d8MORrJFuFePCUCvzBzFsOrCSpNlWepFbnIBkNKMknWCrC7qQy4O3r8HTz39MPyKRpyFBrQWOch9kzjOoBOgT4rk3TyuBef821UBdGFiHVnnInHPzePM+w5mPW/8OhaATnd/+Y5UCRQMOk3i+N1iI3GXWYk77Oc6y7U0YqEEoFOqbvz4EwPQEcFVFnpxgthuYtEZxfGWi0MzwLm4icgeFfXT+wH0oJfgvfeO4Nzpc1CWRqVSQ5JkiKNMmo0cz4niHvxqhmjmPA4MWfiXT+7DHr8DJ7gMR3dhO5bc5RKJ4zaKodAyAH1yy7isU86fB0Eg65TAn0z6xwugF+3mm/tZuriv8yIqX15WoKzALatACdBvWWnLNy4rsFSBwUzaJeMyM99Yr43gxz/4Of76r/4BtlVFltpQ3Pj1WcGlmKelzGqmRWt0KAAf3YXW+L1Qux5GOLEX05GLKNNwmbmcGpYsVZQRcx7dMA4ON3CcYd6kDGzBZpmFNGYOuoPEThHFXWgVQnVmsNUK8NkDO/C/PLYFe1xgJANc2qApINAKIVkiLEng79S1dg1Avw6bncQxNOXpUjTzg5t8bi4V6wYXHQDnesDf/fMUvv3mSURju9HWrnF4l7xnST8XKS+BmEZX1oVizvMNZdq3vqqMhzP4d7ks3YBfwHFsZL0OKmkXo+kiusd+i96xVzGZzqCatAbAeV6eFd+FGeBh1EGYtHD3nh144skHsGP3hMjd+W9RmApollooJSwkLwxGrI2Pjy9lpPeBujne/jUs3YXrPXKJuzi4W1DKkffXyjDo5trmjPqtrfFgHnbG+8AAe87mA4ck3s+FnfPS7/vvmwnsN6B0BOmpRFFqpIpz6DR2y6DTEDoN4GgLIcdC/BFciep443KCUx0fi+4EOlYVVmqJGoH3sFyxLkDZdz1RBk1dmsGFC5cwPT0rAN3UU8HVvsyLa8dGGLTg2j3Ukjk8ub2Gzx7chq16EXYwBduluWEi65Q+HRquAPBW0Eal5gtAHx0d6cvbeRxcwwToEtu2isdmM+hFs1quE4sKKQUt964Pal4N3DPWuA6pOOB9YNBUtMhBN6MgdMXP5/rzmLV+5Gn/vrWKIpdPKStQVqCswE1WoAToN1mw8ullBTauAgag12pN/OKnv8Hf/tevIOrp6wP0fhTUkpSXjr5BaiMZmkRn9G7Yex5FNHk/piIX3cyGrV3oAYBOGXGSs4WO5KHTiOuDNkEb922vC2NSDe5ZUytGEHfhexZ00IbXncP+IQ9//Mi9eOGgi50asHsptKNAnqhjAa4CGHCUQ9dbe6C36N1XA9CLj05lM0knK0vkrjH/WwMtKFzpAr86EeCrr5zA0ZaC3rJDVAZWyuA1bik9ZLAFiDDryUabqyFnADevggLQV8jCB0vtKgUVtlFPOxiK5oQ9D06+ga3pDCpJ5xoX8eUz4QQp5ENDtNqz2CPz509i684x2I4xhKNahY0sPogHCG64YScrOTY+Kn/fHzHJ1SjF8Q0ylPxcxq2Zn0bxLBF2HCewlKQyKNuBTUUAgZpwnTSDZLxX8fyN/8nPl/dHhpRy7jRGnCbIkhgJ4+kssug37hKsNgXh5nhL02cybPU6fy6r983Vj+eR6gLWJaURHM8Xoy/F3T2GSmPYBOhw0XPHcDGq4Z1phZMtB4tqCLHyBURyZMB4YZjowzAM4bsuOu0QF85ewMWLl9Fud3m2BZyzScM2AEG0OffMXljAhG7j6V1NPLVnGOPWPOxoHtrhIAsjAtnksWFnWtZpO+ygOVTHxMQ4hoaGBOzz/QjQC6O4a7PQr38T22yAbq4x0+giQGdjwbY9I9W/YQNMno20cMpcy/1ZfqdSXbK8K1oAdFNH49dglChFZrrMGphP3MTm5lq+cvmasgJlBe6cCpQA/c45V+WRfoQq0Je40728MoQ3Xn0HX/6Hr2Pq8qKJWRPoWWQMGymw7AcGZm355x6BWm0MnaHdcPc+gWzHw7iUVNBNNJRNgB6KUzc3n+Z/hhG7XQB6sUnmHimOQzi2Emlp2p5BI17AU7uH8adP78ejW4DhDKixDmStyEySHea+7s4dQe8Lp/tfoY/YzfmmwkCRCbPImify5wJOkftsA1jMgLcvAt985QReOd1GUJ9A7FUQcR6VvgU0kbM8geXGcTqCl3VMg4ZJ8mTRN+lR7L+XZPY0Ncw3vpzxTmP4WYihtIVq6yK6x15DfPYtTCRzqGY98t7mmsivj5WehwTNtgNMz1zC/oP34IUvfQYjY3XJAOdIBfPgGXvF61HAvNQYAtApcy+YNfMzPzkyt7580VHqznl2+dm/ci0xasyUlngtSztw+OZaizrAjJvQpMyoBW7FTytL5PzzqKSuSSyNHR5XTIm7VTDo118AqwXom52GvtbPJ0AXp32LFTIqE64hxdGJvCEWWD7m1CjO9+o41qribIfKpRoyiYjkDHliUhIkP51rKJX72MJCFyeOnsCVK1MGgHJWPbXEzZ/PEcVGEqHixNDdy9gznOEze8dwYERjKFuAk7U5iyQNhCihISYVUZLfIHFqI+MjGBsbRbXq91lzusRzDQ82kT7o0t5MgE5FgYk3XA7QyaBLTW8xQDf9zmtlS7w3lAD9g1ZO+e9lBcoK3MoKlAD9Vla3fO+yAnkFBje63JAYt10DDnyvhhNHzuJb33gJh94+gThSsC16lX8QQAfi1ELXbaDd2I7K3idh7X4KV6wGFmK6dDuwM06qxyLd5AY0IkAQN/Sgz/JtFgtA9pQsHjeIDmwBo2liiX+Z4gxoNIMJewGfuX8rvvTgdjzQMG7uDmeqlUMiGMSXH2WAHtPgzeWXNPCwCEXjn6kk4Nz5uQD4/u/m8IM3T2NajSDyh7HY7cHzCSDIFCvEyhGATiBC13M3JaNHmtfkj2/W44MAehYFqKsAw0kL7swp9I69Blw+jPF4DlUrZgr6MhZ95V47SkK4vsbc/CweeewB/Is//jzcqkYvWOi3u4QFJTAXF29K3m1s2TIuWeiFK7YA9L6ZGlk3E99244cBHCkxMJsilCdrDc1oO/kcU3NKzvML8Zb8LGbPl2bQs74cmuZk9A9/PwZ9s9bFh/W5mXSGCqaWjR5b8guLdAHbdtDRNVzoVXFs3sapbgPTUUXGStj5YYurMOKTOEAqIujxoYCpqUUcO3wMU1Mz8FxfVC/sifheFUEQyvhGL+qi6cSwFs7iEztreP6BrZh0OqinLdhZVxpBCVM4UlvGXDKy7qJ+SrBt2xY0hhtwXTefP4eA+MGm0moaLJsJ0HldmN+HuaHjCgb9/X83cUwlv3etUeI+yKAPOronaZSrEmioWDLoH9b1WH5OWYGyAksVKAF6uRrKCnwIFXg/gO46FcxcWcTLP/gZfvLyKwiDDI6uLJfPXYdBlw1+lqGjKpj3JwWgq3ufxpQ9hoXUQaZtAeKM2FoC6AR7ZNADkwFM2eUmyfQSlSJSocQcOVkFduojDoxpmeMAthUg65zD3eMpnjswhucfHMXdFlAPY4zonPW9dnT5QzibG/cRFNfycSMRAJkl2aTntKwA88SwvZw7vwjgp0djfOvXh3FqAcjq29FJCRISeI4rYIygPFY822YzK60aIsec691cgJ4zZ3mklSRTDzDoWdDDsB2gGc8jPX8I0anX4c+exkgO0MOi6SBYeVCqbb5rlMRwfQdhEuLJpx/H8194jvHvaPfm4Dh8TiAqA7JlhSSYgIfRVc1mMz/RJoJt6UEGvZjNvtFaWIpZK2ZrCdBpekdQ0jez6zPxa+WA3/91PP9FDKHIudOlOfSMIX1ZkLPoa1vTm5jSuLYDHngVSVuqivhg7rmMR8h5JdttmOvM1ujqJk60HRyaynC6U0EHVRms4b0zZYNL5taN+qKQuvPyOn/+ssSrzc7Oo0r39kRS1cTcMopiAehB3EFd9eAvnMUn94/jhfu3op7Ows9a0ElgjN5oJAcHlk2juAjayuAixY6d21FrVGU2g7J6Prdg8uWeIU2nD1bH3E4AnWZ4gxL3D7IANddhcQddy9DEteMd5n7L2fNyBn3dF1n5BmUFygqsuQIlQF9z6coXlhVYewWKDb/MFeoK0lDh5//8W3z1y9+RudjVAnQypJ3MxYw9Cvvux2Hv/wPM+VuxqHzZfBKIc/NJEJZYNmKLRki3D0DPnAQx0WfkwNNNcCyWzDg90ZKMQXILcLMZTHhtvPDgXfjSA6O4WwOjMVAZ3Jut/VRs6is/CKALuwdINJpm/rEpj0DtKQCvXAa+8ovDePXcPNToLnQyH1FsYbhaQ9DtyfxzH4jIjLSJVStczsneblbKmkBqyq95PMVRZAQkwmOL8gNRF8M6Qq13GZ0TbyA79xZGgqtoBlPwkch65jq/Fijm3ztmt0fDdjX237cfDz78ACydoR0swvNsWMxRp8t7HOdmbkpEnqJ+AAAgAElEQVTmeEdHR1GrMUnBPMz1OiBeHwTo14spy5teRYOFTJ+Zr10es0bx+a18FG7efaIxM1nZZO45g5/0TeLWdhS39ujXdkyrfRXPZpQ3SNzUDEvIlaUYg8faZPLvXaeJK/Y4zoc1yUEP4MOmIonTNpTwWJwpt2QNce3wLYNehuPHj+PqpWksLi6iIqkcQBzx3mbL7LRi08wK4MUL2BJP47n7J/HEniFU42l4VheIqXJSktLAQaVME6DH8Gygqizs2rEddo1Q3XgnEGgXvggEuabpdHsD9ELiXsS3E5AXJnFicrfq5vFaG1xLq2UpktAyiSJsbpYz6Ku9nMrnlRUoK7DBFSgB+gYXtHy7sgI3UwFuULTyUHGaePW3b+Ev/+PfodOOVg3QtQV04eEqGrB2Pgy9/zNoNXehZVdF/uuJlHklQKfEvfj7zWPQjWQ4n8UMUjjKg53LjckQU/7pVhSScAHx4jT2j/v44oN34ZN31XCwCYyAzu4D4O46hV+NxPNmztdGP9cA9PQ6DPqSGeBKgF5MQ791NcSX3zyPHxyZwoxuwh7ZhnaYQlsOqpZG2AuhtGcYaX6OZfLQTbQXmT+BDMg2kQb9IICukgBDVg9++zwWD/8G+tIhbEnn0OhNw81iRMpbAujLjJvy2XRYCAhqKlX4NR+1oTqUo9ALuwKUEs74owAzBuDw78mek0lfBtAHYsiE2WNEXN/dfcXKGADo/BcB6ARQnHHuz90aJ/5b+Rhkz02jwUikxaCMC0BGXm4Ms5crB6490s2O6DNHtLYWE6+6JPcfcFPGOBq1ARuYrFFsJUhdjaA6AnvXg3B23I+2N4EgdeDJWkgQpUrM/zSjz8JIADof7fkeDh06hFarh16vB9tyZV0RoPNBJUWShnBcQHevYH81xvMPbsPeEcBLplC1U6RhF0g1tO0i5LFaHGmKUXE1hm2NHdu2AR4br8afonBtF6m9beeg/UYAvdDssFGgDBDNZd2ZmAeaGtx4/KFYM+uNIeBnmxl0Acg5g16kHrz/DHq+HtcaD1i8nCoFOQYTRyhNDiYcyL0yLSXut/IGVb53WYGyAjesQAnQy8VRVuBDqMD1Y9ZkqyYAfbg+gTdeP4T/9z/8BTqtUFh1sgd9V+rrSNw5J8kYoC4cTKVVJNsOQu/7NLoj96DlDiNk1Fpfyk45p42Qs9sygx5tiIs7wV/hQl1s1q8n1+6nSK/8xzjpZ/gSUjmS4RvCdjQCRl7ZCo5WsBh71JnFNh3gC4/uwx8+WsUEAIqQCaOKqV6ds7FsSshjhZmXAacDJ/xWG8yJ6nKJeR0EQ4aTNce5ZP2Wx2/lhyijz9yAUx+raE4lydWYj4EfvnUFX37jHE6GFWSNScxHHHh2UKvUEC204Ls+kpTmZXwz8fCXcQfhmjJPzlsmJmFrAzgbedkswQU5aX0DNTsNMIIOvLlTmD/0S7hXj2Cr6sLrzVNgjEgUIQS+K4GCSSfQjoM25329CuYWW2j3uvAqvkjeCQayjH4PtjHWyhlIAmiy5wQ5xcZdYGAucy+aPlSvsPV1bQzZUmUYh2e+kQH/hSR3CRB8OLUfZNAJvAQQiQeGexMs5bVn/FZfPh+8xgon9KX70Gpd8am8SGVmPAMBOv3+5R4m4JTseYKeshANjWLrY89i9xPPwhqaRDfk/TMTg8qQju/0FiBrHhiAzui82dlFvP32u4jCBEnI9wZ8p4IoSaUpxHUZhgFqFQXdPo/HJjQ++8BWbPXacGmA6GqkYSAmhrbryefQ9DFOI9Qrfh+gp4602PoO7kYdcScCdAPSB6PW2MQoPCCW/FiWM+Ub1YA1DQIzEiDpbn2fGOPZQMDO671vKFe6uH/wpVk+o6xAWYF1VaAE6OsqX/nisgLrq4Bwp5mNqtfE6VOX8LWvfgfnTl3ElctzqPhVI3HM5+yKDr9hPKgDTohfESobLe3jqm5C3/sM/L1PY06Po2f5EhckMJBgwrIQKW7I9VIO+jrYUwI/zjYLEUcX7LSY5VzOyYmxGUGmYOPcHGsFZ0xwXoAsgshB5iZNYvqPA2EHo65Cw04wUXXxwmN34ZndwCjn0rkBlsYDoBJmGJvvbXG3RWk4VfRkmSxb5KkSzsYd9jpd4At4JUBalgINppZc902W1BJAL76/kXFTsm5eRbspuktlmRZVp3BX9HCLU3hOhrC3CO3XMA8H57rA7y6k+O8/+h0u63G07AZi5jhLTJSRew+6oi+tUNa4QP7mvG0qOBeX9nxtiCU/j92YsXGt22QLrVTi1XD2DfSOv4rmwhkMpT1pNMisqKwawt9+Cyj/gqYxobSNMAa6QYh2L0KcZuLNIK/gppzATPKxeC4Mm0gnbFukyvk8/MAlvpIxLhpUctIKJu99bwkr2er1MpBruP8sO86igbOG98mz6tf2yo16lblrrFXgbEziUtgEh3yfvKFCBje2bVzudDCybz8OPP95jO97AB3LF8k5m4J8asRrNUvhQkEsDSg3D4FT567g3cPvyZKgAN6Ri00hlhAKjZhRYhZgx4uods/jhf11PHf/BGrxNNBdQMWpIc1ZcYJyOmfye4ZxhKFaFTtHx1CvVhFrNl7XV8vNZdAHj/39BiZudIbX992XXr3y/a/3vptwrW7U1yvfp6xAWYE7rgIlQL/jTll5wB+lCki8TwJU/SauXpnDyy/9Aq+9+hYunbuMWm3IRPPkoGtpbj3ni1MCzgypstBSNqZ0HfrupwWgL7jb0VaErQTnZJkyyUBPrAKgF6bRhS/4zVfVAHQDsLjPNQB9wHApl9abzzcA3UDCHKSLGVhuEpYzkbn3df9ghHVMM9nMxr0OfKZUEcDHIQ5sa+LRbR7um6xh7w6FCWVAuk2nZCRweVC5bFWmSxl1lTPoaZibZ3FXvY4N7kqALgCzeEgYdh+59yFk/pVzTpvsOROSY6lFmhFoG5bcuD5TuhrD00qUEucT4JXTMb79xjkcnsnQcpqILEby3XkPsa3jDHyWIbboMC8LwkBuNp+yBENWDL99ETj9OtLTr6PZuYRaSv96M5sbrah3EVfWPwVKI0iAbi9CJ0wk9YAqA5qByfVEx25GbRUyb2ULC0qGk8DlOrz8skIXxnt3XvWXjrhYj2v5Duvo763l4677GnP8a4PoNMozzKiJV7N54clEuYPIcXCh28Pkgw/hwS98HvUdO8WAUdue3GPYQAtp+k7GmkBcMe8eaHeAo2fO4MTJU5KqzvsiATqbrSZRQSPQNlQWoZ60MRJfxmcPePjU/lHUohmg14JnN5HEKZStEKYhLMatcaQiUQLQt48yXq0i99/3TSJbRZVvH4C+ioMtn1JWoKxAWYGPSQVKgP4xOdHl17w9K2CIcIWKV0O3k+Dt3x/HN178nzh17CyazVFkqZHGchdWRLMVbtMFg06A3s6AGdVAtusRVO59Cu363WjrpsznGpYvz0Inn0PprxiFGeC+1kfBHvInN6HG7MsAf0Wwaahk+Qz5lL6Z1rVu2yuPoXDyJmgjkKL0PQl6EsFGgN5uLaKhU4x5CXaNVXDPtlHcu6WKu8eBbXVgyAJcAnX2N4h9mU2smSXMeU3DG3sE++tMaVsaXeAGfBCcD6D+/I8rOV75zlloiPxCKU1mV9EdGojSDI5tIchSdNMMgdZ49Qrw5Z++h99dThDXJhErV5jzO/ExCNBpCmcaOFzrqZxjjmeMqgDW1eOIT7wKdfkIRqIZVDIy6GTcbdADblBtYSC+eYj0nWAoygSgd6MUCa8jjnkIQOfaZHcp1z5wBpXJBwLQXXPd9V2il1e4OLvL1Qp31llYL7ATKLv228e6i9X3VlgHh07QW8iWCaBVwnuClvtmaLu4Gsa4+4kn8Yk//CLQGMFCmMD1qmCPiOKckD5mXDdRCpesOOPVprs4fOoULl2+IvGRvNcSwBP29wG6mCOGGEYHW515PLffxxO76/DDaVjdDhy7IVJ5pS1ESU/s/HgPt7SH0WYDE0NDqHgeYjrzr6PBKOdwU2fQ170MyjcoK1BWoKzAR7ICJUD/SJ7W8kvdMRVQjMPJ4NlVMe66fGkOf/mf/xaH3jqCZmNUGHSRuOcAnaCiAOjFDDo3aJ0kw5xVQTx5EO6eJxCOHUDLGxaXa8NOGkl1Rr62YLmZ4Uvwvp5i5aC7mJXvu4P3gRLdtAtAnrOjuTGacSi/FlwWf5dQPp9qRGkCVzMnna7uGXwxW2J8XIgsaMPXGWp2jGEPuGusgv07RrFnvIZxFxivQP6+YQPkmflpUWRUAxWHW/F1Eegmk1iA9sD3KObeVwDzQShpWheAShmlRKZdBh/Fdd3MzVvyvRNtMwgMMxlwpgO8+MpFvPTmWQRDdyNyGgPJ6Os5iZvzWiNON2vDxAByrRiAzhnfStrGmNVCcOYtJCdfgzN3FiNZG17Kc09gQQb9+rJTriEzm64EmPeCWH6mlLIToGc01zKO3QXA4XOVrUXirh1jnpjl4H2JoTW1KoBpH6CuNYd5k18n19paTbYIGNP1vX7ZaMAajmPp3rKWNcyhhuUAXctiMGujK6NDLg5+5tN4+POfQ0tpzPdiVCsNxN1EYs+4/iyGnhO45wD93PlZvHv8OFqLbVmjAtBz4J/RHA4ZGHKpkzbG7C72DkX49N4K7pvUcLuzsMIObEXXdxoL0hguEs8ErlWvUsPY0DBG63W4Ntn4EqCv5cyXrykrUFagrMDtXoESoN/uZ6g8vo90BbjBJOjWlgutfHTbKf7qv/wdXvv17+E6NRE/c5NHACyxPvQBy51mubG2CWKRIIpTtFUVnaG7YG1/EOnOB9Grb0NHVxBbngDzwRxsRUMcOtTK3PLaHoYtz981B6iccxdgk5vH5ZZkOXuembxhGivl0W9kTvuT0Tmbb/7bbJLZjOiFMVybNaC0PYBLKSlHyy06D/dkjjiJYqg0QdXWGPaURHNV0xa8zhU8uX8Hntq/C3eP1zHkAp6Aak55FwzpWhlo4+RsCpi/R8G45o0PUVEXtO4KpkvaE+KUTIDOH0KzmYcFRLDQyhwsWhauAvj6r+fw3d+eRNufRNcbRcR5+jQS87c78TEI0IXRlmA1Y/jGEYV6uojh4DK6x19DfOZN1HpTqNP5Ogtl7OF6M+LSK8kbP6IsyCwB5mTQKXXndUCzxAKg8/rrA3QmKjg2HNsVoM7G2BL8LyTUOUBfWfBNBtprBbr963ONEnFRMqwBWK/1eFfO+q9PPcLYQcaT8WI14w5amkQacabQ4rjMlknc/+yz2P/JT2I6itEOM3iVOuJuJCaCYZbAphN8lMIjfZ4BR09cwNFjJ8QQjmuITRybbu/i/G8yNSLeA5NFbHPaeHibg6furuCuRgKnNwMrDqEtX/LPtaWQZHEfoNebw5gYGUXDqwh4T5XxF1nPo2TQ11O98rVlBcoKlBW4NRUoAfqtqWv5rmUFVlUBxjRJ7FJC0OkiTRx877s/xI9f+jnarRBKuVCSs+sYZ9kBgE5gbtucYY/EGTiya1hwxxCM3Q3n3scRju1BW9cRqBoS5vVmsv1kYi80mPdTAPS1AVTiTQHcAwDVcORF9nZ/xDwHnSk0gVX+Ov5lSiftFZUqZkoLgB4lRuIuzYiohyyKBKBbKkGmTWatSjnJDWg6JvcWoDvT8MIpPLV3Ap88uA1P79uBbXWFhiRsR6SlzMHZrmGt1/QoOiYE2NpIpQWwGKy9NGt+A1BnGShpwHmucTfkuZylRdgCEo62gJ8eWcBLr5/CxV4F1vAOdFNH5tQdfvc7FKBLVXKPABNtZAA659IriDCUzKM6dRjdk6/BuvweGkkbXhZDJ5HxIRDmfeWJM6qMgkEnY94NInTDFFxHvA4IfDLxgJcrwEjZc5d1RmY5ntvPj16m8BjIOxfRgzRe1meytqZlt8EvWq3r+crnbfBhrPHtTIORyh2O0tzMT8YOik2jNBhyPwLJQdfoZhYWU2DHQ4/gvj/4FMb27cdsGIuaxXZcZKGJhww5OmO7fCsZvwkC4L0jJ3DqzGkZlxAWnCNFAtDzUQrFVZfATRaxw5vH03c38djOOkbVInQ4AztNYCk2VW15DRU2NIcjvh8ZG8fYyCgq/Ez6i5QAfY3rpnxZWYGyAmUFbu8KlAD99j4/5dF9xCvArRoZ8iRKJW6NMvfD753Ai//4HZw8cR62rglwJ8POTFjOofejZSxG/FiI4xBWkkJ5DcykFczVtqBy8Glg+0HM2SPoqQYSMLaNAJ0MdgSNwJjHCYO9NoC6NG++JBMXmClgK3dtz6X1xWmUOXWR2Bt4vuyxjEGnO7FxsBc3br4mnz/P4kDYdNYutTlnbGY8ddCD1Wlh1Elw39Y67ttZx6N7RrB7FJhUjGOLxHhMJxmslICaNLy9Do37AEAnKyuAk4DBoLeV5lv59nzge7Puxj2arxG5N838YKMNYDYDDs8CPz10Cf/0uxOYtRrwRnaiHeejCrmp2p18ibDpREAubHhmIbRsuFmGKnoYS2aAU79GdOZ3cGfPoq5CAeZUShRtHeZ6m0dR3SKmjitdSyvKOLgn8v4pm2C5o/Yy9/d8dEQ5LhzXAHTxWLjegO8AUF8fg3t7nLni+rrZn7fH0fN+kwoIvtmfcv8pZtBp+iCqDI3UttHOMsylwBNf+BL2Pv4UsuFhLMRE4WZQxkrETU76fDYVFzG9MoD2QoT3jhzBhUsX4bqeNCt5bIpgW+59/D/mjCfwsznc7c3j0wfG8dBkFZVoDiqaN27wHEtiEynOpAkbxzGUY2FkYhzjoxPiDC9RfSouGfTbZSGWx1FWoKxAWYENrEAJ0DewmOVblRW42QpQvkipZBTE0NqDBRfzcx38/d/8I954/R0B6MxEJ0AXto46d4n3NtJ27SjEYQBFQzG/iakAmHWbaNz/DKxdD2DW3YKWHkaM2jKAbll0wl4fQOdx0AzO/BR0Kn/um9LlsWry37lsXbLd5fmM1OL2lRnBg/ZphhEz70HwytgxC3HA3OoUHjOHyaJmKcIkgnIdJGEHXhhg2E6xzc9w70QVT+7bikf22BhWACe1PbLMzFeXqWQemG0i2NZlsJRL3HMG1pz7fONc1GWw9yFUXx4hJ39WklNejKzzO/NfuwBmAExlwFd+cg4vv3EC83oIqE8gtX0o7aHX6cL3fYl6Wp/A9WZX7MY+n/O41D7Ies7o56clXq2RdbAluYruoR8hO/82/M4VNGzj+E4g5YpaIRnISS7SAf5/9t77WZLrvBI86bPMq3q2+7VBA93wBAmKTiApijOUOJQZakcRK41mN/aH3dg/ayM2tCPNjiSutCNKWg5FkSNxQAtQIrxr783z5dLnxvm+e6vqPXQDaAO0QSXiofrVq8zKvHnz3nu+73znTLLnPHLODDoV3FPmLNmnApTijKA3nkEfjQs50h+8MBKROCrES48eC//tprjbVrBCiazFrl2tyb6fXu8I1dzUot+N635XkO8WuqeKcNJLvJCsd+WF2KkrbJTAv/n3/wFHPv0ZcckYlhX8uCFgWUUdC5S1g8BoGtDZcfNaH28dfwdra9cQNRoS4CELiqOOBDQLMjZIYc8why0ca27hq0+v4umVNvzRJpD3RBiSQpEcS/KkQBTEUodOgL68bx8WFxdFyE48z10GCm5vBJhR3G+h08x2mbXArAVmLfAht8AMoH/IDTw7/Me7BRR4vHsBZevIc4r/AGhETQwGI6k7X5hfwX/6v/4Cf/on38L+lSPY2R5hefEAejsDhCEdeLkkK1GWpYhMl2WO2I+l5jF3Y2x5TWy092Hl019FtvIUBv4StpMQfthASFXwpA/XIzTij9bj3tqm1GAF3VbwS6naUlsvjG8HGbNTrO/1fBHEy7MavusjDgM4yODUhSw2RXCNNZu0t6LVWMlFM62GAngO7Yq4XwWUBUpySasMbkmqaIKVqMCzRxbwa0+uitjSvgjouFrLzGyritdZ+vMElY81wG6tAfRa5f4qMLebpbPq+ZsaV2Z7mSHPU3iuB/iBsiKoGM2kWuBiowD6PnCqD/zpf30DZ/vApQRSvuA3OsgK3vcaEXUJPBe5APRbvX+3fNF3ZEcbkGg0Gkh6AwXpjoewzLDijeBffQvuuZ8BF19DnG2jGQBppu0d+ywLMR7m40Yn1KcIF0M+qrkwSDKM0hI5ba5EHd9qMSgbxXMYIKrkbwLMfeN/bgIsFALTB06R/F7Vclv+a10L7rdXDVRYycJbf71b1y33ZorR8F4dU9TWTTTMKvTn1CWg44Ox3cvqGrnnIY9bGEVNfPl/+Hc48MQn0Gcv8ULG9ZAkGRpRKEHDuBFiOMgQhSGyFHj7zdO4cOGCcmJMgLEoICwoVfzPELoVRr3Lwuz57IESn3toDgvI0eTfnAyuVwt13g0C1CkQeCGGoz4Wlxdw6OEjOs6UzNzTnJHzxwyg35EBaXaQWQvMWmDWAvdQC8wA+j10M2an8uC1wHsBdF4tMyPcQj9CmuYIwxjt1gK+/90f4i/+7K+RjGrkqYvu3DKGg2Si4E71XqZs5LWS/YuiQinKwzE240V0nvoCqtVPYdg8hK2igYqZeNQoygS+x+z57QN0VnRzU4s1okytcdekZIXao8gR88Kq0s3MD9eXQh0W4K6K6vSiJo6VhbPJjIq9WhCIqjdBLYpc6o+rPIFT5Wh5Lh5aWsDR5TaePNjGEys+jnaAlahG16HiO1ff/DKeY6CWbxPrdfltXC5wm11vbxBGHeYUTDIzS9V5n6CcKVs1OBeVdnqzw2+gl9coAwebAH56Gnj+7TW8dG4dm4gwYGlC0IAfhiKGR1FBZu0KBjVuQ+TvNi/5tne3LInAj5CMBghcD77joFGO0C22UF14Cd65F+GunUCrGqAZekiESkxNAhpQFxKkYpOyblhV1yUcg7x0JJiRZiUStq3JnrPtRBiNQaCqRCBlHjkcL0AURfL8iUAcAT6DREWxq1RhWo/L2gra/n+zFPF74fO3fRPNAaz//Ef9ejvnLyUP5G84lOKkm0aJpCqQcyxuNNE8/Ag++xvfwNLRx9FjYFFEK1lnnqMZB8jzDGHkIxkVUoc+ov/5Wydx6dIlFvjIcV0+p6VjdEQYZMwQuSmy4VUcW6rxxYccfHJfhE5VoSm18CM4PoOapQQ0kTkC0NNsJAB99aEDRovEleeldDh/zAD67fSD2b6zFpi1wKwF7sUWmAH0e/GuzM7pgW8BCwwJ0CWbzlxsCURRQ9Tcz568hL/+f7+LF194BWEwhzhoS+ZZ6g5ZtyuJPaVLM3fteyHynEJCLlI/xrbfgnfwabgPfw7F4qPYcboYVIGpYa/ge+ZYonR9axlYrTVXgC7ZoTFdnVlJ9V4XvG2U6tW3PRBFdvqSJ0WFwguljtNzanhuDbfKUVIEDoUA9iIbwS9ZO56jFbroRgHakYeFuSYOdhv45CGtMT/YUSo7zYkkR8o6df7bj6V9VEhKRdJdyXRrDak25K1dP3efXhqP8/JjZXeCPwXoJWtIBfipijNfcwo/OTUqL8Y2XJwfAi+eq/EPL53Ba1cGGIZzKIJYQGcYaCa3yGnrxLr5SNkF0gdub4F+tx42AlTH0+vKmY30fTScEs18gGb/AvrHf47o6usIts+j5eZoRSHSshJav+dpBr0mg4KsktqV/k/A5YcRispFmuVIshxpwT8TlIfCPmBYihlzYWyYQBeZG14YyHNEsT/xSGf/Mee3t432VkZY0bj77fVO3fu7dd0aPbnx87s3a27HT7nuSsdAPpWixEHHiLpGFkXoh0089qtfwtHP/ipaqwexldQyurEbsZ8RoFP7I2B9eM44oI/t7RQnj5/C1atX4Yk+iIfa8VGVLlwvRMCxNh8gxBBOvo4n9tX414/FONIs0SoctAMfeTEAvAqFVN+4cHNfAntOXWJheQHLq0sSOGIJvBxfQ0+3dRtnFPfbar7ZzrMWmLXArAU+lBaYAfQPpVlnB521wAdrAQJ0UhWrspTFYhSybjEAigD/3999X7LojXgeHhpwHQIMil2xbt0sSmvCDRc1AXpRwKOqr88aSh9p9zDCY1+Ec+hTGDZWscEkNK2EPNLIK63fNZnHD3a2uz+lAF3Pw2aMCX6ttzXFkHyXtHKqpueoSe3m9aJGQFEwL8LQaSItCcwLhC5t2FRhnpZFndhDMRqg4VZo+hXmmz4OzndweHkBRw618MgSMA+gTTskgqkKiCnMTndjZpelXfRsLHk3EJops+pTAP0WVdx3V85r24yvXeT2tYaZAF2DBB4yLqkr2uOpjj5bbwvA+T7wj69ewz++cQlndhzseF14nUVU9Ok2AnJOxT6iNHCqPMtGm6jrlFDcyv38qPeRDLLvaZ8uKjQDB60yQytdR7B+Ar23X0Bj5wzi5Bqabo2Qn60hauziPc264SKTWnwC9CwrpJ1D1glXrD1PMRglKtjvaV057Qhl4/5yw7SWlyCF2XOCdI/gXRC4i4L38TqbzaTvFQL8qNvwY/99NxFcnGYzyXOJSqjtZOOwk9Bir1/kGHoBtvwAX/l3f4DVT/wKvE4XOyMN6SnBp0AU+wLQfdI3ONamDq5c3sK5M+exvbkO16kQBATQ7LO0VwtVNyHtI0QfDWzjEwc8/MaTMRbqHlq5j26jhWHWQ+2VqAKWzABeTh91B40owOLKIuYW2mOAzj5rGUi30w9mAP12Wm+276wFZi0wa4EPpwVmAP3DadfZUWct8IFaIC8LhKECdAIVAvSqcjHfXsEP/uFH+I9//C0UuYcy8yS7zoUlP0eALmCwZAbdRemG4skbOKxLdzGsHPSCBQRHvwjvyKeRLR7DRkmAQnCjlm1CyxZK8K1vE5Frk1MUxWIjZIcSadJD7JZoBTUaTgE37aMacZFKgbcWsmAOac6UUAbfofhbARqItSIf840Axx46gMPL8zi0HGFfF1iMgNgAclbj898BKcol4ZQn6saMO0ipKVnQY810DSWoxZszKUqzQgYAACAASURBVFu1b95CE9wYoBvbJgMACfHoVs7Pp8YXnedBpfYegOPXgBePr+NHr57DpTRE1VoStkPYagt4TItcygS4kCbtlZiRQJ22c6R5324G7RYu/Y7t4gRKLWbJQ9ur0c63Ee9cgHf5DYzOvIJ2so6w2BHvesXktYB0sAbfcVAkI60ddzw+Chpwcj30hxk2t7bhBYahwUy44yHjd/FjLsX5yCgxVlgGoLs+j8vMp9ZCXE/EXaC7uY+is3BbQoN3rCk/pgdSzYub3ZS1VCGgTaRoWdRwCdDzHAkDPvsO4d/+r/878vYyqqiJPiUvOKSwDxZAEFIjg2MWu2KI7e0SZ89cwtXL15AM+8Li8QOKQFL7IERRegg5ZidbCMptLDdS/MqREF866qGZbCDOIizMdTBMB6j9EnWomhYE6E5ZY6E7h6XlLoJ2qGMajyu+6rfPoJkB9JvtPbPPz1pg1gKzFvjwW2AG0D/8Np59w6wFrtsC4mtuqJW0mmJNY0CP3YoU7n145eW38V/+6rs4efwShr0MYdhUYaAiE3s1plj8okblBkho1cbfRSG4lqzhttNCceBX4Bz5NJyDz2DbayKjoBvrIgvmGj2UorR+i9u0OJPYHGk2yfolk/Lu1ymWOyEeO9DG0f3AYgC4oxrVaEfq0Uel1gwHvodG4KIReGiEQDsG5iLAr4GFNtDyaJMGmsVBcsfMLpXMtLPOmz/0kadNHUXzlCkQBARYdgGvi3hxI65JGTXXfOvs9j3a81PZc1Lcx7XuHrLaQSJK5ZqF408C4Fwf+MW5IX70xjmcWc+xXTaQhx34jTmpfWaNOYFEXtUgYd/zQ6Fz13lGTrgAdEvfv8U7eHd3MzaBDEJQ2K2NAnPpBrwrbwPnXoK7dgrtaiAigCx9MBXDqvBP2i8ZHOQXs60lHU9mgS9iiYNhht5whJ1eXwC9gBACektr9kydecnjePJc0S5La9P1uRTXhBs8HZbSrQ4Fd0pqbXacm5esK7WUhvoD7/HKTmP/zugKg3lS3kAHDKeUwJ4ENjkazS+heewJfPUP/ifEq0eQui0kWj3E6geUwkLiawqfdel+iCtXRjh+8hz6mz3UJW0gMwR0n6ho5RggL13ELE0hGC+3cWihwnOPdfD00gCtZAthFmN+bh5JPkIpAF0DqEFONlWF1eUlLK50BbxXnoNaAkt2u+URXMdEPht1ibLKVXOB7CIpS+I4dqPghx04bz44cncHndm3z1pg1gKzFrg/WmAG0O+P+zQ7ywesBayoGBXK8zyVGuOiYD26KwB9rrGIjfUBfvrjl/C97z6P9avbkvEjnZcAXSy8a/X/pjL10ItQeTXcciT128yv96oWtjvHUB9+Fu4jz2LUXELpx1IXmSY1PIJ9R1y7b20T/2GliqufOkWLmOFxjGhcidjJsdSs8fj+OTx7FHh6FdjvAU0j26auwvoji3PiIuN5TkBLINTgq9SWq9SbyL3JSbO4WApAQTVmZkh98SmeXrsS+k0vIlXJ3QrG3Y6K+3QGXQTnmI1TtKj0dmbzHQ8jAmxRKAe2S2CjB1ze2MS/nNvGjy7l+JcLfdTxAuYWVpFlJXynRtOtkCYDOH6Iwg8xqCNULoMYHrwyQZDtSPYukfaeXqzf2q28K3s51EJQIT1mGht1gvnkGsozL6M8+Qu0k6tooUBUF6iZ5aSGAcEJGQmSBvcEBDF1TkYBg1IU/mq0Wlg9eBirBw5JcKMoNdBBdCXWVPynS3/qGiwbiPwAUbOBOG4Kzdl62NMLXWjEH2C7WzXYs+81WhfvA9AJ4BkGIjCfAHmIwwTvsV87SKsCI/pKNOew3eogOviIOGIMa5YWBWJ/JiYSLIkgDZ22bHSXCGKcO7eFN98+hXyYIZBxOIVDxwYKPHohshyIKHiZbKBZbeHR1RC/9vQCDgcX0cmHcJMQ8615JHWKyitREKTXNcIqAtIKRw7ux8JyB1mdoGYavw6ETaLkjVsewWcA/QM827OPzFpg1gKzFrgbLTAD6Hej1Wff+bFsgb01kGyEIIrR7++g1YxRlrQbqwWgN4I2XKeBt944iz/5j3+Byxc2RIyo2WyKSJG18A4rrXFMSVsnu7ccCmWT9Y79KsJmuIpq9Wn4j34eSfcA8riDwqFqdoUwipER/PBEbDbc1HRKNnxqm/Y5t59VQKrgVwF6gJKq5Ea4yUEJvxjBzbYw5wzw8FKMLzx+AM8+GuNgW0XdFqBgnTBI3alVtEkzN1yAqohYzTQoAR0pzFR/p0oS/YLzHE5IgOoIK0BUzek9Rzqq0FhNTfxUreo0LVmJ5zfabgTO7DVPJNqkfUx7SEaV2VrHRVo74mueOEppP30VePvcNbx1+jx++vZFrHePImsfJAyVVqB9GJkBbj4Qmiwt2JxGG/3Sxygv5e+RWyDKeiDr4q4D9F39RvuM6hHsblfhMRAYm7e131TweA8Z0ChytKohltOrSI6/iNE7P8Vi2UfLd6QvVwUBSyngh+2c026Ovc5Q0p3KQZqzFAB4+MhRfOO3fxtf+83fFJE4Pi9St09BPlYfSD8KRBuB2ges72022ggbkfY8kxK32dz3GqzsU/JRq5fPvk9HCOtOf6NXG8DYew8ZBOT+GWNpKuqPrAZSRzUhfnkN+MXZK+hFLfSFZhQh9PhskqFTwvFrFKKX4SHwAxw/dRlvvHUSdVEjCkI4RSLCbmRhuH4kAJ3BNSRraGELTx+O8dVPrmCxOIdOOQKSAJ1WV8bj0qVIHDPZNSKKQaY5jj50EAuLHSTlaAzQ5VES/YkZQN97/yf3+/0CbOwAHBRMPf8NNQ3eey64Wwua6fKaPUOuBl/MTHonz94y5Ow17z32Xk7F3s/b8+LrneNf2Cu9uTvxfr3jvc/x/a785s5l9ulZC+xtgRlAn/WJWQvczRYQxWilYVs1d1nUOTF8r4GdjRH+7//0Lfz8J7+E7zUR+ATymvURwTApkrVKxrT2SQCHFc8VMifETjWHcv4Y8oPPoFp9CsXCYSR+C2XBml0qiNspyIBOR+3QCJOn1ZEJxlXqzNAeDTAjgBZQXOl+KtemSWSXn60yBHWKtkfv8m10ggqrS3M4eng/vv65EEcA7BuboJG+XiOiXnJNzeSahZ6UK5bsOFfSZcFsK98KhOZPNXiiPtKUBbebNau0ikVPJgNvp1M2tyzcecYOs/AUdBNJcVnwSpDEIaWVuXrWe/I79D6poBh/1by/chUEX4Lrb/4tIQU9CKS1+hSBq4DLQ+DlMwl+8vppnF7vI/OaSJmd8+aQcxE+FRBhZteVLLwuHAnSrSCfKtEzE2iZC5YRcBc6sVCK1e+eGT2WN0i7kwEhNFm2IzUSgEIo5vo34Vrw/joOMs9Hngww71dYwA7K079EcuJFtLfOoFuPEBkBPLIEyEighZ+WTuRyT7LSxSivMNdqY5QmAsb/1b/6Gn7rt34LURyrSJ+0rdJ4xe6P1Hrp35XQertzHayuriJqxOa+QgTnqA3xQbebp2bPqPF3pDSAz7F5vt/reNP3UW3EVSTTKVx4kYsUJTJ4Unpysg/802trWPNi7PBvngu38uBVLsJCbSJTYnanQjt0sbOT4a1Tp3D6/AXUBUt0GvAoZMhnuCpAJgbdFyiCGOZbaNTr+PwTbXzhsXm0h5fRrlmuEooIKPs0+yv7KPsn92UAaWVlCd1uR/q32DNSO2Tctz++AN01gHrv8/d+AF3mKmljjlNCv5qSEp3am8eX77A/0z6dNSrOH3cQZn7Q8UbmWEqQcFwz46rwwmSensDKCcNmSsxVNDQ4DgIVxWLf40uvp68xHWhlvHRvYEDPSzf593Rg1jipTIts3g5I59qDGxky0/fBBoInYjPXv0h5Rt9z0/adXM8UKN8bzJku+Rsf0+55/e/R855tsxa4Qf88efW/3t7oPmvZWQvMWuDWW2APQOfqj6DbdUN4bohRr8DLL72Jv/v293D+3BW0ml1KUgs4J1BnPTk3Ui8VEGUC0Kmgzqx2VrcwjPchWXoM7kOfRL36FHa8OaSFB/gUizM1nONMOAGfj5LUYfEP1wlEAJWAxglA14GDGXNbfz61iDFCWr5bwSlThF6FbLgtrzHrzCMPnzyyhE8tlXhmdQ6rXaBRqyJ70wHiuoLH7yLYFVQqakwC5QlPJb/OOnPxThe+s3qcG4r8jeY9O3ETnFsGAP2wZZK3dckE5ALwNRMvwRBzhwnoRGAMtdh4+SGr4oGUyTKpjdYa88wA8zMbwBsXd/D6+XWc3kxxdVhj5LZQBU2kou7MGvz7dJImQBfPe94PBehc+DG4wP4iARqnQsnae4d9ylrdVQjFfYBAh1nJDPPVDpqDC6jPvITi3KtoD6+gS1FBAn32dSc07VTBp4sBAToq0BOAGgwUiuv3+2g0GvjmN7+Jr371q0jTdNdzuder3v5xfn4e+/fvl2NYSjuBEH+fbfdTC0wvhu0zpa+7FzkkuxNA16jzGn4YYIgUGSLsAHhnE/jvb25jKyRABzKPASXAp9BbEUjwMTWxm5YPrK+neOv0Wzh36TI9BBD6DQTs7BXZOwU8Au6iROzVaOZbWI56+PwTLXzycITGcB0NMjn4HNBpQHzZOb4rxd0LPTRbMZaXl9FqNVEUpNYzsOiLm4cGn25vCXc/16C/P0C/fv9l0HMsIXpdYMVmpWKJvt6rAL0cA1RTJrYHoPP0JYZvJkT7VIhmg0xyZGntYRBM/a5z0/W5KhqIvT5Al2YzwHZvll8DCXpfpsHvrYw07wnQb3Rfp77InseNmDZ2XWHFQsfXYhcYu77DrBv2Po7vdR4zgH4rt/1js88sg/6xudWzC70XW0AnGM2WyGKLWVpJ6JLoHSCgDVlS4U/++M/xT//4Y7SaC5JFJ0AXtXI7GRC024yla8CRqFA30Hfa6DVX4R/5JPxHnkU/XEavjOBETamj1CjzhLYt5zQFuieTun4hM0c68Wv9MCcxPXcV4uKrsAFqCICujEJ7lY3ESo22RsPBNhaaHubDHI/u7+Lh5UU8vrqAZw4C+1wVhItrIOICQLJdhSiZM6gg2XJZlrJGM4Nnsqzy3YTOxt5M1h97aogJzO1GeMkFtVCaGYSYYvXbLLvB6mNXLmvJxcOWJQMhalVHoEgq+3oFrKXA2S3gtfObOHVtgDNrA1zpZ0jdCIXfALxIasu5SHQpInW/blMAvaQiumFPeLSRq3N4hnXBnE5B6zLeScmmEBwRYJdig9d2crQGl4GLb8I5/zq8tdNoltuY85SxIH2NlHTuS/ZIXcGnNRaP4PtwvUBox/x59NFHBaA/9dRT2NoiWdksBMfZRrW+s2CdonuLi4tYWloyyu6aweSxbuSBfr/ergf/vD84QBdwIAwdlWZPkCFBhDUAr18Gfn56EzthG/0QyD0GnAjQXfilBm3oU85va7jAxYtbePvUW1jb3IDnNhC6kWTmBcD4HAcr1HToqFLM1Tt4dLnG5x9r4qFujni0KRoLdGcgQCfwtkwd9v1Gu4FOty19NAwDZBl1Shz5HIOFH3eAboHzpORDNSbGOc9d4GgaOSnoZFmWBa9yY/eAqevRxnc/R++Xgf3wnjqbQec3CLvNZKf1G7UdGByV+VCYQ/pJu3Gc5hjN+VMZXDfHaWGbE+jbNhpnrc0XiICm+ZH52mT6P5wWeQ+Ku2jlmFaxc/w4+KKRthsDdBPguM5J6zpImWLaBtoXJkEd5WXwwsdLi+uU2t29HvTh3InZUe9cC8wA+p1ry9mRZi1w0y0wAeg6wKtQmmbRmZ1mLXoYzOFv//q7+PZ/+S6GgxxxxOptV5jZ1tKsJAXYTMhcZFiqW0nxI7eBba+LeuUoomOfQ7F4VH7PfVq6GSr1rjzMVPZpD8dNKWu2kHgC7PXCp+nWOiVRhb0q1fu8rnI0Al9Uk5N+D56cZwK/ytCsChzbt4hnjx3G4W6M1RZwZEUXwE1Plds1FGBJ9FqzHnFSnKap7a19ph+6TKRKcZ6+nJKTtMtgx+4swLStONn1aa5AkdksW7tKgM7zYe59SOG3UYHLgxIn1vo4u1Pi7FaOl89ew1buIQ8acKMuvEYTRVkjJW0fQEhVZ4pU3V4C7Kb73B3bYQqg5wToJptDAB3UOXxSiGWB4oo2AcsmNHhC4T5SDjLEQYkORvCvnERy8iVEV4+jMVpDXKeIfUeCMtLLPAoP6mLQZZuVhFe0FGSwpsZoNMLKygq+9rWv4Vd/9VdFqyHLsjEYn9CBdwP0drst2clOpzNuFqsVoeBntt0/LTA9Hr1XBn2ymK4pGkg2jAuMEOB8BvzL2QSvro0wjNsYBgwuKUAnS8mrCOjYH41wZQGcPn0Z75x+G8NhH2HQhOsoQOdYEQQ+aorJlQX8bBvL/hCfeaSNzxwLsOhuw092EBIkeeoiIJlxuhrQDrCu0VnoYGGxi/n5rvzODPoMoE/3yN2srQkZ2cCeMeDeC87tfMWypqlSlj0Z0fF0ct3j8BiGNnUXHhKdy3QFQKCtv9nt+gB9mq2lIrMK0m9kJ7mrpaea0AJaS6ifzopPT8HTAF2mgj1D6vsHQG6zYc19ux5At2uW6VZ7z6lY1iuTsUOnNp3LpSeYnafnc8dcsJ0H7WdtQInx+RlAv817/ADvPgPoD/DNnV3avd8CksUdz1LWNEvrnSkW59IPO2jj7Jkr+Mtv/S3++cWX0Wx0EfgtZEmKhqeTKynE/GF1LTfNXtYoqfgeNUDn8V64iPCRzyB45DPotQ9iqwxRC5Vd66z2brsmWgOubFRcP2sV0k0dsl0emLppTkJCnywrUeDmQjVyfQSeg7JQZ3AKKfFvFZXsUSJ2a0RegcPLXTz96EE8sh9YagH7G0DHUWE5ep9L9J6ieb7+22ZERZiJS25T109f63F4fJxNUB9x2djGxgJN7NpYT2/q15l94ORJorStUlRPc31vOwUyFzi3Bpy4eA0nL23g7UubWM8cpGEH66MaYXcFtR+jog2epBE0eyuFBOJjfp8DdNNmmUsFf7W68upSaehVLS4DUpJhBAQ1qMEihRJePUQ3SNFO1lCdfQ3ZyVfQ2r6EuUp9pBkEyZnNJjXedEZP4kkOnFJ9orlAIuAnnf3pp5/G7//+7+Phhx/GYDAYZ8BtxtwCbqk9ZhbSdbGwsCDZc7ojTFPgZyD93h875QynV9RTTKDJottAFpMcnHzcLIvrGhktxlwfPbh4e0ez56dGHpK4icynFaUJeDKgVxm2kBG1HPWBEydO4tz5k8KooRUm+7sjmXZHvNXp++gx2z1ax+F4iC8/tYRnD9eI8zX42Uh4J74fCEAX68tSaezsg/NL81heWTT09kIAOpkd8rlZBl3G65vfJpBot8OHZponmwX57DVT7IwpYUxHtDdu5Rxu/qz37jGewqiXIpovWoM+ThILIDblYOP53T4P+srrnwaUe4H6LrA5dQIcjvnZjC4c5th8T9Q+bPx+6tm83vpiGtTecmt8ABr7jY6tp2eZBfope/8n12Ro6+PsuPYFnY5Uq2c6SPHua9obOLFnY5hh92t52y3fsNmON9MCM4B+M601++ysBe5wCyhA57Sm2R9r+yWZWinh9RAGLVF0/6v/5+/wl3/xN/DcJjpzi1LXSKovM9o5adYUGaKtDz3BZbIsUBYjBI1I6p23qgaKlcfReuI5JPuewFoVo3YbBlgpMBUKskzaeyZu1vqyltKI0pDeLvlyU5MuIGiKQkcGAI8VkJpMgM7rI5e8kipLoYyL0nmaIYx8eI4r9nF5NhJhuciv0Y4cdMMaS00Pjyw28ejKAo4t+zg0ByyECtRpr8Zj0XJMQxNWDV5fKSpngZmw781nqPbN1YQAfaljNwJzBpTzbrCOnECc/yYop9hbLwGGBXBtY4DTlzbxzqUBNpMaO6McaeVhp6A4X4TG/ApKL8Igo0+9izQvZOEd+oFkzqV+VITp7+/4OXsEFzUZgy4C0Eux+fMrAnBS0Uk1oIAfhfDYh9jm2rpR3cMStuFcO4789Ovwr55EJ9kQ0SxZLEngyRWAXtO7WkS3NJMOUxpQmVp0Zsy/8IUv4Dd/8zfR7Xaxs7MjNeQiuGXAjhzTBEgIcvh3Zs9Zgz5NZ7dlDNNZ9zv82M8Od6dawD7Q44W6fZ72ZFbN5yZAgf1WHR5otVa5ITYAvHS1xk/PXMU1p41h2JASjGnKtGVxUA6RX7l2bYhTp87g2tpFhjBNP6IuB0sy+JyT3loiqnOEyTUcm8vw608v4rGlBFG+DidnjXoN34vEkYDZXFGJp32b72BhaQmLS/OI48gwQkzQk77uDJB+zGvQbwjQPwhoFgaQalkYeDsGabspz9O1ZLtZY/cyQLeAcwzkDSDVR+/dQYXrZY8trt8LumXF4lQC0Dk+2236c3v3nX7k71jmXJ57S82/uUHFXu809Z/v7e5TBoxL9lzVVuTcpU5fnWt2MTDGpzA1r1+nTt0GfGYicTd3zz5un54B9I/bHZ9d7z3VApwMZJHFDLMsuBS4ah0iAXCIwG+iFXXx4x/9An/xZ3+DSxfXEIUdhK4PJ08mAJ2+zZUHp/Ylos7Fp+MWqOoMjutjUMfoRfukDh3HPo2deBmp0xVAWVCszijbciJiBpSAyE6ypNDT03svQFdqnYkGmw/vipYzm06AVLsKTKmQXqrNlePyGlk7nAu5X0SRHFeEvlijPOptw68TRE6OhQBYafnY3/QFsC81Isw1Pexb7SCOfLRi2hgBsad176TE88dq0Ws+a7LZnAgz4ixDtXR1myHvZ8BOBmz2gUFFCjtweTvD+k6C7aTAem+ASxtD9CkaFTRkYU7VcAYxmM3lwrwoCjiiNu8Z9XcfURTJv9Uqj9P9bfjQ3wM9mRQ+3u+c1yISAGRVUMSt1P4j2XMClUgWPlonWSBAgVa5hfnBWYzOvoT8/HG0k3V0iz4a1WhMetDj2kIOVR+ehGF4T5k9H0nN+de//nUcPXpU/mxB+V6AzvfFXzoMpZ+RFt9qtZTVYPQKZvXn90DH+qCn8C6APoYKBmztPtA4u2hE2BihyxhMdH1cqYEXLhT46Zkr6DUXkVLrw2YHpbRHgZyUcLC8qPZw+twazp+7iN7WNQT0JxfxSnqfc18fwyxH6EJcLFr5Gp5eqvDFR+dwpLmFsNhBVVDl3RVdEQL0qnQFoPPfDFzOLy5ifqED3/dkzBBo5XoSvJVSphlAf8+e8t5AkLOZCllqFlyFUUUbRGz4ppDnrgDQvRFU1b6pDDopwdhVqmX64liobQ8gH9upTjLgtiGvVys+pm+bD9nfxaVjKvB9PQr79bLq71Ex/kGffH0W9qw9LJvhRhn76wUJ9Fym22vyb37e0trVxcYmLiwlh2o5k/lp18lTo8e+YdxM9moc7L5nN3Xpsw9/DFpgBtA/Bjd5don3bgtMA3QBFcwUGmX3kpzo2oXvx2iGc7hyeQvf/c4P8fwPX0C/lyIOWyKmxkkyYykdCMx9EDQRpHPaCUJgONpB5AcovAY2qibKfccQP/lZJIvHsOMsitVX4ZDKqROTiHCJyJexOhMYtBuga517LfXAMomJeJy2MxeyEzoxBKjyOghOXQGuFQIvpMmV/lcWiOOGLFSTAY2OKsluMpsu51Cl8MsMQZmiTgZwsiHaoY9uO0BnnkA9wkKng247RjsO0fRdqXVv+D5i3xXxN2bYJfhhugIT11xYsB68qHLkWY2srCTJT9uujd5IfraTGle2h1gbFBgWLvq5ixwB/GYLbjyH0qU1kiegnJT1KPBQl4UwIRh4aMYxyjwT2y5eH6nUrI3m70EYanb43u2e73NmsvTSGnMmtYVVoQBdFr6CVkh991EikCANAzoUxaL13kK5jrmNt7H11s+QXbuAeTfBHFL4+YC9TXZnVr40Svd71e5dZhk9B5ubm1J7/gd/8AfSb7a3t6Wd5eunBQV4PFPbS3DOrDsBOv89DcrZXyWbOdvu/RZ4D4B+o4ygZVFo4JIWa6qRcKkEfnK+wM/OXkHWWUFKVXXD+RXdTIdiWrpADwvW1fh45+RFXLp4BaP+NsJAbR+r2oNHfQ/HR284Qitw0A0ydKoNfGqlxnOPNLHirSPGEHlGHQX/XQCd/ThuhOguLKA7Pydzgg3qyXNBVhLdJO6ATML9rOIuNGMjPjZ5tRTkPd33XXRozYjqQDEB6GPFdjOhTWjflrs9RXe/ixXEewG6zt0WUN7YHszSsznPqojcjQMO1+te01lyBgak+aYU26dp8teju9/JQWUXQN8lwHa9soPd1ykijkbXRGrl7drAlLnprwrfbSmE/b7dgZ+Jy8tkH7sWkhXRVAnhu8/hTrbH7FgPVgvMAPqDdT9nV3OftYCNsWodNFcaJhvNjLooT7uIwob4ljNr/vqrp/Cnf/ItXLmwgbogIIxR1gUqr5YFXFiHiPwIRVbBC3zkyJFlCeYaMYZpjSzqYNufw1V/Do/82r/FdnwE63ULiNpwohhZUaEoUgFR4jdtpq1CbK4mFHfWGUvCVGY29ZSVCU5mLr0Gu4AYT1p2EWQmPn5KgwK66OXRqSirAnfq822VV8b+rpxQp7y264zZ1kLq2Ok5TOU8Zt/JB6jrHHHoI4gjxI0WvDAQWzMKj1E8j8GCfLuPfJQKaJav8wyjgWwBZqpYO06VcDdE6bFmP0ThUhDNtMUUANQlgalZkwD7RN1VqLGmb+qixWgHTFm43Wddd5xxmtAlGZhh2ytAL1k/7rAPMgsewXdduMkALRToEBZdeQfeuReRX34bbjZAOwTCcoioztBwC+TJCEEYI824kAxE/Z7gOW5GyNKBlAmwhOGxx57A7/7u7+Lxxx8f30fpf0a5nYEvS1vn+3xOSGs/cuSI9kSel4AdvUPTKu82q37/3ZuPyRlbgDCme9uFti6l84L0cQd5WiIIaGUGlFUJ3/VQlImIs6XGgeGNNeDnV/p4a2uIdG4eOe37RNEfsp/0DQ8o8hwdB+b/4wAAIABJREFUL8CgX+CXr72Da1fXQQ8DEcN0XPhhjH5awg9icdpoBjWy9VN4dLHCbz27iqPtBO3sImInRV6RleSg2ZhTajspsyaQdPDQqlDcGbTNsnRs+8dnIAwj+fydCO/dzwA9z3lfAwQcq015FoMoVV7IWBBFobLRaNdonFKkhp8B5bpGmVOgT51BSAZTbRJXxPr4ntwTMyeIk0iZC9ONATz+ZAw+36Xt+gDdZH95zaJtEMqYKWNgXoCiiHEYScA+yTPUYY280PfZjrbUZ6zpwvIPMqTyfMzssGMi+7qXA3VRyhwrx3EdYSdZi8vp8ZPna1Xl+crtejZtN9OcFobvrfS2wVxhqRnWlCQ/zCwsyZBKZEul5E6eOagYrPAG6UIj8wHnhqkzGmvIOHCl/p6sR/Yldf4QRxsRpNXSKrYnExI8FtuFmyQsaBgbBJIcuDf4GDfT6rPPflQtMAPoH1VLz75n1gLXaYFpgRX+WejtnCpkIrCZaAe+1xSq+4VzG/j+PzyPH//TCxj0M8zNLSgooRUQ55VM6eNu7SNnoXXoIyfgDnxkVCMPWxi6IdbcGAuf+CLSlV/BaO4Qhk6EUeWjZsqdZPcyERoyM56c1jQLShVu0pQpRZcrXdmI5IzrNMc1YZPIvFVR1xWuyVQYWpmI2Ji6ZBG2IzXaWJfw41JhJm3CBTdrNC1pXWmIFF8i35MgXaLcUrjP31UsjhlWx/ckWFF7SlIruBDjRErQnBSoc13ASNWqWYhblVUCeqVu029bAbuWAuj7YhfGOvz3qHm0AQVejwYilKUg4n73OUCvyOGoHQ2siERhrtfmFpL9LrxA2Bk5Fa1Ro5EP0a1TNEebqM6/huD8K6g3z8JxK8SRA4fZ8ypB0ymALEUzaiEhQK99OEGMUZ7RaU+1FUIPGxt9fOMbv43f+Z3fkQUQFz/MiCdJMgbd4wWaqUfnfaBt1YEDB8ZicbsWklNBl5mS+z0+bO/JoGupCv+vDzJBV1HUAhjIZiExgtln0tEZ2OTiOkWAHoBfXgZ+caWPU6McZbuLDA5srTkBOtk1BBYU3mw6Iba3+njj7TNYW9uQshpaqYm+RhxhkFTwgxBVWaLllXB7Z/DEEvC1Ty7hSHOEVnYNEYOnfGpqD81GW8p/LCOF4z8BenexK310L0APeGzRr7h9/s39DNBD35dn3oJQ3k+CIoJnz3MngVfaexqtF7ab3YdjBoG4S7EviS0r2OJ73HgcEe1j+ZVHZoSKuhKw8ofBmLu52ez3ONNtqeumX5RlrWVVBNGuJ8B8sNNDleUiQDhIk0kGnYw4G/Bi8MKUWhDIt9ptZSf1dkT0hQwl6sd4hVqI+QEtADMULP+g9kdVIyQLzpRlCACW+Y5BeX3lFnK6vo0uPAHo9l8mQGFuyjSDymXAnOKgLF8wDiNkvIglrPkbVztWQFSfCw3kWGcFa/tp+5IbaImfMPKkrJDaJiECTwM86iSilrOyvjOMQ5lvGOzjvnezA82++55ugRlAv6dvz+zkHvgWmFKEHQN0TgoC0pXGKJnxoAXPjZEmNU6dvIhv/fm3cfydc+i0V5AkGTynRBi4KDlpVg4iAvGUCu4xCgp2kSrM43o+Mtajw0W+8DC8R78C79Anse00sDYC3EZblYfTIXxXxeKkatgJBKTLOUqNMYEY14fRBJwaFeWxDduuTLreSRvZVkDvwK3sMTm7KahWSpipbTPCcwrOObn6IpwntcjM2tP7SIRbmH2qJaAgGVwDGMe1cnaitXlsRrxFa4wLM52UKTYn0XRes0iuM2BixKZk4aPBhVoWb6pYXrmpRNEJT7lZq7G9IjzvEtkZUwP30uPupx5PSD4B6CIKx0wV28OpkDsucs9D7QdIixxxXWChHqGdbMJbP4vyzGtoXDsBZ7gBNwoQRFxQ78AtUzQdljQUiL0YZSEyWxIcSVjqEPGZ6MFn+YLfwH/4o/8Fzz33HDY2KPMFoa5TJI4LU7knUyJxkoGPY6G2U8HdZs5nQPx+6neTcxULs6kUFxfYAlupfSAZVWBreyAlJd25tgR1OK6GnnhcqAOAE+JKBbxwpsLL6z1coasFbfooaFm5cgwC9FwsG8nlreAVwOXLazh97hJ2NnvwmWkzwUQGA4dZCdf3UOcZ2k6KueIqnll18cXH2zgQj9DINiUAmnMcqlwB6BoXUoBBYLi6uop2ty2/F0Uu/Z1/13IM9Uv/WAN0U27AEimBRhxr6gppmqn+h+MhjGMF1kYHhICV7SZZ98CT4LXMSsx4GtFQBWUTcreCs9zoVDhybwLfl36XEIB+EEG6D+nxmk7uajBbS7eogSKUfwqxFgUCsgDKCkWSYr7RRuwHUhrkBRQnDIX5wSy6BN3JKKqBrGQbqhMB/z3MU7gMfjQigf9ZmSFhGRr1VzjWch6lbg7nyJw6Iy4Co7JvPdkJzOXHBMKp5UC9nFvdJpokegQ7/47XGTL2U8tHZO3GTD1Zi9C2kDO+68rcL+sOU3InQLwqTJ/SyVrmCnhmznCFLZCynM0wsCR7TsaB7MrSvVICIrqfZs4lueHpMXSs0vFqts1a4HotMAPos34xa4G72AKkXclCawwA9WTEs1uodKRIMTssZjyIwjaG/RI/+P7z+M7f/TekCet6Sd0uhMpZMZte1YjCJnKCTDcUOrZEgacncAdYq5oIHvs1hEc/i6y9ivUiRBa0UAcUn2MdNYW+VEDFAnSTg0ZYpcaznU7ktl5X1doVfE/C4jbKL2sesWCbNDgXRhOv2d30eEuDk0nXUg9NzRgXziJORps50ls58Rm7GSGfc1I2tHmCbZ1wCcRJb1T6Go+f+i4qV38nOOe+kk0XmXcmC7hw4TnqPbK+prKQdmsUHlX032uKnSyhFKRfX6znLnbBW/5q9itVsNUFHcG5lj5ogMUCdPEqL3K0nRyL1Q68tdOoLryJ8sJb6AzWERQj1HEA12edLVX8R2i61MetUY3Yr6kAH0oWnhmauMlszY4svL7yla/jN37j66LGvrW1Na4dZ8aU2bFp1XabBaHKOwE6gfw0tf2WG2K2411rgWmAPgbnJpDGk8rzGlevXpU+urS0IEwiDjiBy6BPqR7o8HE6BX5yOsMbWwP0gghOHCPlOFDQYUKZNTkV17k/F9ujAieOn8La2hb6vQECJ5LxQ2wrfRdJUSo1Nh2hXQ9xKN7Bpx+K8OwhH0v+AEHWE4OmivoNNdCIWyr+xjil4wgLZN++fYhbtP/jmKRAgOOXBpzsOHIb6Udz1+7bDLpQ2ZVybl0ZeC0sXyJQql06gxRKvabwKYGo0ZYgeKJriOczS6p6GbtKXCRAq6UvNiMvIH7Ko15mOZNpvxsPgISLp26/pY8LGOYobAUOCRrzDLHjoUFXlYz+oAUafgy3VPaAzE2cH0XEU//NZ4MBDjoZJEUubDwGUjd2tpGUOborC0jdElmVIadValVpiYdLe1gGywE3V6FZObzJoFuAzu+iDedtAXS5CZM5dQLQ7R1huYJZVzCYx3OS342HgxtIyRt1Y1DlsubxKTTracCefUTsYAm+ycAi468kC6dGUVbwolhBtiHvcZmgGXhm0LX8T36XNZi6Lihbq5LEyd3sP3ejz86+8+ZaYAbQb669Zp+etcCdawERUzNCVlPU7TFAr0t4PrM3HtKMCr4uGnEXWepgfW0H/+f/8ad45/XziAPNsoxpWsbCi5MEVYFd1lCLDRrp3QTeNQKvxrUEKPZ/Au7hZxAe/gSS1n5slg2kjq82aIaORQDOekyKdRGoesgMQOfSiNF0a3A2UX3XRpoIx+lvutmFg0T4rb+oiNsoENcJfeLNLvB3DIInVifcPxP6u+4hVHJDYdNJeOKRrhR2BeLyI4GHWny2rVDfdO0x17+TrKrWq0lNs13UEq+zRlH2l7y6UuqNqr3Ni08WUPqJsQDRnoXFnetUH92RFKBPRJp47Z4JlvAsSHEXRWRmGMoE836GucEl5GdeRnXxVXgbF9BhNrLKpfyAq8SyyuCQDeI68B0Ho/4Qod8QF4KaYnxZJrV/nl8JyP6jf/8/49ixx1Q539T8jUYjyZJbaru0uqlF5Ct9z/nDxfqsxvyj6y8fxjfZRa/0N1M2osFMdWfY2uphc2NbMnz7lhdFxNEm3EsUMmoM4OHVHeBnZwc40U9RNlvk7ErW0K3Uqk8zYDnimL8DO9spXnvtLaELZwnzcKHUMpONU7HmXZ6FAm5GOvsGntpf4bOPNPHYQoF23YOfZxJUlIxnBcRRU7zQWa/K8b7T6Uj/9kICcmUW6djFLDHHIjs+fbwBusM5VNxAmOVWoM0sLxuIJQyaqTTZT9KrqT9ibOwsUGLww44RBKs6/xJUeahyBepiXyrZUzKGlMXAnyDUzOzd2IRPYTXujLCZzVRbbRthC3g+Ir7WDiIGqwcJwspBq9EGtjMgKSB1X1xscOIz7DF5UBidIqDna+QjY7114KEKXAzqAnnsIPFK6e8S6CYzRcZu0tNqeKXmsieq76ZM5EOpQbfzq9W/0TWFrIuY8CAjgMZovBbO/nz4fPN8k/3lFPCqFCgS1MUIVcnQHYP6tIvVsgk+o6JNwGBN7WLEun6xF/WkDE4V3WXRhtoJUJQUn9USCZe1Wda5xZRR3Q69/270udl3frQtMAPoH217z75t1gKTFpgC6LX4OrPi0YBd0rcZ2XcoCBQg5YKOlDG/hdGwQLezjP/8p3+F53/wApIBJx4O/g4ck+FJsxFiL2DKEZ4bSDZTRNnqEr6To+lU2MmBneYq0sVHEB39LNzVJ7FJ/9/aWIOZjC+p7bRiEyDuEITmiGiFhVoy65ZONskua531eOnISd28I9n8qVmJdHQF0qYm3IrOGYAuxzDUeTmiqMerqqqKzpiacNOqFlRPMkwmACLBBqWyC2OhVLstZlnkPVkoaz2YZKqMMBCzV2bFNqbI6TnoYoBVp1bpVSPtWhZgAw+7uruAWRPtv4u0yDv1CNoyhYmOAnuC8Xc3X0LLKTJzozJFp96Bd/VNpKdeRLT5DqLhFlpuIJlHLpKlv1PIh03KulDXR5Zq/6CuAunJvV4PeZ5idXUfvvzlL+NLX/o1EXzr9/tjOiLBOrPkBOrWPs32C2YmCc4JgGyw5k61x+w4H30L6BgpkpCm9lwKXWTsyYsKV66uS/BmvtMVNfTQM0+rgGM+7x7W4eCFyzV+ebmPc2kFt90WVg4xCxkihGbcqrJAM6IWB3B1fYBXfvmK1PJWFOSsY1Fjl5pSjiUSb8oR5QNEyRV8/pEIzz3Wwf5wR+zV3IKYR4N6HHdYkkTGRy6iZZ4wQpjxJ9ghhZtaGip6qAygQjL0Qqq/7Ua/nzPoEsolFqR1ZZlJeY0bMLpaoChJX6dYKnEYx/gKw1EPO4MdKRtjO7LNrYCk74UIPVKSCcRCBC5p26HczKr0hZfNeZog3fdiyRTnxeiuAfQJHN2dRbbzFTPTTT9Ett1HswLmGPwe5rImwLUtXHnnJKqtAbKdPtJRAp/lFkWBtD8UIUR5rnwX7cV5NBa7aC8vYP7gKrCyCDRjqh+iDGrk7RiF5yALHPSqDL0sEVo825dtZIXgLFC3iu+33XENHJZn07Dz7DF1nlXWnGdtbEUcknOJAehlhjIfgU9t5AOhW4n+SZ32kA02UaR9VHliwL0+pwT1ZNSJKJzjoDk3Dz9siAhtwICH10RB/R9QXDYS95K0cpCRL+MyfE1wr8F90ccRUds70RKzYzyILTAD6A/iXZ1d0/3RAgI8VRAOpKlPAXQBPQ5BCydKXchxcaZ16CUWF/bjlV++hR9+5yf4l39+HWXhwgkbEuEmDTNN+og8V0RYQKVginVJvRMjxTniPEHtBtjwm+i3DiLf96Rk0uvFoxi6MXICWleV20snRObQ41ut21h/HlUDMV9jZt3SylwJMug2DdYVwOmEKT7qNuzPpbQIq1xnHwvwJuo3elypN9c4NV+tmI9MnDJR6w4SNJCJmEEJDSFYKqP8XdqcsW4F7WIQJoJ4DIT7su9EYMaosTM4wSy8YH1rI+ZPWajs7nbvnnen6Pym3OBOLLDvVme3TAjW8kubmuAJ743c19qFSz2EukKjShH0LiI9/XPg8stYzi8iyvrw0BDw7VQJeYMCzqmTIAscsfbTe0gROtKSB/2+1I9+4plP4fd+7/ewMN+Rhc60BRUXUvyMiDuZrLoF6gTzBOi2Pl361J3wqrpbN+Fj/r1S3qKeDQLQGcTks0zK7SjJcO3qhtxrigJGoeZH1QKxgMt+AwcXcxfPnxvg9e0Ca6UHp9WWhbtkuyrWpzKIRHG4EiHZTEWJy+s7eOWlVxFxgZ0zwxrB8ViGwbx8CSf0hDXSqhKE/Qv49ae6+OLjc2jXa3DTnbG9E0E665sJ0HmeBOjM1O3fv18AOq/D1p9PA3TS7fm5cQDxNvrBfQvQDWtCJ4YSlZPB9am6zp8MtZtifeM8Ll47g0uXT2OYbsOlYJ/HsVsDfwXBN+umxc40lHvtugEivy2uKUcOHkUzmkersYzIn5P7XOakxRN4UnnAssdu4wbc4q4aoNbBVy3DSBnXOT/Ma8QFEA1oIhgCWwPg7CWkrx7HG8//DFunLmCpFQkQJQhlNCqi3R/nZ6tw7nkYlTkQBRjVBfxuC/FiF/0yw9KhVTz+ta8BR48CiwtAKwA6MXp+hY06Rd2OJdOeM2ttzs0C9els+u2CdU07qNL8ZCVhtW5Ell/vEOdrSU6wbM1BXeSo020cnCtRDq6iv72G0c41lMNNOGkfTt6DW47gU4SWrjCSG9AZnUwuUfl3+bzzDwGcoAE3asOLFuA2FuC3VuC2FpA7LVRhB2XQRloHGJWUUWXdewCHgoOUibRJgFvsB7PdHtwWmAH0B/fezq7sXm8Bo3iuYFEzsZIhEbV0IhyCci40h+N6Wk8odj6iqIkqcfD8f3sBf/nn30Z/UCGMO+jnBaJGLB7ioUNwVItgCWi9xonAI2jK4aWpLAh7NTCMF7HZWIVz6BnMPfoZjKJ5bCeVWK8xGswseeYyg06SOKPMtHPTDHrusi5LKaUTgD5VZG7ugZ2UxddavL9V5M0ngJLr133GmXezw16QOwHouijhpGkp8Vygj8XarD+uqr8YsD2hIqpwSw2H2SlhF9QoyDUlQpQsO0WhtLZRAKIBcvb7bdeS2nTNrdsrFZBvs8ryvogZaYBCaPyapzdiePdQ+Jx9bldmf3Ifed4Tv1xzzSbQYusLp/10dbFYIaAlFUq00i3gyknsHP8J/O1TWI0G8LIByjJA6LN+t0BdUuyQmgA+korlA8w4qKATaBWUZ6KgvW/fKj77uS/gm9/8pvTHfn9nXEtua0yHw6HU8VpPc6tIbMXh1GrJZiXf3V/v9aFjdn7aAkJP5hhkcslcjvPfSVFg0B9ie3NH2BLLSx15n2MGFdfzPIMXhBgAODMEfni+h+ODEr06gNtooUwTeLTRqhwRe+M+tORiQG8wynB5rY9XX30NbSnfYFaNAD2QetyCVNkwgFemaCNBuHMWX3umiy89sYAovwxn1IMjmXlH6NkE6GHQlP6aZRSDC3Hw4EEsLHSRV2oXFoa+UW3XmmgKofG5uP8Buh03db4bb+NxyI6XkzKnaWaW4+ao3BxewLE/xVbvKi5cOonzl09gp38NVT0SoO75BYJIRT2rOpXgN6nwDmKwvJo2bKLTQrfOykHottEIOkiGJeJoDoudFexbfgjLiw+jTfCFFuoiglcGZu428PBdzKip8zcXN+3cslfkzV7/VKuMhd9kHuIUZT4kQWUzdPE9Cq41c6CTVghGNZBWwPEzWP/nV3HuxZfQP3EB0dYQS26EZu2iGDHYSfBJUVXVXSElfTynOrS3dEEd10T0XoAi9MB4FJkiA2p87D+C+Scew75nn8DS558FHton1m39ho/NKkUdhjLfy9wuQF2Dt/Lsigf7bg/1ybz63iPceLaVpQMZayyn0wPrXKwNI04vsmYhEE4ROTT9zFHSpnN4Fdm1N+EmayhGO+IgElQ5Aof57lSYgizn4zMvqwAKDFayAtDv4LhDRwDJqIconAi520LpN+E25oF4Hp2VhxEvHACaB5CVMbaLAIlHxkFTQkR0L7HJBnvmqhW0u2fIcsiIImp6Qq7urrI3ZnPQh98CM4D+4bfx7BtmLXDjFtij4r5bRExp2FzEjQVsDL2KizMu6q5cXMN/+/5P8aN/+gU2t0YI/Tk4pH1TFMfjhMi8eSFZZMkKS46J2R2t02MAIHEDbLlzGM2twj/0SURHnkba2ofNMkQRtJFRWMbUdXol1dspBqa+siUFwOiHyuy5UY61E6/WhXNC5gQpFXNiuUUV+VTqwIBGmYuw2Hhi/gCkzWk4NU0PmxLeHZ/L7oa/Xk77/T7x7lv3fnBu97fYkMONXu/uw2Gp+BNPXV0YuJUJGFmVfbm3LAnQ+165WhdrgS/7mzAQqC5tAiJxnWGpSjE32oB34S1kZ16Fu30WbYwQcGFdJPBMX5Vlj9EP0ECLaieQnsxAktB681R+//Vf/3X84R/+kYBvgpuJiq5SXS3zwdrk2Baem5sTZWxbn/5RtLytcdfs5/v1nI/ijO6x73h3BE5O8AZvT/7AhTkDjiwFkkyo1niydw7ET9zDiROnsDzfxeJCFzGzeTV9yj0ZyURl2QuwXgNv7QB//84lXKtD+O0uRkmBiCUWvocBQRu9nUmjzgvMhSE21nt44eW3kVDAsEwR8BkpKOZWo/ITQUqSzc9TdN0cD7dTfOWJJh7ppIjTdTSYt5fAIs+JmV/WoLfH6tBKb18ylHaFHJNtEgjU924/wHf3MuguKrpyiIgW3R+olG7qyI19J7OVyrzKpTxa/m3LkZwh/HgbabmOK+sXcebs21jbvIjSodo4635JYyf7Sa0wLZiv+T1QTZe64HzJjCYz7plaerLenAGXKpDEa+j5EhisqwBz7VUsdI5i39JTWF16HEE9J58jLb7MSFfmtdDLDybgQgu4DD5LI0p1tyD9m4wfZqxdemRXtdr3Ca40tmUG1fazDM3FLoZljjLL0REXE9VDoV4B710zipHkCTq1i+4gg7OVAa+ewD//8X9GduEqgkGCKCkwVzkC4CkQJ5ll8WUlYK3gSqBcg6pKRVfAK6JoToXC85A7LGnj2MzNQeH6GDohenQtWGii/eSjOPKlz2HxM58CDq8A3Tb6kYueWwq4Z7kGWX3inJCa8gNjM8rL1WCD9m8biLBjJlcx+q2qxC4/ZD841BHh+4mwDRkf4Vonr2iz50vQwS9StN0MnWAEJ7mK4foJbF09g2J4BUG9jaAeISpzBLR4FZVGLX8Rj3OWbKEC3dQcWeNw9GDwWAPvnqOivKgbJpkRiXVq7nJtxBp0F26whOb8UbRXngYWHkEvmMcWbW3dEI7XlPvqlYXqrnh0dQDYOizzIttQBHBlzWXSD8IWJLvMAvS7o4Fwj80kD+TpzAD6A3lbZxf1ILaAULHF+1aF45hpIbX99deO42/+6u/xztvnEHkL8NxIKeaihJbI4qTkAkeETDhTBqi5qKRXKTJUnod+HaIfzQMrx+AfeQbl8uPYiRbQdxpCzeKiSHL7XLGIdyhr/xjB361uLr7mDDYzu0q6PalxFXSCY9ReALqLxKjpRhVt4W5/kfkg3u+P4ppsLb9+l1XgJ8uCgoDUBTAK/aY/1Sy7IJ3U2NvJksoo1VI4hws4KYNwK7TrBK3BOuJrJ+FfeBPB2llE6QZ8UiAFWGn9nQWvdjFm+7i1GCRAZz05t0OHDuHrX/86vvSlL8l7VvDJtpUF57a+XO2WnDHNmVRnC9w/CsA8LTwoay4jUjh9nh/Ffb5nv+N2ATqVmQNf6joTCWZ6SACsb+yg39vGYmcOC3NzCH0XRa0MDVE9oAqz5+F8AfxyHfjxuTVsOAH8xhzyvJRspOMHGLKfeq4EO6ssRdsJcOXyBl549YQIcPpFgoBCclVDsvlVMITja9mSkyfoIsHjy8CXHw9xuJUiTrYQEzBS0MzjObFQiK4bLWMH5kv9OfvpJDt+HYBOxtWUcObt3N+7CdBt4FeAkAT9jACeZCpVH4RTFsUjk3woGccwVvZLVm3i3OWf48rmO1jbvIy8GsENCeUycYMoqwJRQCeHUkucXAJk1XWRYKNEdtoSsq49HrsQgCdMsaohFqBSaUYBtHIo2VPPn4eHBcThISx2juLh/Z/A0twBFAWV0j0szC3TnQv9LTJ4WkYDAyL2R12YksHqKBQVcColcF6kJagQ7qk3IIKjgF+qB3cVBkiqAikqseyKklJAvZToMFg/TCVoVPeHmGNt+ckLOPntv8foF2+gvTlAub6FMMsQ0SnA8RHxWstCYCdRrvqBq7gpATrnYg0jap8TGr3YkSqAHquUy5jPcrUQSRTgQpVhO/LReOgwuk8cw6HPfRrRc59B2Q6QLrSwhhQp9R98XcM0mpE8iwy68jZMA3TJeotorPZqpfJrxl3/Vkn7qHgfK8gZ3Mng0hGHQQVJStBZpMKcHwLDdQTDa3BHV1D3zyDbOoMyuQq3Hkig2K8zRLQuZMBPMtVaOsA1DAPSDFYoQJ+4lpQSOKJ9rQXoDNARuPsoeQ5eBtrNsiQxzwOUWEHYfQTO0qMo5w8h6SyhaCxhkMWyHuN3U8OGpXp0K6m9UMYHFablvcl2AXRreWvn7dt5/mf73rstMAPo9+69mZ3ZrAV2tYCl5FpfZ0btG2ELg36G73/vx/jO3/0A/e1SlN5VO4kDvi5IrECahJsJumrro0vM7oofb68KkLSW4R16Et6hTyFfOIJtl/nOaOwVLvIqjLKbDBNp82JnJpMppxid2DQBoPR1RuVD7sP5T6xWXGSME8jiRy26ZttdbAFLDTQLIAGSU4r61h6OmRRZ2EpmRRdwAQUI6fnsqkJtXpESWKDtFWgW23CunEB1/i04l06iU2yjwwVNORSFZREcGwagAAAgAElEQVS+YmmgKROwwHlS+w8p7eD7FIdrtVr4yle+Ihl01pIPBoNdKuzTWWoLvkkPZjCLnuekt5NGbAMAHwVAf6+7ere//y72uMlXTz/7UwSD982gS/ejMFiCgDRa+BhkBfzQB9m9J0+fRGeujcVOC62QsERt1Zg/J+yiZVbmAO8kwM/Oj/Dq9gA92k4FTVkkO2kBNyBAZ1pRLZeQ5QiKGmfPXMK/vHkKgd9AQAYHhcOqhhwfHoXK1DM7KAboYIDPPtzCF475WPF3EKd9ybqzBp7lGISOHEPJhhJWVBhJ9pz9mwBdn4UHFaAb2jrLZ9jmtryL2Vta4FWZCEMmWYKCgZCGj0bbwyjbwomTr+PE6ZdQ+lclgy5gKeJeKbJ8BJfjTzNGljJcM7WZyYaq2qLiTfE3jmVeJhl6rUDi/VSBOOE9ifp3Co+AyfGRDAky22iF+zAXrmKpcxjHjj6DlYXDyHo+itxDM+pIoIfZ0YgWkoErAcWC3thRQ8XGDION3zE9h2rPJiPJsEJIoy4KhFQR56xZqJ0Z0hyrjQ68UQmcuIArP3geZ773I3gXrmB5VMLv9dGoHc2K07mFauSGCZUb9xjOyQTDMnuLLal98owIq0wGlLEx2i5GeMQlD89xkBc53FYLG1WJbWqINFsYkCm0uIjus0/i6B99E3j6IRT753A26SGao52gi631DRHyLOjgweNP36Jp1XfDYLH+7pI5l0QBg8cUbnSlzp0RNC5rhK3glWi5JYJsB82ih2LrHLK1M6j7l1GPrgL5BgI3QxyIj8t4fTKuk5HsuAHoDOiI7o4B7+wgBsBbn3kmOlxJepjQhlugNAwzrtGKgm46LRReF2m0iKqzhGjfQQRLDyPFAXmfI1Neuyrm63AuVa90PbYGJaxYrhXEszmYe2Icn53Eh9ICM4D+oTTr7KCzFvjwWsBm5TjJewgQRy2sr/XxrT//Nl746StwEKLKqVDLqC4ButKHZZNXXRCpldmkRjuh5ZDTQNE9COfgM3BXn0Da2o8kmEPphsiEWme8fgnIBParV7oF2QLQCcKNdo7WnGkEmtl0sRaifzhBvFjDsIZvut7qw2u32ZGv3wJjX3rSL5kqEbE3LoAmlW6yaJSst9aiW2HAkIyIlMJLkWamyxQtP0ez2oG7dRb5uTdQXT6BYP0y5v0ccx41EQYoWdvnc+GilkbaNScIzYJ0oc7LojbCY489hm984xt48sknwRpzLlqnKeTXOwb3JaWdntIE6dJnP0K6uQ2mTQfXeA5W2+Bj3ydNxmpvO9wMQPfDAEUdICOGroH+aICLV85j9cAi5httI+NF8zXWfTM4qePVwAVe7wH//eQ1nC09DPyGWCXRSqkcZfCDECN+mABd2MA5qiTDieNn8drJC2jEc2OADkcp7rVLOjUp7CXioo9lr4cvPrGITx+q0a23EeYjob6XVQ6ed0XWSV0J2Gcfb7Xa0k9ZjqH+53wGH1CALhZphYwBIrIHAmKdV8oqQUkuBIMdXiF2Zm5QYJCs4+LlEzh7/k1c2zoNJ9xB7Y+kVItMMbgci0RRRNXv7dRiyq+ERVbbGl6JNmsAWzGZio0RoAvFnohPgwieo+dACnyec0yiO0UX1ShCO96PTvsAHjn0CawuPg6/bqMqIhSM1VAp3gtFEIy0dhGt9EMpMxMQbrRmyDKjirpofZCiTfFAjr+0Q4sbyNJUqc6BjyrNZT5dqFzEWwlw8jzW//FFnPr7H8K7uIYVeIhGCVpUUbeZWbKjctoBqkgi52deeliJ+ej48bMEdhnvmUE2f5l4qgunYJzdFqfNwMOA9ep+iGbUxCDJsZEV6HebKJ4+gs//b38I9wvPIJuP0POAIV0LogaGzJ4bdX0Vfp1kzYVZtac+XTPoekOlnp1XU1YiSo9Q/cizfIA5v0TX6cPrnUe9cRr5+kmkm+fh5VuIvUyy5tQ88Rzaw+VCp2f7K0A3mXnDGuBaRRMNVhRW+4PV0VHrWVc936W2S1kaGszm88tEeATfaSOrAgxKD6nfgNdZgj9/CK3lT6OIVpAGcxi6IVKngcqLdI1G6SAJJk7aRbL6Y1cbE0j/2E8iD24DzAD6g3tvZ1f2ALbANA1YNM1qF2HQQLu1iJd++Tq+9Wd/jXfePo3Qa8vEIOsPQ6sVcCKRc6VgilAbafKk28ls4GFYeei5Mcr5I3D3PQ5//+Mo5w8gD7voFQ5S1tgFsWbCiwIBqe6GkiZTGWn4FJQhWBOWPevTWYPO6D1rumgXp7V4BOhq02Zo1A/g/brXL8mqpOt58l6qJraA82l7O3MhUqPJqkWTbvJZtkDvZlmElPDLBF1vhKB/Dsn5V1BfOY5w+xqipIeWWyNySUFkvWChnrlGm8AGnaQe1RhV870kSQSgE5w/99xzePbZZwVwb21tyet0tn26re3xGAQg2GH2nJ+39kqSvTS+yR/mPbIWTtaH3f5OMCbid7NtChy8uzHeVbVvEYMIS5aoKC7oukgLZikdrPUSbPU2UHsjdLoNAYDUx3BLH53GAmI3khpPqjlvAPjFeo3nT17Cut/E0I9Q1h7iIEQ5orBYiIwsDwEGrE8tMdru4Z13zuDU5U2pG/coJCnJtUBqbAmqaTXol5kEqY40R/jy0/N4cjFHI99CWBaoipQmbvDpNMDRsCzFtqvZbKLbnZfMIvuqqFM/0AC9hOdmqhtRNuDUTYDWZqIpkKDCCK4/Qtgk5XeEaxvncPb8a7i8fhpZsQknSJBWW5L9LiuyEphxdxDHoVDih8MaITVVBThxHlT2GMcwAjEpseF8pPIpskkohMFJo73hmTSly/CPyfSK0wQ/W/oInDnUWYR05KPbOoxjh38FRw4+g1a0H3XGQDkDQgSSk6CcMjk8YZoVJoDAOZQAnVotktdlvTep4K4vWW+KmSqtn/2txHIdIuxl2PnBT3DmOz9E+fJxdHop5n0PflEgGWyjyYx7yWy7ycjnFQLO1RqjkMCIgj8TpDfz97gtZG7X4JDN8lu3FKYGxKQw9pBUOTKp/XZAgXz2ZQowbnsOzrglBg8t4VP/4zex8q+/COxfwKgZY4t9uxViRFsz2pGbTD7nHZ7TODhAazKph9dztGKsmu3XWnUJ8AYUsS3hFH2Zf+LROSQXXwY2T8AZXIKTbiCkew0bg1EXZu4rAm0VcJXAtFDY7Q0xfcJYskn3EH4/6fTW4pXJCF27+BVrxFU1XtZYVgSPu7CdqY/vRKicEDkousufLlr7nobbfQTV4iGM4kX0vDYyh88CdYIcGbv0/ug4xJLCkjowoh1g3HJmCY4HdhadAfQH9tbOLuxBaIHrZftsNo4Tk+9Q3RcI/Fgmxu/87ffwt3/zPdRFIH7pvtc01EEzCTu11GhxkuKk59Crk/VXjIr7HrKqQp+0saCDfO4AGg99Alg+imL+Iew4Lfz/7L0HkF3Xeef5u/m+1DkAjRwIgAADSDFJFinJkmxZcpLt9Ur2zHo9s661PWWvvbOe8o5nw4xnZtfl3fHMhqlxKCc5rGXZ0tiWJYuUxCCRYhYpEACR0QgNdO5+8eat7zvvAs0k0pIopn4sFIHuF+4799x7zv/7/qEjGxzXNwA9idQ8qdSvyXirdktp7LKAyybINc7JQrOTDgCysMgCI5tr1gH6azxJTS69qdBf3ayJLvGqNKJMFDCbWjEFlE2n2TSoLi8v1FTLzxOCeJlqugDzx+icO4TXvMBAJiY8KV6eaWdRNjnivGz2PAJSTdeonOslQFeH3DRVavstt9zCwYMHFWxL91zo7fLzkq7+/GEsgXu9Xle6cJl7XsaxCUCX9/5mHy9HUy9j3tbS94W2L8clgKz8rt/scbzRX/9SKpevB9B1Qy5sHGy6sSO1RqZnlml2FxnbWNFu69LyrG5wq3aDrZM7GawMI4xYx4XLOXzpQpdHZpZY8WrETqha9sANKKJII7dS0YnnmSlE5hlzly5z8uQ5Zpux6sZtiWsTQKGuzpKTLddRSiWPaRTLXDuecvuuGpurHYJ4Rem0olXPBCiI+ad0c6Wragc6t0dHx3RulBFqb2qKu2UAul77mWiqKxSWAHRR3cZkdoegGqnWfHbxBGcuHGZu8TRxtkxWdIiyVYKqg+NK2oatrAS9pgWveUYeI273pg3c74xKB13Ajui3Zeb070NGpG5pgUZJ1OKLIvc1dc8X5lemhexEijsiD3ZV8aA1TCsPqAQj9Jqy8A1y7a5buWb7LdTDjWQ9AekeaWLrvJLaY5JExr1faPxiqtm//8pc9/rmcBKXKtrnuh+SdjoGwApwTxIm/Cru7CoXPvcA3YeeYuFLjzHRTBjFpRe3VdrhuTbN5VUCKXi6DpkrhnwpntDjy0pEP+JUu9VadJUhMDr48iGmaUKPL9cGo4h2NdPbgOiYRH4SejqPY3G9tySZrcJKEpOPDnKejPmqz/7v+26mPvwh2DxKs+6xIOZxUkCxcvV8MBr4vhN7v3svn2MKBn1N/hUPe3OOPOlSy/7FstWh3c9bBPFl0tlDrJ59kjCZoUIT3440A13OaS7MK7XOsciUum/jqmmuVGr6hWkTEWMKA1q01tXKgPu+1Ety0Esmma5t/UGTqaOaellThap+xR1fBlj2ReJs75M5DXp5FX/iGpUVpoObWXVHaFNRMO9aAU5qdO+yc9I9lyPsNcPSUVf3vlfMG/3+v378Lz4C6wB9fWasj8DreARk87IWsMihrjWakuqvAHXpYjbqA1w4P8fffvpuDj11gsX5Nr7X0Ju96vvUoVYsicp8ddlWGuM4NTeRxUtNauTflhrHuRO7YHIP2YYDdOpTNO0KPanuypZUqH9FP3SkjBvTKq+JXhP6V14ImDeUONGjCzgX8CemQMYorAR7r+OT8CY+tLKDfpU62HeGVe2dKaRc1ZzLZqXPeFBgbfSZgQ1VCqrJKn7rEvn8KdLLRymWzlDP21SLhFDMhzLR1Jq2TS7vqywOsyE2YN04nZdmiKq79H127drFTTfdpDR1+dlVDwb7OSZxa7vppbO7gPOyI6mmS2tc3stC16t5euV4y0i38rNFBy805rJo8Gp+/uv9vV/OfuKFvvd9une/oCNpAgWBJkqJj+CF2VkKp8fGrVVOXXiGEyeP4NkOw5VJrtv9NsYHNylAl9uOGMTdc3qZwysxHa9O4vgK3DxpMcaxkVxIkkCaEkrmeJZw5sQpTp85Rzv3TKcwl3ksRSfZQEvsmYCslHoRMcwit+5wuWHKZswRenvbAHIpfvkuqbBIFBWJmVSghaSJiUkt3JiCVUltf/NS3CXySq996Vhrd9s3YEzuD26HKJ9lbvkY52a+yqWFY/TSRWw/IwhdbLcgSSOSLKLIjKO53TdSlXPn2K7hcxtu0BqplwHfUii8YpKpXXXj0K33kb6bt+96Sg1XarxIKIQ274HrWap9llNUDWtKzV+ab1Nxh2lUNlFxprhh37tohFtxiwHSyMUVGZCC7C6eV6geXdrZWtSWooFddkyv0qWley4liyyOFFzXsoLKUofZLz7K1/70rxi9uMhUlFHvJloscgKXNE9JewlB4JOLeZ3j0vWNgaefZvhqgigF86IcHi0wqRmcjF8/vkvuyo48r0+zlp2B7BNi2yF1xDhWYGOGJfGYjshAbCwBy7bo04XVktKUa2d4lMXM4pydseN738vUj/8g2e4JLtdsOp4kgsg1Y0zqykKxoXJfzXm/km4j109JedCiWaIu7RUiBujgtWfozT1LNHeUrHkGn1U8N5LLTa9niUrMUuG7eFi+S0+TbYTl52gRxJIGgoJfEcwUGqlml0ap/dLR2jhRc38tjfWEKGGRWI42HoRR4Nq2urOLVwVJqk7/Mtdtr47lVmhHKUV9jGJ0N9noDqLGFmJvGMsdxLKrWOKRIAC9z0wU47myg65li74s4vV+n18/vm9sBNYB+jc2buuvWh+Bb8sIrAXoGtPSB+xlRy5P+o6ukv3bi2nUh/ja08/yh7/3cZYWuqqFs62wD9I1uVwBuixAUqGXrpDrhZLWq9oxqTJXKyF2GrPai0lrExQb9mJtexvJ2G5WnEFW5eWy2Is5U58mXCYRK5jTbYgB/SaXuE8rlAXfWOf2O7R9zfO3ZSTXP+TFRkAWfgXnQuu88gQjyBPX41wpff2MWekuqcGgd8XdXbKHK1bKSBHTiBdxFk7Rmn6GePa4dtMbXq7dc8nXlU6CgmLpHgnVXbqJfXOo5x+bAFvpFm3evJlbb71VKe4SzSOdcwG4Qg8X0yXpNK6VfZTXh/xcgLG4YUtHsqSTy3PlfWXemhzpl4OIX3/evNzr5fel3ry8fgWAiRGYAPS3+uPlRv+5AH1tTrZsnjMimVuuyRS+NBuzsrJEfchmZNzl6VMP8tXDj+I7HpONLdxy4B1MDe8kykznbDqBz5xY4Exk07NCcifsR36JEVeiFGDRoYvZV9V3SJOUI88c5szZixo/KR32EqCb2CXRozr4acpA0WLUWuDOfRX2jeYMFkJvlyQCuS+CHfrEWfwcgC5zdXJyg85vU4gS88UySqmcKX0K7pvBxV1zncsZIN1r082UAp7GS/ltLi8+y7EzX+Hi7FPYQRO3khGnHbIs1/XHSLakZSn3JAfb8nH6Bqii7ZdOt0S0yb3sik5duFuqKRb41acyy32tzwzSQqH8TuRZeES9FN+p4UiMXya56zGOn6ghnVzbCwsxI0M2tu2TRjZ5L8Qtxrnt4HcxMbSfireBrBtgF0JdFvO7lDC0Nd9eHORlNUyEASDzQsjv2kk2zLSk12WkViNptRkpHLzYpnn3lzj68c+QHT7FZLPDBsuhIkOQJEQqVZPoMVdNx3q2Tct1WK2YFbqSZDTinOFYiqq5yi1MJ9x8vhTVTUffwPSrAF1MFR16jkNb/og8wzGOASJd85KUMM+1UCtpB0JLF5JIpdag0+qBG7IS+MyNDrDlw+9n+KMfoDNZZSm0idyr4Pyq9lwkcApB++7tpfbcGNFKMUMYeWnSpVp0GbXahOk8zD5L88wTpK0LDNRS0rwJVqTWO6qKyaVo4WKJ/M8J6IrET85y5qqbu2N1cKw2Np2rmvhyXpqjuXLLNoElUlWQMZPxc4hsKRX4SlOX2eVZGV4RUcnbBMpcVIt2Bem5pAJIRF3msOqNYo/uxp3cB40tZO4YqZwhuS/pPspIBo22Pe2btAqzQe45b/VV5M37/dcB+pv33K5/s7fACIS+z+rqqgIV0bWKcdHMxXkW57v8we99nGePTlOrjDA8OE6r1er7w8qmNtMOuJ8ZLXhMVSu/sgy6RYKX9XRhXE1dWpUJ4okDuNtugIld9Lw6UYZGBOVizqIruixHZlNpdLZCPfRJ85IWbRZWVfmpCZlZ7LRIsL7AvIYz1WyKjSmc2RCVJjTqRKsGA/3uQ1YgewzP9s3GNeri+hkNq8twdx5n7iTZuUNkC2ew4yVCK8UXfaFobGXD2d/bKCte2yWWFpVEbyvAWQC4gOYyXk2Ayl133aWmcAKqZUMrz1VJhuO8KL1dfifgRkC5dNzluijfUwsCEiu0xpPh2zHwawsI8nnyHaSDLp39t/pDYLZMC3GFXvtYC8wNs6IfCaXnTpgXItUxucwZPq2OxcULC9rZnNo8CO4yXzvzEE8ff5RKUGW8OsXN176D8doWYnwF9F88c55HFy3m7DqWJyZOhunj+TapUNxljkmrXem3BcsLC5w+cZLLC0tkbh3b8ch6XeNtIJIdwX0KfDIayRK7BxPu2l9l90iK07qMK90+N6Ad9bACo1kXmq5QdGvVQTZs2MDIyKjOTxMPWI7IG7eD/lISrau1wFzHOUqNS7qkO1iemMfFXJg9wrOnHma5cwr8RTJ7VcGWSqNSqNZqek8QcO4yiJWGePYggV/vF/8iljuz5FaH2qBFL1rBcXNcr+8ArhKaDN/3NK5UZqEW7sSLIMlxnQpOViOJPAarE2pG1mov4fgRud8kLVpa8BbvA2FXKKB1fPLYx8kHcfIxBrzt3HnH9+JkwyQ9h1pYV18NV7rl0mmWaC4KIklSkcKE0K3FLk/AWyHFd4/e0jK1vGBU3MAfeIov/PvfZuRSi0npnKcxlSzB90KSVtNQz2XddXw6fsh5UlYGQ7a+41a2bN9G5/gZjt/zZXanHn57BU90/no9Ge8Y6YlrpKp0p6V8oe7xHklaUNTrzJJz2SoYvf46drz3vXRmLnD+2HGax05SWWmyyfNxOm08qXcUOXGcUAlC7MxjIUmZDz2Sa7bQu2Ebt/7Sz9AedplJ24yMjbKwvER9cEi19+1uB8c3a4EwGFzbM/dtMaqV76j38Yws6TERZgz0zrN65MvYc0fwojmCICGKV3BCi9wVeYIUIaTLP6B+FVFWhXAUZ3Ajg+MbcSyPpfMniNtnCexl7GyOqlAXDMHDMN91f2Q2KyakxiLpZHiVht5TliOHcHQn3tAGbJHSFDnzF47jxovUWMRJlggdWbssuglU/IAsirWT3rEadJ1h2t4UQ1tvYnjrQS61bKNHDwyjRuUbGiVnKdtBWSJrDPve6mvJm/H7rwP0N+NZXf9Ob5kRkOgVrcTLRjXLqFbrqndrNzM+9Zef5atPHGNudpVqMKjuxAKgUzHTkcyVTCKxpJNgFgKpJOs2pcjw80iBtJiZNK0ardoW8vFd2FP7sIY2knpVunaoNPhcnHjEokVoXKInc8QF1yZPpWshyjmhz/V77KWZ/BXX1nWA/tpOVuMcXIJz3YxcMbnJtWEuEEpBplDEI8mNFdqedNNTfC/C784SzJ3EuvAs/sIJ/O4SrjA0pDdkOVdcckunW9kAqoO/dIxUk5noJr1khZS68507d3LdddcxOTmpm1p5CNgWIL/WSE5eu5a+Lsdq9LyjCtDL934+vV2/6zfZQX8l5+6lALpQmt/qj1cC0M0Y9SPHtBAoTCDhAUlvVGZnwMJSzKWZRc0937CpTmLN8rWzD/OUAPRKhbFgAzftewcT9R1EBEip8ounLvLkis2S1cD2aqoxlvuY4wpANvF8cgFoATHOmJud5czJUyw1O2RuVbu1WdTTGK1EspfFQDOzkO36QDbP/nGL23d6bB/MoD3fB+ieuldbvhhGySWkMQYMNEYUoItJnH5bBSDl/HzjAvSXm99plGsEmas59T0KiTvzIuYWTnPu0iEuzh8mLua0m56yqmPiildKIswUX89BaznHjofYtfUWdm+9mcH6OHmRML90nmPTjzK3chK30iSzWurwLmugOrX3Db7kXiIATh5a/LMD7YRXvQl2bbqZqfFrGR/dQS9KOHvuGU6d/yoL7RNYfgvLTbSgUKRm7XPVh8DFympYaYOqvZFrd9/B+NBuQmdE3bwzWVoLG0/c3aWg3Y8e1Q6242h8mQB08SuIOm1qwFA3ITg9yzP/8U8In71AcWqGjbLuZh0c6cg7nh6f7Yd0XY/ZKKc5OEBw8DoO/PgPw8F9INnpl5bpfuwvmP7U3Uz2eoTpohbk1V9EgF/f7V5dFWT+CfVc4jOxaVdCZsOQxsHr2PqB98Hbb4dGA85MEz3wFU7dcy/pkeNssCGQdPJul1pFvmMBUUHhBSzbNquDNeYm6uz/se9j6PveRXdI9hEphe/SJtfMd4lOVH8RYSAhbvR9UG6bwoGykfKERt3G61ymunCE3unHqDbP4EQLSPC7mpEqtV+KZ1LkC0jzGlExiFPfRjCyk8rktVAdNRWf5fMsXnyU3soR6s4sPh0VYKlXatlFt2RPIydKfu5QSGi51yCyh+i4E4zuuA1rdDdUhtWFr3P5ONHiCVg+QtGapupHiP9jV1z5pRCibERhGNaIrAE61ij+5AHqW26i64/TokbqVlR+KA8xVlVvFsmjcGVx7rvLv9yFtv77N+QIrAP0N+RpWz/o9REwIyCLud64LeN47XkB1coAeRFw+JmTfPavv8hjj34N26owMjxGEsf6vMCXTUnS90+3tPJeRowYfbm58ReOSy93FaR3wjEY30Gw8RqT4VkdYTb1idzQLIICxW1bdVdC/cwjMZEz2j3ZfJRZpv3avH7eevf8tZ3JVhlxpie7NBI0fQL1K3JQraV46Xgy15KedsQDMeWxJU5qiWLhLMXZr2HNHKfRnWVANtmubPYEPAkF3cEX5qUAmFw6ngKuTMemEvr0ep0rNHApNsnGQ8C56M7FfV2AkhjDCUNEfid/XwvQS6p6aQAnHU3pTssfeV4JkNca0V01Wnx16RtrO4jl58vxCZ1Zju/lTOZe29nx6n+6AHTz6FNYX+QjddyuAHNReSoxWe2ppBMuoUmXZtusLrbZMjnJyLBPq5jh8NnHefzEw6rpHvHHuHHf25msX6MA/bIA9OMzHG3ZtOwGnlM1HXA5HjHdlo6oq9AAt4CknXJ++hznz06rbtTy68Y9Ok3wfZdYQI6wjzKbOh0mrEVu2hZwYDJnqppQdFawC+mgu8SpgDrjJp+lsc7RkeEJBegSs1bOEzmaN7VJXL8TLmuX5znEWQuvmqnu/GvP3sv52UNE2TyWb5g6kUTUyX0nDLWbKF1vSSvJegPUnZ3cfsOH2Dl1Gx5VDdSbi0/wzOnP8/Txe0jti9hBG1fizqKMInV0rTRBYpkaqEmx0ESXVsh7dYZr13DL/u9n14bbCRgnI2Gue4Knj97D6ZmHWInO4FeFZSSyMZGfGR28I0XpVDrpEurXYLC6iT07bmVyZA9+MUKeVCkSH9+VrHWZN8aMTMVfUmwUkzUxQJOuabfDRifAnVnm2O99gu7fPsjEfIfBuFBgHRVdpW4HjkWWW2RizuaGTIu7y3UHuPkf/wTuB78ThmqQRLDSgfse5ci/+23cY8fYGC9RlYpB3/RTtfD9SE1RbYhJnDjuxa7LZcdlZmSAm//BR6n8Fx+GHVsMb1zA7aETnP7zT3Lqz/+K7UnCqHT/05giF4ZDRhqlBBIXZ7ms2Baz0g64YRf7f/bH8N59O8BWJxEAACAASURBVCsrC1jjg8ynEV0rp1KrG3+RJNMOPrmkH5jusxYOkhjSHpNjPq3zh8imH8dZOMZANoeTrspiReEWWmAWUz4pDhd2hU46TBZupjF1C97UzTB0AOwGdDtIrkPv9D1cOvl5RisXsZM51BFBmGOli7yVmTvVmnjQblGjZ0/hDF3H6IHvgbH94Avoj6F7ifzSV+lMP0Rn9ikCa5ZaJSbJYxkWfNkexWJJISA8pFs0SKpbcTZcT7jxAC1/hG4RaiPfsqXYLDKLXJmJsu6JXGL98eYdgXWA/uY9t+vf7C0wAgLQNaZHXFolNiQrcB0f16/hOjU+/am7uftz93NpZolKWFeNm3Y1pQgsC6CALtUCmsEqNWBlnInBbQ6R5dKhoiDdGdtOZdNe7LHtLDgNWnZA5LhqRiMGcWJ8JABdIl0kfkRtkcQY7Ep3VjbY/Wi19YiQ13iW9jNt1TVYZ4Bu0Iymzpz7PIk1Tzh0Cvysp1o6L4twkybJ0jmyudMUM8eptWcZyFtU7FRfm0jH3TYu7eLSezWOT338TbyO1m9Mh14kGLLB3bFjBwcOHFCQLpsQKShJ11w6ofJ7AfFl11xBUd+RXQC6gF/pTEsHXZ6v87dvKLbWhO4qCHr1h3+9g/7SY/xKALoyH+QepZtkUZ5LF72gW/SUWr7aiVheEjlFyJbxcXwPOsUlvnb2MR4/8SjVeoUBb4Sb972DsdpeuniciOFLJ2Y4G/n0nDqeGGmqd5jReIpHguVI99zVDXl7sa0GcbMzs1pcsr0B7WpZuQHoooUXqrCXZNSLJpvDFb7j2mG2NyKGvS65UHaReSvuzvJdTASmULtl/k5ObFKA7nn9zqGZuW94gL62APV8tor823VDkkyi1mLNM3crXS4tPMNTR7/AYvMkdihUZ7NOyfUtel/fDxQMZ7FD0g3ZMLif3VN3ceOe91Gzd5DGDqEvoz3L0dnPce8jf0y7OIlX7ShAz5IMYh9fHNKLlExAsrUGoBcNrGiUrRO3c8v+H2aifj2tposfuDj+KucXH+PUhfs4dPJerKCpbvNGciMsCik2eCpbyBMpSAbkcYXtm65jz/bbGQp3QDJIllTw7coaN27DKEoVqBtJUJCKd4FNJYGlT93DE7/1x+xfyAnm5hipDJB2W3RFX++CJ27wtqf+MMuVBu0tW9j9Qz/A4E/8OAxWiSrSsbexV9tw5hIz/+G3mfnrT7O9u8RQGl016tTVOidXWZPEr0rn26XjBMwEPovbNvP2n/9Z+J7vgkZIR7LPPR+WW3D/Qzzzm79P++FHGVluMmKlBA74nq33cFv2B6KZDkJWsoSZqkfl/bdz3c/+1zBcUWf31bpLR4v5htVlpzmBKxIEMW2Tbr6sUzI+OV7epu6ssjL9JPG5p6j2LjDodLCzturjxQROii6ydghAz2nQtTbgjl1Pbee7YOxG8HZAUYFeF7wV8um7OX/0UwxwHD+fw5f4NI2jN9IvMTe9CtDRDn0rrRA5uwkmbmNk/4dhYB/YQ2oC6FpNWHiG5PxDtC58hXT1CKGzhBvImJv9lti8BBI7kDhEWUjPmaDX2M7gjlsphrfTdgfoFWIqaQC6NNMLOUESU1rms7/6y9j6J7wGI7AO0F+DQV//yPUR+FaNgHSrjVO0yY+OEqOFFOrf+NgUp09d5J677+OhBx5jYb6J74QMDIyou2uSipO6CbVxRPsnnXMxm1Fw1jdj6Ttr63tbLu2iQtcfwh3bjjuxk2x0K1FtiMiv0lZFm6dmO17h4MgCJfnBUiKWbYcYg6nGuXTMLRVd36rRWH+fv/8ImG6kESAYsKw6dDXnMQ630vX2SAlIqNGlIl2bzgLJ0nnSmZNYixfxO0sM2hk1YvK4SyQ1f4n3sYzcQentQivt69xz22xINc5N0qwlu7fXY+PGjZp3vm3btisGcALIBaSVnXL5ewnK5f8laJfNsRivSXdauqZl1vmLac9LsPDt6mCXzvQywusa9KuztAToYpb1Ug89f9Jxk0xk5V+Y8uF8Z5755hzzyys4zgDbJncw0RjSbOuEZb565nEePfEI1YEaDWeAg9e+k7HqXpZxeGqh4MkLi1zKXVKnhpu7WrSUTmoqJQBPQIKjMZaiK1+6tGjo7Usrqj3HqZkc6VzyzKWLr+FTWN0OA9YKu4e6vPvGjYy7QlLtUkTS/U2wnUzNrWx8comzFJlR4DO1catKOfSKyIw5nIDQN3oH/eUAuuOKh0lMnDTx6ynN3jTPHHuAC/NPUbhLZHYLy5FChQyNRyGW30JyFmSTVfGzKXZvuoO37f0QU9UbyIsxMgnldmJyd5aLnUf4m3v/E83sWZywiWP3Hdljw+wRw0ohDFvaBS8kHhsnH8CONnDtjvdxx/U/zqCzl3bXJQwDHGuFNqe5uPI49z/6CZrxcXrFkrJ7BKCneYTnC1gXGr3Jv5aotYo7wd4dt7N949twszGsXOapAHQDPCX/3JRkTJyYAPR6nDKUuvDsNPf/639P/eQMm5Z7jOey5ndxHYtYqOE6JB6pX2ExymiPTDD8ne9m4z/6Sdi/X9AfDNVNt77XhLPnmfnNj3HhLz7FtrmLjEpnXUtexgJN01WkQCX350xo97BaOCyPjJLddJBrf/Hn4I63Efk+loTURwm+eAFcnoX//Bme+oM/onH2HONJjF9EBIHEv3UV5CbSBRdNteNyIY+4ON7ghn/ww4x9+P1kgz6rIzUWhB6f5jiyj5AGvm0Ry/f1pHuekcc9ao5DNVuld+lJ4vkjFItnqBUrVO0OtpWS9OPlZEyTOFUNfGINk9evobH9nbDlnRBsp3CnJH8ES67P4jIsPMDlI5+C5a8w7C7jpkk/RtHRooVKMNSU0BSYrRBWsxqZt5/K5J3U930/hNfQYVC9eap2F7tzDua/SnzhYVoXH4X4DJVQWGA94yhvmeJJkYj8wqdrD9C0J7SDXtl0I2l9E12RGSYyX11cibkti85XjSr+/kv/+ite9yOwDtBf96do/QDXR+ClR0AigYy2th9bpXEwQl+XDNcqgd/g6JGT3Pf5B3nyiUO0VmLqtSGyWATAxlFYNghebjTDZpMgPusSp2VrZ0DongriXXF792ilDnEwSFqfINyyD2dyG8nAKIu5xyoVnHAIT7I+e7JAi3pNBFtJH6AbTbp20FXv9upSjNfnztcfAROzVsbf6fasbxhk4u+EpCmAQjwJgqxDmC4RxIvEyxeIZ07hL5zFby3iF9DwfXwrJ4o6xEWELe0T4SPm4jMgETxi8OWpc7H8XDY40hHpdts6h6XzfeONN3LDDTcoiBWX9nKDX1LSBciXEWplDJtsVgTUiKuzgHPpnpfAvYxlW9s91zne156/2jnkaz+31MCvpbi/1efnKwHoMkbSdRamT/mfdBnPXjzNs+eOstppMTo8xYG9NzARDpGLO7ob8cTpx3nk+CPUhuoK0G/c/05GKvuYSeCRizFHFjo0xdTLDXESoSZLp0yIzMI5dTRf3bNd4mbB5emLSm8XeYXjin48NBIdyciWqpNt8ipoLTHmtbh2Q8pd129kIF/BS9saR+iQYDk9ybTAzgLtgkk5wAsDNm/arnIOMS2TOSvzV0HelaJZOVPeRC7u4mAuun9XzK86quk+Of0ITz/7RXJnAb8e04lWtAsqdyYxQhMH7Dg2VHLpRG8euoXrdryX6za9G49J8niAIvfoZUsUwTxt+xifvPv/pZUfJ3MXyPOWAUOpbQosnjiCC3Xa3EOKzFZDNyee4uDeD/G2a3+EBrtI0hqemKXlC+T2PC2m+dJjH2d64QFWo2kqlVCBbZL1FEhmuWiMLVwrpEgDknbIhtF97N36dkYau/DsceMoLsFcMgQaXWpkRjKdxLx1qJsRrBZM/+6fcvGT97BhNWK0l6gpXJwbNoZECEpxqCsd4kqDeTGd23UNe//hj2H/4A/BwLCu8c5InajbIii6MDPD6u//OUd/9w/ZsTzPcFRS3KWD30/sEEmJUO2VCWWxlFo0xybhjtvZ/Ys/DzddT1Jv4IpUo5vgCpW9uQKPPsHJ//RbRA8+xlhrlQFh0BWxvq/tO5qIIDd+1w9oey6nxCBvzxR3/srPw/U7WG74XEYKVC6uJfnkcl0VRFkXP5RzJpT5Lg3Hw22do3nsHsLeNFZ3lqojnjpdbFu8KQwlXIB+UQSaZpO4G6lsvJVg97th7G1E2RC5O4TrCECPcNMZWHqQ+Wc/RTH/ZYa9JdxeaozXbWEIimFqbGQwWZ9p4EEzq1IE11Hb+G5qCtB30bJHyGyP0OoSxLOwegLmn6Jz+gGipWeoeosUeVPva2KoJ1R6YV1IY6VXBDSzBnl9O7Wtt2CP7iUKJ1hOfHJhP3oS15eSSV6kMtTWH2/WEVgH6G/WM7v+vd4SIyDVXAOixak005u3ASAWaZIzMjLO/NwKjz30NA/c/xVOHjtH4A+oBs/1KrpwGu/WpB+tIjSufiW/D9BLkCP0KsvxTXxLZtGVzcf4FpzJrViTO2nXJ2h6w8TuIBQBViqdgH7muZ2YiBCzPdWoLn0Iv6vvjPqWOGGvsy9ZAnTp5JhCighxZfPhGHpvIRrcjLCI8aMlnOYF8tXzxEtnseZOMdlbpBLLBs/DsSt9oyHp6kS68bY0WkaofA6WZB1fKcyYUpAArTjuaed7z549Cs7F4bwE52W3XDbkqjvtO7iv7YCXUWai6ZbXGm2e2cSX3XP5tFKPruZD6tvwwpTtV+P0vBjFfV2DXo70czXoV24F/VMjdRQ5TXLnkLmSSUyV9DyzmGdOPM2xC88oxXdsZDP7dx1gQ3XM6FO9nKfOPsmXjwpAbzDgNrj5uruoB7s504QvnW0x3bXoBR625J/3CnXWFj5rRAQVo/X0HZ/VhYiLJ6eZvThrZEG20Ex9jVmT9nqaRKpXFwlI0Vxgqt7jhi0Zt+0dI+gtYcVddcXWjGVaIo/FyUNDU3XRDvqWzTsYGxuj14uuRACmolXXOfpmNYmzyaQbTAc3bLLUOsWhZ+9nZuEIQV0o7x2NVHPcQmO7fE+o7TZyu3HsUGnoeza8j1uu/RCbG/spaFD0qsrUKfxIAXmTk3z8s/83XU6TOXP04gWVQAgIVmNJDbEQqr3cX3KsPCAoxih6E9y074PcsPu7qdhbyaMGti0AvYVbkW77KofOfo6nT/8Zl1YOEVZkbcxJ8rYyKqJIQKbUeSqQhRTy+myIbRtvYu/O26j6k2SJrIVyT5SSpfFqcXJbu+eVOGOsncOTJ3n4N36HqfMrBLOLDFYcovYyXuCRxwmh3OMsm1ZR0K7VWKjUqd5xG9f83M/AdTfCwDgrvR6Vwaq6Nfh9gM7vfIJHf+P/YlvcYkAGtM9gEfaI0ToVWrCqiLN+Cqu5y/LQON3rr2f/L/0PcNvNpIND6u4u3zMIpDgl3fnTdD/xlzz7h3/KhLjPd9rYcaQSKacvw1Odv2SFhyGzOJwOc67/6Y8w/kPfzfJEjTk5OZZD6AY4ififFER5FzeUDnxLuCca59Y88zjehfuop+exkhWqfk4hxTkHYmEvuB5xKoXgBlE2ANWdDG17J/aOd0FtD62sogwvoZfnnS5VZxUu38fMM5+g1v0q9Wweu2dMdCWvT1IXMkfGSjnvylSUJa0Z18n8a6lP3Ul9//dDbRdtb4jUcjUvwhfOTvcCLB+l9+wXaF58jLq3APmKshpEdpGLF4UWXEQuYxMXDdqM4E/ciLfhRvKhPawiRnJm8roalStyHFNIX3+8OUdgHaC/Oc/r+rd6I41AHxSV4OjK/1/yO1y9IUtF2lctkriWpjhSpY6lmxiKfxET45u4eGGORx/6Kl964FGOHTmjkT524ZsOutBHLaGTyTZBAFXftlQ78VcpdwYQmY66I3pziULJHZpOlXRggsqWvVS2XEurOsl8z6VX1PDCxpWc9NyW7M5+RImsv31zMmMcJx1W08l9zqMfx2Z+VtLhzc5dSa7PydF9I53wb92xXh1HM3a64SxNZ/saNx290mOgP3rGa0CkDIbFIOdeALpE45TjLe8tTQNf3HKJCbpzpLMniOdOkC+fw2/NMuVIzA+kWUCUGc2548m5SYyLbi4gQ3SDhtmhaEqolH2KXi/qqIZ369at2j0X/blQ2ldWVrSjLvrB0oldY2b6QNvoV02CgfxdutLSgZTXyNwsneHXGsOV3fISoJeu8d+6s/HS7/RiFHc51le7g/+t/W5rgeLLvfOLbRqNfOJFAWf5dldjsfUnwgSyxQCr/yohuEsHK0pinnrmMWaWTtAYrDLYGGH71E421iY1pim1c56aPswDhx8hGBmg6g1z8MY7qdljnFmFB0+sMidd1LCCLQXOrsgmhNkhMCbGrrgkWYEvOdeX2pw7cYbF2UUFzCLRSXKhmnoKq3rdtt4X666F1Zpl23DKTVtzbt41QNFewIrM7+VbFEUX37ZwMwH3NrbvKkDfvGkrY2MT2qEvM76N6WEJ0J8/nmVx6ZtnIJnrICPLEy2CFVJUk81/Pyv8xc90eTxff06sNUks3+eKaaNl43geq51ZvMoyp88/xteOfQknaOGEMc3OAiJvFsq4FPHEwVr41knqEHjDFN0x7tj3EW7Z80EqTJAnEotWJ80z3EpMbF2iwxn+v0//B2LnPIkzR7c3h+dL0oil56SnRRAzx+JIurXC/RojbY5w454Pcst138+Asx0Hcdf3SdKudlEdK+bC6hM88PRvcXbuK/ihOKgnpEUH27Xpdk0HWmJQRRMvgHx1PmdsaBd33PQBGpUpsiTEQv4YkKXAVQzf4oLBXkZ9NeXyH/wll/7mXuqn59js+bR6S5pU0Ow0lQngCJvAF79xm8UwYG54mOH3v4fdv/xLMDpKVh+nJ5nhSlfvEvRWsY4+S/N3/5xzf/ZJRpsLNKQrLUXZPptONgEmZk004MbgNXdrLNWHWNi5mxt+5ZfhrrdTNGoKQpM8oyLRda1lkCjX++/l3v/lXzE+e5nNko8eSaycdM+l44vG2Mk8E85e5FW4XPOx77yea3/6x4n3bma24tLq9qhXazhxps77orUXT700XqFmJzTSHhefvJux3teoxBfIkzZBxSWXNcLS0AWcQCQkPoUzTDcfxmrsZXjHu7E3v5082ElLculFIy8d93aTeq1DduYznH3sj9kUnMdpnVfTR12zxJ1f7kPSaBD6f5qrRCWo1VjtigfPdqob76B2w4ehvpueM0IPiSPNCKUol83B8nHah/6OpbMPMhxKaWIFW7rmTkEURwShxPRZohjAdgZZjav6XuHUTTB2Pd1ggrYVEItsUCJMXYkllONbB+gvtxq9UX+/DtDfqGdu/bjfHCNgMjy0iv7C/6/p8ukCbkByWe0ucgvPCzWPWrJ7s7yrtDfR8lb8KkODG7g80+SB+x7jS/c+xvJSm15P3G8l1qemIMZ0psynP3fj/GLD+9yFILUcOoVPs/Cw6uMEk9vUOM4Sh/dwnOXMpyNddr+ijuBZFmunPnRy1TTLcSR2QGZJd9UAbgMmBcFLRrqYQfUfGgPTz1RXsC4uNgIsY/P8N+ijBNjf6OE7/cU5s8SI76pbfr/+oQUXjRzX/xfYwmhQDWxOJpsr2Ryq83BOIU65WYTvOtrly9IeA76Dm6xSLM3Qu3iMbOYYweoMw4UY9KQaoSPg37i1Gx2jguI+pJINR2nwVKs1dGPWbndVsylgRMD5rbfeym233abd7zKjXPOIPU8LPCYT2myo1wLusotegnPpoGuhqt89f74p1Tc6xt/M60o6fknRL3PY5btJgUGjcl7Dx/MvnedLTgSkXZEZvAjT5arJWz9NYs31Kn8tv7f8XeaEeGQb8Ke8UU19NoQGk3Wu+ld5nmhILTGVEnp7CZyhl8DsYpPZ+TkaDQ/fbTM8EFALPWpujSyRuIEqET5fOXWYR88dp+O7eNUJgoEpLIZoti2acUJmiTuyr0UqPQI1RTT3HlPRsqm6NqdOzHD00BH17fCDgF6sO2ijRc+Nel66tm7SoRLPcf2WkHfsDRiyFxhw2hRJC9uVjrnEp4nBtMg9+sVQx2bT1i2MjIzp9zXjJTp0kw9u5vDa9eFbP1m+aYDev28/58heABpeCCLkXLd7LaqDOb18mgce/itWehfppnO4fkyoHo8FcSLpJKZgLOegKCoU6SCVYjvff+c/YdPQTeS9QSruuGaia3qEu0yhGvTHuPuBj5ku90CPSpjTbC1LQ1QBv0T1qclfYs5HRRz5WxWCbAdbJ76D22/8UcYqe8kSn4o3QC9uYUtB281YjU7z2IlPcuj0Z+gkz1IbyvFCl9WWOKub+5Vc76KlJvNxizqkg2wY3s87bvsBui2PIquqmWseG18NNdJcabONAA6f5dh//ANaDz7BDisgbHfwNZpcUgBMkVwK7BJJJmLoM2lKfvAAWz/yw1R/9MOwYSOJV6cjGeBFxpDEEcxfglOnOfS//u9YjzzJhmaTRhL1PWeMH42AeZE16Y5EC+gOdtDgQm6xvHkLB//ZP4XvfidMjbGi3iAVwjzAbveg24TjR3ny1/4NPPYwW1abWmzQJb3P1RMWjNbXXZcksWgN1pgeqbDzo9/LxH/zEWbtiMQzwL/mukRpQs93sZwYO15iyovpnXyM7tlHGMqnCYplMzeubBbkhmKc8ROJQvNHWOoMMLDlVhrXfAAGroPaXlp5xYy3+Ks4HYiO05n+DK3Tn8NfeYqBfBVbLALkyO1QAXouMX220PblNuESR3K/GWbFGsEdu47RWz8CtWuJio1E1AhccZvoYXXOg1Dop+/n8pHP4KfPUvfa6hCvRnx2rI0KHW/VdEhQ3SBxMUzT3siWO3+UhV6FXnWMnuWTF5Fq4YWJsA7Qv/X3xNfLO64D9NfLmVg/jrfmCFwB6OXXXwvUDQ1PN7X66EcR9bvbcmNOM3FI7VCv+2p0I/pf2eQN1kdorqTc+/nHefihr3HuzByuE14xztL4EwHB9jcOENRUxq3STSUexof6CAxMYY9txRrbRTSwkSWrxkruE0u3xPfwrQQraWOn5jgzp0EmxnJrHsaszhiXXTUvM/o8VaRZAi/luAVovrEp8t8sQJc8XQU8upkSIz6zUTH/LpkKfUdcNSOSDYEpfmgH3fbVDEu73HlCkfTwnZxQ3GqTFpW0RbY8Qzp7GhanCVtz1OJlqnkHr8hI5fVfx+DLGBia+Vtqa+XvpRO7RKndeeed2jkvgbzMeTUljCIF6Wtj0p4fjyZAXzTnQhk3Rk39Ik+f3v7torG/1M2rTEp4PkDXjuq3iWL/9W6sBgBepfq/0BOiLwdQqrkphJmSXvl4bstb52P/Yd5ZFKRGRrP2oQUc8SVIZeNtDkE11+LSLE0h0Z2mkk4RkhhGKa1uwUqzy0qrrf/eMjXGUCj3gIhEuoNOXQmlERaXU/jKsZMcmb9AFNZIwwEyZ4CiqFLIZ4pnhyWqcSkQmsg/UyQoYysN8BZm0ZmT53j2yDHVLPsSFSV503LflI6ufAeZr0mOl7QYsVe4eWed23eF1IsZQla0uyf+HVnukmeuxlDaWU+740KN37hpE8PDY0aCIeOlRSZj+vnCIlM53s+TBnwTq+drB9BTemmbcDDm0vxTPHboHrrpvOaVZ1aTIJTxNQU66RbrGRIwk1UhH2PQ3cOPfOcvMOrtJ43qeJ5EW1lkIpvylog4w6Hpv+Php/6Kbn4e229jORGWnaoW2vEcUikSeVKMFNo6BFLk7FVxsy1MDryNmw/8IDvGbsVmUOPbRPerbCMno5fP8MTJv+Gp439FKzuE5a9qgTySaWz5em7TVD6vwMl9dQt3kkFGBq/hluu+B9/ZQBpV8eyaFh5Ecy2Z45WVNpORS/GFhzn2B39O/swxNjshTrtNKJ1cyedyXU0zELAra3hBwAXHJb7pANf+45/A+l6J+xqjlTkaoVp1Hdy4CcsL8MhjfPlX/hUjZ84zJdTuNCYVUChFsUIMY0u7OETsofPcsqsseQEzjQH2/lcfpfZTPw6TDVphSOGGVLMGtCIciWy7fIHD/9v/zPLdn2VPq81Qr9DilFzYIp3KxJBW8syFPp9Ymq9+YcBj6AN3sv3nfpLV4ZBu4BKTEroe3SSmG7o4bo7fm2M8X6A48RXimSeoF5dxaapU4EryjDDrtPQi38kjtgdZiIcY3PodNK4R9/kD5JU9WsQTc/iAGN9ZgPYRVk//Da1zX6TWPcGg3YaeUs1A1jnbIpFqd99MV24aViZ7mwptt04xuIfxgx+GsVvJix30ikEK26bq5Fi9S5Ceg3MPMHP4r3F7TzPgtfBzuReJh0WkODvRe5/cDqWgVyXJ6rTtSSZv/l6a3iTNcJKOW7ni3u5IKs8btz/xTdy13hovXQfob43zvP4tX68j8PzuQx9wXcmkVhf1EqCbL3F1Y2/T68ZqjiU6PaEBio4pDOp0mykP3P8I93/xcabPzuHZFf256XJmRL0WgejYtNX6jVGk1OFb6GqZRZTnxJZHFg5QNCZwN+zD37SXxWCUVbtO162D6OMl1ibtqamMJxSt3CzaJcgrq+DyU9346v9l09D/7v31UmnS6gj/xlawv6QKumyBl2DnRZ6oQLz0ENAuuYyT2birE7/otpXGbswA1ZpPzIjkeeowLF0kTymhSmeVLOAioiZu7KL1a89TzE2Tz0+Tz00TRkvUrAiPnhr/KE1ei0cvnD9rQbUwNa52zH0F7KIx37VrF+973/tUd14C8tJLQVzYSx26zG8B3qVBXNlFl46TaNel816r1a5s4F8PwPelbjffbvf4l7vtmdLO1cfzN3tXxlKfVpqWmec/t3j4Up/04jO8hJdCFVXqsmxMNU5NMK9xkxZgLrfDtIBuL+fy5cu0u10tyIg8YKTu9Ut7KS0F3AEt4GIHpldjDl+YYT7pQLVK6oZ044I88wjcisZSyXeX8p5cG2VhQcwMjUu4ubFIZvapU2c4dXJat80VRJ3xWgAAIABJREFUv0YmtOL+c0Sz6zoFlszxuMmk3+a2PYPcstPHj8/jZ02KtKOu78IEEN250oczKT45eEHI2MQEQ0OjRu7QZ0qJ1vrF5/HrEKC/3CR7zu/XFHCslNTq4FSbPH34bk5eeILMbuKGMd14RentAtDl3iSli3Lty1Ifq5hgQ/0gH77r5/ombiG+O0xPDMsC0X8vsJQf4wsP/yGnZh7Gr7VJrSZx0qVeD+m2e7i+dNtFWywAsqddXslPR6jy+ThVZxs37v0gN+56PwHCvqjpPCkk2owemTXHoXP38Oihv6RnHaWXzRpw5dkaoyeAN9P3FamEr114N2tQr2xl3/Y72TJ1kKRVwZUcbrn95iZSbLAVMbCUMP3bf8LS395HfWaOKb9C0WpSEed5OVBlVxjjxKSAyApZaNRpHdjHDb/wc3DnXVAVd/EqiHRD5G+dVViaY/Fjf8Th/+d32NbqMtrr4om0QfThsj7khmlVSp3S/vUoOR696gCnCpv6nXew95//d7B3OwwO0SmEwj8AopmPurA4y9l/+y+Z+/RfsbPdZKCXmmgwnd8mjk49GXT9t1j1HGZqAd0DO7jln/0s6d6tNEOHyBb5nksnS4jkWvEywmieemua7NRD2IuHqbCIhxTs+lRvlb1JYV/uVVJ4C4isAZbycUZ23EW453ugspfI34XYNhKnVCUpoJihmH+cpZOfoXvpERrpJQa8Lqipna1dbVlTRQ6o3XNVAgpLwqOTQOQ36HkbmdjzAZwd3wn+NfSsMaJMmBc2frYI2UW4+GXmvvZJ3PYTDPltSCTmVM5jove+RBriSFStTP4q3cgnDjZQ2foOnA0HWPQmif2a7tuUbbYOzv9ed5832pPXAfob7YytH++bawRKgP4cSuDVTczaTdrzuyklnVfAjNCF5blDg2PMzS7z1OOH+czffoG5y6ukiUU1HNRxMx1N2ZCIz+lLA6xXPMiFoWUKsFJ/Uyek41TJBjfhbNxDNrqDdGgTaW2StnisJmYhki6SLNJ5ajb9AsUzW3vnVz66BOna8dWq9fMp7waIfr0O7iv+Hq/RE18JQH8eVr9ypALQU+k4qgu/GR+JpSmz7GVsYttk02uHRGCFFOulT9cH9Gq8JQ7TlmwiC8IiIkxaOCszMHcGLp1SrXmlt0SFCFdibopYjbrUi0D2L2sOcG0HUmnKtsnArdfrV/LMBVhPTEzw3ve+l/379yPUdMlAl/ksHXPprstzynklAF3mbdmNL43i5HUC0OVPSSctu45KLb1CEX6NTu6aj30+MC///Vpr0MVF+urDMC3WPizZir6UhOSlJmb5BrqLNQzt5+8jtaFWOksICOs7+2t/UhKqpPllo+wcoQyvrq7S7bWpV0ImJ8aoBkLzTEiTBM+v0gQWMzizAqcWWsz1chaSiJ5sqEPjtyE0ZlJXZUFCO1b/Ddt8f0Nkku//XIC+uNzi5OmzzFyc1ci1QACPpBGkjnYBe2mHauBoWkUQL7Op2uPW3UNcv9nG7gr9tgOS8W1XSHPTIdf7Wt6lEvpUqnUGh0dpNIZ0zotsycyN5xZlr56TNxFAtyXZY5XEnufBRz7JQvsUlt8jrBc024vaMZVseT0/IqPpX9OJRKQVY2wavo0P3fFPaNi7yNOKGsdJUS+syV3tEqcXH+Leh/6Ylfgkbq2rDvqdbqzSiLibqImY0LczATtaCMg1VswiwM1rEI2wb8d7ufWGH2DQ2UOW1TW7XKRAWd4i9xY5evEeHnziz8i8s/Syy6SSeBEIW6KMTZOIyJTAC0l6ltLcQ3eSqZEbedsN30XaquMyoFdC0utS8QPGuinh6UUe+tV/R/DEcaa6MWPit9FuEV5h0cn7GzmGXDNtfBaHhljcvZ1b/sWvwK23ETsuTsP4XKSrS3gyyY8c4tF/+atUHz/EhlaLaiKpAjmpGJWJGl4Buin26vsLiJYVJrPIqg2mxSB2+1b2/9SPEfyXPwjDo7TjnGpt1FxDqy24eJ6zv/ZvWP7859iyskwjjkkVUMr15YpOQa8Bx7U0bm3FKpivhpwdCnnbL/0MI+++jaXQpuMaA9zISlVHH3o5tWSe4tIzcOZh/M5pQmcZtzCZ4vIwewSp7PVRdOHRtQZp2VOM7H43jlDcg2voWJtVHe5nKwT2MsSnSacfZOn0F7BWj1NjGb9oK0lGOua6z9BboZmPYuYn9wrLd+j2YvJggNVsiNqG2xjY/0FoXEcRbmcldvH9ACddJrAX4dKXWXjyE3jNxxkIWhSxjq4WP+X9lQGn91xhpnlEPWl6TNEd2MP4tXex6EwQecNalHk9rW+v/Qr75jyCdYD+5jyv69/qDTcCa7uQLwbQX5iJK9uQMg9aDEuGBsfprCbc/bn7ePLxwxw/No3nhti2VO+Nq7VEkCjlzoFuN8J1xPX9G+ug68apr5WUTYhQwCzbp5ladEQPOrARxrbjjO9Qbbrkp3ekoo3Q88xG1OtrlaUCrn/KnPT++VvbRX8OmFVNui7Jb2gP+KsU/nJD9/yJe/VbX9XYrdmu939dUtfdXBgHa7fzBqDr4i+Ix2w3+k8o1LfAtQtqrk21SHDai1iL58kvnyG7fIpatEBFqO50qYqXkbAvkkw7j44rne2rmxadD2sowvL30thNdOLtdlv/LRnnd9xxh+adl5sM6bLLXJZOu1DbpeBU6rTlOfL70hhOAHqlUmHDhg1qDicAfi0Alr/Lc15rfffaM/liZlmvh1uUmQtrjQGfe1RXKOslVWXtRfiithlGR3nlUeq7+3PyyhwufRGkcyTnS5KLJHPcMZ08oQmL0VO7EzM3f1mpwhs3jDEy1FAGTtxtabHPCQZxag1mUzgxX3B8vsXFdkxXHL8Dvx/PZjqCAsIEIFv4FLnbn09GImPqpKWJYf+qtOHsuVnOTp9nWbLW7QDPCUxkYGrM7tKsR82XOKgeDavNjqGct+2qc81YTt48Q0WssLS77ytoM9eHeDd0qTeq1AdGqFbq1OuDJlqtf2laltEYv7CL/noD6M+fxa/cSFCSHlJ7lfnmMR558lPE1gJ4XfwKdKJVLIk/688lmYdGl++SSTZ4PsrU4O18922/wLC/jyx2TZpJHuN7PRaTwzz57Gc4cuoeEvcyCYsEVYtuTyLsRLqgrWEtBMmYy3jrPURSImwXJ3dJO1Umh27i9oM/wuaRd2IX43hWQynmWbEK7hxHLt7NA4/+Cbl/ntxZVoNCxxMzOSMJKaRsXWQEvk8sRoTU8Bij4W/nXW//Eexu/z1zi56wQ9yAyV6O/dgx7v6ffo3N51fYkkFNzMM6LZ298kfKCJpTLt1/x6WZ2szXB5jfuYXbfuV/hHe/k14Yaja6gO6wG8HyMvznT3Hfr/8f7OvGVJcWCPopKpled88F6HL0buARy8WZQuKFSnNfGh7AvnEfB371X8CePXQKSzXqoetDqwOnT3P213+NpXv+jk3NJvU4Vi8JYQJK3rslYyQ7AFlPHJeWldOsVjhiZez9qY+y9aMfplN3WPZyCnHXt3OiQozoMgbTRbqnH6Y4/zD17BKe3cbpA3QZFUdTQ9ZWBIXvNUjHm2Jg23fg7v4ANPbRY7OI4AmSy1jS2V46RPvMl+heeIJqMU/Vi8iSlqbMiFfClUVV4/As9ZwwFQGHXhRjB3WaSRVq1zC67/0wdhsMX0s7q6txKvEqDW9VO+gzT36cyuoTDAWr/XXLdPzNGt1nNGqSikeSiNv9BlbszUzd/F00/a10nAGjrRcjhedJh14Pa8r6MXzrRmAdoH/rxnL9ndZH4JsYgRIk9//f76iXhknmRtzXg5aW3H3NpLij1iqj9LoFD3zhEf7us/fSXO3R7aSEYVXjgOKoi3TaZdPQ6TYV1AiIEcrZNwrQ1XhMHbpNd0PdZRyJCBFVqEfk1+nYdeLaGP7EDsINu2FgI20npJ2LTRy4ff2n9IFNldqAdNmAqLu4dnyv6mCN2Xs5ViVC+CaG/TV+6SsF6C8GzuXQpfNo2AU6Yn19ufG4MjS8ciz7GnVR90qetOr0MgI3UXBRSXtYqwskl87AwkXC1iXc9jwDVoyTtfEkDsYxQD+ViBnNsBc/gBcfwBJYlBpsAd2yARat+Xve8x4OHjyoBSPpeMmjjEYrQb483yQGGEpn+T7yPPmZ0JwnJyev6HRL3fraaLXXQ4fh+Tri1xf93hT9dAPaf6zVkF/54ZrJp6dbN5Ea+2Aea4G6/uC5xHnTLS9n+tUJY/a9kWqxk9ymJ7rrvhnYchcWFpZJElGU51SqPpsmRzVr/ML8NJdmzrHQ6hKObSMOR5mLA6W1zybSefPIpHhkO/ieQyEGYFmsrB0Z/1zAXi7eBtKnvqq31a+iFGZLAYXM7aPHznL+3AU1hnMdX0GGGjOpz5Vs1DNcATlRixE/5ppJl4Pbq+wYSqAzQyVr42pKh6emmJarqc7kRZeh4QFGhjfo+1arDeMPInx+TSowUYFvaoDudEmsBY6e/jLHz9yHVWmR2+KSnpAViVR/zdTSNcAAacPaEXO1IUYrN/D+236RqfpB4kzoxgJeE1IWOD5zP08c+gwrybNk3gKdeIlqzUSpidF3RentolMW0zlZugJdXoVZJmQjAfBpN8TNprj+mg+yf/f30gh2UWFMX1dYq2Rc5plzn+Whpz5B5sxQuC2dH4JnBXKp15eYeYkrui3xcBk+NexiCLfYwHe+/Uep59twigGdhXG3Q9322NDK6Hz2QR789d9k73LCxlQAbUoicWgiVZI/fYBo+7YBub2C5Wqd2c1THPxv/xHOj3wfbJwAN4RODzoZ3PdlLvzB73P5819gjw2umOVpVJfp3Moou0Lb7ps2CkB3wkBZKnkm2eKO+jksVwPOBhbv+eV/Ct/3IZiYUI02Ypoon3X4KOd+4/9k/p7PsynpUdWkDc2Awc+k82zWHrk3xnZG5NhElQon5Dr/rju58b//afKxKouhpTR3iTLrpjE1O2bcWmbp6H1w8WEG7UVsukoPN+tdKfFaA9DtgKRo0LQm8MZvoHHN+2DiJvAEoFvQuwArR8kvPcbq+cfJFo9Td7sE4kuQtckcFcFcaWGY6FGh9xiTyzwvyNJcTSCjokJkTzK45Q7syVtg8iBUN5MWPnnSwrcWyc8+wOVDn6bee4aGdNSlwKIRt31Dvr5sz+xx5D7lk3ijLBSTTN3wfuKBa1gtBkU1D47kol/dF77GW5n1j38VRmAdoL8Kg7r+lusj8IpH4DkUd3NTXvu42nnr34jF2G0NKJKXS2cnTRwe/NKT/N1n7ufsmUs06iMas+a50lmQFxjKr0SxCfiRjZ90K5P4GxcxyaKi8rbCUNMFtMmGx5JNlCOb7oJ2khM5AUV1DH9yO+7ELpL6BHEwRuqZXE+hX78QoJtR0FrEGgBxpcPeB+mlodwrHu/X2ROfY4K3Jh6tLEJcxUbmpH89VrHuqzSyzpjDKZ09F7Vsn7Ioxm9CThcep9rsdRmwerB6iWJplnzuIsXcWYLOIgNFj9CSLVmqFN2S8aD9G/VEMB1Eczwv3TXTTVg/Ck0653fddRe33HKLdr4XFxf7rA4DnGSul0ZyMjfldfruQkXu01vldUKXF1q7FJx0TNSnwYxP6eD+ejnNpWndix2PaghfU6O4PivnRVy4n3tXeKFZmR57n6Su086M/pq5cPUdyr/1oWd/KPqtS3V0tkgtHxHdCFm10ytYWWnSXFml6ntMjI8R+jaeB728y9mLZzl17iSn5ldIB7fQ88boukO0ioCeds5DkiLXiLaaGyht2c4THNkMS4GpcNUcTGsM5uPNQ92rpSRqQJtcg089fZSZmUsatVQWkUpTNdsSyrKjID2PJNWgx5bhgj0bPPZO2Aw5TarpKoF4O0jed5qq7lli3DK6DI+NMjmyQT+nUhGTM49UhPfSCXSMrOOFEojXewe9nOnPuye82Byze2TOAvc/8hcst5/BrrZI6RFnXXxhP+QSxGWc72WdMewC0XdXyNIqfrGTt+//h+zbcZemAYhhVpqvcGHuCIdP3Mv0pcewa8taBMjo6C1LmGMC0H2RE0i0nK488itP5QWSS21ixmTOBETtOiPV6zmw60NsGr+R4cGtSLhexiqLneMcPfsFjp6+j8S6hOVLMckmTo1xmwHoia6/QouX9di3QuxiAJJxvuPmH2DM249nDWknNulGNHAZX4q4/LG/5tQffYq9zYzhbkyWR3JAxgBUmGeZQNwCKzQlJqHPt8IKC+PjDLznHWz6yY/Agb1QqcBSE558ltlPfpr5z32egcU5RosUTyLjlN1x1YfBkSJZn8at5o6BSdJwJXEFi8T1aQUu58lovOMWNv3ID1G/853QGAY/gJnLpPd9iSMf+0PsY8eYSBMqiQHocq3IcRsyvclPFyM40V3nXsh532N2z1be9a//OWwbZaFq0xHH9IpLt9uhSpspp8nc4c9jzTzCoLssQW0KoMv7j/FgeR5Ap8pqNkhW3cbYrruwt90G/pRUY6B9luLik7RmHqdYPYvTm8MpuurSL+NdOGKmK5R2uTeINlzs//VGoRNdMuK1ySFpJt4ArbSCVduJPXI9lakbsCb3g1cDMc/rzdI+/kWa0w8yZl/Eke69I/QNqeiY91OzO/WWMQYcUqhr5XWl6A/tfifOhrexkNTJXTG9FImGHMArZ628XtbF9eN4ZSOwDtBf2TitP2t9BF6dEXiBBn1tJ13AuIAhs/FVCt4a13f5p2+HUAScOH6OT/7F33L40Gn9t2adi/YsiVQDJ+ZxogWWLk0lrNHrGZ3vC12CX/nXFIAu9E3tJYnbcmGRZEIhtHElwibu4HuWdtSlY9526jCylXBqH+7oVuLqGE27qgBe4KK6KesCVWaymmNZC9JflAL/jdcYXvmXfZWe+c0D9Ktf3ri3my636mlVKye0P+OK7xBrvJ3QAG0SKlmHoHmBdG6a/5+9N4+x68rPxL673/v2V3uRxeIqkiIpamupJbXUrXZ32207mZnMTMaYGAmMrAgQOPln4gEmyMQwHCAwkgBBEmcmCQIkY2PcdhLH7nZbrZbk3rSSWkhx35ciWXu9/e43+H7n3qpHSt1Sa2mRmnoCURTrLffde+455/v9viVaugGtvQh3sCoO7W4WyqbCEAdfwvS8M8SNis4uIkE19xUbG4RhY7hiXBGgEmiTjk63dv4h+F5eXhYWR/EaghECblLZ+XeCcGah3+nMTjO4sbEx+X3RYSy07sVn8X1l7A85yH9Kl+8D3/ZOAH63mcRxg15s8IaLPxugWrXHVRzjcKgaoQj/WEMlxSJ14X1uyELHLmZO/L0C/Ro9Cig6NwlcgW4G3Ly5gEGnD9eysHV0FI2aizQm3RXwtQgXF+dwfu4yLq720HGn0bPGoDujCDQHA0ZsWWoOJSBIB5TR0B1bzZ2k9MeZgShTyRECxKRjzb9zU0zKPTfMLDgaePPICdyaXxI3ecNifnMohpwg4GcsWmqINj0KmWrQQ9UaYFsjw+HtJewc0VCNWqhkAcwokQhDPQfooRZhdHwM02NTcgkcpyT3w79aAL2PzF7GXz7/vyM1r0D3eoiyEH0/RKVmI4pC0QATUDO3nDIugnVqzaPQAaIR7NnyDJ589FdQMZtSMFrp38S7J1/B2UuvI8jm4dR9BMkqLHZjgwSOo2KpippMzOvIKMhUJUAI1RiKWs/idjwoo9cqY9eWp7Fn+2OYndmPilmBj1VcmXsH566/glsrJ5FqS9DEAISZ7RFMFook917FuHEdZvfe0h2YdPcORvHYoV/HVOkwbG1UuuBZGKCS6BhbGuDy//QvsfadH2JPJ0a510WYhWIqSGVFSsDMc0HZhm0pBXOYScF7tVbGYHYa+//d3wQee1DNT60u5r/1Hcz/4Meo3JjHRBrDZooAk1zWwbgqtBsEofmsxrs0MVUR0aI3gqbJvRoyIrNs4Uzoo/zkk3jsN38T2LUTqNaAk2dx+Vt/irkXXsIOHaJxtxmTKekhukgHFMMmA4MQolRlo6eaiaVSCSebZXzzv/s9YO80VqomemYCs2yj3+uinHYxZXawduJ7yOZfQ8NqI6WXzno8Kw98aA6SCc1EopfQilwE+igmdj0BY/cjgDUBRCGwehGdy2/AXzqLitGHgz7ioIvUSGB57GAzxhVgI12xixhpR6+dSGwikpAp9haiMITt1tEfAH3UoVd3ojx1EM6WA0CJBZgMaF3H/JkfIVk9jelSD3H/FgxbeVLIRRRWmtr7KFYTo/dsdAIHfXMWpZnH4Mx+CUtRFandQGraSGTW3AToH7gQ36NP2ATo9+iF2zzsz8cZUHnR7AAqA6HiobS9icTBEPAW3RsxSqqUBYA4dglJYOLYO2fwwvM/xol3z4MsONPw8sWEXfO8TSSTuHJRVT/zaLO8m/pRzqain6uwMzHbyau/YgCTRewlSOwKNyjdMINveAhLE1iOHCTlCYze9zCC5izS8qg4vPdjDQGL36aDzMjzbGl+Rm1c7j5fdFMLUHbPZ4C+X4YwL0bOEHgvtX24k55B1xLRJEpeODGIztgqdggh+bEcNzpNivREcpqdoI8Rx4Dm99C7ehrO4kVYgyWkgza0uAM3Y9Yug+9i6a4InY9AB4zyoQRh2MhPURW5iSawLpzXeSw0cLt165Z0umkEx5xz0tsLwM3rKO7GNjfi0XqHnF+90K1LLnAet8afjFIbHR2V7nsR3fZxCkwfZczf+Zqi81/8+/sB8mFQXjxfqOUsmuQRdJ/Esfzc77GOo/MN3hAbQkHZLNdwQ4DTrYV5rLZX5RqMj0woyirUXFMQAYQLQ+Ag/5B3htRkplAw558CrDMyStMwSDJElobVno+Lc9cQDAbYNjmJnVOTYnpo5T51jCBaQ4azKzfw7txV3BxkWDHHERgjgF7mSEScpxoUAF1LyVUFHJud+RBuxRSQMRhkohUWVQ7fP+6j6upI/S6iwIehWbhxYxVX55axuNKH6zagUW5BCrSWIPa74oMQRjpiKVoxMqqPipuglK6haSzjqf1T2D/qYFT3kXZW1FxYdtBPAmQlE1u3bYMHSxzlXbcsY4EAXY0Lujjf7u+gru+91UFfvz/umOdEtoIujNIavv3C/4pEvwK4HUTSKdaUllti7PKxmXfPpbCTsrjjQUs9VJxRNKoTqFXHZa5qtVax1pqHn6wgYwa92Uem05iUI5ommUrys+HTIRQtMeWSMUvNMXXj9FRJWQCniVsdiEdgoYFmg477DXT7y7i1cAFhtobMaAN6T/Kx2QEVJ/6h78viODukvA1Y0NGyCvRoHPfv+AoOzn4NWlQVuZcWJRiFjdpCD6/+4z+Ad+QMZlsD1CP6u6SIOe4YeMButDCjqKHXEMZcay3ojoeeYaDtmMi2TqK0bRq+DgRrHWTzq7CXV1Hr+ygxRz1ljrYKKxVYK3W4Qt+uRplgRlOtNyz0EmTT1T3QMnFV79gW2k4J5W3b0ZidhWNZ6N2YR+/KVTjLS6gkIew0giWu8Oq8q3MDJGQVGCmSIEalRAlehmXPw5mxKp793X8EfGE/1mom1pgPbgFWBjS0PtzVC1g48RxqwSlUtNXcAZ2Af5h5OAxYdQQxmwQOUrOB1JuQ3PJQqyi/gWAFZrIKM27BSLsiV9GNWPLOSZ2XgAk2uRn1kFhq32QmCE1fALoeUxKQFx2ZCMCVUytJtFvAzyhNSgydOL9EbRjBAqx0GW62BlMLZcxJA0K2gcoZk3NYxs44h2NKo/cq+voM0vpBjB/+NSzFdQRGGbHOZsYmxf3nXvfuoRdsAvR76GJtHurn7AwIXZ3U3lyluW6oxDggtTkjgCHIosv1sLO1APbExLtvn8drrxzDiXfPIgxYPaZhVt7dEoqd0lCtPwSYcxNRAPSPV4Gl42sB0IvYM4n7QgSTID0NYFsmBmGMgEY8lTF0Uwf91IE2sk0AujmyFV5jEplTwkB3JZ80ZFeKG+6cvkwQSq2qooOxM5FTwop4lXt1aHxEgF5s1lN29Ki91BSYFT8fjidpCTIzOIKR+qjbGkqkNK7Ni/YwWVmAP3cRI+GKxEMJhZIbEoNnPRH3ZAFa635y3Mopx3wF0tVDYzeetHq68hNgxEpCUXS3aQT32GOP4b777lvvahfgvHBeL/5fmRjmZnk5gC3M49g558aYnfMiQ3y9SHMXXPs7O+MFAB8G8MMGenfBIW9gvRyjFJ0o9smZscxtr58Gop+9uTyPC5fOozvooVytYMvWrZgd3wkLnhTQhuXoAn4YkcjOk+xdWUjKgeU6vuRfTOmKL/dirAy6aA168OMItYqLyUYTNdOAx6JTIk4ciCwTywDeXVvGsRtzmBsAXXMMsVYT2rPMP9JRUr4VGkPYhH4qsdEY+HT4VuZrdKV2HBt+P4SZxYh7y3C1EHVLR7VSRpZZOHH6Ck5fmcfiagivMSWmUn6/j5JnSUwkxzoLiWFiwLBo6MTIyxRW0kIpWcKDs2UcnrCx1QnRyAYwU192+z79HGplTG3dAldn/02XDrqYnA1p0N+/+PT5Aeip1hOA/pff/+eI9fOiQZeOKkFKUhSvYmXIXZj45UXmjJ1MMS6M4dkeLOZQs8AbBIjJVLBiGE6GKB3k4JxrHsGQml82JBlqtMhAFHsFpQnOUnpmQCL5ssRBEnEs2Si5FRk3UTxAr78GzYwAFmB05SReAMUN6Y+a07KEhRcWBmiSVoUWjWL/7DM4tONXkAQlYSkpgG6hthLgJ7/9u6gdv4KZtb4C6EaMSMsEoPNWopZbxEsC0FVHWozuWJylsZpnQfPo9RIhiWIYfgwrilFKUtjCGmFHm+sDPeA3pgLeyYr0n/P2DGX8SbxazGnUq7NYFpkm/ERDbDtIXUcix0zq7MMQFaYakP3g93LJlTo3aZ4oQoAu5zqMULJMpJGOlZKLkyMlfOW/+kfAEwcEoLfNGAnd3JMUTX2A0up5LJz4a1SDk6hoK0PxEArxlfjVAAAgAElEQVT431nQ5jFTesc4vdTwAL0iPxPdlfNoxF2YXBfTATSEynLWSOR8c/Hj/kY0+axMJOyemwqgW7zmEGaBHitGhtyvArJpgusi1lwkjJfl57JAlDDRoQ0z64rzvDh5sDpIdgELAPJQ8Y+JrgA6R2uUEqBvRdo4iLHDv4bVpC5JOSF1/7fJiu6KVWXzID7BM7AJ0D/Bk7n5Vptn4Oc6A7cB9NtfSfMRTviuU5LuKB3XK5WabEC4iSNgOfLGcbz6o7dx7K2zaLf6GBkZhU4tZ0SjG7VZVZi/gFN555ybEQJ0cWn6+AB9+BPULqeIRFPfQZzmk1Qtf5aLVLPQj4EBLKTVMSTeCKzaGOyRLUBjCpEzgoFRwgA2Imar59VxusQLECxOlSx6P9cZ/5w9mZscQzZ/BEDKFE05S1OZyFgadsPRX0Yp6sHx1xDfvIJoeQ4aO3rdVTSkkKI6MykBvaG6P2qbFsNMqDzMoOcaOQIemsNBUwUeQifSftnVLozcitzzRx99FI888ojknbPb2Ol05Ppxw1f4IBT/X4ARfofC6I3vw+cWWecE55+tZvvDD59iMzusIS7+TQGBz1p/nu/KC7wnu0U1TxCg0z6LHfSIiuk0xIUrl3H2/Bn4oY9KvYbR8RGMj2yFa4zA0stSSLRtA/R4ExMr9UbS/d6gzNItnUBCWRsSiPUGGRZXVrHUayPRU9QaVUyONlHVSIcN4XCsxSRyWtK1mwPwzkIHxxYXsBAZSPQGUtD8kgCKI3WjoyRmk3lygWkBgd+DzY03xcAZ9ekWzDjBSNmBl9KFPUHN1FCrVuXzTl26hR+9cx4nry1Dq4xD9yrodHqwDB2O6Dti6KaNmAZlThlBwg5qIqaKRjCP7dUQD0072NvQsaMGeFkfgd9BoiWoTI5ifGoCVkYduwbb9pRHiDiKc2z8NPnR3Q7QfzbddphBkjLzvNzCXzz/zxBp56B5NF4jGjfknMoaRhp2bt6ngLRSjPM5HK/MGZe6LUzodLYWhlgKXWl7CjI1OV3rMZPyftKzHpZiDMfaEUwLTJJ4NJqApdIlpcEZO+EsrCsNtcpli5GK3qsgh/CA1HvLbSXZ5eouEBPCxAOCMezd/gwe3P1rCHs2LMeF5kcYyUzUOyle+vd/ByNnrmN2LRCAnhrMjFcAnQ9quU1qlDlOxFeBxxirjqyuI8oS+EkKix1wypSkU6vJWsHkFSmg8X3WixXqfTfAuZJKsRjLR5GVwvMiFGw5HXxPQwoEEf0YKJ8zyNhKkAW+XEsWA9TrlbEoo1T5HSLe31yz0lj5OGQmVssejtVsfJUA/cmDWGlY6FoZEu4nkhhN9FFeO4/Fk8+hEr6Lirb2XoBemKzJpyrvEnU/GVIcyBIVrZdRpiV545R88XqrjYSUJnV6CFDConLhZZjEZP5wz8QIgFgAOs+PcqW3ZVyI0RvfJ9ePC1DPX6PkYNSzB5JOIM+Vsa7YHIYExas5Ua5nHv9Is0IC9G46BTQPYfTwr6GlNdAyJPRUeG2bj8/vGdgE6J/fa7v5ze6BM1BQ3O/ctKvNPBl+mlDj+Md1yrLQhEGMlZU1/Iv/609x8/IKWmu+0OM9ryzGSNKxYvU6oea80LAXFDOCc3YL8g3JxwToBc29qOQWm/F8fy5Ua+n86wTp7GiobisXzTBNERsWeqmB2KpBq09BH90GvbEFWW0aWbmJkAsRjeRImE/UpkHXN5alz5ri/JkMMQJo2SHRudhRFHHSZ00NjiF+wNKts7IBSskA0cpNaGs3obXmkSxdh95dRVkL4WkqP50blYibYuq2uZGSrid7lqS6RzC46RC6u9pgcjNMUwMCdW4KuZXlNSYAJ4V9y5Yt0jF/9tlnhfZe0NQJ4Ank+aAufRhs33kdCzBLt/Yi7/xOp/e7AuTeQUO+k8LO78pzU1DZC7ZAceyfacFBOt35CF5vgRfBa4zSU8yeTtjBreVFXLl2Ga1eF5PTiubb67I750HTS0Jv5bVlIabkenAcDZSCK+dt4ezk4VCcKfjOMdI4w/zcCvp+LFTd2kgN9UYZrmHAZeEoZdCQKkD5pouOBpwfAG/Or+Fsq4+e5iDVytLZVFaIHLcbZpry1WT6IyMkgp4EcLQUDhJ4uo6SoaOmaRiveJisuJiomCiTeKL847CYAd997Tq+++oxXF4eQK+MImHBUD4ig2MZotmN2QGzqwhJR+VnsYsfLqGereH+sQz3j5l4eKaKJnO4126J4fXEzBRGxkah0WGehQxmswuFXgEsAvSi4HX7HPN5Aug9WJUW/r/v/SFCnFYu7oJRaJCni28KO9kySMW1XM15co+x8ELGD8285DecxRiBp8wmIxpb0ntDCtVKoiOmW3kBR5N1jyBdvVq9d75Gikkg4VMCk/Mc5z5KhzQlJaLPCj+PmvAkIb08W+/cFgD3ToAu9HYBY7cD9Ad2/yr8joVauYrMD1ANgGY/xff+vd/B2Nkb2NkK3wPQ+R5mwllYMQIovWAxQhgdSaLOmxQS8lWetQyDJYkMmRQxlKSOr6fAn2WtjVGVe5jkqQvreSn5/CDnRS9MOdmFz809pRDBooGibLMIJcwHSUpQpqUsMDCpRdjckobAK0M7hwSW7mKlUsLbZQ1f/z0F0JfqNga2Om4tDnKAfgFLpwjQT6KsrQxJFTY66Oq75Cam68UUyhvUPkrM9fICqUYH9mKMsEkuBQiaBFLKknfPhYLOUgZPJN86QWxGcs0Nob2rAoPSvxfjKj+jiZz8XHdP4zma6LLCQXagSr4RxqEAdJWQwWGY6JQX0VTQQJhW0YmmYIwdQvPwN7FmNNHSXAT5NRyOVf1M9iObH/qpnYFNgP6pndrNN948Ax/uDCiQXmRIq8VDARYNUcjMZ2b/crNCEF7BmdMX8MMfvIwf/+g16LErwJ0LEvXqsic16LTNBZo0qaGORh7dsbEZKbpmH91kZBigF3FfBc2Mi7HEcYmJHGONNCQhO7KpmMfp0u0NFPg2SujrZQzsGpLyOLzJXfAmZhE5FSRODbFVQci4uMxGKJti0rnzxe7Dnea78lms6g8/Cgfd4t/uNJFT/64AOjepHBeqmxOLps3TQ7jZAPqgBb2/jGz5JtBehNGahz5YhRV0YKZ9OOLQzvgfmgyaYoiVUBdKJ35ugmUTxg0Hrw4Hn6JCSt9BzITYkWCnRm0yCLhZKNi2bRueeuopHDx4ULTK7XZb/hCYEmAXenP+vQCnEveXP/i8IsOcgI/gnCCfwJ8PVXzacH2/2y7qnQCdxy6gNS9U3EmF/8yPf7gBIyaD0neSokssxHId3biPdqeDpdUVBFGIsYkxNJtN9P0ImU7DyRSDfl8i8wqTM7lGeoZ6pQLHteB5FiyLem0fg0EXftBHFmbor4SoeA3Umw3UamXYUhyKoMchHJnHuLG3MICOWylwbCHC8YUW5mMNkV0RcK5afQqYs+OkuqPsZLEI5ANhT+Q2Y5USRpwyRjwXTa+Ehq1h2hXbJzgZUM7BBPPX2eXra8CNAfDdV0/j+TdOYq4dQq+OAE4NQZKbZyWRMJpMakIp7CHAZtcy7cAIljFhtbF/FHjqvjFsr2aIOrfg2RmmZyZRq1eRMjA7ZYHLkUKOdGnzDvq9AdB/vrVDdZMVAE71LuxqZx2gw23J/KMbDmJSuKVF7edeBkSdxbqoIiO5tpm09pf8cjIOCg11Kl1QpbSgnleZjwps4zhhfBvHhpJdD0k9NqjuMtewm5ryucpjQN3baj0rSGkCyNblG3nhQBbzfE3PwaLQ2/NuaRqXkIXjOLD7l3D/7NcR9RzUK1WJKPMGCUa6MV767d9F9fgl7GxHaIYbHXQyoQnKGYfGznPEe4XdaK6qHHYsfXHeZneb6o48paUA2pzRi5hEkaYQ0IsGXYF0ZVCmToxg0aLzL+uUSjjgerNeHCV1XyeoZKdX5aXz/QxLddTTgMeXg3YycijDYkEqUx1sHmMY0Vi2hOWKg+M1E1///d8BvrAX8xULoUuxXAo9jNDU+qi2L2Hx5F+jHJ5AKVtWTJyhh6K5KzmBzAf579Vak4/VQh6XN0H4q4yRZezw8/uldLNQ50XOgqIL5OCcySXF+9ALQXXWRU7DdVmjVCyff+SEqntafTarlbkXR8qUAhpfsqSTwijWwJwkQmd7YdunZBDW0Q4nYU0+iPqBr2LVHsGKZiEyzDy27jNfRTYP4FM6A5sA/VM6sZtvu3kGPswZGNao3u7QrgA6nWttq4SSV0e73cPFC9fx0os/xpE33pZEGNeuyO/DMBbwI6ZgOt1uVWVYQPp7Hrlh3Ic5wA94TrE3KbLK14FWTjXTqdEMFfWOZnfcTFH3ZjDyi1EvkgPKPFRuwm10MxO+7gGVMelYabVxGLUx6PVJJG4TsVlFaLhCffepTSUl7I5ouk/ga/3C3uLnBejDgJ2bTVLPXVsTwJ0FLWi9ZWT9RWRr88jai9A71Ji3YQU9OGkAl+607F4mA9WhM6ndNaCRqUFMkwMEOrXLPnS9yKPccYvrTWMcMfvJNAwCX8ba3r17hdL+wAMPYHx8HKurq1haWsLa2tp6pjlBHJ9L8E2aO6nRBUAXDX2+USGgZfecUo7hDrTsffMCVtGN/oVdrA+6F4aKLaqDlYqxHb8H/0inJgcnRXHiM+2g3/F9hnuziuCrNu2dflfAuWboqDebMsfw2ruaCxKQRb5Cj4mYcgfGSdHcMkKaJej7PRhGBot5zYhEt9vurUn8lGd6mKhuw/TYVjQqZVUAkkxqSioUVZRlId7rLQDn2ynenFvF5XaMrlUR12pVtOFQ5TNj1VXUCJUDlhZgxKsw0g7qloX923ZiujKCpmmipgF8tThy8D5K8nhCafkpJ2X2wvoArnaAF4+exQtHT+BqJ0boNBCaZSlQWVkkGnkNrujW5QgsRjHx39dgDuYwUw7w9H2jOLylhFK8ipqdYHKigVLZWdecFx30f9UAulPtK4CunRSTOBruabqFOLZg0EEcgYxEmqsVxS0hrgsIUt12gVEChNQ1VJRzxoepFBSVdJ9T3NWIUv3hdTCq6jtkLbCzKfOLFHm4hkr7V+VdSy2SXh8qki0Rw0DOicV6quJCBVmxQy/U+41UFnlfAtqkBC2exgN7v47dU19GFpRRcT3ogxBeP0aj5ePt3/ufEf7wKHa343WAzvuRY44FUrq4sxhFMBqTpi2JBCYS6s+RCsWdn2fx+WR1FBIlmrmynsFuMh3mpWig4gfZtS1AukSKESDmPxVrga9j8kIhw+AbkfWtITV5jjMgYue8ALoZTJGq8Nh4RjPJPOfDiQ3VwWeKA13pLRcLJROnx0r42h/8F8Ch7bjpAZHjyOv0KMKINkC1exmLJ7+Lkn8MLpY3ALhc91yik9PV1fjICzg5nXw9sULo77n8RsaBtV7QUYBZUdahUXeu3jujLjznGnA8qiQKJQYje4PPUQUbUtnzjjgp7iK7YFGKBUMl4UBqqw46WfMs7RUAPa8HKIBOhgPnklF0k0lYEw+iuv9pLDujWGYhwvJgxgTxwwZ5d8tquHkcn8QZ2ATon8RZ3HyPzTPwEc/ARkdBbUiLPX6Rw0vtm8FNSGaLS/v3n/8Bzpy6iG7XR61Uh+eUEIeJABvpOIhlrKLGF1S29RaBLGBFV70wbSoyrT/aF9hoHiiVGjcQxaMwiUpjRhdlkmV7Z4eR4Es2Huzc6gYSUrqYh5xqGGQmjEoTqIwC1XEk5TFk5SkB7ZlbF6Dez2zE3Fjdo4+fBtA3+gJq01EA8zx+VUWwZBHctAc77EEbrAGdZWSksrcXkXUWYQxaKJmpGFohCcUJ37bYAU/Aa8KHOMbm9GMB/NyUccORZ52LxEISBgjIuZHLoRvzc2liaDoCtplx/sQTT2DPnj3rNPZ+vy9Z5+ygF11xvqYweSNAL0BrAbz5/wTt1J0XoLboXt1WzMqv97DG+7MeAgXYLsA5f/I7FN+Fx1ekEAx/p8/2uGVbPfQoSMDKmC0IAyyvrIlJZXNkFKMjDXl+P4rgWVZOXVdb1OJ9SPUOggh+FKJNQ0JEYkLYHaxhYXEOq+1FlMsOxkensXPmAYzXpmHz9Qn3q2R1MDeaGcSa9E/70LCYAsdvtHFsroWVzENSGpME5MJAmQnqJmKw32SB2vUe7LQFI5qDl/YxXSrjiwcfxiQm4NBKk8lukm3M6DPp+SHKgYvMnzlTgwUoNsCud4AfvHMBz79zHmcWB+iYVWQ234nZFUQuBHckz1tISFVnFFvWgxYuoBIv4tGZEh7fPYKtjo+mHWBqtIxyiV00RfctNOiSxS1FKGVm994Czt1GcRd77/cO4dyMbeMXuTlbXlyTe0Trw6n18RfP/yEi/TQyZw0RW8RC77eUizsGqhtNZ7KctkzwowA6wQ6p54yqypkHEm2WIEljAaFkfyuAnpvECZwiUFJHJmdTpGTsghLs830UwM4QwHIp4+H6mpM06NQtHHIFbOWPvIfSxkuxWLxd2ElNZR3m8RUJLWkSCUC3sA0P7v9lzI4+CYQVuBwDcYpqqKG83MG1f/ZnuPH/PIfdrQiNUFAYmNpe0Pwtap+lmKSo7TKCdVtM4kKk8GV+TuAI24lrRWGyqozlpLCd8bUKTAqLmwA9Py9KF53Hrom8nrrtVAC68qZTbIWEEYmMX5PevfKfsA1KoFQBQQviPDI8k7xzP1+qyxH10yoRhPedZpq46Zm4uG0EX/1v/ymyPeO44aRIHFeArB7HGDMCVLqXsXDqOXiDd+AkixL3yYcyhVRacnU91hcIRQvIn1cYyaWiH2ScnpInqDFC2j9p+7kpnLzOlnOcGAEysXPPHe3FNJAFhlC+tJgWyo2rzqe8pxQAOK74pTlWOIhYHOIvHVXIMNVxG4laj4uGPc+V9NZ9HaY1iV6yFfbUYTi7v4gVt45FUuOdMqwwd5H/bBeRzU//lM7AJkD/lE7s5tvey2fgzorknRuQXM8kZkhqYbpzI1Ks2Rv6oJ9GBSS9WNEyCX6kIi+7B07ipjizM0Lm1Mnz+PZfPo+33zwBzy6LCzEXfprYBAN/3e19EIQCekzDltxzg4tlsRX5QID+fp314XOxoe9cryTnlD/GyxDIFRq84nuTQmcaanEqTGzW9V+mBT+gIYuiM8r35qaGVPgMQmVncndkefD1EnyrKp30ytg2uM0JRG4DfauKQGfmLHPU1QaJIL/4+wYALrorRcejOCt3gntFFbztihaxUHcM6Tv19neOeL7PBqB+7/3wvhnoQqXb6FTL4s2NBHVqmTK0kZp9lsJLezDbNxCtzMFfmYfWa8HxW7CYP5/4ouNlJFReOlkHxsxsZYPSchjHVhRsSA8uOiZkOVCvSKq72rSK5lPn0aiNYtFZL7tlPPLQwwLOSW/nNSQw56aRnVbmnfP/Ccb5/wTnwzT39cJSDopYsCGopcaZ1PDCTG4Y/BbgSSiUbIPcJY/h4lPR3Sc4J02f34mPgiHwmcarDZ2vDXC+cR4llSHPflhrd7C4tAzLcoQV4TgEREpTrvaTSnMpEJ1aTI0b0nVCJ2LphJMsH6DVWsaVq+dxa+mmnI+tW2YxPb4DJbsmm2KOLnb8kiSU82TYntz/7J5fCYE3ryzi1HwXoT0Cs1xHhx9t5ppS3htaDDeN4Gl9lLIVeNkijOgGnGgNk6U6nnngSYzr47AiC5a4gCvH5mJDzd4qj18S3+MQNp3lCGJSHbGhiWv8X712Ac8dOY65vobQKSNkx5XGl0QZBG8aTeMy6Shys+4YAeLOdewdzfDUfQ3cV0sx6fiYbtqolgjoyVQhQHdlzlbjWc2F7NqqcV+U0G4vpXxSw14VyQhqI6VjzucEZZz10+6vDdL0RwboehdWtYdvP/+/IaSLu91GKEZ7lC/peQc9FF8BTTqRhZMBu7gqOk03CaDZlVbUdUNn1zs3bGPdhOqcdZd2BaqV9GFjWZTfJ7asIWJBKq8n0GI3NJG1iA+CzzTVENFhnv8ZpjRKNR5X6qg5UjrzdHYfqPtC7oncIZ73VEyTthJsbTsePvCr2NJ4FHpUleP3YKCR6igvtrH6J8/h1P/xZ9i15ksH3RDadg7Qc8aAyNj4XSR6jakuuexJnNIVbZ2A06SZIceSGN+p1JW48BDhXM4uPL0Y6Vsjr1M0ena+aUZHI0N1SnkdlPEsi7lSyKWZn2kiZBc9NxNVZmmKQST3dX6uaQIZKkoCSuygi0yKhnEaYtPCNVfH3O4JfO2//z1E25uYs2KktmJOGFGKMSuG172KxdPfg9d7G05yUxIQimhH2TvcuVbnzIFi/RAZAOcYFp2pNc9Ema+keDplAyqvHRKrxovuyHiIzQCZoWjvgtNjS50ogzIfzn7KUV2YF/lLRWLBI9Qp55KLD30IoMt6IOOFGvQcoKtJVa4Hz3DgpzDdafSyLXCnHoaz4zGs2A2sUjbgVaGHfO1mB/2TmgvvtvfZBOh32xXZPJ5f7BkY0hPly/Btbq9qws+7mOurulrFEm5kqAEz6cLrIohI8aSDrKUM3vLMUi6stmMiigKkcQLLpqmIWiij2IDG5ychhK+URgK2Az+G51aRhHT2tfCnf/wX0j0nKLcMO4+1MnMX8/eboN/v34rN1sama7iDr3pm3Hhs0LcsW7lvE1x5no1WZ0E6C9WaK8CLDs5JrKHkVcUsKQrZIVUGR9xwMk9WFvQ8vkaBdBa0FbU9zXXxw0YnSgNHmimr6xk000GsU3uuI0h1pIYD0y0j9ppIx3bAHZuB2xhHqNFwzpLOeuKUEdHRnnp12eCxek2Ay204AW++EQQjUNgVyV21+bm5SdC6A2x+/RXY3vC5Hda/iQxWugtqN8L3ky86tGEo9HAqE5cbNW6cmLvKIceIHEM2CvJ66cyk0KIAZRPw6CsdDQR46+EAHcakLVxGpX8LVrCClN3oJGKZQmi7espOTSyO03cWAgpKJje4BMuMaeP1XdeC02QpVGNWNMBxLFpP9fcU3X5PaOektH/xscexf/9+iT8r6NvyfFO5ULN7Tqo7HxxXHDN8UFPOz1NdHG5kVTIBKeEEtcXrf7GTwSf/aaTqU6/N87N+Xe/wHfjkP/WD37HYyMrGVGirEqAndGKJ6hOzQAuXr19HZ+Bj69atGCl7YOeJtFhuR/20j77WQcdvo+mNSJfTRgm24Qh9VOWD80+GJGEnNMZg0MPCwgIsp4Sx0Ql4jiteCHz0ky66UQumoyPqBSh7Y4AxhjaA1271ceTaAgKvjk5MEE3Ntyamytw1DyJi9QTlNEAVKziwVYcVXcPlsz/CWNlCzargqcNPYdLYAjtzYErMpLiQbehuRUOqjqXAbxHnc9NBj6kTOtDVgW+/dBwvvXoUt/oalq1xJM4IdFtJeUjNN3RLwLUUkPhfuIy6tohHtpfw9J4KRrGKctLB1okRVOrMcCfIhMyXjuMpI7IoUpp0ebxf4XQIYX7w5f6Zz/jYAP1nvPudrJfbCm1GH4F2Cycv/RBz82+jG8zBLrFAGknRlmCHHd5SqYpoYMCQTHI69mvwBy1Yno5B0IVJ+UTm56Zx9LBQ9GWePkn5oE/BevZH7k2QS4qVf4EJjesKe7qcm+XUUsetxoPtknIfYjCI4bqqoBIMQklY8XspHLuBwLdRrdYRRh1E2So0oydu3TQX4/FIp5dFUcsBmHveG8U3v/pbsMKtcG2uXRqdMzHG1PVbazDePI+X/sv/Bgd8DaWVFjyD4JEFggy6ZUoBIyWVX2dRRS07dBM3CNRz4FeqeFgL14SNUqEcI4+oSzQbPYJ08YSIENtAaFjwTR195qbzftQNponBilI0uD9pd+BlMcoG4BoZ/F6IMmtcwngwEIsZLbcwdLRV0LTIbZd/L0ayOOHzvVkKMeDDh1Np4Eavg9ZkE8bXnsT+3/4ttLZWsewBfjiAZ9nQwwxVPUA1XUL36ssIr76IhrYCh8CWazurKI4tBZB+GMEteaqgwRhSrvuinVEmbHGcIWRnHDRho6N6To3Pzfdl5yRmqFCGkMIMTJQMvSjWsHgtE8WwCe8Gm0T5AXBZt6RgpxiEyhiPg5KSMlX45pqf70vyyqbU6Fj8sWy0wwiZN46FoIa9j/1tdM1Z9O1JMchMTGs9wu5jTgGbL79Lz8AmQL9LL8zmYf2CzsB7AHphJqOq4WqDsWFiJe7ZQlVVTtcOTUyiABEjTRwPYUQTK+VwTfBLUOK6Smfbba/Ctk14JQuDflfc2CvVMfQGisZnOzqCYCCvcQwCXx0ri328/JOjeOl7PxZau22qLkvJdRFy8i4caD/i6ZL4EdGps7CQL0bydVlhNpDQjIZ5p/4AaeZjfKKG/Qd2wiuZuHTpEm5cW0KvG8rmkpVibnaYhyrGSVxA6Awex8psR09Eh86ND91vZRNqldRn3dEcUiZoXOtVZZttAtJNE9HCGdCZ92qV4NsjSEpNaF4NqVMByk3o1Qmk5ab8PtKpYVPGZwIgpaucgxHm7YK/VwUJob3lZjvrebbDGc75No/0PnWGFNAuwHnxU1Hm8vxYcWaOld6bmyvp0mmizRO2ROqrzoZU9FWeOT2m+DvSdbVBB1m/hbSzhKy7AsNvQfe7SP02DH8NNQKaqLfeSWZmNc85iwkCwobGruwn8s1IMVy4OZDna6ZcJ8Oy5Xqzc72hwVSdCRZquEuh+dvevftFbz47OysdYr626IYXP3lu2EEnSJcNiskileoUFI7shW8CgSxBLEF6YSBXdGE+4tC+K15WONDze6muqJpTCmr/B2nQP+j3H/VLDgN0gmjqUVWHjfepiSjTsdrrYXGlJSZN09OTqFgkosdw2bXKYvhJF6cWTuPitQtolkYxMzaDbeO74JiVdff2/I5Cmg5gSBFAQ7dHMGWLFEJJUhNJnJhbvY7zi2cRxgNYiYnZ6b2YnnxYss9/cK2Po9fnkVTr8DMHWlZWJCMer2GgFyqzNy/poamv4As7DGiDCzHeKisAACAASURBVDh36odoVk1UrRq+dPjLGF8H6DQdVKWBgtYr5mGyrc71p+SqUHJD80SNZlVAD8DlW22cOHcB33v9FM71KlhBGYbnKiNMtmyl+6ZLdJZP08NgDR4WcXjGxDO7S5g2O6jGbYzWXFSqDTilMpw8Zq2IV+N8qeQb72VvyTWnrnWdWv7xOuufJkC/c3wOA/ZU7yO2VjG3dBxvHv8+YKwhNTvI9IE4XXO9ECaF7sLIqqhXt2B6fBeyyMDFS+cx8NeQ2QOkNALMfESxD5IerJwcoZPxw2ux3nkvzNsU+JbTyHxrGc+KJC267sKwlUVlFiujUEzPhu9bGrLaloc0shH5JUyM7cX+/YewsHQJl68fR5DclAKDxWJ1nAkzJEt1mFoJWVxHw9mDLz/xD+AEU0jTCgLSl5IEjUTDRDcATlzDS//k97F9voOR9gClNAV7/AFjL2Ut5Nhlp16tNSZfH5GizdwDij0iRHQbd+marrrz7P73owwDy8FayUPPNjC2ZRpGtQKrXoNZr8JpNGGUS+gHPnprbZhhBLQ7CBcWoa2sIlxkQThAzTLhshjlE1xSasLjJziPYXNt01lMj8Ujjfcpiws8sWLeJh15VfzlmjDQgEU9xa3RCnb91r+J8b/3q1iYcLDmKQ8USzdgxRrcZICKtorw5lH4l19EJboJL/Ohx5FqCDjUdWsSd2i5nswNTJJAHEBjFYMO7jxWHqpBjwNG88nuQDVMcsbb8E+Dm6I7SSzr/69MWou9wIZ8MGcQcGYT2Yws6LIvEjZbjvplH8F9jrTqyZLgNlDp2sUPwTLRg4G+00TP3oJtD3wdfXMnBlkTPhMs6IVwx/r+UdeDzdfdnWdgE6Dfnddl86h+UWfgpwD04uO5DBYu62pFz7VwOXWKeasEGXQ3rtQaCEJ2A6kbqjC+F61WB++8c1y6gg8ePoBS2UIQ9EQHJ+A1Va+3WCEnVSz04boVlJwGLp6fw09+cAQ/+dERzF2bx5bpGVnUur02yp6nwE7RQvqI52sDNCh3bOmgEUxKJ92S76UMvXpiavTwI4fwyKOH4Lg6rl27hpvXF3Hx4lXM31oS3alpuLBtR+h23D2wCEHAJd2kLJbvR3BuWrrq2jKH7X0AerE1JXAVyqPoDVXFmf8mUIK6dXbtSUFlDrJThllpwqyNQydAd2uIrBy4u9SMVpAytzjj+xnKVirX3xHLysItDjjKWGiDFrdBZl/vgufnW2kpC7fgO/ShpGBy+ReKoeoskPkqQWVC6af7swggoXMjyg1P5EP3+9AIwMMe0F1B0llE2luBGbdhRn3A70DL6NjOPTqN4jZSAMQZVzb2qkCQDjmkq0PO2SD5oXLvUDAmaODG687OudKKK0DZ63VUUahUwq5du3D48EO47759mJmZUXF+cbzeGS8MClUmeybdc4L9QnsuR5DT0ovzW+ScF07nw1FkH3FY3zUvKxzch13oC4nHe+iY73PUnzpA5/gR5oZiMfCeIgOGPhDXrt9AmGYiNRgbb4pOnNZp8jOJ0E87eP3cKzh++jjqbgP7dx3AwT0PoWTWpbhI0EA5BOm5YdJWTA0BxbwD3FyXq2ihYdzHhZvncPTiEbR7q6jaVRzY+xh2zj6JxUTDi5fW8PbNZeiNUUSaC6SuEFRIyzYsC34EOBrgBG2M2y08vb+KYO0ETp/4GzTKJkpGBV966CuYMLfCQQlG5mwwx9dvbyKIvBhbsMoJ0DmRmwwcFEW0PBYHwP/74mt45coaLiwNMIAltHvZcMepsIoMzoPMMQ5acJIl7JsEntrhYbbso5a2UTEz2HSUb45ipDmWpxyo+5Pgcpi9tTE0cmbUPQ7QxYuB9OxSgEE8j+d/+EcwnGX041vQTF9oxTSJE3ZNSiBVQskdx+EDX8JYfSvOnb2M8xdPILVXAL2DcsVFGFFaE0gGuk/n85RMneLM3c4oK5gSxeWWArFQlYeSB6V4TT+FBK6jOq4siksh1WBH34OWerD1CRzc/2XMbtuNYyfewNkLryOz5pFqXdhkQtMkjc3VzAXiCpA0cGDnl3Fo7y/BHDQRBUo7Tvq9HSWY5hC8sYqj//X/gOgHRzHrp6iFESq2jX7oC7BkIVfGB0FwmkghgBFrEnmZz/L0b9CrLlYHqiCWejW0bQv+9AS8R/bD23sfRnftRXXbTmByIhfsc6xTQ07MGAOtVcAPgMVl4OYCeifO4sIrRxDPL6LU7aM26KAUBqjw+JFgEPtS/HClSB9KUVo9lPGirJe5KR3J6a5dRiuO0ap5uN508KV/8p8Bjz+AhYaJVTNRMoeURHFT1r6atgqjdRbdCy/C7FxC2YqAqIs0CeHSnDFLhMlnWvR3UAwtOQbJfWfXWxVkyFgTgwKR4NyhIhn+/1Tp8oW2f+fPnGWkVnT6ACQ5ZSMvqslHUfrHaYFmbyoFgPsrMfEVCUIuG5T1mjI8Mi04WAxkhoWB7mJNa8Ccfgjl2UcRubvQDjmv2LnsbJPeftcs9p/CgWwC9E/hpG6+5T10Bm4D6MVkt6GvEyi4rv3K3UvXvUOhKMKWjkAc1OnkaSGWOLQ6FhbbeO3Vt/Avv/V/Y2J0DP/w3/oH2L1nBraTwnV1xMlA8qsFT0lVVReKI2M7lhc6+M5fvoDXf3IMUch12JDuIifxfr8LiwuXuM1+TJO3vBtcVGILumsBIkjRJKiuVF08/PBhHH7wAOqNimyCuNDEQYZr1+Zw5fJ1zM3dxNIiARmNUCzRcxLkCx4rtNVDJkHD3aENN/jbx45QwIY0YgTpQh8TeWSsGOUJfWsNMZmL6QDMxcuuIHOrSJ0a4DWglUehlZpI7CoSakYNFyn1i9TOGexqM0uWizZ1pAQRyhxNOu+ygVemOrIBH6KtFxr3grWsDIZ4NOonv7wK+eHiy465crFPImbWRjBIg4wDZOEAuu9D8ztAp4Wstwp90IHeX4MWdeAghGfSdZfZ0wOh7UlsGTtEQ8WEjQ2ROo93yOnf05ErACDZEhzLBOgE2VGsNOOkdvLfx8bGxJ39oYcewrZt29fd10W7mhcBuGktTNAKjXWRdz4MyosuOgs/HNPsnLPTXHTVuSlXIKWIWrqH5pP3OdThSLnhX3/2AF1aWqJhJQOIUhuVikxqaYwLl6/ksoMG6p7LuxB6lgjDI01D9NIOjpx/FWcunkLdq2P31r3Yt/MgatYYYjGpZIwS+SkpBllbYvukSKU5MLSKdPq4YaarQZh0cfHWGRy58gY6g7ZQ0vff90VMT38BC76Jly6u4tRqB0atgUh3RfYj818SwnIoCQJcPYMXrmCmEuKZ+xtoL76F48dfQL1koqRXFUC3Z+CiDF3i2W6/QViKVf3TgqabG4OZlgDtgKdLMZUFqB+/vIQXjl/Aq2evY64dI7PrgKEkM5K3zO9PoBB1YcfLmK2GeGTGxP0TOkb0PsykB9MwZOyz+Fqp1BBFiolimkUc2QZ7qwA68vMeBOjD9HaJU2TWPYPn7TZ+9MqfYal9EjHmAaunEK3OAiYLOSYiX0McmNh/3+N4YP9TyOIyjr75Kq7cOgo/XhbJFRleUdwXVhv9/ykl49p123kTuvKG+R6pxu+XI13cmywsC7NId+TasPBsksVGD5jUgW2O4tD9T2DH7GEszK/gyFs/Rrt3FU6thRRrME1Ft6fhmpZVEPVLsPRxPPXwv4bpsYNArwo9rYDMJ+4BsijEKPcP3QgLf/odXPo//xyznRCVdg9Vy0S331Xzem4SXtLLiNMQlmSMx8oFX/nsIbMNtKQD66GjeRgwTeLAXtz/za8DzzwK0BfDqasncw4Xx8I8BkwoWLwPaDBKMboFdHzgxiKw1AYuz+HFP/5j1NcWUVpZxGiiocHznfiIowEsrnMpkx7ITlBMFKGJ5znj0kgXc3QbXcfGUtPDYO8MHvnHv410xxiWaha6Zu4unySwTU+YY3Wzg0p4A93zf4Nw4TQqTggt7kLPQtgcM0mgKPbcUylcnrMMVcee15uUf97EEqnGPcB7F8kPteCIRE+62ErfTz4ePWI4TxaAXnwJ8r1FUThXUjDq2Vlcp9cBYwFp3pp71khsYIZYd+CbDaxoo6jv+yqixm5kle1o9VmEV/s+soc2H5/fM7AJ0D+/13bzm32YM/C+AL14odIUcVEpoI5M8gQx61R3le8cxBGoV6w1RhFGOii1fePISTz33I9w7uwl0aHt3jOLp595DF9+9jGMjLhot27CsWJo7CwHCcrlKqqlEVy8MIc3Xj6Gv/yL78HvaqjXxqVTTLBDqRfBMZcX6kZT4ZB99CqqLBRSIaA5k+oOSH4qtzixL3FIpA3u27cHz3z5S5iYGEN/0FWLEncCqXLl9gchrl+/gdOnzuH69VsY9EMEfgLXLSmjHurOWPknDZ619lx/TCq3gLG80D6sly6op/kzFJU8r8Tzf8TyhrwwIauqzjGr9qHkwdNOliDcRaLbSIwyIkaKWVWhw5teDSiVkHgOUlb/TVLeLOmU8e+Z6NJJ8c+d6XPQrtzNiwcjbAolek6ZzBde6t2VLyx3CEqbCrrZUw4RhogDH1ncR+q3oAU9xIMeNH8AKw5g06AqCWAmIYxUaeiEgJmb4KxvMJl1m9MyC+roOi08H58/qwMr0F5nVyiUQkoRZ8aON7Xi9ELg60ljf/DBByXbnBpxcfRltzWNhB3A68/nFnrydeZB3ikv9O3c6BbHyedTm02zMP6dfwR35OZCP0+X+cPc5p/Vc/h9hp3mh0H5MKvgF318cv+uW8EBIbmYpiP/Qrp4r9fD/Pw8xkebGBttwCZdOA2l60M9LU3f2EF/7exPcPH6eYyUGtg2vQP7Zg+iaoxIgBn9CkyT/fEArf68uCslUYqyW0fZasIAQZWSevjo4vyNE3jr2hH0wi4qVg27tz+K6enHcb1t4geXl3G1nyAtl+V+zlLqOXUkUSB+BlGYws1i1NMu9oxleHJ7FQtLb+Dtt55HnR10s4anHnoWk/YsbAJ0OjUUnltq4KlLkN9j6+kUXALYUaRxE59vAIOYKRMJbnV6eO38Zbx86jJOLwRYC1wEcGG4ym+A7ANOplnsw07bmLL7ODie4qFtJUxXIujUB8fszlqYntqKiYkpZbsXRXlxSrFvbn/cux309wD0LIVVshEbLVy98QaOvvsd6PYiEqMD6OwMs5BdFop6EmVIYwtlbwq7tj+CB3c9i1srC7g89y5uzJ+BH6whTjsgbd60EkRxL89JV/NKoStXJm6kuOeXe12jnudbFf1nZphqCSxLtU2TkF4ZgG2SJeEgDi3UvAlMje/Fw4efEK+Tl1+hlv4sDLsHzVyFbvbppy7FZJMFoaSKxK+hWtqGJx/+FZTtLTCSJhytqtzO8/KpG8YYjTTg2Dm8/Pv/I+qXF9Bc7WLSc9FncdbQYXFMxhqygGtiCsNguSOnlNsQZ/TAtHAz0NBrjsE5eAAHfu1XUHrmSWBqQoHu+XlguSXd8XRlBXGnj6DVxqDTVRFtZQ8mZUeTY9BmZoGpKYBjlPdKEAHnz+DGi89j9dXXEL17DtV+HxXK/pBJsYyWe3IgssBzzaD3i0qrEV8zDQgSB6slB5cbJnb9vW9iy7/z99GtmWg7OpKyjZDSKY4T04MW9VFFD02sYHDldbSvvQ2HJPC0I2klTG9A3FHV+/VeS74Kpyza5K7qXMPz9THkdf4Zj59VRBUJXq4LVAUTsuDycSVfm0aH3O+o+UUgNTPkaSSXkhkSQaNJJV31mV8hz+Hv2PWnSa6HsDSDjj2LxgPfQNucQladQs9PRDLBh9DnNx+f2zOwCdA/t5d284t9qDPAmbCgrd/2gnwhL8y/1n+Xm3iludEbC/2WcpPm9FofmcLc3CreevscXnzhdZw7fwOG6cmrO91VbJlp4G/9nW/gqaceQr2mIxosw9ZVdqjr1LCy2Mb3nvsBjrxyHDfmllHxxgTgsoJPQB5HPjRuHGxFFf64HXR2SNkRKKjJqoNO51pGI/lI0gEOPbAPj3/xC9i6dQqkQbOTQOBNl3gWDAjACJi5IW+3upifX5aO+oULl+APEuk6sAui6+yYKQM9AkLpuNIcb9iEbcjBXNY18VpTcSwC3vJsZr4XdW/sbDEHlgukYzDaJRHNN11x+TpS2UmBjzJqSQ2EmoPMcmDYZWQ2zeQcRHk8HbW3Gs3QDEc6X2AxgYCdnXXG+RjKV0C+x7o1bbH+sljCRZefrRZgAnOCcn5HdkayyBcaovyOncQsBII2NG4mqcdPItiSTUtlPK8stYsqOY+O6qTayoJskBinHNXZmee4GH4o8JXH7f0UB/ri+dQAcwzwevB1BOv8w+72li0zEp+2b98+7Ny5U8B0HLFwEyvwrlOfqaLSeC35Oj6KbHPVKdjQnrMoU4Bxvhe17CwKFGC8OKYP01n+UPf2XfKk9WJWLjsY/n6fFoX9g776OkDXYmRxLF1pFqToPLDaDpVvQBJjaqyJetlRBTQCdNlYi48/etkaXjvzY5y++C4apSbu27EP+3c8gApG5L5j0YydzOX2TZy7chxRGoj2dNe2+zDV3A5HryISrwrquzs4ffMYjlx+Bd2oh5rdxJ6dj2PL5FM4cyvBj6+tYBk2AstExjQA2FKbozGbQ2prlMIMetjixnhgm4tDIxrm5l/BW2+9gHrVFYD+5MMKoBtCcbeVA7dMMnlLUv467DeSU1QJmMWwTWI7BHNESYxTVy7j5qCHt64s4vitDJeWYqyGJjRKaTRGUjEqzoSWRPBSH02tjb2NAI/vrmHHqIa0vyjzA49jZGQM09PTKJcrGxTY96W537sAnae6KNAJ04ZzHNkPyRpgLuClV76FML2KWFtR5mcJC7wV9Hv0L9BQKTfRaaVwrUl87enfwLbaPtzoXsOFiydx8fI7GMTLsL0Qpj0A9EBkE8Uawp+8JrcBdFU7HYrC4vqkRi313SrTWhUVKVlIAzI/6kBSQ7O6DQf2fwEzW/fIK85fPYE33v4RdLMHmD30/UU4Ht8nRBpnsPUq0qgEM5vE7OQD2LvrMXq2w3XHYSUu0pYPyzDEbBBBgEYEuPNdXP/nf4KVF15GY34VI4RvlD0pDzH6ycKBDVMMRkMMohiaByQOsOwDK9y7bN2F3b/0NYw++1XgoUOA5wLXr8I/dx7L755B68QJtK9eR291FZ5hoKybSAIecwLNNtHLEvi2i9qunfC2zaC+ezd2fOkJ4OBBIOgBVy7Df+VlXPve3yA+cwmN/gBVrnX+AFoawaILeqHpl45xXrhmwUsHfKuCG5aFudkavvqf/8fAkw9jWQ/Q0zJYtTL8OFQgWLehJT5KaRcjaENfPovF80eQdq/BzlqoOVxPB9DiPnRDBHFShFElcqaVsNhFajjnOaYn8A9NJimZYw2G8jl2vm//Kd6y7/PvxfPEH2f9+yn3+2LQkYskDRD6SWQh9MSHmQWwKW8kEM89BEh5YFijFHOFKq/SAgZpDWFpNzD2ALzdT2EpqyMpNxBKwUe56G8C9A9a6e7t328C9Hv7+m0e/Sd2Bu7sQg8D9GSd5lw4CjGfXLmVSg9T4JTtVtHqRHj5lbfx/ReP4NKleVkUqFUjjdcP2mj3lzG7YwK//I2n8dWvPIaSPUCj5iDyQ1y5fBM/+eFreOXlI1i8uYZqaVQMl9iN9rwqLMtAf0A9cAjLVkKpjwvQCxBF0Ckd6IwUywCmlcEtaZiaHsUXn3gIO3dtF7rgarslxQK6thOQlVwLQTgQsF4uVWWDSQOd+VvLOHf2AtZW6dq8jMWFVcRRBtsuyevJKBAqZ66XHo4Wuw1v5h12YckXYFMc10lp15TjdE4dJ2AsnFJV1IvSeolLspjAcSFUzQM2DCUrnnTUPI9VVcR16IajNta6BYOyBTH94/+Tck19XtFtER6D6uTLolqA80iAOvVwBObcoIubPTviklfLxj+LCaT7kqav4lskSo0VdlbWubnPdXPSgaWJW6r0+DTjEyYBP09Z4K2fm/XOc6FBvyOGbIPOp/o13BAULIpCG8exunvnHhw6dBgHDhxSJnCRul4EMEUnXLT1RTwes+uDYB2A8+9FDJp02xN2oyy5D/iHenP+WXfKX5daKFBfPO6mnPOPMtUU9xdfO0xxLDZ1HxQT92l9/40OuhqzqVnGIIO4la+2BlhbW8FYs47pZgUup7pIxSUSqbN4xwindrqKoxd+glMXjqNequG+7fuwf/uDKKOJlIwZjVvRHq4vXMLR4z8Rbbmlu/jC4SewZ+YQXL2q9MU6cyHaOL/4Lt649DLaQQsVp4n99z2NqeYTOHKxh9dvdBBUmujRJ4NxSLwPeR9zXPFeShLovWXsHbHx2J4GZuw+rt54GW++9QIatTIqdkMA+pi97b0APb9/72xGSRedBUCOZRbscgM53sTUt7595iSWEx8nbnbw5pyGU7cirIQuMqckbCSJAePr6ESehWigg52VPp7c18TuCR1RmzFRnCZUwXNychJjY+PKsDEZigK7zSju8wHQZb4UirGGQdxCuRbhzRPfw7VbR1jSQZL5Qon2CND7BF0ZXNdDt8M5tIm925/EQw88i7o+gzV/DSfPvI6bC6fQ7l3GIF6AV06QGgMpZvM6KMfswkNGFQoUa4xzL9cTZYoq96XQlAmUlI6dBXwdVWRhDa61FSO1PZidegB7dx+iAAynLr2Oy9ffwM3lM3BKEdJsgCDyxRCVsW8sXHtWDeHAQ9XZiQfvfxb10ix0aovdCjT6FXRjcSsXiUkYo6mZqKz5wPdfx5H/5V+gMbeCUT+EKTFdiURkEkQbAf1udMRZJIwNw4bEEi7QkHPbDmz7+q9g4uvfAHbvA5in/sYRnPrr72Lp3GmYy6sY81N4ZDaJaV6KiB4x9J0xmdriyVrZj2P4po0eTdgaNVR3bMPWgwdQ+/pXgJlJoNdG+KOXcfIvnkN27AxGuwFGdAMVy8SAyTUiKVBRq5TI8L5iuSvUgZ7XwLWKDetrj+Hgf/pbCMcrWDYTROya2y585oPbKsHF0jNYYQsNrY9quIzlsy8jXDkGO1xAzaF8jAA9EEM/pr+w4ChBc3S8T2ic5yIxRpC6YwjNJmLNE/NHUaf/FIAuWv+fBdBlDc4xuVTS1ThTTEsWKFhsp5EdzV0XoYfLcLIOXMb4ibxNESDJCJL1nmNVzGttdJMmotL9qO58CunEASwkLiI2DCwbWcTxueE381HWps3X3P1nYBOg3/3XaPMIfyFnYBigF3EZCiyoBZ6TLifgPB6DFdlExUXRFC4Iddh2Ha8fPYXvfPsH+MmrxzA+vl1i1LxSVYBNFJEy7ktU2cy2Sfz9v/vLeOTQTkyNVrG0tIQXn/8bvPD9v4Hfj+CaZdQqDUT0d2HXlmZFYSh0NomPYelf6HofT4OuOp/cFhhqoZcsXB+VmoXRsQq+9o2nMb1lRMXM+H2JDZHFJM07n2D3VVHWVTQWNV4aSqUym0O4eWMR16/fxMULV7Ewv6w66kILV1rndQ300DUe1gSSoJYMATbpwOSacL4kyV2xpcueZwiraCf13htApFg0FZgVEMguuwolU0YuOdjO1WTy/5KBy0VXFntVLRfrNzHUyimsMjiU7kyBZfUOBOg2QT3LKLlzvGQE5FpcMYopnJrXHZmVi3Rx/MowTS3gPFrJ6WVrgC64NDUiJVdyydX3Wu/I/pQor9v1dnxHaszz5ADHwcTEBHbt2oMD+w/i/vsP5LF5lji4S7qA48CniR0pkNTAS0ybupYE5fw9/85NNQE4f19oyosYNQL0onM+7Gpe6NcLMFto2n8ht/+n9CHDlP0CbBea/Q+jsf+08tLX7wthymTITA+tGOhGwFq7h7XVRezeNoPxsinu6Mkggula0lEMkxCpQYC+grcuvIwL186gVqljdmoH9szcj4Y+Bh0e6CntZx0stG7grdMvY6W9CD018MVHvow9E4dgZh4MjVkFKfx0CZdXz+Ktq69jqb8Ez6hj/56nMTX2Jbx8cgVv3fKhTW5BTxyjWcwi6YTdTX4KJP8crQU8MFXGk/tHMIJVXLn6Go4eewn1egVVpykAfdSagZ55MOHI3azmGqV1lY31kGuD4LmciaMErTl1Ng6lO355/gbOLs7h2FwHr15JcXpRQ99sQi9VkXCuZ/HNsEATES+LBKDvKPfx1P5R7JlIEaxeh0f2kTi2mxgdHROqu1D26UvBwqPcx8NO7vcWQC/m4OL2Gqa5y7pq0HW7g3IVuHbrGI6+89dIjGWE8ZqATXmIrCuROYXzdbU8iUHLwfatX8CDe7+K2cZe9LCEW8uXcP7Sm7hw9RhMp48EHWhGgFTnIqoy3UUTzAitPJtcWuhDHVAOAs7tXMOQGrDMEhKfpmx16dxvnTqEA/c9iXp5RgpVZ68cxdvvfh+RfhWZsYwYPWX+aXnixWKZukRWluw6wr6DscpBPP7IrwNRE6ZZk1QSAu1KYqJkOWgx0SXLMOaWUF/1oc11cOSf/gHqF2+hsdqGG4XQYxY/1XrHjq3aoxD1Us/v4HoQoj81jZlnn8XoP/xNYHY78NYpnPr2d7Hy+lEYywsYdQGX5m79CB6hZBrJfU1WiuPQkk1DQgd35r5ngFWuoJMlWGIxr+yihQy1g/uw++/8OryvfUXWpPTPv43L33kB2rnrKLe6KKtyuMwZ6txL4rgMZyuDxLotOBWsbB3Dvv/oN9D8N34JN9MeorINm34ycYyAt5zjoptRCmLAGnRRhY9RO8XKuR8jXTgK07+KmhEoenscQrcN+NTzc27htZb9ig7dasCu74S5ZT8wfj9QGhezSdVqfx8L959m7V78u3QByLJQKTOyF5O/y0TCEgSQdICkDXTmgIUzCBbOI+negBO3VOSa3M55wV8kMWTdOAi0CtrpGLLag5i8/2sYlLZgOdbgc2yVXERBDJNjODeI/ZSWr823/YzPwCZA/4wvwObH3y1nYMMYToEwLiyk8EYoZVjJZgAAIABJREFUlz0MBoEAsnK5hl53AMcpS9eYICSOdZS8UZw6eRV/8qfP4e13ziNJS3BL9TyvVHVzZZOgUbOrwbJ1OGaCv/3Np/Ho4f149dVX8Vff+Y7QllzbQ+RzcbdzU2FV4d14FEIngrMPpz//aRslVqm73a4Y3IkemTRshNi+YwpfefYJ1Bo2HJcM0liKAoyWIVikcR0BBs1t2UkdBleiY2eHi50H3YJjl3Hr5iLOnL6ACxcuSzddGttiTJZAN214ObDjORV6XQ4wTdLM84zyAlgXHVYCX4s1CunFqNx0cXwvurHFuRHwrOC3aLnpKZADYuWjqs5hYVzD91HbdvWK9e5L8Txu44uyuXQG1JVRnf+ceSFr70ZkU/HZshwTwK+7xrNCr16/7gFP0J3/G0sZYraV03ELI5l1nXceacPXChCmQV3uoF7kl8tRsZuXU9E5psUQTjTBfdiOJnTz3bt3y5/x8UlUKw0xrRI0lKnCywYdm8ZHyvWb35K0dX4mP6/orhcFhpWVFSksEZTzM/i8AtwXr7lbZoDP4jh4voS5ktP/qfFn5+q2YsuncGBSzBK/BHYYTQSaiW4K3FjuY7m9gpFaGTsmmhKPVJL4n/wgaApoJIi1GKvxIt65+DpOXjyORq2O3bP34b6t96OhTYhLu/I2DnBp+SzeOfca/LgHvxviyYe/gv2TD8LMyizTyVgPsYyzC8dx5OqraPlrKDlN7Nv1DCZHn8LLJ9bw7kqCsDqKKNfXUsvJvSnn0oy6dro4D1ZweNLD43uaGEELpy79EMdPvY5qrSQA6YsPPoNxZyusrCKu1sU9peYCcYt4DxQW00WJQ9oo2hIEcC48deUiltIYf/Xmebx4aoCgvAN9s4G2H6PisQtOx20bSdCHhwRNrYfdlQG+sKuMPWMJ4C8hiyLYppLNsEPMbHh6M7AZlySKXn0vA/ThoXsbOJcCZwynzAjSQCjpncEtXL31Jq7cfAs9/yY0i4wcnkc6s/M+0eBHIZLIhqmNwMY4dk0/gb27HsFMY1bm/tVgFZevncXlqyew1rkKP7qBIFtEqQKUqiolhcDZIGWa4DhjgVEVmFkI5/oWBzpC34KjNxEHZTSrMxhtzuL+fQ9jurEdBiy0oy5OnT2KizePoDW4gCi7DqcUiIwjSTJYEjWoI419eF4ZSWCh7M7goX2/junRBxF0eY+Tbk1fhxRmKrkpkiIisqA4Q9NPUe1kSL//Ct7+wz9C5cYidjkeeisLqLpsDCQSKcbM715vAN2roKPpuKUZGHnyccz+B/8hMD4m4Pytb/05jKs3MdppI20twKuStu9LHrkp2wm10nF9ERYXh32uo5Y11dAQ0zyUEg+5X1Osui7622Yx9YWHsOvv/i1gYhz48+fw5h99C2OrfVS6XVT1FKYWIUgDBHzvio1eP0TZdBFXKjjSWcPe3/jXMfuf/NtIt9ZxIWrBadYQrLZR8UqI/n/23rPJjutME3zS57V1yzs4AiBAgCBAI5EUKbWk1sz0mtmd+bSxEzEf9t/sL9iN6Ig1sTE907uz29E90+pWq43ULUOKBAE6EADhPcrX9ekzN5735Km6BQGkBAokqKkbgSiDW/fmPZl5znne9zGgLM1AKH4rqfhM1PMEdaSo5qvoXP4x0uVz8OMV1BwCYhZjgMz2xStC2HCSYpbBsOuoThwG9pwCZkn3nwMSGvsS6FI6VpoVjAJz7rseBdQ1QJdFvSyc68K4+BZxkxQC0QbQvgWsXkK4ehV5/y5cJrIYMaiBd6s+ECRIwwx2lXOxj14xjqL5LBp7voOieQi93Efi+MhcA4n4BFWkscL0nwejU5/AcrH7kl/RCOwC9K9o4Hff9mkbgYcAdKqEWJFVLVlxzowjAiAPHg3ICOAywK808cnHt/CjH/8CH310C8Mhq7V1Aeey05KVT9GRR0GmVcTYP9/C4WcWsXTvLq5fuwTXduBapGQlkpUtG3VWgfVw7QDqIxm+jxjOBzWuo5Rb3Y1mt0Ai3zLqj0MceGYRr3zjBGbnW6hUTTguo8y0uzD15q7o4gWEiYhPGxntzOxVoM4SajvxALsfG+sd3Lp5Dzdv3sb1m7dgW1XpECtqNmmxKn6ND9lIldTDLer2lpmTAq0W6XnlRoLJbqT8CywWsF4+dgB0nXuq/jcznK3nqyq/BiLqehilhCup6k5TFv0u24Bdj4HqqOuHAutqI7T1FvKTBuglQBg5blXUV1IG4W2wo6b69yX4N6W4wSIH9ZpyqZECLEZr6lqzqM/ldZyrrFj5zKTfFiwSAbPTTew/sCDxaXRqV2NvoOI3MN6agcEMYTpGl4UKFU+03bVXhnGavaAi2zTglA5IxA0rDRCVW7vu9KvjULT3/9IferzYOeU54Fjx8aTo7XIVCuOCSnF2zwpEpoNODNzd2ECShZiba2HSrcIj2ZKFtsRUxlpsLBopcjNDG2s4c+lXJUBvCEA/vOd5jGMKFui7Qfgf4Nr6Jbx/5VcI074A9Dde+i6OzbwCt6gozSa1qFjHlZWPcfrmr9CO2qi54zhy6DuYm3wDv7rQxkfrOYJqCylZPiUjRZILSW9nBGAyxIwV4eW5Gk7M+2igjUu33sbZc79CfayCmtPCa6fe3AnQORAyn6jOallOk7HX96glhT0NkiUrC0Uay9hduHUDN4MYPzp7BT+7HCGqPYPQaWIQpaj5CgDRFJMgzc9zjJl9HGoM8eozNRyZyoGQGnTFPCITgL4PjFsjQBdjRUpd5EAe0kHfMYt8sTtIzRmZvJ/EmsmcrtNLds7pozOans9+03d/EKCLqZajnL+5xNpeiNX2RZy/8gssr12AW0sRJ3R0p1EpF4kUSUYasFdSzmuoYg6zE0dw/LlXMT9xRKjBnOaGQQcra1dxZ+ljrGxeRrd/Bzl6KhvbcWR+41w1DLqwGSuZZojYKk7Jkqug6s1hvLkf063DWJg/JOat9M2guCjI21hbvYmPLr6FteFVhNldwN6A7ZBdogpHrkP5hvJhYORgGno4dez7OLj4JvKQ0rVpWRdtS5nR6VOcypqvCsCNOMe8VQfOXsKdf/+f0fvlWdi37mN/tY486Em3u3AMhGSvORUElo1baYrWiefxzL/5H4HnjiL86Vu48s4Z+LdX4a+tw+tvoOkRbIdCi+f7SqGKa6l8VSp8fQeIhpt6cb2alsVynrCh6+J+pY7B5DjmXz2FA9//PqsgSP767/DpX/4NFlmo2FyTBBKnYiPIU6Hfc+Gx7BruMib2+YN47t/+a/g/+CbuV2lq7yAqMoxxHaekynDEIyaSZSyHl6Xw8gReRtZBG9j8GNH995GvfopG0YbrJpLqEnHO8mtIuXbxHuZ7FQ6s2hycicNImweRWpOwDMYtqjXyYY/P9wgpC3dCbVeGdPq+4EzFOFQj7aAYbiDp30PWuwcj2oCXM8EhQcaOOe/zhJFynozNRuRg6O9BdeEV+DMvIa8uYJgYSOg1YNN2kIfMAhDgmGXD4Te9CXef97UagV2A/rU6XbsH++RG4OEAnVpLiVmxbHESDULGW/mS381uepwZ+PTSTfzFn/09zn1yE1laR2HW4DhcHKh1JpLlJM5uiDp6FV+qIoKKsIt6jbm+yqHdc0gRT8S5m/0nLpbbVEzZtm85kKrO7qM2UDtH6sEOuu5CE2qJtp06PxOYnZvCN199CSdPHUUQdlEwJolOzKR1MqublE12VEkZM03ESSCu8qozqqjZNH1iV1Xc7aNYsuC57Deb4zJuvd4Aq6vruPTpVXTaAdbW22i326LVcy1POojcsIq7eAkAHywsUKdpEtRzg1+C5l83NC2p7KU5kAK31MDpMeNPdGwvx3THWD58XHcyGZSBzG96DvQZGQXzQqeU60LR3FSKbYmEtvoapcRCLlGlFdSAnxI9ggDmxXKM2BnnZtt2Ldnwazp6nESIokD0u41GDXNzC5hfmMLininMzE5gfHxMDi8KAjFEosfAeGtWOqE811IkEjmFen9tpqUBuj4/mrZPsMlrQFPcCUKkCFR2jHX3/PM3QE/ujn8aXllT/DkuPF+UGLCQIVeEFK2ejEuvLpSIxEV0psBmGOF+ew2Vuo3FiUmYCGmnRhsqGIkj3gniZp6nSO0I/XwTZy+fFoA+NkaAfqgE6DOwCdALE6lBgH4RZ6++hSDrIeolePPF7yuAntNNnezQHGGxicurCqB3wg7q7gSePfwmFibfwDuXu/hwNUXPrSNxbDBZ0KKxEpGYZQtAr4QdHBqz8fq+BvZVC1Swicu338N7595GrVlDzanjWxqggwUQgrxRgK4V5nod0InJKj9ZX/diI8d5G8D5W7fx0VoXP/7gBt65lSOuLyK1W4iTFBWL2v5ImS9ybs8zNNHGs40Arx2q47nJFEawrphEZfGX98tYc1wAOq8F1dnf4tWUl+v28ZWryRe+jL8sgK6v6R1MKEkHoAYa8BssBC/j02tv4/rt04iLVQRJB7abwHQo4ylkTXXJ9jIqSMgGjyzUvXlMtp7FnrkXcWDxZbS8PVzVkBSRgPLucBmb3VtYXbuF+0t30O22txhfUiCU7qwFz69hsrWAVnMOY40FNBuzaNVnULebnBlhYIil8DzOXfgFllYvoj24DcNLkJs9GC7lazniSEFb7hVYyCbgz+MKJhvP4rWX/lu0qofRXc9QrYyJfMLh/C+BX8o0LaNxKruiLHFlBpqDBK1uBpy+gA/++N/Bu3IXk/0Q9SyFk2ZwfAdrwRCVShMbtoH25Bhe+Jd/BHzve8DZD3DhL/8Bya17YD0Ig56AwlrVRq8zRJP2KqSQb3XLy+/lvjCR0eOFSQkjRrkSF0rLV9NEaDtYM1ys2SYi3v+vfgMzjHDLctz44/8N8ZVrmB+GqJJJ4pgI8hwdftBmE304WG14eP7f/vdo/svvIpwbx20rhjPZRDfoCUA3MgOFSYDOcaG0LYfFvRHHLS3gZX3U8nVg/QLCG+/C7l7DmMcAxFAKORYlVry/eMxcKCn5Nnzk7iQCZwJJ4StSY3mLPWyu/az5VzxrRvYM0ujQ83ZZ2ae5oVEkMAnCs6EysStCuPSdsciAiGWeoI+G7VYxLFx08gaK6RNo7v8mUN2PzG0hiBIVN0u/DhryOnXQ1NbmPnFrP/OFp4LdF3jKRmAXoD9lJ2T3cL6qEXg4QCeg0TptZpwbUBE/NDkbG5vBp1fu4t/9yf+HM6cvoNmcA8wWhkEOy/FhOx7iLCg7EgqgswtPoGMwHo3aT0Zt0dgEGWoVV4yYijyEwXgtTuL8J/RmdtKV/l2hfFX1/TxwOGq4Nbrh36KJC7DL0Ot3MT8/jTe//TqOPncInm8iCHtIC9ILlUHblnZW9HtK4602V6oLxc8nRmCNKlqtlnQCO52ORLANBkOEYYw4SoXyxw1op93HymoH9+4u4969JWxudtDZ6MjzFNDnWKtqPjttaiO77aAuJm8PjRnRXWptnrYtCdi5qeXOQ2051LhuP08t2qM/75QS8Hi4OAtAL/sNo1+3r2Klb38YS07R4cvdQXluVcGhdIwujfEU04H68kJtCISxoN6NdEv+je6Ilob0SLJEwLnIEKgpdPjVxdjEGBYWFnDgwAHs2Tsn9Pa8iBGGgbAnWBCxbQ+1yjiajUmJFGLngXrM7YfqsPHB4oA+B1pvrSPUCDRIcWdkl6KQKlDF+0kbyGl9+ld113/V76s3gCxksKhBozB26r4MiruYdDFKEMDaIMVat41O1EalbmF83MWwt4mpyhjGvQk4GaG6KhakRYrUHIqL+5krZ3D+6jmMtZo4tPcQDu89hnHMwC0Yj0VK7ABX1y/izLWfIcgGAtDfePEPcWL6GwLQBbSZCSK0cXn5As7c/BU2aRLntnD00JtYmHoDZ24M8OFKjA34iFymNzBijZ3JHIZjCQ3f7a3ihfkGvn3Ax7jBPuoGrtw8i9MXTktBqubW8MbJN6SDzmMz2Dl7CEDXVHetRt+66stOu0Ru5ZmY5J27dR+/uLqEvz13B+fXTMTVeels8dw5+RBmaVDJQquRRaihg2OtCK8frOHoeAIrpBmaYg5xXbAtV6I2ed/U69Wtopu617eLiurAR3k4X+wq/jIBuj5SBdINARkSu5XHohc3nQEGyV3cuP0+rt46i8xoo7DpfUKJWSYAndIvk/riWEX+WYWPJGygUTmAw/tew/zM82g1FzDhzCEVFy46xkfIEEv2OucgMnuYSMLCJmVenLNsy5P51GRCAHw40vtVkq87axdwd+kTrLUvYLN7FRnWkZsBEpK9zQSWnUoigUpcIcD2YRRVxAMLrdoBvHj0n2Fh+gUgbpJ/LXOuR7ZRCRDJ/iIQJY08ZWvctOCysb7axZHKOHBjFcOfvoXLf/YjmFfvYC4Hmhk/e44wjmFUali3gPqpo5j4ox8AwQCn//yHaK71MMMUlV5PMrcpuU7SBE4KeAbdwLcjTtX9IKutpKNwSRLKveB1xdqSXgNN9PIciWkgsKsYOC4Cy0HbNXH4O69h6gffB86cxdW/+hHmBxGqYShFrcgAQr+KTqWCFdvC9HdewcH/6V8Bz+3HpmehU7GQ+SruNd7sYbzRFBYijyE1StNFkeUwV96CW6Twsw5q8X2kd88gvH0W1WQJvk3JBNMWRKioYunKhJW8cJDIea0gKehf8aCwZee99FkAXfnWlOu7aOsLWefZOFBjyXVZfSvyMjJ/SBii3Ez2SwUG4VD2TK7lIEhNdDjPTh1Bdd83gYmDCM1xFAYbQqooWJi8Gm3EZhWW48DMol2A/sWmv6f6r3cB+lN9enYP7kmPwE5Yvv1uampn0ZUdZg9RnMvi6zp1oVH7Xh0raz38P//v3+Dv/v4tATKt8XkMBmLjJg7ghkVHcEU35oIsEzW3uaJpVLEaFUdpFRmyyo2cbxuwuGqz6mwyoiNRk7neoG1R3DUt67M76J8F0AnMBeAbGZpjVRw/fhSvvf4yGs0KVjaWRPMn7quiKacLuqJN659FK2ezK8o87FxAILt/zWZTvrIzzy6451VE576x3pavLG4IQOMGw3IRBql01ZeXVnHjxk3cv7+MQT9CmmTwbGrtVGFCUr/p3s7NQaI2Wo5XkQ3ezqSx7TER0LilKVeL6WhuvOoeKA3qKCDf0pPLXlgXR0auRp6Hreq50uypuBZtYrf93IcBeEVcV90JfTxKX152q0tNO8+RXC8sBDCOr6SYq+vTRJEq91c+uNk0bUVXVQ7v/Fug1WpKl3xhYR4Li3NSPKG203EtBHEgmyeeW+ly09U+h2h2W03VQSdAJ9VdiiUl9VVdj8qkkBR7Psh8GHVpJ+BcXV3F5ubmlsaax6pBuWjkJb7qv9zHKEBn0UoD9Cc9IuIZURjSF2QB7sbyOjaHm0iNUGKvsqyDQXcDz8w+g/2zh9F0ZmByoy9+SAUyY4B+sYH3Pj2DT66dQ7ME6M/uOYZxY6YE3yZSc4DL6+dx5vrPMGAHvZ/i2yd/gBPTr5bPYYtLktJxRQD6O2iTVeS2cOTg69gz8yY+vhvjzPIAy6mNmKYXdDLO6FytyEQu59FgDS/vaeHbiw79tmFjDZdKgF5r1tG0a3j91BuY82bhFDXpwG5V1sq5dedWneaOKidj9CEpxqSDo8C520v46w9v4CcX7uFWUEVcmYZhehKNaMUD+UrWNOfQogjQMHo4MZni1Wd8PFsLYcUb4nbP7bptk6HgyFpDgM57lvenure//gD9YQUnAegsMNLs0kwQJl0UZG2MARudm/jwk5+jG95EmK0BVg+Www56mW5hKGmM71oY9gOYqMFinnhax9TEQexbPIFmZRFzM8/Cs8bhgl1wB46YF9KYkJ3ICK6keCTleU6hzizBPLuwXenAr2xcx8XL7+H+ykXkaCNHH4UxRGZEMBixyhXf4RKuitRMKUlDxgC24JuzUjQ4duC7SIMqsshG1feRpptwHQNWxrg/C6mRSQc9oe8NWXs0UstNtGwfbjvEFLvxSxu4+H/8B9z9yS8w343R6icSx+aYFsxKBas0dz20D/UXn8fapxdx69NLmDMd1KMcZhig5nvohywqABPjLQSbnTIMUa1FfIiAiut9+dNWfrzEiSlGB9cVSUJhHaHeRD9iwoOPNTq2z47j+KuvSJzb/Z//AtXVNioRk0xyxLaFTc9Du1VDcmgvXvw3/xrGG0eRTDWwkhUo6lVEUkCJYCWZyP2KnAw3IDNZaGFhWK17RuFLZriX90WL7nWuY3jnfcRLn6Bu9FBxVSQtzRwJiimd01I4SrYynnd6u1jbxebfds4VmF2aDcp6mDPnXV0D+pFKnKApe0GulVsyD67fuSFGuozhZeGgHTuI/XlMHHoN/p5TaOd1hFx3DUeaNeILYNlIcgsBbAHoFgtbux303/bUfW2evwvQvzanavdAn8QIfB5AN2xHXFi55XPdCmy6uqYWer0h/vKvfoqf/uM5rKwP0RqbRBgViNMCjeYEBgEjXrSOdNuUTMV/KU22Ari2Mg2jLV2SwBeaO/NZh8o8RoJXVHboqKZZa4J36hN/fYQ0tV1vkPTPytQtRZIHmJhs4qWXT+DQ4X3yPR1iu4PuVv42X1UDKerUldkYu6HK4Er/jp0q5vlWq/5WpjY7EwRq1JMTkBGws6tKoM7oLrrpuo4Px3QwjCIMOgE22n3cuXNXtOrdzS7iKBNDFI6ZbTlllJevTO3K7O2dnejRcdjWhWkqu9p0aOM15e77cICutiyjDxXHst34Vq/064+d23r1nF8H6qo7MPp61AHKa5YdfL1RkiMpKa/StS8N2jzPV+7+0pHKEURDJGmAsTEFyufmZjA9PYXZuWmMTzRQqXjIc46nAuXcQChjOUPGlZtmFkyqbgOTEwuy8WXxSRgfYlhXmuDxujQMJNxJkjDseRLHRnChJApKl06Avr6+LueeAFQzMfR1+CR11k9ivvhdv6a+L0cp7uygyzXwhOjtci3lTChnEBD1qMC1W/dElwovxO17l7DZvolo0MOxgydw/JlTmPT2o0jIYOEmkZv0Hrr5Os5c+uDXAPoEAXqmPkNiEaCfw5nrP8cgVxT3b5/6AU5OvQ4nq6gCoQD03g6AXnPGcPTQt7B35k1cWM1w5n4fd6IciVdBwejDjB10BRLYHZvIunhhtorX9/qYkXdu4+LtM3jnk9OoN2toOFW8cfJ1AejUvhsE6CIX4kCPFPS2TrA2itxmuGg/CppdkX3w0e1l/MdfnsfPrqxiwxhH4o5JJ7zCisegA9exkOYKfBGgj3tDnJoFXll08IzbgZN0JS+eTtOcA5VjvykFtKmpCQHo6vH7AdAfvKbFu4JFH7MQI9I0GyKMQ1RrNuI8wL3li7h2+11sDq6I0ZtbVcyhiKiGWmnLkjxw5amhkkVIKbeKBhxrHE4xgUZ1EXvnj2PP3FG0mvOoWrwu7ZK5oPwFyN8gwOJoE5gPkg0srVzH/dWraHfvYLN/D8NwBU4lgetniJMe8iISenmSFCJpoKxL5CrMPCg8xEMb9coCjux7FYf2vAbXWEDcIz/JhWVSMjdQyR85n2/JGPD6Ejo3WRr8fDnQchoI1tvY2xyHtdFFduEqzv3H/4zuL9/HxOYQs6kBJ0xRqdXQiwOkroWpPfO4c/8uPMuEPYjhJAwYU7T0hF4lpgnXtpFGzE9Qxe/RVU4x4pTniZqI1HojP/H+p/SGPjmmgcJyMAwjMd0rPA99xxA6Or001u7exkTGeyGC47jomgXuezb8F49h/o++g7H/5g8Q1DNErRo2wlT011RRDYY9LMxMY3N9QyJq5f3MpJQKqnkrzbgmZag6McxgFfVsA1b3Bnq3zsLo3UbDDuBhKCBdMwclOUZWsVJjz8+Vq868VPoe8lUVpbeq77oKv5Xmw5g2tV6zbUO6eenmWprOmrwuRL2m4twk5aZMkeHwOnYDw4iFUh9pZR7O5HFU976ErHkAm5GJiE+yDHgW8T8ZlZ4A9gGz0G0bFmfwXYD+u16Wn5rX2wXoT82p2D2Qr2IEHgToW47auivpeAhjbmNtNOrjEpt29cpNvHP6A/zjT09jEIwhTGwQKA3DUDogrl9BT5zRHZXRbRhSwdVRXOLoTnp7CeBJt6v6FUUdY5Y0K+v0Ly1SOCaTtknrUlS9bZC+k3L9qLF7UHuugRM3E1keoTVRxwsnn8OJF46iWmc3n5FbYuUqSxm7AlykSDeXDXdCynsunVrp/OdkGDjiZk8daqMxVnbVFRjXwJ44kM/j4kRqIT/zcBii3+mqzoOYlvnwnKowFNbXOrh/b0XAYrvdxcrSGtbXNuVvFNVeQV5P8olliRzJudVjo+Lc9EMD6dFu+1aHYLSD/gAoV3+vgbSi/GnA/eC4P0oxzM3Ow6juW5TaHTFr29ulrQLLlg6wBA4l5ZbeANSXs0tHWuzU9ASmpiYxPTOOZrMmP5MRQZo7gTnBO/+GD9FfWjznmZgS6hICN801r4WJ8XmhaQpdM1dxdKqjT5qeMqUjRZVSBoJKXgNaay6woiiwsrIiMgdtCKcBqb4WtGziq7j3n4b31GwUAnQWSOh0z3EcLag9ieNUAJ06U2B9kOLu8m1MzjWROz2cO/82NjZuIAr7OHboJI4/8w2MO/uB3BaHhIJdrqKDIdo4e/ljnLt6Hs3xulDcj9LF3VQAnXNVYvdwZf083rnxTxjmPcTdUYBeQ2Zw450hwgBXVz/F+9ffxWbQQYMA/fBrWJx5E1fawOl7HdwcpIi8Cky3CqaqpZwGbHarE0wVfRys5nhlvoaDLVKUu7hw6yzeOf+eaNCbThVvnnx1J0AXOUlpTy901Yc9NFA35P7lnRmxe0iAfmsV/+dPPsTb19YxrE4jtesyi9QIXrpt1DwXsekgZiGsGGC6nuKVBRMvzZrYY2zAi7tIDVe4MJ5bEcBJB3AykGZmpuAx1k4ev58AXYAhO4hcb5yo9LZQiRESb2n1cePeu7i9fAYguyLFAAAgAElEQVTr/YswHOahq5g/mfGZYW0wJtuV9YTrFOP+xCSuS/+SCip2S+avJCQss9Fqcl5soer5UjCkVplsrDiNxDCu3d5EWgTiixDnQzGpczwDlp0hSLvI8qEYpzJcROQ6po9gGMu6L8WGoiomc1bewt6F5/HcgdfQrOxBNqxI95wde8rVYLKAzzvJFm6Y6rwaZL+LJwqZVHxm3IvRqjWkoD1B+dggBD65iot/8p+Qnb8Kf70NtztA3XBgcq0mbd210E8iVFwPBaPeaLxK3TITAzxP9hlhHKFq2MIGUXue7au/JJzJ/avXSimmcNXTXWBLSc2CmIUGqr4Bt055hyHrO4u0URCi6vjKxNR20a45SI/vx8K/+A7G/tm3UOxpYdkMkFUY3WlKqotlmwiGXUxOjqPX6cv4cgVXAD1BZnDeom8GfXsK+EYCO+nDN0J42Rry9cuIli/AGVxHpejAynqyd8pIZicLQOQHORw6rMlHViZyjwLon/l7WePU/KCAOYH+SEKMDBcBtWIoCDDPtI0cR5PHVEU/sZHXZ+HPPg9j8gSiyj4MnGkMCzI9QmFh0us1jThjV2A5FQzpz+Ow4LOrQX8S6+PT8pq7AP1pORO7x/H0jIBUVhXg4wLuuFWkmQmv0sTaygA/+tFP8cO//jsYZhOGNYUwoqaWXWV2TDLpFpJaJR3DXBk9CdDito7csNKJm4sFO4/sMDKmyLEs9DoduKaBimsKxV2ZxSmArr6WhmFb6+mjOADbw6kp0FvHQYomQVmR4OVvHscffPdbaIx56Pc7om/m74uS1s4FiGuZBtpRHMA0C9kEsHNeZKlsKBkPRWChCwACacv4KClQUDdIU7k4LjvgrnzuPEmFAh1w42HYsl8mW6FSqYrTLqnunU4XS/fXsLy8io21DXR6XQz7A+nKM5JNU8QVTa/MFC115aRsq/2Hpu1tx6KVv34IcFb5shJNJl9HLs0HNO8PSuB3sBxGKu+PSmrZfuVRs7ny+1JeIF3nknmx/Xx+1gwVz0JrvIEmabxjddGX79+/R75nZ4nniM9jfB6BOa9T01LdbcYGZlJ8kdTb8qUV7bTuT2KsMYM884Cchlqaik46Ks0A1fkloCStnRsyDcpH6azcWHLzrCPetBZduu9J8kSdyp+eCeXRR6LHg2PB80AWAucEiUH7nTm5a4bIiOVYkSMtTNGF3lrawEZ7BYeeW0ButHH6o39Eu3sXaRji2f3P4+i+Uxj39sPKfDjs5BSc3zoIzQFOXzyDc5rivu8ZHF14XgH0nAVHdtADXFk/h3du/LwE6Bn+4OT38cK06qBzu02X7gBDXF29jDPXz6IzpIv7GJ47+E0cmHsD1zoFTt9t42o/QexVUTDqMaG0Jodft5AMMzTyISaLHo7PVPDCvhYq6OPSrffw4YX30GhU0XR9fOvU65hxpuFzk1u6zG8B9K0IxRKQ63s+p6RHddqVKRQQMCHNAD641cUf/81pnL7ZRtGcQmJRE1qg5lrIOpuoVarICNBTmpUFWGjmeGWvg5NTOebzVbjJAKlpIykMuX9IcSeY4Xw6Ozst86TqZurJfvs8ft006KNr0I45jE7UNCmNxd9bzNPixEAcJ6i3PPSCG7h84y3cWn4PYbYK2EOJZIPBoC/AtB3k7F5KcSNDFIai5XdtDznTQxKaZVZg5nYJqHndxLJGK/d89Xcm2QtGjkgyxm3YLiPZuFbZGIQDiUUljT0r1HuTQ0JMRi38cJAo6VuiaO2OOY7x+l6cPPZtNCtzSEIHTW8Swz5DwyzUKj4G/TYcspnYhebxk+LNdVmTOgrqy1m7MmQf0R0M4RsFJg0bfj8CLt3FO//L/470/A1MkvEUJKimGSZcH0G/B8MmGFV66DBMYFuMdfUEpLMg4Nku8jhEtpWfuJ0Io4k7o/GhAm4FjNLEVq0WBLpkicC10U1C2DQF7UfSjHBdX67rfpoiqVawQXOzxSkc+h/+K4z/8zeBAzO4FmzAGa8jlCQWF77jI08Z/8ki/kD8GJCx85zBYCXH4PjkwjrLDRaOTaTDPuquLZFlXtGHn6wiWD6P4M5ZWMM7aLoRrDyULrncxpLownU9Ef2/+KsIZX7bz2dbFsiiifUQ5qJAcrXeld4qSu6lJGC8MGSukA6MLQlAyi9HFnGV3ULzPctHJ7CRVSZRmz+C2sJJRJVD2EwbGBhNGK6POB+ISa9nsfARSQfd8+vSNLJlMt6luH8d1vnHPcZdgP64I7f7d0/FCGz1kctK5g4wVR6hTIyiodJ6QLXh0VQjcZ5mnZ0V9SiA49gISduioyo3TbmFSn0aqxsB/vwv/gE//rtfIghNVKrjooUa1TQ/zqA8GMcllWsuSgTyBmu/OSzmpwtAJ82JIFMBKttQm3lumgX4EzmRgFnSqLiJJXAmnV136cJoCNd1cPz5w3jxG0fRmmLlW1Helc5cRdGoyB3lzK47uVqDqrTEsWglCc7ZQZWuXOnSreO+the7h48MF0ACuHAQYhjGCAcBBiGN9ajFd4QC79jKEZyjEvQD3F9Zxv3b97GxsYmNdYL1QEzoSLemiZzKYNcGciYsAelK/6XWSHX+5edcOejyP7jRE8IfzXukY14gL7sS+uh1HrgyrCOjQLnbC23QVUUIgi2OBTXhWxX4kjHxIFuOxQ95e255qMWUYg6PqXRLL4spfC0CNxre8D0oIyAIn12cwPz8LBb3zMt5VjKCSBWJJMasZBBwYyKfX20QNEVeC+ZYpZfOOvN4zSqqzjgmJxZhFj6iULnh85pg14f3BanspDEqWq4a0y19XXntjQJMfT1qSvvo8x/nnvmq/+ZBwKHN73hcX6a2viSelh4NesJT17M8SJ2VIh8BiMox4P+wOJPkBpY2E9y+dxfzi02MT3pYH1zDp9fPYm39NpIowvEDJ3Hq8KsYM+eB1BXWBF8vNgPRoJ/59DQuXjuPxlgdBw8cxtEFatAn4eU1uZdicygmce9cf2sLoH+HAH2GJnEVIA9Q2DECRLiyfh3vXjkrOtmmN44j+0/hmfmXMYSDt28EOHt3HcP6GHLLQzbMVJeO3WxGXTJiMOqiVvTw/IEG9k9kGGxexoVPfomxqg0zKfDd176HcWcaNdThUrYhkwA/D6nGvOdJNS5jpUhjzyHU0iiI4XH+yVhwAIYF0E6AH565hb94/yYurAWwqjXZjDOqzLctFFEoGcW8/2n8GbSXcGSxhh+cmMM+t43x8A68YoiAcVKmI9R40tzF/6FaxdzcnMhRFL1Y36/qlKr77OttEldenCpmr1yX1e9IP+fly8+XwavkGMbLuLd+HldvvYu1zhW4lSGsSiiadZTpFVxH6Jifi/RB0bZt05XisiSMlCanLFrSW4XXsTI2VZ4YKn2CYEp5w6h5nnOt6roWjCRjwdbIFaWeIIvvnVuSeR4HLqK+i/H6ARx+5hUsTj8H1xqDJVGCrrq+Sn+RrbmrNBgdlViIyrs8tWofADiWjZwGdFGImmmhTuHbegfWjWVc+9O/Re/0efibXYwnGcaCEDXRQ7OQkEunP6SBObXxFmnzlhQr3Jz+Bir6Vem6VfFJl4Kk0F4eh/jFJBwjSvIUCy7jOs91kjx828JgSNq+AZO6apo22hWEpomua+OulcJ9/hCO/Hc/QO1730Q6N4Z1Rn/TL4U3lVwD6jqQetRomor23CmTWLaPk2s8V2lLSQMdGsENYUXrmPQioHcLtz/5Jdx0GZW8C9eM4JgJ8ixEUbLFaDQp8i2aNMotVTrqk1WgTSG5E5BBKY+xjBxVZq48W/F211x05ko+RN8bziXSoTdtpEwgoKTPoqac8sAckVFD0ToIf+owqpMHkfpz6BeTiNBEZldKg764lDgqeQeFGGxgaGr9LsX9q94JPNn33wXoT3Z8d1/9CY/AbwLQBUDoRU8Me7b/cWMt4C9XFKUkDGUzlmacTD0x8anUJ9Hu53jr3U/wox+/hUtXlyTn3PcayDnpPpwb+Rt98kf9rTKGo0KRTrXbIN0shJha5mGzEqwWTGUIthMkcaFgd5MRahKTxogSi3m7LvbuW8SLrxzH7HwTfs1RmmRq6Lihp+EbNWoCtvWmUG0MtVEc/5/dBWUKV5dNJcdyFKDrLuBnDQQ3RTx+do7CMMSQQH1Ix3cFMrlhJVBXgF+5gHOjIAAPFoJ+hG5nIN31pfsrEt/W6/WRxBwLmvlVys2WAugqFkw50vNftVJRn7tkOWgDOmE+mEW5ad7eIGsQKl01ccFWnY/Rx+j1xWtLR1ppUDf6VeeU69dQRRJuELgJ5LXJ85vB9Wyh/S0uLoiRGMG565kkHcDzlSu6fl+dRa6KKEorPqpnHj0+Ef2JyZE672qX5sEzxzDRWkSesMvkSOedgIiFAflaG5Pz/yhKv9xzGiSOfD9auPk66M8fVUgY/WyaNaI/2yhAf5I6chljsaji9lGFgW3tsPXYiwkkn8U5goZkiqrKKasX5ri/0scwCjE3z5z6AivDq7hw5Qw2u0sIewFOHHoRpw69ipY1K1FrlL6w6x2ZAbpo44OL72wD9P1HhOKuAHqlBOhhCdB/hWE2QNxL8J0XvosXZl9WAL0IASsCoeql9Wt478qH6AVDNGgSt/cEju39BkL4ePdOiNN3VrFJNpNTA5nxBLQEAxG7sGSqsiCV9bA4YWCuPkTRv4HV6+9jruXBL0y8+cpraBrjqKAGL68KIFMu36V5Z5k/LSQcvV4gR9gfwLeryGlQ6QEMcrozBP7k7z/EP14b4EYnQaVWlTGmBIhFMQIYl/t1gv+4Dz/v4YW9Y/jW4TEseh3Ug7tw8hAhQT0Nn9j15VyRsfg2AtDL4p14P5SP3x+Arkwxtx/bQE0bc5DO7noZDLeP1c5VXL7xK9xfPY/cbMOsMOIskq6ozLFl4odMY2QIpaq4LP+kOKkMN/WaJoCsBGPq9/T0VoVd1e1UtGTlMq/AvOeWaxF18LzrDA/BgGadDUw2D+LQ3pexOHsMNXcORuYiZYahAMlyHdWf9wHgKR3X8jk7WFmUkBEI8z9prsoVjOAvy9HoJnCvdLD0o5/i5lunkd28i+kwxiTXiyRCzTUl5lTenMViFufofJ+TD8VEdyWfYyLB6B5Jvi8bGorhs13voyEdx0G6zixukKafqv2CR8ZIZiDISMw2sMwkkakmZr79Cvb+i28DLz6LbKqJdSfHoDTDY/Hhiz049pns2cg2zIMuGk4KL20jWL2KrH0DRf82isF9OEUPvp0IM5HRZ7LPYZoDrxUB7colXX0+9ZntLeaABuhqHFXXXdHZpYBWFsAl2aUsVrNgRIJfRhNApqCQ1WG4CMVb1YXZnIc1dQxGc5/ks8dMAMrqSI2KouRLbYgFFDZneHycYWhwxx2gkvbtUty/2NXztP/1LkB/2s/Q7vF9zgh8thZbT7YqDGv7oUETQRwXCW6sxE1WwKkjk6pp+XDcJtY3Q7xz9lP8489O48q1JUSpBcNmVI8Ng0DuSQF0Ut+YLW6Q6p7BNkiRYw+MHTFGemzHie0cpHJjQZdb38fm5joqVVK5FNX56NHDePW1lzG/Z1roeuTSiYaPpnWOiuziYqB1w2pzogA6QT4f1B0TmPP1Cfg1oJfOsWSiKzD9eQBFa9P5mqIFjFP5SqAeBKGAdm2op1yOuUGi07g6Ps+mBjDCYBCUX4fiCN/rDiSubXV1DYN+IFnsfC1uvvga6nXYXVcURz5Uh1gdN6nxBMWMhdu+VpSbvepEqw2fdCdLTqBmG+iuslTSy398TQ3q9Gvwz6gFFFDOuDrDEN1ps9kQPX+tXpFxpmHU+HhLTKMIlLmBbzRroiuPUubvKr0/x03JCVTm+Ohxj14fO8CljCWz7kvWBe0RMgu+NY7pqb0w8yoqFerLfengs6sndHZtjvM5dyffSx+H3izr3+lxeJqnuM8D6Pr/9bnX16Xo+7+Eh+6gawHHwwE6Nb3cFeqZQwH05fUeltcGaIw1MTXlwrFjLA0u49zl0+gH6+hsdnHq8MvSQW+Z00DqSNcsQ4rECNAr2jgrHfRP0Gg2cXj/UTxLgG5OCEDnIzZDXFm7jDPX3saAMWv9GG+e/AOcnH0FHtEuAYIZYog+rqxflti2wXCIml3Hs3tP4MSB1xGjjnPrCd65vYabCRB7Y6IrtiRZgkwAKnnpBp7DSCNUrRB1qws/W0W+cR0LdQMtI8d3Tr6EMWsMXlGHnVel2BCXlGKJRxLKK4+aG+6UTp2wacVelkBYrI0MF10ANzoR/vjP/gEfrXlYC11UyF4ptb2264j5omPmcI0ESfseDkxa+MahcTw3CUyZHVSSZRhZvLUZZ7ShBui8v+bn52VeFaBAadTvKUCXD/hrKRz8pfIPUa7qqRjEMW5trX0dt+99guX16+gOV5Awg9zmvEe5Dqnn7JAXyieF57YsVImGWtrTiqYtIL7sro8yxKSjK0UvZbpJMCx+GWVyiCGSB2VQx855GlXhGpOYaO3FvvnjmBo/CNecQB57Ylhns4W91R8ekSho5oBOEHgEQOcosPvPPYYG5jwGAuXxwoEVmsCN+1h76zSu/PQXKK7dw3g/RKXXRyPN0XI9xEFfIscEp1MrXvrJxGRMWYpRox+64KojFbV0QLMJVHGc61ohr0kQySSVIIkxzDLY1Rq6lok2a3kH5jH9xstY/INXYbx0BKFnYaNIJErOZmVZIuVIWX+8iVLZvxJoc/3yVTc9TsSjv2qyWNeFPVxBvHETw7VPkffvwsk24JpktzB7PIVJBP2wAdiq0G3vL7eEJuXxSsQaWRqSRqAaKgT+lDGKPEHWYBuwK4iNCoLcQZA5SK0aWtMLGNvzHNLqPsT2JDKrjiB3ERTsnDtl9jzd8VlEUX5EUgwQPiXNZVmRZOHnizWIHm/kd//qyxqBXYD+ZY307vs8oRH4LIC+Tet9UCu81W00FJghQCeNWABaSlOYCmyviWBo4cd//0v89J/O4O7yJnLDF610krK6SYOXL1YBfmQHvaR6kVJHAxn2WbgA6K8E7npB0EusmOaUH1SboyUpgXciGjpWYufmJ/HGm9/EwYP7kBsExJForXXnmyBQdZfpjFvIppExahqIiONu6dhNECm0trIloeOztF79NwHoNEUaBW7qM5TGPVG61U1nV13RiJ0tWjU7JAq9U/9vw/er0m1nsaHXDeRvSX2ndouAnXnc/J5Anf8IaNM4FSDPnzUtfLsCPpL9TXriQzrR8tlL91fZSJdRZNz8sZhBPaT+f44dj4/An6ZQ/Op4lnSiK1VPgHetpkB5tVoRsE5HZ7rj+xWeBwXCFcDNlAcAOz/lYepiwGjBQHfWZaM/Qu3Xn4Umb3EyFKCkTAxVhE3Dn8HC/EH4Nt9/XI5LFSYUnV8q+VkOx370/cf3Y+GA50OzMh48jtFiwROaIJ74y2rpgHhQpKR6WnIOv4zH5wN0pYtMslS6NoQf7BkneYFbt+8jiU0sLMyBDG1ggOXhZXxw/h0M0w7aGx2cfPZlnCRAN6ZhPgqgX70gIP/wviNgzFrLLDvohYnYGuLK2iWcufYrBdB7Cd489R2cnH1pC8RnZogB2ri2egEfXD2LftRH1arhyB4F0HOM43oMvHtrDZ+0Q3StGuAyH5gfTWswlbGWsIjyCF7RQxV9uMP7mDIDTCHEd0+dwpw/Lu9bxK6wTxLGcNNYS+Fy1TaT7EU1UkHQBwE3DAcR45ksH7xbPt6I8D//r/8ea/kCBkVNilZxniHi5tx3Va+LWdfFEHn7Jl57dhLfPNzCtLGJetGGk23CIBvIqknEkgbopEzztTTFXYFzBYq2QNTvDcW9/ETiZl6mQ+jubGnuaToOgmAoxm2uV8Cp5oizHu7dv4ard86jF9xDbPSBIkZhkg7M9SwUzT/vjdEgBBlCOqbzxI/QqvW8psE5m7pK+Z8JtVwKucxHN10BlmlCZhLX5CY8awH75o9h38JR1KvTKDKlRTel+GQLqFaeMzvTQEajNWVOfARAt03GWNKpuwC/t8X5nprsAi7lSMMYE1xjwgL49Abu/OSXuPVPp2HcWcY8c927PdQKA3XXoVQcaRKJLEsXJaRwJ+xugkwW/RX6LPk4MueL87tICFgwKcr4WAtJzgK1hdAoENomBnaBsFrBmpXB2TePF//VH6H22ovAwhSGFROblAl4nhTYjUjtzSIrE+O3x3mwj+zQi4DSOt77pnI459iYZF4UMZoE4tE60LuNaP0qgs1rSNlNNwLppttpAI9FOB33KS3vErTLxbON3vU5YpddTRdsl3hydrkfs9jgyRgplwoTjWDatGqICg+92EFg1FGZPIDGzB44zWlk7iRSdxaR1UTMccxZbnBQsMFBurywJWl2yL2fYvrwulXZ9Crx4Ys0hx5nzHf/5ssdgV2A/uWO9+67/Y5HQKKzdjweNFHbqWnSm2nZ9BBMUb/IXFIaH3HDRNhbWPC8FrLMw89//hF++Nf/hKvXl+B6Y0JTSjI6oCsTuLycN393H0st6Ep/pqre8rWktlN/LpmY5QbQNGNFeSeFSlOvSio3AWEUBUKBjuI+WuM1/OEPvoPnjh1EEHZLaqDSowo4K7uvSkuuHdi36eAEgsqtfUyBRonNUhvIUXCozHdUJ/rzHtvPUyZ7o+dH69Op3SKAJsAm4NbFBOliaHRabis0vZEOqdyEaPd5WdhIvQtj9Ho9dLtdhEGMYBBI155mZnx9DYBVNz+WgsAo/X0UxMvGptR1E3gTULNoQ2CuKfIslLDoQTou2QliYOTZqPg1OS9TMxPCbqBUgGMrXXyhzW/TLxlnJ8UOMWdT2nceh0gAyiSA0Y65Pq4HCwr6XOwAxYYhrApKyVmgcsRgqYGJxiL2LB6GZzfgOtWtooh0l0gnJdlSyTMf+tAFMB2px+MfpeHros5vIoP4vGvoq/z/UYYIv+c5UayHqa1O25M9vnJzu0WdHX03CeGWzX8sAJ3dF35foDcMcPfeElrNCczOtmCYZOUEWAmu471zb2GYqnvkeU1xJ0DPLCkwZYiRGBH6RRtnPiXF/QKajRYO7z+CwyVAlygz0s/NENfWLuHs1XeF4h71AwHox2dPwS9qstFMDcasreH62if44OoZDMMeqk4dz+45gef3vQIDU1iDjfdX+jiz3MPd1EbkTJJ/qjbibCaxWCcdUXYsVXySb0Tww1WMZT3MWwF+8MJx7PHHQMvDPJQGnpJyE4xT4iTzFb0gINFzNNCybBY1LMSw0cuAbgGsJcBH1zv4v/78b9DPxhAbNViUBAlt14DpetJBt4sQXrSGZraCH7wwixf3VOCFy3DzHkwjlPHJc19ABQG6mANmSkpCXwmZX3cAdNWB/X2iuG/NSaKFJotI+4OoDiELuDLHirY3BmiY5TPeMZT4s7XuDSxt3MD62h1EGV2/A+RWABgBTOmsq3lTMX5o1sV//L5co3IKFsriJNlqJufB0ihQiGQ8DoacM/vURZHwHFmo18YxO3kAcxPHMT62D/XKBNLYkoKXDU9ywVnsIVjk59IZ4jriU0CwFENL3PUoirsgQXbQue5TV08tO0RCwTnVr3qI2100EwtNNg/ud4APLuP+2+/j3pkPMRZmMLs9+GmKipmjSCJk0owAfIdAuRD6vByL7DO0J0Dp2cPrmkVh7jgsE1GWKIM42xJ5iWlXsJknCMYqWHIy5PumcfK//kPMvv4yMDMJTDSQ2ibW0gixacKpV0R6kJRmsdx3qfjQ3/7BfZHF7jmZMDn7zCYMp4zyZPQdC3VZgoaVoI4erGAZ4eYNBJt3EPeWUSQd1KhNN2J13cm6HcPkpk7kEDmnmC0tvnKo4c+6JcJ7UUw5FFyX1+A55/XK66uKIHFQVKaQudMwGguozh2G3VpAjCp6nMeKOjLTR2ZZwkggm4Dg3DBZFMlgkpEoHiLb8zz3vEqLzsLKZzNIf/tR3f2Lp2kEdgH603Q2do/ltx6BzwPoqiquHqOARQN0buy4MQqTWLRUfrUB26khjm2cv3gbf/qnP8LFS7cBg13MBqIkBXXDEp0h1LPf9QRZLpBlZVtRmFTGJpcFAes0fOGSadAxNVT0J6mmltqosm3ARYfdUZrBLCxO48WXj+HY8UPwfBP9QVui0iT9VarPCoirMVKAm+PCDrvW4RE8Epyzq0v6JZ9LepkG6HqMd1AGR3TIDzu5GtSIqc8DwF7T5tX7qMxzgmiCaXbH+TOjZJQuXRUYpDrPinbZaSf4Fk22LJjKJE4XE3g8NDlXRQKlHxVdoWluFQTY/VUbYsWyoHN8HCuqPB/aSM9zfTSadfArd108Bse1YZk2PN+V34vrahl6zt+TPpvkwy35gB4fAeEEzJYln5fnY6vjwQ1SaUrH8yGbhRFPhdHuOT/nNp2+TBIon7tFf5dueAa/wqKUh4pXhe+OoVWbx8LsQZjghkexGvS1weNUjvkjVlWjxnsjx8OYNbr0a68HTfXXMoDf+oZ/Sv5Aj/ODrAVeD7w/FhcXy+vxdz0/PDgAnwXQVc2OXTIW4XLJ4qX2PMH6Rluurf2Le1Cv0sSIiDXCWnALpz9+C4OkJ1GRxw+ewgvPvowWpmHljlB284LU7Ajdoo33P30b56+dR6sxjoP7j+LI4jE0rQkxYeObxwYB+mW8f+WdEqBHeOPFN3F89iQ81KV7zE1pjGVcXzuHj6+cRj/qgTnoR/Y9j6N7TsHGBIao4mqQ4b2VPi52YmwUTcldlh4WN8Ypu50EYzRq5GaXWC6BFXcwjhB73AjfenYf9vkOSBawUsDnqREpcemuzI4gx4sGmXJMKj6KuedxAXQi4OpSgXPX7+Lczfv46PItuLVxcWqnsZloQ8vuF+dFN++jHq/iyHiObz/bxIFWDifahJEPlHcUNfCJ8sVgIZFRnSzsVSo1zM3NCFBXnh+Un+h17PcJoGvNObvnXMMUUNZqbHFYJwrknFxqlVNqhSnnpcGYGSHKNgSor9IUmmYAACAASURBVG8sodNbQrd/H/1gDWneheGmMExO8KWXSllNlIQtMYGjzwgLzARDCsNTV8z7hcPNTHMDHpC4KHIfrtmE706iWZ3Gwuw+7Fk4Ct+eBhJfWHfSOE2Zx65eWwrERL/ymbaN2LZmzVKbro1DH6ZB14VNgnN6LBAAypzO662g1KQQh/Z6ZqEaGaj2mD9oA0sdxKc/xO0zH6Jz9TqG9+6hksRomgVoa2sXKaw0h5cUsDNlhFb6pJV7pdL8k2sc1zPGmboElBnCPBW3+di0MMgtDKs+xk4dxtzrp9A4eRjW4X1As4qhkWOYZ8hcBxEp8Swwc71mgZe+ES7XFSUpeJyHuMAkmaxbbFkElIqJL5v6PJztijCEn6eoFCEqxhCVfIgiWsewu4youwQz3EAWtZEEPRRZANtM4NkFbF4zOV3Ty/O3tc/jekkAzg43k3ZU3J7sQWRPQId5FyYlkE4TmTWOyvheuFMHgca86My7qYvIrMCqjGEQMMXCRs6iPPddBj0BUgH73Pc5NOlV/nWl07x6fzH7LCPaH2fsdv/m6zECuwD963Gedo/yESOwDdB3TvJbFccH/o7aqlFAw42ROF+nXDAqcCst9Hoprt1YxY/+9pc4/e55DEIDjbFpcYilGyc7nQSH7DL/royuHgQ8An4kDkTFmci0TM05aVSijVOLiG1GMNlZKN1GBYSSmsdFkJQyxBifqOPNb78qru25QcrxQCJHeOxpuZkgYOJnEsOw0iDOY45vzOqyIV1fOrWzc86N43ane2cBZHS49XM+6+Id7aA+2I3UP6uu9bbzOhdDAmf+G3R7cowatPJ88vzy+UI3NmnApOh56nhUxJh6X1Oo5grEKtM3bu75YAdd6/I1QCftn2Z2iv6/vQkT/THd5l3VYdTOtNLxNmzpTIsjPYsgqXLVVlR4biDVhlQf06hmm8chILzUp2vzN61zlsJJuXF9UCutr3FtXDZ6DrSkgJ/Ldhzp7FdrjsgZPMeXDnrNncJUa4/aoFL3VsZ+bRnoaArq53TQ19bWwH+64KOLKbqbPnrOn8ZJ7mHXsD5mXVzShRAeP69Fphrs2bPnS/o4nw/Qo4xFKhtU6DJWr93rY3llTeaxffMz0iXKCnYdI6z17+D9C+9iI9wUpsnxI6dw8vDDAHqCfr6Bs5d+gQvXPsFYYwKHyg5605yEK9cNZ58QN9au4P0rpxGkA4lT/NZLb+L4zAmG+aEAzdVIJl/B9dWP8eGldzCIh6i6LRx95gU8t3CSwVTIUMcaTJzvpHjvXhfXAwuZP6acpamrLXXM3O9Lv0mkJ8RFGWqcA40hjk5V8Uzdx2LTwBj9OZg/zv2xjk8rATllveyW9xPgzloXl2/cw+37XWz2cvRjF50QWO8lyKRrHkj0U5yzAGKi4P2Yp3DySBzlF90BvnVoAs9N5GiiB5uU9ywSUC+7+0QVRXcCdE1x//0H6AW0VwMRsXYUV1aGfCjJEjvhjDnzlO9HOReRd2E6ORyfmvMU/cE61jbuYnn9Fjbad9AP15AXAyRZX/LLDYdmmIo5oQxVuRtggVfK1HI+6FYepSkcowLXqaFgtKDRRMWbwuzEASzOHcZYYw62UYVV+AgGOVgz4GuRJcUsAJF6GUy9sKSYJfP7zvxNxUAqWXJ6ongYQOc8rtcuFqBE5kXwLyCRMQOM5ouBKEXNrsDPLXipiZrpAf0Q2Owjv3wN9z74GOvnLyK8cQtWp4caGxNpCp/xjixus1hQgnT5SkNEroiOI0WAgInc9KqxDEkyMJkw0BrD+IlTmP/GKfhH9gKL08BUHZtphF4aw2K+eZrBKsG9gHxTUeazmHIwGilSY/94AF2aEpmr7iOTNPdYZHtEtCxoiItBWqDgPkC06SmqbgGXbu7JEHmwjqJzD3m0iXjYQRZ3YZCFUQxhZQOJZ2Mcm8TbCkCWnDYFzvkmNBHk55HONwfFQ+HUAbcBuzIOeONoTD6DzBlDao8hdVqIjCr6mY0oZ7df7VXkPFpsMBCc81xwBlPMCa/gdcIxUu+pM9XFy1WeK0/8ktaa3bf5skdgF6B/2SO++36/0xH4PID+4Aa7lA9tGVex+sp4L9ejKdcU+kPgw4+v4uyHV/DDH/6EQS8wTJpyjSOK1OaAC3EQkDrOKDIuwF/88TCArkA6Gzxqw6KIVeyg89l0c+UClwBFJAuIGMoIQ57FgxBpFqDR8LbAOZ26mV/OTvAwGAitehCQxq26p6pbzCgVGxFjghxHbQhsQ56rss65rVVdaAVU1OIw2jXfBnOf7/6iNyBady5gt3Te1d+Pvr5at1IFdPMccRgKKOL5IA0+CnWH2ZbPUe7lth3FR4C17syParNlESy7xaPFF/29ZmHo2LatzVVpWqePWQNtDZAfqrUWx1fVwdGP0Y63/t2ohGC7k80CgdIEynUiLAPtNmwI2Ob508ULDYz5+gLEPU/+369UxJ+ANHuhdxoubLMGz2yhNTYHIy/pmqWGncUJ1Xki9X+7g/6oO4AddA3QWdjRkUbq3OyMj/rid9GTe4XR8zcK0HUhhPcQv+c9pAH6g0WTJ3N0jwboiuRRgACdxpecqcgSWm93sLS8jsX5OcyM12EU1O4yYzjCWped4bNY769io9fBC0dfLDvokxLRZJtMtoiRGQl6+Qbe//QX+PTaJ2g2JnBQA3RrXDS7fKSIcWP9Cj64dAZBGiDqh3jt5ddwbFYBdMg/IMIKbqx+jA8usIM+RK0yhaPPnMBziy+wjCbdzAg+rkXAr26s4UI7RVydwDBVvKKKbYrGlmApYTfdsSRiivc/s8kx2MSsn+PIZB0v7PUxVTbOa+UURTC+2gdWun3c2+zg9vomljt9rGz2cXeljXY3xSAE/NoUHH8c/WGCSrOGFD0UNvOzCxSk3BMrxAFqGGISXRybAL5/ch+m7T6K/ipsIxM/AHYfZV4rYzNJieY9SQq2dnGn74S6R35/O+iFMC3oX6i76JTPsBVd6nyFBaTAr1wnidIcCwPHyASUWa6BgmOaBWJ2SQ+0IGpjo7uEjc376PRX0e0vI0mHoP1/QfqEXrdyrnGKHSSMBhaDU5XHPlafQmtsHnOT+9BqMnKyKhR3pOp6tEyKJTjvKir7FpAuUzhUhr3A3C2atMyYBHaldw39ZXSs2MMAutzBJSNJ1sUHGgwEaY7vIRpGZcfeQR5lcAoLTpKilpmoxymMIAbWOsDNuxheuobbH5/HvQuX4FN6xPEkYCxj3aRby7WF94ZlITBzdNMIWdVFa3Eecwf34+CxowD/tWrA7CQSK8PANRB7JobcGzjKj4NSLmEnChFCmVXy89CYl3R90Ws/NsAkK84TPwCeV8NREhWVm15Il94C38dR48Z5IQtFImhZGewiQp3eBkWAnHNTbx2D9hLC7gqycBNmFsAzS4p5OTZyEZZgWRSStMBxXBheHU59DE59Ck51ClZ9EmZlEsPYhuW3EBaOpGakBr0vygg1oSwkMp8Ki8NS5oYCukVHL9waGALS1Ty3pYMvO/u7AP3JrKpPy6vuAvSn5UzsHsdjjcCvA/RSg16+GgGKBj3SjWQsGjvCriuALs5IY2I3o4mKP42zH17Gf/i/f4hr11fEfZPGSmoxVdQiTpbaCVYMREYoeY/zAaR6Wm7VZKMyGsNSVkgFoIuuXC1uPBLZ/NPd1khQdS0Ew4GYjRG053mAvAhQq7t4842X8cLJo6hUbfR6HYnwouGLZL7yU5GuLx1nZT6mwTFNyNhFpnlZs9mU3GvS2nX3VjRXJSh5nM/9uX/zgC5tJ4jmhkpRh9mhVvTzRAH0KCoBeySgXcZU8s4Vc0JTD7lRko1PqkzPtinL5dmgMRBNcUbc13ces/IK0Bso/T4ayGtQ/bAO8ejvtOHM9kZMIYZR4LdN31f0e/1/+j11V3v070YBJf+G174G5tS2EgxIF1tnc5U6SV7fRW6j6c9jsrUoFPfSQqv8+OVnfoDi/uD51O9PgL6+vi7XjXg9sLvEVyxZGp97HXwNnsDPxvHVvgCTk5Piwv3lsAO4Q5Q7QY2UcrcqS3kEDYYAdHbQgyzH3Xv30R0MMT4xg+mpMVRMnl0ln0kQ4O7qTZy/cQ73N+6hPxzi8KFjePHYKxh3JlFBhcINFdloJein6zh74Re4cusiLHg48dyLOLjnOYz5E3DhSxybAPSVq/j48gdY3liCb3n45ouv4vDCEVQwBqOoC60zwiou3/oAF2+ex+rGJlxvHN986dvYO3kA4/YY8jRHYVewDuC9W21cbMe43s+Q+lNIqTsvo7WEtcJ5idpRylmIMUQSlKOSx/DCDexreTj5zCScAljfyHB/uYOljTZWuj1cv7eCW0vL6Ec5MspkbB+GU4FpKVBGvbisFwXzulMknGutAm6tgSgOgSyEn3Yxnq3j5T11vHl4ArN+AnO4BpZIhP3DDm2tiSgJUaQBqhVPwB7/r1ppYGZmRthKKjpTG1WNdsm0eF6f8C92k6g5JRPvDCXZKR2jP5N+rKUbX6R7tw1U1SfQYPUhr1kyvbbmXAIx6YITpCvttJCSWKiU9TGT8yOgh8u7nSNOAwyGbQQhO+pklyltr2Iw2OIPQiaD4/B80BDORZbScZxxgB6KlHFnDiz4YjSn1mIVb7r1KAuu8jtVXS8/mTpnUojnHkJ69jQSVGP94CfWpraPKvLJ7wVIizhfJCxq7VbrujC80hxOYcArCnhxATdK5Kua9IWjDmz0gc4QWO8g3Wyj1+kijWNhlnn1KrxmE2g1gKkWMN4A2DlXSy5g5xjYCVICcwvSaScdPk4TKYpJwYlRn6Rus1NObbX4L+awSZiwTKQGTeIe9/oduX6oIy8d+BUlnONsIcsZhaeSX3QiAJmFLAhRfmAkiWjOSfm3CxY26F2RSbcdZCBGAyCNgJT56fxdub/k6eO8U2+R5ybGwRH4z0dieOLanokppycGk9ynctjpTSF7g/Jat2j3Tg+Mch8prEmxTbJh0tCQ4DxX2en6bs8py9h6/uOO3e7ffR1GYBegfx3O0u4xPnIEPg+ga0DDhYx0OS5m1KBxU83Krlch7YrV8BZu3u7gz/78J3j77Y8Asw7br8liIxOj7JO4wJRmbPK1NBh67Aqwoimph9ae64221viWHepRGlgJ3DmZU39pcxPC5ScNQdM45AEsJ8Z3v/sa9h2YxsLcpETQBMFAFioCdGZbC4iix0kZq7Zt3KWM3/gzo76oO2ekGsdwVKf+RC/LRxrHbG+GCNJpqqRZEro7y2MnFZ1gXcW05aDRHEG8BrsSc0uXepvFCtbXFfDVneadBYHRT7odYacdzfX/6u662iBtd7ZHf35wzJRpUHkplVr3UQD+sNdSF6TSqWsPAF0QkCupLC5oZgSBObvXBMg6gk2/h7jFivZTAWep1Ofu7wygLy0tiQZdxloSAZRnAY9DyxKe6HX0hF9cF3A0I4Cfjx10giwtSXiyh/CbAXRqeAnUV9fbCOIEjfoYWs2qAHRm7Ep0EhKstJdw9c4VrPZWMIxDHNz/LJ49cBRVNOEz2owu1mkMwy4wyDs4d+U0bi/fhGdVcXjfUcxN7UXNa8IzfIHnGRLcXbuJT29+is3OGjzLxYkjL+DA/DPwUUdG8y0jRWxt4ub9y7i5dBObvT5su4ljR17C4uQeNIwq8iiC69Ukg/zSeohPNgb4eKmDsD6L2KmJqVucKKWvNKcpS2f6hBRjbWRJBjONhO4+U7Pgph3cuHId1+50sdGPxWQqt13EmYmQRVzbE8lTTAo6jSKpEy031+xj6hiqtMiE4upV60iTIey0j0bRxgFvgNcOjuH4lI0xY4h02IZnW8hME8M4hlOpIk4jGFkCz+WcrCLVGvUWpqenxWhwO8JRd2J3zkOKv/IFMj71yvOVAfTtvHm1/inZ0dZjxN+ltOcq/4sQnGw2npttQzf6cQiziUCQaSDscGaJ6NVNl4wjBWykQ09gTslRQn66SgJRc62iLovRF9cI6rNZBM651hBvK2d2rj28ZwxdxBgFTFI4UOdMAW1t98ruObPWiXDLeFaD1maPBuiPmju2AHoJ1KU7LUZzpTbZUI7vBeNm4hQ+HIy7VfiFhXwQwqLJAmnwNFkYKoq8hHYzN53/eOC2BdQbgGerfw4LDAUijptlIHVzZH6G1KFnfiZgW4pjZD1khSR8sADOnjap4Gqd5e2ewyKrxSyQ2Oq4H/fB/Z8CtSzuMOZMv5IC6PS4oGGbtDVYtJG1jl4VtH4s5DjoWuOwSGPkcEXukMHOGG2WwWR+PGk5kpNe+iOozDt2NwR8p3Rfz0j9d5HaFTD0MeQ8ws9pK+aHWrKzrYIO31+uD/2a5R5SSTtMmDm75vSs0dUQFY2pwDmN9RTrzhLO+5P2OXncs7P7d190BHYB+hcdwd2//0pH4PMAOjfJBGa606p1yLLA0VDMtmA5dWxuZvirH/4M/+kvf44wtFAfm0HMrs1ItVLpjtSkqSZP8hn1xP24w/Bg7VxPtjsn3QepTFqb7nCjkCdlhMoQlhljerqGhYUmvv+91+D7XCRSxGG/BEa+aOnZDeIjpx4rp4mO6hhLfFdKSqyK/mL3nPR2ds85jmrDo3Tdv4lL++OOytbffZ7Da0G3dtXN0KCYn4WbaR6vjr4i9Z3GcmGoOuw0jxOgwa4Ldf3c2JUxag8C7dGfHyR1K8D/659y599sA3a1CdS7CEVL3yrOjLyQfs6o87kG4bp4os4Br7+RbN6RTrnOe+fz9Dkb7fCrSn65+d/RQXfRrMxicmwPycNfqINOF3dqmflePB7tkq/ZF6MeBF/4WvkKXkB3ydW9o+IKNeNE31NP9rAeoLjLBabSwiTqixtpmp+xX5gXImkhLZORhK7H3g83qowWYkHOwCDqYam9gkHWRZonaIxNYK45D5tSh8IWl39JUbBVx/3e5i1sdjcFoM9MzKPmjcE1WPBUbuoJInTCNtY6awjjAHZhYWZqFq3KOBxml0s0GjWcQ6wO7mNj0EZIKVFRwcL8fow5dF13YIYhTMcTmuxGClzvJzh7exW3QkjsWmBVEJnUy6oOKjfX3HCbeYZ6pYIkoRwmgm8ZcJBg4/51XDh/GcPMwyCiwZsF26G3BhkklnRPt8CiaSA1cyQ0oaIcgPpimSto924jIYPCdZEEbXjZJp4ZK/D8ZIGX91Yx6wzhpj2ZfyX1w7YxjBNYrpIPGXkmee4E6Lw/WmOTkgAgxle5kpNoPsTO6+h3tyn/yjro2jxNQLPW9Zbd3S1gMvqpKe9SUY+qWEIAZY3Qx0vmUZlIwpek5CCig3gSiLSL17QyjhUPbJjsjPN+2TJ2YxfdhmO7YjRKE1I+xMitLNDwnGljMJcZ6TKfaydvZbL6a+eKYFEnkZdZ7OqFf7P9g+6oa0mTgDMePz0UOPfYJlJhwaRCI+d95jCyrzDhxQbcEHCiAlaYIw8SZEECg9T3QYAsCJFHqWR3W8S5gj8VoA4I8AnUXRuF7wAVH269CrtZB+ouAjtEVAUCG4jsQo5DYCe152wq8BxxLmJcLM1aZdNB+nk5b8nzH/+hc8BL+CovpIsiEgVatvtZD1B58spVn5DdYWGNfhFiwktiAKUKdE7PJAKRx56XJrmkzAs7o1zr5Xuabto+U8qVBt32YLg+CumcU2ufKwaeGArn+P/Ze88mSa4rS/C49lCpSgAoFAiSTRAAQRIAtdgW0zOz82G/jNn0vxrbPzC2Zmsz2zu72z3dQ3JIsMmmZlMM2SSbEiBIgtCiRGalCOF67dz7XrhHpBZVKcoDlsjKzBDu15+/9869555Tilw+k0pq7Uj2nNXWsVGwfe4691i2hQRNXXfcHBV71aW10YFXhronbR8XMgItQL+Ql/X+Oan9ALospKLUzv5XVbWWTDj72iLNdr72xm389Ce/w5e//D28/c4ES8sPI80qJFkBWoxyQrQVRktPc0ojbiOZzOMsMQcD6LYnTzL/BkiK+DABIjfgRY7ALxH6KT7y7BP4+MefxMICQfcYRT5Eno5kg0gv12SSw3XoR8pFncrl9XtKVcJx0B90hWbJSg7FbuS5Uv1k/5aC2XsCrgxAn6GFWzDOKjKTLMY7XXu51QvZisHZ13EDphRk3VxZgE6VevqJZ6lRYjVN602APHs3zaJxGy/7HBuTZh+9/VuTdl4nE3QcNf9W9zir3669Ps33EUqm7yMMScN1EPiRCPmxV5NidaRr8vcc60KhFGtX/k8V+62qPcGbUktVS0Ep7icH0JkMIYtBNpTGJ9z2kM4nMc7jrNW83paBIWr4Rkjx7p/TDgCd44l7YwtgTEuMiDNR5lhcDVSCnz3RLu8bsSijKXiJYTZE4SVSbWJVsu/0URUEtqT+kjaq/ZKskCcYI81S+E6MHpWLJXnJpJdCllwgA62ZaoZGQK/iKlCqKyugpLnKO41QSr2N6uYeesGSbPap1U7FaQuYcw9Yd4A/bJT49Y11vHwnwVvs7+wuoiLrSWypcrFf82i35LIflvOa2jJu3FnDm6+/hhs3bmI4osCbB8cPELDaxSQEBR+ZwKTGBec8B0g8nofeJ0KPFc9oVro8aUQNnArF5DYuxxM8/a4FPHXVwSP9HJ1sDUFBnYwEfhSi9D3pQfdI76V4lWEyEaBzrr20clVcAKQFhJ7K0+lmt3Xi+CPs9AA611XOOxwprGeaBPgUmGxPQtTir6w6swpLFG7AE1sORMgzUZ0S8jeyVEA5k7GS2CQ44vgXb3OOC94r6oAiqtj8rccENGnR2ifBeSv02SbEBJWKfnJClXu/MIwqY7XFudUK0eqV0Yq8UNWEhm9/NtdtasG293WUBLQZC6xGW4DOXnOBb4ZKrp/oSA96SAvZiQN/XKJcmyBZ3UQ5TOGklfSp50kq7XHsA+c9G7pUjvDlZ04J/EwmkvggTT2Ru9MRfQefCSbaICzHwEqEaqGDNPKQBfTp1rVUTtUwDLT9wNDwhXio7YGMx1F3T0plpz7PbEJEhdQUTFNZnTOK3KsSFxqwVsIuCMsCUZnC5yCgGw3t1cSn1disUYCSbWCmSi0MQl5DJmrkuFUkjvMpwTpzDmyaIGtHxphPYVhtvRA2B/9z2PhTibCkHW9TNsWMbRqPUh963RWcS4+9+S5XuoxagH78KfDMvkML0M/spWkP7EgRmKu4ktrMhbbT64vvNSsk3BgRyBSVj7dvjfGFL34LP/rRr3D79gTd3gMIggHubAylEpbkJFXmUknX2dIuttrrpRuGoy4xusAY/4y50zWUO9Nr3RQSm1Z6CdApTsRMb5EhDh2EfoWPPvM4PvGJJ7G44MB1hsjzLeTp2FijeQLQPTdWwAQVhmOG11KOuVFcXlmUyjnpgZbGaxdY2SwYf15uaI73mN+E7RzLHQG6iNWZPjzdpqgyr1HoVaq7VtEVyDMeet0o7EN/cW6CuXmjUrAyBOrqiAVctnItcTC97E0K+zQJ0LAXa/a12/g0Qbj9ne1llAx5o0deAb6iKH63gNzSpuXnQAXfWCVVWzkVjlPhOa002Xg0Exf27zKcLbV0CtANxb3z0IlU0GfbIjSpYxkAFwGgWxZJ3R5SW9sd77446Kut0J7RUZju6gyjRPyj9JcFK1dyfygmEsjLyhY3f3SvEoDOYnoi8x0hqepF02+c/s6hbDilQi+9owRJ+p9s7Znc4d7WAHTxE6coFymlso0meGHFkbMGN8ySmVLbNk97hn3HFwK5bruV3mnaXQ3iz1H5PsYesAngZgm88NYEv3nrNlYLF+POAIWvPuQcaz3PR5akcPLKsAZcvHVjE8+/8CLWbt8RlWS5V0RPw5FEnUf7JAK2vBIBLm7wE5fCc9oS5LFCS5BdsNc2h58n6IclrnRLvPdKgMev9fBQJ0Wv3EQxXkPskb2gPdOaUFagqC4ToVTRAr8jOh8E6BSJI9DT5I+9oNvtng46QvZ73mkCdBdU3laAruJp2kLGFIisr1IxN37iDatUqaQ7pfQ9sxLJOY0WbLTAZK95UeagxzaTy/Z9LB2eOcmpaKaho3PcVayIltrGRWV3xt+uG6HHZGiIkIkcJkAdV9o9ykzBslRm7T7A+JbzvdQVZLZtzV4PrcYaoDZXdLerorKczNajUb0VyjitBJlcINOPCbYKiBwPMenRSQF/nCG9PUK6NkS1lSDI2ZdOa1Eqk3vacsQbn3MAVfL5RUtNMuqMR3tdAWZCTvvJhbLO+cSvUMUe3EEM9GM4/RDeQhfo+Fp1j1xMygyZW0iPulUdD5gYlARiJa0pR6W4K0CfH90aTwXFvIeM5okB52QVRKUr1HavKBGTpUKlfbJjpPeRIoSqCyCe5lxPxddce9k5LslAVBcXJroT1TngvrIqkXCPIDavZGbSbi2k4IowZzibJkz2caxyByVAXivlM9pDjVOSqrm1epuy3eyek3Mx9TBOjk2z31zR/v3eRqAF6Pc23u2n3e0IzFOijeKm54cCwlgl4aTLTdCb72zgi1/5Eb78le9ifW2CweJVOE4PRe6J37nYqVGlnRQ8yXQrLa7OiluAftSTMoqd1gh15m1mAfpuSQDZwBQluIEoixShV+CByz1cv7aIP/uzjyCKWVlPkUw21J5N6ODcLpvKrWd6oYy6Kqvs7DlfXBooJbPMDS25mPYvq+dnboTr7g1A3y3CtZq8VopthVi+TynrqrDN/a5s9kxSQTbAjvZEW/V2xQx1Lzr72C11WRV+9W9NSn0TgDd/bzeXdoPY/K6vURqhBebW5o3VNQHoHqQSy38rQNffi56CsY5jUkESDwRODXG5ZmV3ukE1m137PGFBSAWmWUE/eYC+192xU9LiqHfTab9uPonU/PluHds2f+w5gM4Nnh0bBIkEFUTowuAUuylCYfUD5ybd+Pug8kqkSKXKyOocFdyFtm7en5tf9pzaX9AjncNIXAPNBpk/kORu949lViAIOihSFj45hvXlRZURpgkopd6yS8oV3QAAIABJREFUHGNRIucmOqTvOpWUTcmfwInVPN+T9lnOyqsF8IfVAr9+6yZeHSaYBF0UUVfTAR4rgqVUBuVec4C33hniFy+8iDu372CBvulMKIS+ACGCZQKViEJwZSVAnyAw9ajSzniRAsseWwLzMdxsE10McW0xwAceWcRjD8RYDhL4+Tr8gsJSXHP0ntV5gwwkJh1ImWfiQufjbqePK1cewPLySm3VqHd0QzzNJoj5+5PblJ8eQGcN0viDqzTWlOqudHCtusr82ND0kHmdCSbXQYJMad1MtuapJFxFl8MAb7YJWP0YfT8KCHL94zUgsFLlb6liGg0Q0kvqNYLFcu0ZkTYoo/HB9ZbtHh2fwomaFNbjNAkzyaewYmxFZRszgOlXF4BuK/d7AHS+cpq2NtVzC9BJVSfDhOM1Ljx0eG9tZRjf2sDk9qYAdZf09dIV9gj7rXnTyD3vOJhYHxDGtyDQJyOPujZqTWrnDnMxlOLtGqq3WyGlHSk1JMjK6kXoriwiWOjA7cVAL8DEK5AEwCQAUmoAUH+ErBh5oxJkwxy9vFGv+Uwo6IMVa9srzmtBAUzS2LV6HtL3nXNd7sETOjvF5dR3nPeaFh5sC4UyM+z+gADdAnZ+d9n2kmxJP/tU+8DYnkp1XcYoNREorOcjD0IwNZLQXVGE80iNtxOqBelWi0ETGjwX0Skyz7NPdw2dwt4nd2t9ad/3dCPQAvTTjX/76ceMwLb66xxAZ2aTOIybPX7vdRdkE8avb33nJ/ibz/0Ab749RK+3gDAcYDIm/539h6RElyoSIouZAbJz/cbbM7iHOaEGQLcvszw283NN4ddfNP8sFDRDN+fGWDaDPM5yDN+d4M8++wze/Z4rePjaAjuiMEm2ZJHWTYMvIJtNZ9zccCEiGCStnZVzWshxcbbq7lqV1pOXBcv2+R07e3v0jaYck1RPdJEjC0DV2fX7FCBxE2QAuoJZq3SrYj624m4vgVWq1wqKVU2vbcxsFdhWW6zgXH0cekz2yx6HBdfNyjH7TqUPnsdF+iVri1Z/0Gz6LMVdrrU5XwvqrUheEwzOV6abxzJfpc+lfHH3ALqtljcZB3YM3QsAe5i78SjPtbG1Y8WOF/vz3T5Hkk5lejIJqek5sFpumC4uBY2YdKLdrhto9Yu3fkBcnks1Gxlhhsk/8juZ20il5zcvCgQOe3FFhco6RUnl3FbHCeBVRnt6F8ncIjZYBvhwPmWl2OhuyrgnSCc7mBtWfpZvVJ4FgJYZSp/VK/7kCXCQDXhVYIuJNTdEmTqidbUO4IUbE/zm5m28mVTSl564HepjSVW+H5I2D2xuJXjzxm387rU3kY4yDLwYZc7PcSFsdWo6VNReVnozaapa7TIVQG7q8xxRXqLjjNEPNvDwUoVHlxy893KEh/sVvGwDWTKB7ykLgL3qjAEFxaS/VRuajaqzgrjFhWU8+OA1DAZcn5TFo/TaGmzoJLezRslRxq59zakBdF7NGWBlGT3as6zzUpOhRqqyGWBsWaI/d5UirQjOCdJVBE6ZXgyVAz9QrZQsZYXUCHBZYVCON45iVtvZ5iQJFE12WnCq9GZWq1V4zvKVxbc+COFXgVDDmTyVy8PqK0GuOS8muOqH8Xc3YnVGr9skJepq8E4r4nwVXW41JpDSTDzPe7mHcKuEt57AWU0wvrWOycYIcdiRSrlcY6qrS385bzgVUfXjDtwglEQWb8iKYy/TeNpWJFXFV6s4sfs2Nqh2Hs/yHKMyg0tGV68DJ/IFoPvLXeQ9H+Oei3HsCFjnvcTkFMGySsYdHZ7zWhdGJZ8thxTwo2e4sG6E+s5+7xTUb2e/uSTVyCzISniZA49zovGpt8kZO19PgbC0OTCJbxKZhjFJq1udvDRhYYUAxTlC2Dsq2Md7u6SnvPSrhyjpJERWIv3kmfibKvirD32deDPgnMwdM4A49tWv3mgg8bqIYNzRY3iceaN97d2PQAvQ736M20+4WxGQiYmLtt1Zbu9nkp5zipYULrygK/6mt1e38Oorb+E//R//H15+fQw3XkLohqJuTMENLr6slHJjZWlx1lKtVl3XSXFKTTriOQrFfY+HBeh24VBRr7pnmefHBXi4uSUbBtLHymyELFtHL67wp//Ls3j2I49haTHGZLyuPVvMdksvFTe5pIGnshlcubQk/Y98PwUeulHUBV5pgZYGP5NZP+K568sOBtDnAZ7GQzdwsnga6qiC5RqgT6vTBqTLJsvET6vvGk+lgs9lX4QKr/359abEZrgNcG9Q3psAXRfpmrZu36P5nZ9rmQj6/qbCIxR1C/D13zxPC/DVF9lQ++3GsVE9b1alaxaBsZWbCtRp9NmjpwGwPegnW0G3AN3GvJnkaTIMjjWETvHF9ny4obXMBk0GGa/mu3xsdj6YWi7ZzzM+0qwgegR6Zjx6Iqqhdj8ehaW4ceU8lxtHKKt3FTKpmcpzipy94uzJFuxKRyEVPjIUUpkL5PXsB5YGUKHOOr4m/7xAq0Pj8QS9zqK8H6nyAqLYxssEqguQjcxOIla85Y9MERSp9G4ToBOMEGyXnoNJyWMLReoyLYCJB2wAeHVU4IWb63hpbYzVSYUy7CHLXfS6fSHi31kf4pU3b+L3r78jSYq+E6FMMxTkBwdcK1QcimJZjJmCZMMUKFOAtp1Zir4DDPwx3vNAiQ8+2sdDAwe9ahNxNYKTj2Q+IcU1L7T/nQCdGI7CWZx3y6KQ65JKP7qHleWruHbtOrrdnohYcp5l8m4K0OUerdXGDzpvHmT4nSZApzSXBSazIFTndlHdltalmu4ulUkKMqLEME9kDE9ZTaQbT20zaT+mc7BNZvN62nmH18EzVHGlybOCanqM5TXEYJqoFlZHRd0Agn3qNrhSZaZtYEzae0Duh973rELz73yNzH/Ti0CQpwrycu+wncQkr4TF0fAhl/nS9pzPiIc6mqgy6u2hFyLKXTh3xije2UB1a4xwXCAqPLPGlyiIFgNS2n24ZSXCZxRBoz84P18VzuuEcjORLH3cZh2TtZSxtaKqZn2U0xPbMRcZShHl8zsROpcXUS1ESBcCJB0fw6jEhKwaacWq5J7w2Kve2AMdrOFNA8q9WM77Vm4N6lr48NhWICCWrJsCoUdBuAIB2UOk7lAYL6X3u2Uo6hjTbhKlm/P8A2mJo5aGK4UPfpVkY3DPBCrvV+LswAS360dyLzNOqRG/oyYM7froApRxzDDD5wdw4whuGMm1T6RFo0Bu2W9GGE6r5rI6G/BtE1M6j9aJCMYgawH6QSa5c/qcFqCf0wt3YQ7bZv8OXBkwy7gB5wQWXHQnY25ePISeUti5qRqnQ/T6sUySeeWj37+K1dUSP/zBr/Gl5/4JN28OUTixKHDWLPO9KhR3I1NpP2/+ved/thTmWRDJc6ff98JgSTLizH7T39PzCmxuvI1+38VnP/U0nnjiESwtRlig8urwDuKIGw/uNxPEnVAq50tLC0Lrl4qD9G5vB6xnctzZjev897tysDVAP8jb71dBbYJpk47fv6ows1E/yFHs9hxWI00PpQHo3NxURYgBe9CXrsOZqrjvPB6P8+nta08/ApZZK6OgSbPd6dafefIOx77r67Vyuddj23HYbqL54zC/N/kHUZ/nTpoAf+yoaxSB+tvDHG9vTfDa6gbeXBsJUC/DBbz8xm08/9LrWBtlUg0duLFUE4X2HLD3Her6QZqv+BimCKkEvrUGr5zgoZUFLHV8PPknj+LdlzwMslfRd1al7bZIt+BWEwEeYukoxTWl1outYJ5Lj7Tve/BptzaZSPKTtHbS22l9J37NpBobPYoZgC4BtHG0gdnWhHvoQXWaAN0m8GrQrIdvE6Jsy2CShn/3Q16fCuMkkTWd14ztDtIqYLzM+Vomy+Q92PdsesPredYk1k0YKU3H14pYGYGotEEp+0quxXTaMwlOo/YuPdsEb1klY8Umyqn6znEjIqXUh6G4oVEAl3MSMKj+62yZyAw4k8p2qb3Z/Lf0eQuAt7ZpSuv3Cgd+Xsnz5N+Fh+zOCMXqENXGGNGklKQTK9TZJBGXGjGlM+KnJOmT5k4bNKGusDXOfMZBBk7tJqProCQimdhyVfyQx82feW2kJ9st0HtwBd6VRUy6LjajEqPIwcRXi7GYyT9r8yoFj2m9WEG4FWIzCYuasaggltde4urQ/k577CmaG1dAl8mELBUqu087PRHD05YR4Qvxnjfx1w/ba46yx9XYf4oln01w2+jp363au7CVCk38iJiciNY5kvB04xAIA2zmmSTqKs+VXnXOHOKXTuYQ2SAmeSNjeu4Y2+r5QUbt+X1OC9DP77W7GEd+KIDeAAnGosWj3U9G384IYdBBnhgaG5lJQh9iJSdAEC1gbS3H17/5L/jed3+Dl/5wG1FnyVAXTzOURtV1SlOaWwimhzaXOJAGUi40aqNE0TtWXmwlmYruRT5CVQ2x0HPxvvc9hE9+/Cm899Gr2Fi7AVSJ9IGSyq609q70nFNUx1YALV135+jsllg4zVievc8+HEC/18d/VIB+MNbDvT6b9vPunwgIg6SB6vnPjJRV1wG5IBsosZ4WuLmV4LXVLWzkHjbzAL999R389o9vYH1EuzlRsZONubAACCrE6UGV3zshxeIKDAIXQT7ESt/HRz/wJ3jiT67h+gMLyO+8heFbv8B47VWt0JKfzxo8S/OAqLJnhi5sQec0C8K1qSzRiXtYWVnBysoVmcMVgDdaiZoicQo7zUW+IADdrHtsb+CD/uMWLFn1a1kRWeE2gCxhvznbH0xs7Evk9WybkDanuiI8f1ewz1hU29lyYAHalFlln61xLkyixDKRrDiqOSQBT0p/d6SKLiJyrtoHinOGAGGlvPOjtNuEEC2XHvrMsOYJuAOj4WABOodnRQDNUZVJnx5ieOh7MSIOsUmJaj3F8MYaiuEE3SpAkFfwSCkxmQWru0AdCdMoIhoLWt9Q0cJp18Ae08d01Jl7zt57STZBGEdwAgWW/BxbdWei34sCFKGDYLkH/4FFTBYirHkpNgnQ6TpDzQeyeEQsl3EyVHLTmy+cegG8rFmr5o9NuujhumK1J88hhb+sEDkOYjgSIzfLxNtclOpNksKOJVFbFxE+pZfzuOe/k62w0+8Ns77RE2SeN61669GJirtprWDhSMkPjrQaeVGMzHfFGpJ0d4rHJWLpWAvnNVkV8pnmfpkC82O3GN4/a8Z5PNMWoJ/Hq3aRjnkbQJ9dIOtTnQfn/Iv2YGfJGD6pZnGMjY0tqUpY8YzhaIKFlatwvAG+//1f4K//65fwxusb8INlBEFPMrBzbd/3OLq7kbpmM8n2oCxFWxWeuMlLjX85kOW0WVP/3JB9dk6CZLKOIlvHo9eX8alPfAhPPPEuoX0RwKeTIVauXBZRuE6HfrBGkMh8WAvQ7/FQuOcfdxiAbg9u/2roPT+N9gPvuwhIhbkxcRuNK9nPF8q4FwNJzmhrpWAZrI2B53/3Dn7xmxfx6pvvYHVrgi34yETwiZRkbqhZsSrR8V2xoHr48jKeeu8jeP8jV/HgUoiHliIsCKM3xR9f+SXurL6O27fekvh3utST0IQxwQk1PVgNV3vKSgAcAaQkUt1K2Eq97kDU2weDJUkUsNpG5W8CPm0nskB8fj24WABdKNsETFMBT6VWE3zRsoqXekILtSIV0CxVYQFzapEn3uRUJGd/s0cZslKZECLESXE0tmmxdqzOAERd4r4+t/xK5VpEQklpNvoOFAETjRAiaAXYNolN5wIBYqYNiokdAnQVjvOkJUTAsriNQNochOLOSjqr/aJxo5RsC9DtM2wFXdgFbP3ICqmOdxGg3EyQUARudQI31Sq+lzvyPXRUDE7O39p8NcRRJQXE4yXctaDVzCDzYN0mmOU1jaSYHX3UpxDmCZMNrPxKTI2jhOmeHqYjuN0InQeX4V3qYxwDE/qms7+aFHWxeqwBej2ZkU6v8WVKQx/GBUQUMMi0oCUedQYyFBlNc130aD9KcgDdavg7VvmbdmzGz1zaFcXZojbSsUzKKaNyj7+rM0o9gESYUBwu6r0qj0/GihB9tPjB9kmJEVtgeH9HAcrAxShPMaQAr+9KYsayPmzsZwD6NkbBfbcE3Bcn3AL0++Iyn+GTPBBAb9LaZ89FKLmyuOukNx6P0B0MkCY5yipAf+ESxhMXf3z1Fj73hW/gW9/6ZwTBMvqDy9gcJkLHOt1H8/ObNOKdAXrTsoWbvKKcyDlo0cZYv7C3jhvBZBMeEkRRgQ88/i589tMfxsMPLSGZrCLyK6maLywvyUaRdHbbx2eFW1qAfvyRMUth3/5++1XYj38Ee73DUQC63cmZ7+ekC+LuxrF993sdAb2vHLF1sy26dsYUkC4VdVJgaX0EEbBiTnNtC1hdH2M4TjHKHWz6IdZHE2wNN4UCS0ZRv9vBUr+LfuQLUF+KPaz0gB6AiPX5cguhW+CPL7+IN95+HZujDXVVMBV0gmorWiayjyJXb3uoSwHoYeTj0qVLAtBZaY/jnrH4UoDOh65rNrIXG6BPT7MpGmfAHs+catekAdOKjwBdNBDUgG9aBWcFlcBXa63qwcmENauVkdeF78cI3AgOFfqNf7jjEaRqAoVftGaz1pu0bWMCXKvmar3leNoPb6+PlfSogazqlVArgT3oUkmXE6DWA30FrLBpoT3oxoaNAFKwqj10STHYMeCJ/VlYuOiUHvykwvjWFiY31xGPK2nT4BjjuCopYBhFojCfTsYCYGUcmUqwPc+pHem0V2TnO3h+fZoXxZXea1LZxYe9EGA5TXoYuzn2pAsbousjXO6he2UJRTfEZjlBEhamj1x4AjO2teoTrm4z4h+v/zJ9/Xo/iLOEFedjcsJ1ELu+CMG5aQY3K6VCr67iNf2ciRg+pvmvI05gEp9mhacZINMqUVfQrdCsGT8e9eUdOB1lIIyqHBNqKzB/xHHhGotBYWnY9VYTE1Nm/fE7XI545u3L7kUEWoB+L6LcfsbJRGCamTSzEj07c3p/ByjKRBSFuZgGUQdZ7sDzqUZ+Fd//wS/wzW//DD/92Qu4s54h6i7DC+JtFeOTOciTeJcmUN/eEy+bU6mgU+SNNlvq18nFqsgKcC3jZmW0sYarl/p46qn34ENPvQcPP7iATlSgyIfodhw8/PBD0oNmgbhaAHlGhTSftVg5idO6D9/j/gDozfF6H17k9pTveQQEaDgucvGaVlK4QHZrc2X6Yyn4yTZgUagmIKLJhe1PBjAiiFfNLRGp03qdPodfhMoUdqf4ptg7k8JejeFUGX7/h+dxY/UNjMbrMlfmxUSsvjod6qAoSC9LrZxbZwharLEfvdfvCECnmJT2qEcqxCciZQY8iIPEfMvTBaO4szZq7DDlmhq+OgW4GBeC8SRLpY2LImSiN0ChPQG6CtCFRi7X3sQNQOiHiP0YURALSA29rujTBB71+XmVa3V1is1Zd2+CdVZjszLR7/kYOXuEs5FcW7qBT1XiOZ6YChKUN0XWciysoovAHCG5sS5TQKjFBFaNZW2g6CGfZa4zZQoFzFpbOXEvcBCWAWKC9MRFsTFBtjaGO0wwyH0g1fK8tQqU2IiWCD2+yZfWSrGl8wvzgJsEugxIiV8fStevwaAVnuR9Y9sNBOY2krKRG0qlnnbwbuTDj2MRwKMeTpqMpZrP82XyPylT+N0YgweW4Q96GPkFNuIcCfn9jKO1FDN3oJpCKABvqpvrT3pfkEFBwUUmZTpBKD7wHjUI0hxuTjE4FWZU+0cKwhn2hYkx7RePnmNm3Ov4yQFZTRf5t96rHJcC5AXMq/iu6B6wb5+CmqToU6Mi9NSGjda2HCceBVtnj85S21uAfs+XnFP5wBagn0rY2w89VARmbCRmlYicLFSKUznWarjnIGX21OuhLLv48U9exLe/+0v85Ke/xcZmgYXlq6gcqm8qBTFLKSt0lh7zYKcG6DNgT3q0qIacS9Y/9JXqRaVj7mOKdIwwcPHBJ9+Lz3zyGVy/toTNzXdQpOu4tNRBt+Pj0pUVVaw36rPaR6cAnZsTu3E6S9E5b8dy/gE664Y7sExmVL1agH7exuV5P14F6KSyU4WadF1CJDb9apVSNvEGJAudtAHI1NZaK5S2wijU0ym4V3E38Su31vCm25TVQgrH8W8vvfw83r79CtbuvC02Wyx6TSYjFYEzauFU/eaDIIbzab/fw8JiX6ws2VZEdxE+qK7PHnQmWkmL199xLrYA4IJW0FnxtirWvCY8XZesg0Co7QTm42SClGJioScJZfafS8+/y8SH9nkTWHItozI5X9uLuuh1+vAduoTTSFDHgIJzzb4I8BRMRREvrbCSZC/iZwLa2eueC0jndU2SCTJWg2mlZpTYC4+Nzgq4ZK43yRVW0Dm2lOquAm+sYkuFX0CdVuzpra3za80S5JHI6DTIOKg8dKoInTyEs5khWd1CuZ5Kv3mfGuUpzRIVoIfdDrx+lzYKGG1uoEoLVHSYoACdWKwq41Do2R6Qk64vvd8EsgrOGQFbCLYVdOkrN8ViSV7xvqCSfeFI5Z5V385CH+HiQBIp+WiMZDJGlVLPgUkupkEKOUYnCvQ4r3RxOyow9slO0ONQz2+rXl4rq09b+0ycpn49FO0TlwkH/ajDRgaUkxROmopQnoi8UwPApFAkFSPMBR0GDt16jlqFlhfaVJ7MOGZatZZpRpnfUC4kjyPnp2OMz+dcNOG4Z0tiHAoDYVLm0o+u8Z7yQXTYmr1wC9DP+wp2sONvAfrB4tQ+67QisCs4l+kVXqkULk7s4l3qhxhPCrj+An7969fwuc9/Gy+/uob1LWZxPXQXlkUBlrQrZnYDeksfdYI+kZjsB262V9DlY6cAnUt+IdtPEb+hrzG9ivIEzz79AXz4g4/jykoPi332P46RjtcReLT5SbF8aQmLi8vww9jYlbGnXxVsdROiPZkzj1aU5FBX/VwAdG7QpGtXBY9mVdxbgH6oC94++Z5EwM753PYLyJq6SQv0kP8oFmYfVLFmIlIrWVo9JVwjc5lq3IpK9NlCCVZ+LdLU2ixyXlRlcD6YwPzt73+J25uv4fbqm4jjUOjx4/FQtVGkt5hWbbYX2JOE8GDQF4BOGjI36fRm57oVhh1D160r6PcDQLeiV7KeGVaEzEO0NSPQK2lRlSMjkpHyrnAYpir37LkmeCN1PQy7iP0OoqCLgHR2h6J7isxYxeY1q/JCrC1tH7lQnQ3PWcaG8UCnf7rYD0oCqFKf9CzTynA6kX8XIDAdC+1dF0u1WJN/GttOAnXf4drrqEe6rKu5sNw4xrzKUrj1ddzHUJlewHvloMpKdBCjW4UIxi6K1THy9QT+qBTVd45xl1aIZYVxmaMzIIX8ilh6FXfWkI1TZMkEbqauBPRs14o+letL5GThmR5sC86bN7Act/nFtIreKOo6uSsMh8p30V9ahLe4oPEcjjAZD8XCkPdXTvo9RW3DAJMshRsFWLh+CXc6JcYBwTn9vCtULo/HeICbOEo8zb6jSfWWfu8C8CsHse8h8nypmEv1nNR2OyeYpIn29ENs3jgHiHPDXIX6sJPXTNqMYoFyEWmHZoaEYShQ8cD22Svbwjo1sIpOP3dI7zkr6eKPztMoCdJVxK95Dew40bgc9ojb55+nCLQA/TxdrfvxWOdp7XMxkEWMi5nLzDqpgl3kVYyi6OD/+r+/gG9++6fY2MjR6V0B3FAETcb0AfVK0CpFFVZPM7CHB+jTvjDrO8wtS5kgz0aIY66PCbwqw1/91f+G9737Oop0SMkYoGBWexOXVxZQ5IkspFevPojeYAA/cI0KvArvTReQFqCf5uC4659dshdzT4DeERrptse2CrqtArXfZ+3y2njcjXhQCVk29cYnW8enJjNZLbW9wQqWmHDUCqDHCrUorbNy6wsFl3toVsalxYdi7mLQbopcxqe6BvCs6I7kOW+9/TJee+tF3F5/Wzym/YAV9AmCgP+mZ3YuAJ2MJPqbLy0tCjAnkGciVKzY2Ffc6cz0oJN+XPf+Trfm5ha8WBR3AbWmZUuAIpWuzVWUAjLtyqTSrTRpYbObEBBokqAcBxGisIc46KMTDxCiJ9BMgKNRD8xyAuyxrHtllWrfuVCeNSEt48RYb9G/mm0JosoexNJLLmMKFdIswWiSIBlPkJVjJNUm4CntXRG2oa4bQEmqO9kUMu5opVWmQs+WtjTOrAagy7FIldqkm8gQqBy4mYsuYoSJg/JOimotQZh48jv2f6dFIn35bOMg9V+A8uICwn5fkg3Z1kio5pgUot5OMEsAS0V4iQ2F2uTYtcYsR2UU0ugNT24K/8591tSL1vxdsK0TCJCkkntnZRFg9X4ywfD2Kkbrm6DtXCcKMBmNkRWZUOCTLJHjXHrkAWx1S0wMQC9cAtUChYB0BrOUe1QeBkhzO6KtAabqnxOcU2PAh8t7Oied3djQNbZWwpAh2PXJHFARNiZ7HDeSsTIvDnfQn+sEvLIkatDMEUMRX5HyFxHDiswPzlf2e0H3nWDatiGzGQURQ08YEQntgdmVb5gLzfYCK0R3unvXu749ue8/oAXo9/0QOO0A1OIfM0di7Ve4yNDDkouZX/dLc7Fmb1i/G8umqEKIIFgEvAXcvDHCV776Q3zuC1+H6w9QIUblxjoxm74x2q8pHfKsVtBrWjE3eFSmVxs1R+LAzV8c9UUcbjjaRL/noyw2MRrfxpNPvAuf+dTTuPbgMkKP4jSZ+mnKdqQUMSQavnLTw/eNu10sLS8I7ZJ7U+2d1B70toJ+2vfH3f38SuoM3ETo2HKp61CE6McPYmXpYbhOF1VZ92tO2x5M3y5tdXRzqkDU2vxNN3yy01I6X/u9jcPJjgNuX7V3VcGR6B3PAFkVEjN/Nn+y+3bSR+XfBp+oWrJVfDaJWwED2jtaii0Xu2WVrv67l57HO7dew8ZoTfuSRUCMPfGOVFz5iMIOFhYWxCmDc61G2F1vAAAgAElEQVRUiaXvWnfzBZW3XRdR1JUedBXV1t+puNT5BuhT6vfcNGbnEa5pTAiz55wPWzlnAiZjLzHXf4IbaUfgFXKlpYsPrt0RAnSiLrrdAQKXyURPWtwmSaZV7oJAlK/PUFaJfIejau9CJJcxY4VmjZifqHOrCjuvSUTqdKhaAQGT/PAFqG+N15Gkd1A4qanKs1Cg106uLRMIjlr4kXovFnwEXXkKzymUck6KNpnxBKdTgK7BCkoXbuKghwj+qEJyawRvs0KvihAZdsCoSsQnnrR+JhRYjSWg6y8twLtyGcgKFOMt3Ll9B/k4Qd+P0GH7wCRDmSayL1DbMQ+VR6swCpcxhcWdAvcLFD/kMbqia+NVjIH+LL3SYQC310VvZQUgvX0yQXrjBrbubMjKQsq5zfGT6Sd+80zK+C5SJrQ6FeJLPVQhcwhj+V56hTAnmCAgA0EZLfo+djzZxEvHCeV4Aia18hIebdvYuS5JH9WeEMaMpYvz2IVm3wGCLuAMACeczgF2LjjQ92kWz87r5naVz2WLQi1iUU22MBlviU6F7MV4bqiox6/JEo5FVvbJfGCbZmls18geMQ0XoqPRcHU4XYHZu7svad9dI9AC9HYknHIE9gbosmibBY8blqktiIikFVK1oJ+t5/RRoofXX9vEt77zL/jRj3+DW6tjFGUoWV7NmHKCU5EOqbxwM8bp/ExW0E01iPSwfFawjROzrQCVGTd3ASbjVZTlBt7//gfxkWcfwyPXl7CwEAJ5KvRlpa+Z2oQsIHrSeVlKVWew0JONJN9L+9RMX51UqBqPluJ+yvfLyX78XgD90vJ1sH5TVdpHOe2T1K30XJXyZI+rfbc2AvtGQJp1OT81N8jqZz7FtU2Npca/bYHczm4K7SnXRWjSWBBYsmVZXR76qqLilrnAH156Ae/cfh2bW6sNgK7rFS2/eM90O32ZVwdkKYnitSqGTxWlCwVw9yNAZ0QJoqcAnWuLCMGpHRXXJgISshBsdV20A8h6cxypbA/CPnrRAF5Ae9ECWVoKuCPwzzK2sfGqssc5R0E6d0WAroBdL2kwV0HV8cPecX4oEwUE6ayqh2GMyA/hCE2cDioZxpMNpNlQ1mgpwJuhYvcp7Du3AF1cVyh4V2RTgE5AyUcN0PWwpKe+dBGmHqLUhTespO/cHwFhESBk77rjYoRM1NOZCKC9HHUUaHXGCnq4tAD0YmEJJsMhNjc2gHEKLysRV+606iw930zfu2I8J98V1KqNnQjoSR7MfEeJkIKGBLori3D5GWzZyAvkG5sYs/d9nEolm0CZMbAPoXK7jlSz86BAErsIVyJUgYMEExRBhTLgNcxmALrHpvepE4K2APB9uy6TFWorx+PzCNLZOtBgAkh8JTGg48sJAnisXPs9IKS9IdtNDvEw9Bwdk3ObR/nR/i4HshSoMmTpCGk2RlVoa6VHO0cyDxgbFkyEyu6g8hzktA4uCySgOn6BVParmihsAfohrtMFeGoL0C/ARTzfp7ALQDcnRSBKAMkJ2VbSbSada0iWT6QDu9d5EG+8tYUvffH7+O53f47NzQpu0IXjhpKZlInU1b4rmUKNINDZA+izglxKz1QaoGzwjCWMCONJn1WEwHcwmdzElSsx/uJfPYsn3n8NrjOES6oYN4pcWGn5IXO80iftFz17+aDtDzeRi4sD8ZOfbjRMtWLXMdYC9nN9+zUBum4MCW5iDEwFHVVHKkYWoIuYkvSLWq0C3SzPP9rs/rkeFufk4I3KV+NoLTVVN/ONvXJzIz1tm5rW0uuKlxXrkgSwoAkRJuOW29S5kBp6NEXi1m69iq2tW1OAzs05gRjnbM7Rg/6iAHSykySxagTOuB4J2LzgAH23gWTnhzzX+YN+1/I7JtIJVkhJlraEOlGtCve6FkrfvhuhHy2jGzE5XwqTjIJyBOBcJ9M8kbfTNV8FyFQaUPUIZIyA1VNSnI1ooPSBq+igZWSIH7vrCkCnY4zLajVBuxuIuvt4uKWe4z690qnenwrdXBLduYrgieWaw+udoCA7jcUBthzLECxlmGkFXT+Xleowd9HJfThbKZytEkHiIkg9OCkrr7QU8JHQ+52ieqSvM5lPmy6+XxgAnRDdq5eAXkcqyPlwiPH6JrLNkQDZ2Dde26rMp5RyWc9FV17Zc5Wr3vMFq+sskGj2oNvtIxj0gCtLQBwBSYrhrVsYrq1L/ze7/5l84JdrVfa5l6Gtndy2LlIvQxo78BYCIHIxcROUYYnCLyTpwM9j4kGut+1BZ8JA2CwqDNgjQEcgFXQCXqG4C1HfaEAw3dZolWByxfHYYsLzC1G6YUO9Yv9pb1ZThirrTOlxrmDs9PVaCGGqg9/JVuQ+jPZ9EziVcQGQtgGpkJjmAt2X6ThwkaJESjV8A9ClfYHVfzOPaZuELbnsf9ztM85nBFqAfj6v2wU66r0BOhdHBaa6OMjEKhVkzSgyIxvEA9xZLfCVf/whvvLcD3BnvUSnexmjcSZiJLLwi9JqHTahGhKzN9R9Tyeo8z3oswCd521teiz9nMdOEM0+uI7rI023cOVKB5/5zAfx1FPvQhwnyPMtFPlYFFRl0yrAS+tESsPUBYGJCpv4oPXPysqSAHX2SFo65p5xaQH66QybE/pUC9CrUqtN8wC9KkM4srk0Gx7jFyw1Ckn0qF7ByVKX2/dr43mQlggjmm2Up+0tsUO+yOycLRXeino16OOWljoFZpYur0Cdha5cCvPU9lYV7pdfeQG3bvwBW1s39N7xCB5VhdomVJcWV2Q+pdc5HwTo+tBj4DpGWvdFraDvN03JOk5KOdcjP5CeZ2k9MErjJFlzrXJNVZ1VU8aa/uYUhQvcnlR5GdfRZFMS9mxfc1gNJrXd02tlheAEOtkKqIybpo2X6Ydv6HGLdanQ5HWssJfcC3zEIfveO3BL9R9ntZ5JAUJ/AnACKllfpwCd6y1t5HIUZSrVX6q5CxXbqKILQBdKuKvV89xDt/SRrY7gbhWISW2nKC5t1UrayAbITCua15if+T4JW83dCp3LSwgX+3C7HW6eWNFAsTXEZGMLZc6efh2z1JV1mIgQW7IKnlDvSX2nrZ3IK6Ki8KHvI+iEiBYWAAJ0mf4LjDa2MFy9g2w4Qlg66LAVj+9lALrqBLH/29dEBCokVMmPKlQ9T4rYeVghDTLkQS5VfAJ0VsK58mjioBaLk1FTueg5WkFvUtwJW2W9kqKMAnpp7uM+yLQu6Li0bST7jdKd/y7vV9rxo/e0rpKaBGKiIIyY5FNzt7KhP0CHCamIF0ZvwghXCnPE4RxTiTI+AfqYGgOmdaEF6Ee7Vuf1VS1AP69X7sIc994Ave45MkIuFJER2wz2TAUI40UkVYCvffUH+G9/9xWs3pqg07+CvKBFixGAkVRlTdVWpU2Z9s9wFPXY1Fe3M6XrqUCKVhDoc94NHCwvBHj66cfw2c98GP2BI3ZqVGrnZkBBF9/Jl3NWrRW1aNN/MdmhFPr+oIvl5UVT7VFRnm096PMRawH6GR5D+x/abhX0fnwFl5auU4JpRiROqIUE5g1Lmb0AuiSGpB9Pqwzt9zYOJzUOrA+6bTWVDbwZ8lMbJrNZnmG6TxXk6t9ub3Mya4PrsxNKgIwIexHjSBW8xB9eeR63b7+CTamgK0CnKJRQgivV91hcWJYKOgG6VoWtfaVW0O93gM75gYl3VtBdAnSpChJMEZiTsq19x+w3t+sVE/b0N6etWll4SFJaoZEQnIsAXEEaMZGmb9k9BqA31vw6YW3nSCOSNvUfV7BuE9m6FrPy7cIN6Kvui0VaJ+iZgkGGSTpGkqltq7htN5QKRThctAxIE09FSZ3d3mq5plVT1URwQTq3X3iIChe9zEe6NoY3LNFxQwROgCIlQ0A1eeR9RNRQdRLk4btgmmLCam0cwulGCLs9xATUnY72PA9Hoo7PPnKKzCEpaVkAl0z9otD+d+38V3u7gJR2eql1gH6klHbHQbZ2B6PNLSTDLUk6BEw8sIqdlwhKcq9I5a6TMJaaxwRMyvtEQHmJsuOg7AJpmCFxc6misx3RKssz7nqP6n2p7d0Uy4vQYaMimYHcrzCBYwC67B09tpWIyoo+jOaAqLeXFbypVdr+a+X2Z6h+Qd1go8BcNTHMcfAphSaLdH4yNmtTNwm2EtTOEryGBOcsPLEXfVxkmLCKXlIFXyn1wijgXNRW0I9y0c7Va1qAfq4u10U82P0ButIF1S80p8c5xVqCAHkVYn3k459/9ls899w38cKLryAMFhFEA2R5BT9UarwVhLHbMbXWMOIwMzZuZym+Ghdm5UX8hcqn7P0KKSSUqwBOuomHLnXw6Y89ifc99giuXOnD9Ui5u4OALjVCqVPBG5uQ0HVJVVBVfAXy/p1OLACd1R72oXNB4YakBehnaUyc/LFs70Fnz2eEXnRZROJ8h4rIWoVQETi1sJIkT8OBulYBttsnyy9uvx9NgaiN235x0xFJCKBmWPqw1Ss7DmfvGZPmnao2q11lrc9RA3W7LhEYmu29/JFVR1ZLC/z+j8/jxuob0oMuNGafgJsgUfvM2Zq1MKAWyCxAF1c345t9PwN0gmQB4TkBtCt9wfIzC8RMwdOZZQrQtS+cwmqirk5w6njIiwrD8UjWRyrn85U5aeQo1Jve9mo1E4rWRNoOjYZktwXVbAvjg2sg+8+ZEJe/lbUmDo+7Hw1kTeZjmGwKSKevuq7dhuZOdwACSNN3LGOkyITmLvaWDhXGOYJpIUeA7iHKfUSkuCc+ys0E7rhE7ITCtqiKAhmlERwXnnUc4EcKJVD7rFlxZStG4bti30WgGnZjxP0eXFLSWU2PeNzMPhUoklTV3bNCALXYDEoft6PP44ZCbMDoRc/yfIKUyuzrW1KNz9MEXbIKGKc0F292KsYHZtMlNmnSwmAAdknQXKIKHYzZbd11gYGLsZ8i8VLpQxdbNsOOaQJ0Tchp0qZbhogdEv6V4s7MhXBfGE9S8l1PVdDNmqVicwT7wtWAUAb2SxyLXtEOiVW5ymb+YBZPELgVdrTvKwPBjLRmQchavdXzkwxDoeSrYBwr6ATotM8jQNe2DH0vaboxgnHzHMyT3yW073haEWgB+mlFvv3cuUlrt2nGlUouF0lOummSI4rU3/Sdm2P88Gev4h+/+c94+Y9vIIx6KCpmTB3pF1OFaaVqy0OERVhRJmit/UdtNflsXJLZqj6BsogO0cMVKuimdLoSD17t4tknH8THnnk/oohgfIgwKFFkY/XrJYOAFD4qc7OXj0qsBObSi6fUP9/1pWJOf95OV+1lNEtraH37JTDaCvrZGDZHPApuCnWDoiru/GdZhALQlxepZdARFXcrGmgTNtyc1omzmpIulakG5b2lwB+Eqt1S+o9K6Z8CKtkcG7bGTveCqZypnHM9x4oglggwNQQ0G1Ra+1YCqskDrlitHcNxSrzy2st4++Yb2BiuC4CbB+hsQ+LcSgV3isXxfmEFne+lc7pqg9yPFHe9brRFDSXpzqD4YSgAPcu5RrnwvcBgG62eMknPHnBWrznLJPQmrzJMssm051+qigYQ8ZrULqH2mjfXV4KopshgYw9ihM2YQKFuC6nuQrUHGXxKkxcqOinfgbb7JMVY+t6FRSEF7WIK7MVR3WUvdSnuMwToINXdwC4CdCab3MpvAHQHwchFMC7hZaSd8124lrPdgvMvW7e5vpNqzZjpuCIt3drSuT4tuyoB9FRODzoxgk4EvxNrbzoLH7ZyIcrn9V7J7pmmt5PgwxJ5kmC0NUQ2HKObqjBbRaEzKs/b/pJS1wdiegWuplI8/TDpvIfjOxjmQ5Q9D1jwMA5SjN1EKuuiHcC+com6Z/pZtK5vAXofXamgSwKkyIWWzy8mAiROFsiKlgHp5o7Eker5/NF6rh92/lGbR8bdJDJsgtDoHdiYcQzqeNRrx2DXekCcdzI46vM43Q8zVKyeE6SP8kQAeiJJpxagH3Gbc25f1gL0c3vpLuCBm0xmLdACOL6HJEmMAq6DPHMQdxewuTHBr37zCv728z/AK6+tIssK9BeXBJzLoipK5EoHsguNtAfaDKrp+bGA9fSiuTeDwFKKmbRm7xotT7LJEHEnwsc+8j78+acex9KCh63N2/BcAngfWTI0ffuyBRK5EoKsqUAeeWxmQel1ulLhWVjsT0XoVCVXkxtTC6PdAtQC9NMbOifwyZK4keQVqbd6ucvCRydawfLSg6hy9nea5JYUT0jpq5CnBdIsQzrJtAIpxSVlZNjvitXZx7jNQvfIvrMH9adtn6ekmYscB+uF3HQXsP7JzfYl8Tk2sk2snKnvsbb5yPwvKE7Bma2g255Xxf3sF+bGmlZdtO7KEMUe3nr7TWxubWFztClzJyu4ZWmtvSrEnVCo7QTo/M55VR05+K5GcIvwQ3rQLWVbe993t1nja0+2Ncu6djB5IN7tpDwLw8qC150mmr3XrZ1e0UyWW4DOxDuV11kNZE83Vd0I0MWV3A9VpF+QlCtgNwpDhB6tVwuM0yHScoLSoHChozOerq+9ywLWzfRGJXiCN4sXLbXZAPRmIlHPW/cPgUf2GlsaHAQ+1b7VVYXPj3wyzXSdlEK2W4mgGi32bHFAKu8Eoqa4bSnuEmcCdI4pqfAqvZ0A3S8dhHmIOPPgbgHd3IdH6YJM51LiPFZXmeCJ/QhVXkkLhuJgU6Fu7H2kr5l/Djx4YSDAr/JcuGEgLEP+ziULgF98vfR0kIqvLLrc2NUxpuypzyYJsiSFn5WIsgKdMBbqPpXiyQ4QkVkqkRe5XAeKm/G7CuCZ6yCK5GzVc7CZbqLqevAWfYxYQadYHAsNIkpHm1itliuDQav6YoEHH32ni04VqPg/15rG3kUsdXl9jDOA0NHzQv3lDTuADqLzhIq9ltVm24LexZaNaVsGZTGdvoWOeaXWc1yKT4QIHVLYT+1NXY4BagDYyj9xPJkPXoVRnmKSp0hYQZc+dP0csiMlyddooziB7UD7FmcsAi1AP2MX5H47HPHaZEXBLJ2agPRk08IJiJM8e/6CyEfOzKc/wOLSNXz/e7/Ef/zf/xPyagFFFemkZxZlG0O7eNYxtUIj9SbndKvnuiBLhtUp4FBkiDIzxkbG9wPkaaXKscjFR9NzUgRBgccffxT/4d//WzjlGlxnrL1tps+pmZigHQoXSF0UlLbHDD83k+xtZ885ATpjLVYxsnFU+rsVp7vfxuR9e76W6icbYvoSOwjcSKCLFQzijldUcOHg9p072FjbQJKxGqRVMIoVUUlY7jRumBvqyG2d+LB1mvb5e/EPdr9P665Q3UQ34igsIrWxUj0O+4y973rTcGSeZDbgTolJmk6TwKyQ6tyrFpX0xF5aXsDS0pKAFuvAYftIpQrHjbobiM82K8SsyKkHt1pp1o9GdbfJajpWgtQIVJkYkJrPz2SSQRlWzZ5ae+onkxywAL0ku4uWYsZv3DFe8IRk7EnnkqXRbugFSMlYqcC0T9u+hrNSqq+aMixMZVeFLe17KaOh2UqheEdqtFO1ePl06R+vwa+GTMEZr5dQ6a1QG8nbZg2VSq9xkWF8ufYyGSrAt0iE5i6/b1SFvYIAPUCniBAmAYLEl5500ZFR6W+wWVwScETqjdg0z5n/no4hc2ziRCDVfTYoWYcCbQWQc5gD+NbSzo5DEXYXoKwpBYfq9Q79ys3529iKwJxI0trup/nD1Dj7lSRZkipBQcG4uELqFZi4qVjPaeFcfdDlGjB8lSMaBP2ojyDxRNFerqgREJRkibHjY+JHr7e5dtIPrr3toooulfbdSeLzgHx+ljArXUPBXeeTWU0LrebrMFYtBZ2DSOHXBEQT1HNPzHNnAmOYTDDJaUBH4UNulEXhQsQIJSFV5wL2nsDav57LCLQA/Vxetotz0DI5slpLVpKtbIgvhnYVkjLGRWOwvILNrQRZ0cEfX1nF3/7NV/Hi799GVkag6YhddOvFVxfVqW/6mQwZbVh05nY9ZnpJU+PCye4s0rpcjIcpYma4qRBbjNDvAh948lF89NnH8cADA3jOFhzoJlG/9P3swqIUK6Wf+ewfc0pRnSU4p2J7txvLvyXLbvzW7eZw2nd3JmPXHtTdjYBJZhmwYJNdpLZbJ4W1tTt4552byES0yIgVNcaeVubaHcTdvU7tu59mBJpzpFTLjECcVN1nADq1QzRJaivJuwN0BemzAF03/rrJbwCKYwN03uemZ1oE1rKp0N29AOiF+Fur1zjb0ixAZ4JQdWdM1bXG5zNgRmOxc+rPVsKbf9/egmNbcgwIP+BgsgkG1XdpJjoUbFmgL2BQ2N2auCEDg+sxq+z0RCczTtTf6TlOMM99kCi4RwLQoySGn3rwC/aLm2N16H2uLAcIcD/8Q4+fyVQdj1LjZo+8oy1P4j3f6L0WerZJ4M783kzv85VyVrOl2G2+24TY7Hda4VZIyoRu7qjCAmUIZF6O1DNK7rQsZBHHrEM8bV7D2I/RC3sIqwh+pa0MzWSM3Q9N/ehNiGyCRr67dAvQ5Mhuj+Z+cqfnWOaCLTDx+sl7T4mbps2SSREzhoWQZkXmG6wdex/KnpiX1aO+whijdIxJkUjOXI5ZWhxMElA1g9vHBY1AC9Av6IU9L6dlqw5CAeKXZBO1issNih8GmGScyPuoqg5+9fwr+NKXvoOf//IlVCAlrgfH9IdZYGrBxNkH6KZP3Jyz9IabSVwzwDr5dqIQW+s3sDQI8eEPvgfPPPN+PPquy8iSO3AwkYy8peTZRaperOpKAjeMpMgTOA0GPVy6dEmEdLjJJDiXePvKXLDWMvstUOdlnLXHedgIzGsh1L7nAtDhgQD99u21GYDevOcOBtBPpiJ32LNrn99G4GQiYNS6DcCywODAAL304FHAK4y1X3laQdc5ePZhqPjbAPrR7yH2V+8L0JtJgWMlBOqzsQCX7TO0cbQAXVkEfF5NCa4p/duhVJ2YV7vHnTQwasq69vzXwL0WfJNTbFTZ7ZHulmDU31uV+BocWq6GpcwLQJcchCZnWEHXVoJUvjxJ6LBn3QhwkspfOIiLDuIyQpx24KcBnMJTIOaUorpeOOqnLcdtQGFzrNhz2TNBynEkrA9tKVDnLx0P2o6uv68ZBTxGO14IQrV1jho30gIy8+z9JB5N/7dXIi8T5KSzByVyfvkZcrdA5lLJXaTkFPSSlVIo64Q6BLHfQcftiMc8H3K/TAXZNBq8p5r7wim7kIkDyp8aX/ajAnQ/0DYHBkz2nezHF60j87NlVVDQzYi6sXI/ZVsII8Ds0YwYpdWoYO4nyVKMEnUHIOWdrQOsrPPYZWzNsSdOZk5r3+WsRKAF6GflStynxzFdFDnRGykNoa3RbVZoswH8aAEbWxVeeukWvvq1H+HHP/41SicGnBCOG4vXpa1KWGqZDedZB5gqeaJ9u7LAuKpsK7/LC6mep8kmPCR4+kPvxac+8RSuXO4iCDLQu7qipUzD6MMuRnr+muQIAl++M2vPXkjS2lWtncJ7+vkE6Cr6xQ2jCpvM09vu0yF6n552C9Dv0wvfnnYjAvutH00xzboyzuqWgr+a4r5LBX0bQNe1jEBoO0CX2b2upJsV8zgXrEn3Voq79tlbALqtan/CAJ2aMdJPTPE3Y51m1LuMzdpM6XybJkrtY15HoQlK56/fLGBtMHwagg2KQQ8m4EBdAltZ3g0UswihFXSl1DPGBOcUVnNNO4HqIKi3N8E4wXmn7CLKOnAzD15uWYIGoDfEDZsV1L3O1xYu+Dk6xrS636z4T904DNW/lFaB7dCb41Oq7qaJ2yZG7HeboNhLJFT1f+j7XSB3MhR+idzLkXuZVNGZhFAwaltGXAHoIj7nuGD7nu/wqwbo2qbHbZSOG+oH8FxFI8J8NfeKVN0/6oPpC74/73Of7V2eugzwy9rzcSixT5z3srRrFjlSs9fiecSdgX68iL/oGKCwnrYb6LmSRZoWqdkb6tDcq+p/1PNpX3f2ItAC9LN3Te6rI2KPqtCqaDEipqeF+MlSJZe9NlkZ4MqVd+NXv34T/+U/fx6//d3bYq+2NUxEFC6XnqKayt5coJoL0tkMqshtTXukRMTO9rPxgJltT4cYbt3Cxz7yJP7izz+Kq5c7JL7Dwagxqddgqrnh4ltwYfA83eyxer6ysoJLl5andm3zGXbN+JuOS9MLfzZj1x7V3Y2Apbjblom5CrrjYG11HTdu3D5mBf3unkX77hc9AkevHp9EZNTlyngciyCUul+cL4Cu2/17D9AFSsmaxz58gnRtn6Gwmv7euldNr9UUjRpae0WEuX0MNJlkzcq4rcRakGrc1AwDTSvszUr8vi4UppI97eE2ImC2nUHGghEFFGagJEFyI8ZHwTJ1VLGJcomHAegxekJ1dzMfLoXiTJ97QTBrqvcV90x7PHZLMNk42IryPPNAGXlKLd8pHvb3cky7VNx5D+wG8KXHX0v/oJMCwXrm5kidFDm/hOLOgoWquUu/OyvopjLN/AQLGS6t5zTLMGUB8pysSCB1dHba43A/xOvAl9ZaFIefEVQEUNMalmbfTJiUGdsXDDtDii+u9r4bxkGasdeczkIGpxu9F6XgW/ajzi+2V14ZBZW8rulIcfijb19x1iPQAvSzfoUu+vEVap8iCpsC0KUJSyxtstJFr3cF79yc4G//5mv46td+jMoZwA+6GCcZOr2uEbUxtCIR5ml6n6oX6dl9KEBXqlwAlxsSJhtyFejx3Bx5soGHH17Gv/3LT+Lxx67DxRBFvoU02UIQelB3k7oHrgnQlW7MNIdS15eWFgSgh6FW1Pl3W6Xh3/mzKtTWKsL7VZDObmzbIzteBGqArhUHBeqWZcHfEaDfurWm7Auq0LJSRBsiqkCzXYXsR21E3NlHtv19G5ed/IUPOi6ON8BP5tVCXTZUY6mSaqXUzqGHr6DPi8TVFONaSGqnNW0vOb3d5RllfjeUefZC1z7ull4/12N2zLIAAB6KSURBVPd+ohV07SfWWFHoq2YPiICZPObBd+N4SLGWeanZA96km2uC2oJRe01mQLq8f+34MqVAN7Q07ECZT/iL04lUO5VKrWulvpeK7ZGFRlV8BVScH7keS8+5eLUVUi0VQGcRGlscKhcx/3O68LIYTu7AK3x4BMsujdlKFK6u04FrAWh9/Zu99zsBb00GaFztnmMntw2hgDvW53s7qUDHDSf+7T3r0pdv1oPd5n9eupTWaKKkXiJxCqTlSPrreX7zAJ3Hyx5vud+k2qwOCKpcr1a0ut3j/WesQWWMaOJF207YwqeFEP5MRoMA3yPOQ9RkETcJ08NPur18joxlbVO0CQ5pYeT+zvT2c2ksyESw9H0hKxgBOylc6TiylHcB6Vadn3oBouI+xzA5mVmtfZczEoEWoJ+RC3G/HgYr6JzURBOULB9OdlQUr4A0BUYjF//w1R/gC1/4J7jeEhy/h82tDEuXFjEej41ljUZvPlNuAcXZjS19QM0kXHHh8FEVpfich16JOKrwruuX8Owz78fjj10TWrtbTVDkIxTZREB3LhQz8RiZnqbGwf5cIYx8Y/czkO9KscsF4NODlpN+KB60rgjIyULIzHAr8HV2h849OzLdQNjNqdUpEIC+to6bN1ZNe4QKIXHjo6KETJTpBnw3Eaf2962u/fF06u/ZTbDrB1lFdl1/6g20gEEPouCuKu4HFIkTK7Cmivs88J4TiZuiR7MGHBJoNBOwpwHQZ0G4AePTJEBTcX2uUmzWu93WqINU0NX6arZHeQYEmdjOf0YzZlbIrgn6myBftVyY7LB0chWF0/GiaYgmQFePbBcRIsRuF27hq1J7QS92bYijf3gh7jeV9O6zurzTfaQ97zVgtfNtswffcyk+pwro4qMule3aNrP58zzrXzxnJDOrALcpHmf3JDy+XRO09LLPM3iBL6JoVHOnGFqBHCVV6inGz3REo4JOgK7Hq2tS2VBpt+el96SyWcTFxgB0TYyoP72sU04pGjzHSSCT+SHCkEZUzylZFMlNWZ7Cqb7RF9DPs0De+tmnQuHQNZaxFg93Q3XndbXiq7oG15oUdgxaFfnTnwnbI7gbEWgB+t2IavueB46ALFCcfEpmhpmNDFA5PtIMGI4dfOUr38NXv/Y/sb5eYOXSI9gcZcgLR6rnaTqRLGNzcbTiZhZQnPUKsBfQ05U2VZX0LsmjStCLHQwGHv7Xf/0ZXL3aw0KfaGeC8dYd+G6FxQH78jfhe7TB0kWm3kjU4Jy/Z885vXhZObf+ulzcSf+yCtwE6ATl9Jzng+DfVh8OfDHbJ164CNgK184AfQ2rtzdk/O6m4n62GSwX7nK1J3QKEagr6AoalNasFa4DAXTPk/5rTYra/uCdVNwVbJ3kYxagq4CZrfoaJKTfbAL4hCvo9vMVUFkmwm7K5PPnPltNbwIty9yxquQ7VkilIll/7n5xbVbQbbVcgNbUQcUev2oINBM2PDat3NZAS+jORgiQvxcAJ6bo2l8dORHcwkNVOPJ7fY5RfTeUb/ay87GTSBsPwIJ6+3cRM5M9hviMGQadVmGb+yh9Sn0+zdg0ExByDnNF3MMk9gP2kYcic4+0yJCUEwPQlVVgVdY1CcG2bLXyZCCoUZSzB8JSxqee9MpiEAZDrnZkNcNhjmFBttcx7qn5GDHOArbn8klyWXlMDX96pdarPZ3tmae4nKXI833kXOVa2NaZOmmlvvKn2+Kz3z3T/v14EWgB+vHi1776CBGwEzwn0F5HPcz5tTWaIO6tIO4s4aWXV/F3/+0f8Mqrd/DWO3cwngBBp08eLbKC9O9Ae6UbWcUjHMpdf0m9Aaln7OYC1usNsLFB0E2bkxKgIEiyjkceXsFf/Yd/h25codsFIr9Ang2lWkmBFFKoaPERBBEyLvLs2Td0KJ5UnmeIO6FQ2hcW+gLGuRBJTxYKqZRr/NoJ/q4PgnP8AbZ63qSR8l4VH988l4QOATq/OK65EWpqGBxms3aOw9Qe+qlF4OzMX/MMLv7c6UQy59oEqN1obwejc+dxGvPylIVlgXADEO/mFX3c49wR+O92TevjMSoppn/40Prh27zDjzR85dzt19w7zLDadojnDh9oK9QC26yrTUn19jnBTiqeGxTX7F0+bBRqYHq0pE9Ffr8c29Fp1lM7MsHcxqNdzs862swem40F48NH/bydr+B+FmR7eaAfZUzs/3nz76rn14zgPLjX89zlaI57/x3lJNvX3LMItAD9noX6/v2g+SxjvelXYQ9uYPzARZK7CMMFbA5d/M8fvoD/8tdfQFHEyApPenUkUyo95tqrnUwy+DQSPcOPnQB683BJkZuMhuJHTup6NlnHtQcX8ewz78NHnnlcaO2em8FDqnSyQmnE0hZAP0x664JCcNpzpeI0paFXLqDf7wutXfuhSokzH9PqeDvBn+HRc/qHtltVS5NsSrlTwR3N8Fv1Wv6+WXE6/TNpj+BiR+BoPdjHpdjbSqod7821zlZLReXZaHxoP+qsBdPsdZkHp3fzvHYaEbuAyXsK0PcYqeY4Gi3bpzuspyB9/jDsdbO/nwPBjcSEAN25Ki6Bnii6y8AyY6JxDSywnAfvhwsGj+lo4Nx+Tg3SD/fJfDbPrQlouZ/heU35fzts7ZoAXUFrbU270xHsB5j3e/1hz2q/z2uyDaxt3k6AfP5zmwC9WZw/3vU/7Nm1z7/XEWgB+r2O+H34ec0qmqVRWZBOoO36HvISIv42Gfv45rd/iq99/ed4/rdvSjU9iHoyEafFBK7vSN8V2Vd5TnL32Qbo9nLvRrVnzzl7wtlzjmqMpYUAn/j4kwLO+12uWGOpnBOc08rDrXyl5YGVSgdJnkj1nBtAKz7D33d7MR544Ir8PgiUhsdkiBXRs+CprXDehzfkIU652SrSBBYz97F4+dbbhmZS6qy3mBwiFO1Tz3IEDtl7fVRRqJnXCS24pmM3qb/THtE9RUrnBNiaYGwa63sN0PcBlPNj4LgJ3nngv9v7zQFzPQxbwT0qi2KH+J/UGJ/ThanftgbEQnveQYF+umfYFTzbudaqeB/1/BXgHuuxW+LmgG/qiuaCPgyhfqZabMznDJDfia1wsOM/VFX6gMd+/KeVouK/18MCegvQ5zX7W4B+/Ktwlt+hBehn+epcgGPbq4JMoOn5MfKSapouktTBT372O/z9576JP7x0B53OZbheV5VLy0RFVQKYvukKcdg54yrt2y/gLGAhVd8RL3NWzq9c6eGjzzyGpz/0Plxe6Yhae1mMxS9V1LNdKrn67D5DWbCXjSJzDsoqNcqxuQDy/qCLwaCHK1euiN+q9K6VSoGX/ii3Fv66AEOsPYW7GIHmeJ1P5vBv7Fndq3exTQDdxYvTvvXpR2CHCmozeVUnorVqPvvYAyAeF/geODL708nlre52Bd0e76EBOi1ajwpQD0Y93zOUhwao8wCd9GUm3uc/xY6NvW3UtAH8qOfPzzzOa00Ffr+y8R4B1Jeq1Nl2wTMWIvQY9XnzAP1g4FxeuUsYj2OxduBbbJcn8pio6c4vPuYPcR6cN5/D45bX37N54rhn277+KBFoAfpRota+5tgRkL7zykPlhIjiATY3c/zkp8/ji8/9E15+5RaC6IoolDtuKL3WFTKpBAeeL+rtaZqj0+lNFVGPfUCn8AaUxfOcDFU+xMJCiGeffRzPfvh9WBx4QDESyrtPj0wlg6lSKBdzCrNUlfSei9Wa2Iuwj7/AwsICVi6panC3q0J6sr+aio1YUT2qbdOOZJ8NwCnEpf3IsxMBO9Z0rDQEaqSVwmyfTMJHNhCHVf4/9Ab37MSmPZI2ApyT51ki9j6xgpxaWa+ZXnWL11EA+jygOjhIOZGrddCK9wE/bD+XqL2XJwPYjgpStvXcH/CgZ55W7p68aD5vp2Nkn7V5znR0zNHZxSu8UeeWq0+l9+l7q6770R5UXt9NkO+g73jUz57lt+tpzqvN7ZQ80N/ZcWMB/n5Hu2sa4qhjx3zgcQC+Bej22OfvhfnI7nSvtNu3/a78+f57C9DP9/U780e/E719qrBZeYg7lxBES/jWt/8Zn/vCN/D7378FP1wCvC4Kse5QcCneylQXF6Vz+m8o0CzM7898IBoHOO1TRIY8uYNBr8LHPvZBfOqTH8JS30WWbsIpJ3RUFdVS6bkv6VGu/Vasmlt7H1XJrpTKHnpYXl7G4uJgqqpN8M7P49/FN3PqC6sqwdSJax9tBHaLgGVfWKq7ZV9YRkZTHbepLTHddBwEsB/Dh/ZEqMrt5x/ZB/jU43/Kt66ohe/wsCC9Xv/2qFQ3x9/0xtnt+Tv9/hgg6bDxO4sA/bDnMPP8Y/ZhHzTBuBtANwjLAlQrfiZmamZoCUhvJniMgJyyGmrBuCOFQYokfOVRWyn0U+0hHvZ7nVzQcX1QwGn79g/6/LMI0DXqDUZF4yrMX8vdElkHPf8jjY32RacegRagn/oluNgHsFNvqt3Il1UA11/Eiy++ib/+r1/Cr59/HVF4CfBjbIzG6PZ7KnwmdB5XPLv5QxRECD0fWZmLJcfRM8inG3vHSRC5W3jiiev4iz/9hFDc88kqXCeFW+bCFhAXloIkKOPXSrV2ZKr4zgRFRvsWV8TgFhb7UkGntyfVtck4IAgnmKp9zk2iY2qj1lbQT3cUnI9P3y5+ZYWuZn2E56uJB6uoc5Ny1A1i+7r720/+7Nw/OyWjBXQI80Tvk6btYH2vNMe/PZ+DAPTjAvNGBf+glcS7ANCbOY7tVOT9gNsxY3BQgH3cYbYLQAdUaFOBuXqgT3M0VDaXarEdH0ppFvE48zz929FiMJtbOuo8qkfL62Zp14f5Pg88LeDcblPWOEdhHmwX1mteov2UiaYig8ei+B93UNjEiL5P02e+fmc97xaIn0Ssz997tAD9/F2zM3XE9QRr+4RmD0+cvKxPqKiVqiop+66qKsKNWwn+z//89/jWN3+Ky5cfRRAuIqtYGS+lOk7BM74+DDvSf50nFKSiHyaQUvTMswvY6YRlXoV0+1HYBVcnWuEEGO92D0NcfyjGv/nLj+NDH3wMN955FVU+xsIgxni4KT32eV5Izz3gI4h8VG6FLEtQVJmcOxdqVjFpp7aysoROpyOWV6S2E7TTTo2bQirlc0OYJJkcB3/WzeLRFvfTiXb7qfc6AvM96NtBiAoQqnuAbZ+YpfPe62NuP+9+isDZnL9sBV1ZStT82H6f2PaR2atlz2c/atPeAOVgI+DsAPTdlawPANCPDbIPa1Bmn3+wKNs9z7Zny3ErRd0CdNsTbivRdjTUFmzzAJ3vevR7wCqhHzVBqsd9tAQrLdJkR9RgkGjiwcajUV2219h836+scF4AujIB9nq0AP0Qd9mFe2oL0C/cJb13JyQ2X7T0cnzZgHCRtbbkPl3RXBfD4Sb6iwvYGg1FBMTzI7heJBXhV19dxd/83TfwLz//A6oqQBT2kaUVHD9QKrbnoilyubMgxn4T3H7xOPriJoB7ukDVnpzTSbdyMR4n6EQxojhAniYI/Qqj4TqcKsdnPv0Unv7gA3j3o5dQ5RlG46EAeFqhsQpeZrkqthvgk5W0U3MEkGdZKs/r9TpSNScYZzLEVmisF/XBKpj7xaj9exuBNgJtBNoInJ0InARAPxtn0/T/PpUjOmqLy0kcbDO50Kie7311a1G54/RA14d/NIB9VGB+uNedRJDb92gjcD4j0AL083ndzsRRc2FlFlSqbJUvZCEL0F0qjDsOsjxBEHVQ0EXMC+B5PRROiOd/+xK+9Nx38OvfvIMbt0cY9Bfh+yEmk4l8L/JSgOj+KqOnB9CZ5faglRHtBdMecQL0QoC1g17cRZYkqMoUeTqE76TodFy8590P4U8/+wyuXnLR70Aq3RZMk57u0U7OeOcSdFvwXYu9lej1OwLQ+cXKueTSja2PbSNoba7OxK3SHkQbgTYCbQTaCLQRaCPQRqCNQBuBA0WgBegHClP7pB0jIIBUe6j4sBVuhwJuMIJm8OCHHUwSVsZ76HSW8cLvXsfnv/BVfO8HP8co78JxeiJulmWF9k77kXh2syrv7EkBOo6C6fGvqRqcOOD5Fuwlc9ksb9TWhfYLdDsRhsN19CKyAjaRjG/jAx94N/7Vn38K737kKpBvIs9Gct5RFIkirAB0zzO09Nq/XAG89v6Son75yoqotYehL2DeUo2bHry2kn78s23foY1AG4E2Am0E2gi0EWgj0EagjUAbgbsdgRag3+0IX+T3J0BvqKiLxzZ9HVlRLytCdFROgII8LKcH31/AW+8M8dxz38Y3vv0jZEWE0uvBDWOEXojheAyndBDEEYrUisOpS+SOnU70Ra+0cn30TqjDEa6anyNJiUL7bm0vvnyniAuFgQAkyRBh4CJwM/jOBFeudvCZT38YT3/wMZTlEEWSoMwzo6juSl85wTmBNZMUpLRrskK9zNmTT3BOC7WrD1yWyjq/5tW2eWz6/OMyDC7yAG7PrY1AG4E2Am0E2gi0EWgj0EagjcDZikAL0M/W9TiXR+NYXjsqOK4BrKz2VqR6u1I97y88hFu3JvjCF7+Lb33np9jaKhD3lpGVFSrXQZmXSLIUoR/ADwOUeaUVaf6d+N44jWz/zko9K/Yqt3Ivv8+AYIJ0HqNUuV1RYCe4Tij2FjtIRqt48ME+/vIvPobH3vcQPHeCLBvDB1kC6qXLvns+CMCpXk/au/6bVfNS/h7HMQaDAXq9HpaWF8QDnSkGK8Q371XdUtzP5S3VHnQbgTYCbQTaCLQRaCPQRqCNwH0agRag36cX/qROmz3YfAgwnfHlZDO2izAaoHRi3Lw5wte/+RM89w/fw62bCXr9q2KVUThUatcqL9/DKtuWRSWV5H1Fzk7Kf2LvLMCsB4bJElBRXZXmtWJOT1wRdAOr4A58Vr8nQ+TJBh555DI+/YkP4Yn3X0Mc5yjyLe3Zpz1JiSlFXa9LKUrstce0xoUPisEtLi6KbRp70KnWTjBv42SPxSYPWoB+UiO9fZ82Am0E2gi0EWgj0EagjUAbgTYCdz8CLUC/+zG+wJ+g9jEE4gKwQaBYSMWbyu5wA0TxAt6+uYXnnvsmvv3dn2H1dobS6SIKllAQhPsKPoUe77pCy7aUbit0tmcA5bNPgsZ9eJJ86eQo3QKlm4uCPR+SL3BKeETdVLivEgz6Ef7dv/ksPvzB92IyvgMXI0SBAvEkV3BNQM8Kua2Ysw+904kFqPPBynmnG4liO//NOLFnPc8pLqeVdxtDm+yw6u8XeAC2p9ZGoI1AG4E2Am0E2gi0EWgj0EbgQkWgBegX6nLe+5OhUrmKuTkord+568H1QrhujKKK8D+e+zr+3//nf2A4rDBYegh5GcBzuphMUsQh/dDVR7npC0vRs6LI9yGtMyvgm5M+PMCeidYRKugE5/BLlKWCbJdUe/6Offk5e8vHGHQj/OlnPipfVTVGnmwhDoHJeEsE3kjrdwOeQ4nxeCygmyB9PB7JvwnQGdvBQg9LS0tCb+dDReXoZU4rttp/2iY1LOW97UG/9/dE+4ltBNoItBFoI9BGoI1AG4E2Am0EjhqBFqAfNXL3yetqWy9VD7c/C/BzSuQGIErZ3PMxGhNQRuj2LyHPffz9f/8yvvWtH+HO+gSOP0BeELx3kGeV2KkRmDrSPb7TYz9/TgJ0pdjvIiO3z+8bn8lK/A5+qKStS189qfyNv/P3FMHjl8SiKuC5hYDv4dYa8mwTDz98CR979gP48FPvw2K/g/HwDjyXgnYF8iwT9fWK7+kp4FZxOBLktQ99a2tLaOwUhCO1nX3nQaDny4SGtXe7T4Zie5ptBNoItBFoI9BGoI1AG4E2Am0ELnwEWoB+4S/xyZxgs5fZgkNS2r1ARd6q0kNREsSG6HRXsLaW4cf//Ct897s/w4svvoq8COD5PRSVBz8gdbuA47pCi1cd9eZjN8C+07mo2dmxH7sAdAJzoe6LEj1p6+4UsJM54Fa+nEsYUKAuwXi0BtcZ49q1ZTz15KN47L0P4cEHlxARhE+GCDztUy/zQirkaT4GPGURBFJJV090eTilisEtLQm1nXkA0v+bffmtSPuxr3z7Bm0E2gi0EWgj0EagjUAbgTYCbQTOTARagH5mLsXZPpDdALrjFXB8D1lKYbQ+Op0V3FnP8P3v/wJf/ccf4I3X72A0AuLuMir4ourO6rD0VlNkzaVKexOg7/bv3UD4PLg/ahx3psi7Lv3FSWEnsGYygf3yZBJ44vve9ReQDhNVah/fwdbWDTx8fQmf/MQH8Pjj17E4cOB5Gcp8ItT3wFVVduYkSONP0lRa+PlvK4o3SUZSIac3PIH54uIAnQ4F4VL54ufbdoCWwn7U692+ro1AG4E2Am0E2gi0EWgj0EagjcDZi0AL0M/eNTlTR9QUapvvdSb1O81TeEGAJK2wMLiCsozxjW/8GF/+8nfw8iu3kWcRPG+AMF5AlpZCCScYzbIEju+iojiaW87ZqNmf+d1t2Ky525/HdyRg3tWGbUcB9gM/nzZvtHsT8Tdj+8Zz4O+d0kWECHmaIfRJU1/HYODh05/6ED7ykffj0qUA6UTp7mVBCjvr8aSoG2G7ykHpaOvA1PfcV4o7wfr169eF0s6EBh9aPS+mPukE8e2jjUAbgTYCbQTaCLQRaCPQRqCNQBuBixOBFqBfnGt5V8/E0qqtz7ZVXh9NElSkelMUzonxy1/+Dn//37+C559/Fa63iKrqiCCc4wbI81Kqv0S7VB/3wgAZrcmcHYC32KgTBPPv1ge9+TwCd/avUzV+HuDv5Zt+OMBufdhdmqcZoD4F6ATLVQnPAXwPiCMHj7//UXzi40/h6tU+KmyirIaoyglcp1CV+oJq6wFchwJvJTxPe98Z38lkIgrt7DengNy1a9fkOVR3p995U6X9rl7s9s3bCLQRaCPQRqCNQBuBNgJtBNoItBE4lQi0AP1Uwn5+PpQA0YLyecE4oXu72oPt+hHefOsmPv+55/DDH/4LiipEUUQIo0VUpS896qy4s4pcVhnKMhWRuLxgH7oPp2IlvAGspdbOvm7at/H3tpLe/E6AnpsKOoE8K+mH/b43YCcw55E0K/QE6h6TCk6Fra1VUaIfDHp4+NqDePbpD+C977kO103hktpeDFEhg88+/YqJiRKuE8L3IyO6V8Lz1WKNtH9S2Ulr73TUUo2/12tQ+8LzeWrNpur57aONQBuB/7+9O9ppIojCAHygtNVIgOiN7/9WRp9CQWnZzpoz2yWlKDE0xMzkm5sSAtmZ71z93ZkzBAgQIECAAAECfQgI6H3U8c1WcbitfX7IfC1aBvS6y/psEavVKr7f3sWXr9/i7uc2rm8+13PpZVzEWLIJWp7Fzo7oQ+zKJs7zrXfefV5y+/YLAf1ZMJ96vk+BPQN6BuzXBPM5yP97QK8d2/dv0qfPMX493NZt5+v1+7j6cBmfPt7Eu9Uy7jc/4uK8xG7Y1Dfk87n1kvPOZnrjIhYX2f19k83vaxDPMW9pzwZyOepRgP0d8fW4QUyB/bEudcu8QYAAAQIECBAgQIBADwICeg9VfMM1zE3I5vPOTwP7FLzzTPl9vZd7HZfXV1HyVXjkG/PVlH73XdZrF/LdJsq4jWWetS5nsaj3mM8N2l5ayNwk7qhZ3CvuL3/6OvxlvMOr5Y6/oChnJdbLVWzG+/qFQTZwG7a7yKUNu+zEPsZYhnpXeTaVy7PkeRTgYbuLYcjGcBnzH+J8UeouhAznGdTzrHl+4ZFb3us1dHnH/D6UXyynJns56pn07C5vECBAgAABAgQIECDQhYCA3kUZ/+cingbmmsdzZGvyOo67r5fpurL9yGB70vjL9Wj1+X+41/zZ7094+ONlcPNz5jXVz+Nu9IfrPPw5/+7wvvcTJuRfCRAgQIAAAQIECBBoWkBAb7p8Jk+AAAECBAgQIECAAAECvQgI6L1U0joIECBAgAABAgQIECBAoGkBAb3p8pk8AQIECBAgQIAAAQIECPQiIKD3UknrIECAAAECBAgQIECAAIGmBQT0pstn8gQIECBAgAABAgQIECDQi4CA3kslrYMAAQIECBAgQIAAAQIEmhYQ0Jsun8kTIECAAAECBAgQIECAQC8CAnovlbQOAgQIECBAgAABAgQIEGhaQEBvunwmT4AAAQIECBAgQIAAAQK9CAjovVTSOggQIECAAAECBAgQIECgaQEBvenymTwBAgQIECBAgAABAgQI9CIgoPdSSesgQIAAAQIECBAgQIAAgaYFBPSmy2fyBAgQIECAAAECBAgQINCLgIDeSyWtgwABAgQIECBAgAABAgSaFhDQmy6fyRMgQIAAAQIECBAgQIBALwICei+VtA4CBAgQIECAAAECBAgQaFpAQG+6fCZPgAABAgQIECBAgAABAr0ICOi9VNI6CBAgQIAAAQIECBAgQKBpAQG96fKZPAECBAgQIECAAAECBAj0IvAbByUCVuZU3wA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4" name="AutoShape 8" descr="data:image/png;base64,iVBORw0KGgoAAAANSUhEUgAAA+gAAAGECAYAAAClCgrsAAAgAElEQVR4Xux9B5xV5dH+c24v2wA1mthbjCWKvaJojJqoMcaOAipFOhZsGDUaey8oaBSsgCCgYMECCCIiiEZFjRUUFaVuu/3e8/89M+e9e/buXXbR+OH3/8715w/YPfec98xbZp6ZZ2asL3540Yb38STgScCTgCcBTwKeBDwJeBLwJOBJwJOAJwFPAp4ENqgELA+gb1D5ew/3JOBJwJOAJwFPAp4EPAl4EvAk4EnAk4AnAU8CIgEPoHsLwZOAJwFPAp4EPAl4EvAk4EnAk4AnAU8CngQ8CfwCJOAB9F/AJHhD8CTgScCTgCcBTwKeBDwJeBLwJOBJwJOAJwFPAh5A99aAJwFPAp4EPAl4EvAk4EnAk4AnAU8CngQ8CXgS+AVIwAPov4BJ8IbgScCTgCcBTwKeBDwJeBLwJOBJwJOAJwFPAp4EPIDurQFPAp4EPAl4EvAk4EnAk4AnAU8CngQ8CXgS8CTwC5CAB9B/AZPgDcGTgCcBTwKeBDwJeBLwJOBJwJOAJwFPAp4EPAl4AN1bA54EPAl4EvAk4EnAk4AnAU8CngQ8CXgS8CTgSeAXIAEPoP8CJsEbgicBTwKeBDwJeBLwJOBJwJOAJwFPAp4EPAl4EvAAurcGPAl4EvAk4EnAk4AnAU8CngQ8CXgS8CTgScCTwC9AAh5A/wVMgjcETwKeBDwJeBLwJOBJwJOAJwFPAp4EPAl4EvAk4AF0bw14EvAk4EnAk4AnAU8CngQ8CXgS8CTgScCTgCeBX4AEPID+C5gEbwieBDwJeBLwJOBJwJOAJwFPAp4EPAl4EvAk4EnAA+jeGvAk4EnAk4AnAU8CngQ8CXgS8CTgScCTgCcBTwK/AAl4AH2DT4JPR2DlnJHY/Adg8+fO74pjLDjXFuCzgUKL37tfht91rjc/ttz/dp7D38mz1vHh99q6RsayrueZ1zPvZZ5p3pu/b/19i6MrjsNca55bANzv10J+TbKTe7X5PvpEvbt7XCXvWLyqnPzKXVty3TrHzGtbG3fpmIwcWpmHFu/bDlmboZZ+t9k6cs+r83fz+9bmoFRULWRgJG/GSBmUm991LdoS+ZSOuez8u/dcrvl6ak0WZfdgO+Z93TvO+227JNDKGm723XJnm2sttfMcaHbLdp2H7XqBn/GidZwD6xx/me/9jKNseWaXeVjZ88F1XbPzZj0H2+rZ476PWS/Umfy49fNP3evrWsOt6eXWntme69uzZ9ZThv+Vy0v1V3v//SMe3tp6areO+Klz3o4xt1jTbegz3nJ9z7Kf5Rz7qfNWsj7tgO43+Tj7T2Tj6OeijeGak3L2SQv5uG2LdsxHuUvaK7+2zq8f+fimr63Lfv8Z1urP/j4/WSD/39zAA+gbdCp98MkBVEDBl3ZAOjeUD7YdBuwAAoEw0uk0fFYB4bAfKOSQzWbkyAqGwshkcnIwB4NBFAoFWJYl18diFchkUrB8Nnw+H/L5rB5wsrkKsO08gsEwshkb4XAEiUQKkUgEmZwC5oKdg9/vl+/adgGZTFaeEfTpc+yCJc/i33ldPs/Ds4BAIIBsLi3PC4Z8AIfsXB8IhFDI+5FJ24jHqpFKJ+APZGRMdsEv7xIOReU5iYYGxONhZHNJWBbkPQp5IJ8vIByKo6EhhYp4pTzX5wNSmVpEoyHkC1mkkhlUxDtAXsW2YPkA284ik00gEPAjFAohkUgiHI4im7flPShXviv/p/yCgbD83GdZyOVteS9+6utrUVkVh+X3I5FIIBSJIplII+D3IxrVv/P+2XQSgYBPxhMOc55S8n3en/JKprMIBH2w8yl5TjAQRS5nI5cFQqGIM44kbJ8Ny5dHOMwxJxAOxWDblnOdvq+C+FLF6Ab2pc4YNxA1G4BGqAis2Y7gXKRSafmZznMefr9P5MF55XvGohXIZgvIZvIIRv3I5XSt5HJ52IUgAv4QcvkM/H4LPqicE40ZVFVVyZzAyiOb1e/YBR/yOQvxWA3q6hrkmRWVUdTVr4TPZyMaCyOX5ToPIJ3Kwhd0lFOpU0D2Fd8mD38gj1wuDZ9f5Z9JFxAJx5HLFRAKALlcTuQZ8EeRz/llPUZieaTTCbkH57UxUQu/PwgLIfh9QVm7sl/SBRm3ysUv78F5Nx8+Xz/lFWWhaHu4HU7uKWjLQbOejos2AUk7nGw/5cxszdnTwvHmktm6HDi2X/aPjRwsy5ZzjetSz0PIudLMwCsad2ZezAQ4L9WakftjnZs/RVbt+W6rhrxzHhT0HOf6y+dzCASCoj945nOt8twIBfXv3AfRKPdFBslkEhWVMWQyGYRCAfk3zzXun1SKuiKmesnsv/aMVTaky5iUsave0PPLAF/+tdSZbB7guoY/Kt5D/tFyFG06F0ufz3ODCoMyA3x+G4VCBpY/g2w2LbIMBWPIZqgrAqrngpQpdV4e8WhY5Eg5cR1yDcqZ7wuKvELRkMo0HEBjQxLBUMzlmG7nXnZ0ePOX5Zjd53orgKXZPivAEtmvD7hpxeFVnAvXqNra0zbtH/e5V06PtQ74CsaWKQvImsZJ+XNO+IlEqDNpQ2VlLi3aB/CLvUMzgD/necIzP5vNiZ2jn9Jxus7lsu/Z/Pziszj/1IVqMwXlrpZNPZNGPFapvw9yXdFmysO2bRQ4KN7fDukwiudXVv/ebM5d67/FmEr0iNzMZRe0tn/bdOyXfnF9ADo3B/dXQewsC9Sv3CcZREJ+WAigkA/Db0VlfgqFnNqBdhr+cAb5QgawKUfzTLcjrVTfus+X0n1STjbus6rEOdLs3GlDfzQ7n5wzqsWad8mwTWdjuf3n+pm5d3FPlAluNDuHW3NUtLLPm53ZvJF//R1D7dUV3nXwAPoGXQSlAD1TVAY2Dx47BL9zoGfSCcRiITTUrUVVRaUcSgS0IYLMrAIcGlAEpDQUCKBsAn8xEmikWQiG/PJ3OfwNcLD9oiyMUUGAThBE5WCUGu9HwEpDZM3KNWLE0UAjYIxF42K8GQBL5RcOB8VYJrjO2VnHQcAxEdyEkMtSYdoIBv1IZ9ciHo8gk8nD7wvL/6tXr8bGnTohmWwUcBoIWAJECdDj8QrU1SbQoXoj1NbWwefnuCxY/hSyuZQYU6FQTIBUojGHUDCq8giq8R4K+2S8lB+VZZY3RQGRUEDGyd/x/dLJlIw3n1PAmslxHHSE+OEPWFhbvxaxWAy2o7h9IDCl40MBfzgQVAeJZcn1lDt/x//FUUFd67MRCtiimP2+iAO6Y0inaAxmUVEZhxWwkUjWyZzRaCDoJSjkGBONKTH0Wn5cRlepAVtU6MagM0rfDdCblJuAHHknn6wvvg8NdBr7/HfIH5C5I8CNxyuRzNQLEOZ4/f4A/L6oAOlYPIKGhjr4LTqGdG03NjYiHPGLTHk/GjGFAp0inLssqqpqZO4ox1DYEjBP44WyoZOCRk0mrw6eomNBDOtA0cC2fDSGbDQm1qKyKorGxqQ4Q2Cr4yvg0+dy3XHN2AW+I/VOPVLpelTEq7BmzRp02qgayWQalh0RcdOQSqUSCPgjsn+4z3S/6BqhzNQR1uQUa5qnJuWnRqYxBtxK0RgdLkOveANjYPwIZkELsFuqiH9JAN1597IA3Vn3tjq86urXoqIiImsrk02JYU3nHeen+DHApuiI4rsqECt+/jcB9KJc7OJ6V2O1yegK+tVha9Yk95M4EAWgBGWvcU/wbBHHoQPEKUfu13g8jro67p24nPHcCzU1Nc4epBYxjo52KtL2AvSiESybw23BukCJ2yD/MY4Wc2+3g4BnR1PULpNNIl4RRC5PR7GOI5UkoIiKTuTZQ5CuzmwgRaet6GECdDpbQ0inHTBo2XJe0eGRziRRVVmDRFKdJM2ZUmY8ZaKipYa3jMg1545jsgXzyjhB2gLoRu68rmyEsJzhXrpPy7EA3UCg6YxpAujtXD+uyxQ7F2jylHGA6vN4LtPhzXVPxxPtILWL6KwKQfzbzjsHg4Gik5XXU+cRvDcH5+ZZpY5To4ebvyf1JW0X48Q1gNqy1NkdDYXVlkszoBFAKtXg2DzqKM7z5ajTGLCRD/VJBmBAh3Mq822e6eyBZmdYa+CyFXm3Ou/m+tbmf/3nj+PP5NKoqKhAY0ODgPOAPy7237KvvsT3y1fj6yVrsPy71fjss0+wctUP+OD9rzH8ynPRo9ffEOQ2K5j3L2fzuPaRcd4V90epXEqcYyJq91laoo9LnUJlHRmlzBtZaGXYsWUcZK2yIVqTv/PzZgC9FXBefDdzdpi5c+t+t0PKtb+M7uSf8iwPoP+Yld/e73gAvb2S+lmucwN0gvMmY8d2FIOdN0peI7NWgWCP24KguoB8ARKhNV5iKgQCBV5LICVRD79GCXkgGg9xPB5FKk2gmhMFQuOLSiSZ0Yg1ryfA8lmMlEIADKPo1RXVEm1nRECuTyZFqQWDGuFltJ3P5D1DIR8yhbQAWyrGZKpRFCaNQX4ymTSon3gPAU1kDhQ0MmHn1JBktIHgbs2aVWIsEiTxuQHLUVg+KsA0bGTg8+kBQ+WngJcKVsdPcO5nRDtPhwGjwfTUJhGKMQqSQyGnzhExuji2FN+fBmxAwGAkFhVARsVOxemjU8CykUg1yvukkzS8IijkVUn6oSCN78D34xyIXPJ5ifDDr0Aun03L3PH9CSjy4uj3oaIihobGesBfQMFmxCsk7yCyCtIpoZ549fC34u10DI9mS9cN0Jv9onwEnYwFkbdf1xPXDx0T/BkN+wDXR95CRUUN6uvrUbCyMqd0PvBdCcQp01S6QeQeDQdQW1uL6qqN4PNpVKCutl6ME3EEuIxNyp0frk3Kmv9nsmSHKNiXKD4VZQuATueDRig4tz5/QQA+ZUejKx7rgFTC1miFlRTDjZHWQoHrhWOi0deAKB1i9UkxIFIp/W4hH5B5bGhcjQ4dasRhkkplEAkrs4Frj3LSCK5GdQ1rRcXdPNJVBOjmd2ZOjKEk/y4XDTAXlkTA1vucWofBvd73+hFfKBsBLmPMt7jOYR7ZGVk33INcb7K2qqvlZ9y7xsmoB0NpVLYkGtve4ZcFLu398n/xulYBetMzeK5xvxKkm71LpyP/HQ7H5bzhuWUcsupY4hlqFaPAPLvpJAsEuUcIbngecU8n4Kez7ad8WnVQudZ9WWN4XUDBHYltY3Atnt987UWiIdTV1crZpXLMidOWsuPaUqCnZ5cwbOgYyvHMNMBLo+kSDbUziFfFUN9AJ3cY9Q21wgbTT1tRPOcy95w3ezUDzgxQbOt+rUXOzE0NIGkvIGst+l/O0F+fiH3pe7teupQx0Ew2urdpI5EpZ9Y3bQTqJtopAp5zATk7OI/iQA5YRT0tDmMxyVpxYjZzHK4boBs2ItlftG9ok9A2yWdssaUKBRuRSBg2ssjmEvD5aX/4kBXjhTrDDdBpg5BxaQB6KTBvzdHr1hmt7Qv3vJfqnXZs9LJshtI5a5rTQFAd5X6LNmIY895YiNNOGdak8ih/mw5x/Q4DAZf/vRf6D+2OXD6BQr4958C63tX9O/O+5k+348txWLn3ajO9XDqOEkDfbAjrsNdaFXEr3ynaPuWcM6UMI/fN20ijbcYYca+b1tJ92rE2vEvWWwIeQF9vkf03v9BE8TJ0LQM2BJuI91SjrgqUfQhaEfisMDLJPObNm4/5C97Eu+++i8WL/4PVq3VsBIMHHbQDdt99d+yx+5445JBDBGQQ7NKY+PLLL9HlkJPw+ZdzEI4AmWyjHPZCEeU55ID8WLQSmUxBQaNNkBTAt19/i7mvz8OMGTPw7bff4qOPfhAnAQ9R2mrbb98Ju+yyC3bbbTcc1rULttxmS6EXE0RXVkXEOAmF/AKakskEgsGIgBuyAQjOLSsoCstn+wUA0igidVqcEI6jgUA1l8kiHAkik0vJvcPhgNCghAlgMQoSFAAoHlab0Q1GejNKccurUyISCSCdJ425gLBQsnMS7WUk2AdSqAkwFWinsxnU1FSjtm6VAMS8lUMmk0A4xu9lYNmkikaRTGbF6x4NxYTZIHQ2HxkFlkatApY4NGzn30FGb0l/S6krn8BbafaankCAHo5w7Al5P+PEYexKvftuD2YZbzlv2gxQlBpMvKC1iDuN9zDq6xpljDR0NJVBQXM2U0DACsl6fPGFl3DxJcPx0CN3Yfc9dhZWQ2OiXhwPlH1WIlFR5EiLJf0z70djQ0bAMnH8smXL8Oabb+CZZ6Zg8YdLkUoB6RTQaSNgxx22xNFH/xnHHnssOnasETpzJEo6eRLkgjSn5nPPNEXBFEzXSnqI7CNfCKlkHmd164VNNtkUFw8bhM022xjV1Z2EkcBxkWWRzdeLUR4MVCCTJsinccBoPOeHyz3lUPPzCPhJcbfEWcLfv/baa/jnP6/Bdddfg/3220uu0zG6I2Nq0DUH6OswBovGgHv+Sg2K9T2b2jJu1vd+P+L6ssDbbRA467MskKexnZP0CdKO6UwiSOd5QicJf07HVnMHB9+5LeOkrfdoZZ+19bWf4/dl5dIkP7+ThsS1T7kwmqtOIgv19UnMff1NTJ78DObMeU/2HD+bbgocddQfccghh2L77XZEhw4dcNPNN2DZsqUYPeZBxCsiqKtbLUwrkxL1016tFFCYM6l0Hbif4toHZWmd6/puK/cp/tg4K8neoeM1JHqK52AgEBFApzT/CCwrL0wg/px6Kh6pEBDx/PPT8eADD+HdRd+iqgYYMOBc9OvfG8lsg0Tjo9GgMo2KmRZmLzdPMWpJ2ze/LxftchnpbQL5NiJx6z2hJaC7BcW61CHgdiCUvrMorZIRtHJNMYJc6mB27/EmthjtDkkptLMCiv1WXCjVBMP+ANltPtGzko4QpOOqdBxlHB9tRFpNKqAJdvCe/HsoFMVN192Oe+6coO9qAbvt3glTnpmAYKiAXD4ljvwmirszFtEnDCgY5sy6zvG2HDFtTXQbIL0FIC83T+5nNJdnJqtsz2g4JmlvtCXo6H97wTxce81NWPJ5VsvPSJoiUFFpoVfvs9Bn4OmIxtTx1fzjAtUtXq2cM9tc737PMgDdfTaU/fv66tJWnD6tTkdrAF0ZoC1YFMX7lLCPzM/bSsto5pQqs3db6J221pH3+x8jAQ+g/xip/Ve/04qHmYcw1MsreYI+5sf6kM0EcP+Ih/DslOfxySfLVY+Zc1siw+pl5IdeR349EgbOOus0/PnPxwooue6fN2DK5Ffx5dJFKPgbEAgRSGaEGhqPKCWUeceaExQRsPvvdxfjjtvvwew5H4he8AVJHysT3DPjcQyPLl12x9Chg7DPvp2RzTcgGMpJvngkyghNAA0NjGKGlTLfmMLvfnc4mFrEM4fvwvOXQWujwPgnDRs+ho6BS684HUOG9heDyUTnCfbfWfQe/vqXocqOtAk0gYymUotTIs2/+4BxE+/AIYccJDnvO2x/ePF6Pj8gDgGANn6aY7Ig0eEMWdWkV9nAY2Ovw2GHHYpUIoV3Fr2PU/52PpheRt0qY2U+mWv8/gDU4WHk5Dg3YhVAolG/c+hhe0r+5x577IZ9D9wXu+62I/L5jICRaMyPZKpO89c5AHcRlXVS29qKhJSPuDBaROYCHTV0IjB3VRwZ6SyikUrUrU5i+OVX47mpr4s8Hx17Mw49bH/JE6MxxMi0sjEsMXx8NlMbQlizuhG/2Wx7LPtqFUaMGIlRI8eJEu7QEbjp5qtx8CH7ypyOHTsBt94yFgxEV1Za6Nu3N3r36Ylo3Id0pkEcGKrBXYrKRXNXUK5pBgRvPiuIVNLGwP7D8PILb+myoi3nvD7ni+Og00A+zvzwZ/yIwUa5OzhPjOycrkmusyaDGxj+9/7o3bc7YCUBizmD7hx/pVa3av60FYmQwZQzRtobOVvfQ6y1kba1rsxzWvn++gL04nur44nrjM67+joyS0KoiLN2QZ2AKqZPkPnQVIBTHY2aX8w/TVSkjHHWqgFSKvNyh+D6yvYnXL8uQ8kqSApKfX0jqqs6yJ7lWcuo4utz5qF//8sgJB2KQujArjpMXObOHuDa51m8//4745HHRsHyZYr7G75yKTbr8z5tGdTue5WuIcOUMdEqdxGptpxXpQBfPOJNOb4OhZiOSepTUtpZo4IfgvZcnsywprEFg1FhEuXTFt5++12c8rfBzc8WCxh6wRm48JKhSKVrEYsHxIFpUsPalti6gE+Z3PviDVv7XmtR19b2c2vybMtZ1cb9fgrAk/PP7GNGld3nqwJ0Td/TKLQwGZiUwXo8ljrySamm05lpB0zLMkwvMy+yJ5p92gLozderBgIiosv4PK1bYAurLJkoYO/du6KxQfWPAaHTXngAnffcWeylpsc3pW0Vae7yqNb2z3/rvC65T2vU7lYdQqXya77uwlGtc9FY34DKig7ICpHRh2jYj9mvzcPpp1zYXElawBVXDsC5/U6V+kXchy1rWLSmF8vlqLsCHG3S1p13WZdubpHC08bOLlLu2z4B9IoSR1izGh7ue7RVj6MVwF92GOvrfGjvu3jXtSUBD6C3JaGf+/fF6GaJwSjKRiPHDQ1JFNJBfLj4c1x4/hVY8kWtOFYFRPiB3n3+gj8e9QfstddeAgipiBYuXIgPPvgQDz80Bku+TBTT+GhoaUQc+Oa7j9GY/R6BEAuj5CViG5AicxqRYjRxzeoEBg+6CLNnfSgRcqeuEA459Pc49rhjsP/+e2O77bcRBfTV0mVYvPgjPPH4eLw592Ox3eys4pkuh3bGdTdcia233RiZXC18/rQYhBWVm2HN6gYxVKjIPv7oM7zy8kyMGvEw1qxysJcU2aFhmUEwZEtBMgLuh0bfjoMP21OAK6PVWoxHlSAP/RU/rMHUZ1/C9dc9IIFnOizEeWEB5/Y+CWd0Oxmbb/0rzSuHH0uXfoXnpk3HE48/hWVLG0VGflLomcsaCiLHl7eAjX4VRLfuZ+DEk/6EzTbvJNS0RENCAOunnyzB+HGTMWHsJKxdzQh80wLyEaQyAi05zk31kQT0p6HAvsQZQftjs81i6N3nHBx+xMHYYstNJZ8+k6XMTK4zn7Eumlt7FnF5YMcoPSncfDdGHOj86NRxY6xevRYzXp2DYUP/LpFuzjGdGVOnj8bvdtka2Rwp4iz6xqiyphMIzd/P+2URi3TAN1+vRY+z+uOzT7+SdcVI05NjH8bOu26HqKQe5EVhP/7oBFx95T0iG97jD0fugxtuuhqdNqpAwUSnCYCbFZvSKLop3qYAWiP3dDhtu+X+RfCtOfMlMnLsdUbHcxkqKDNhLM5oI5tPgSxWMSiI1x1HDGnAypbI4bLhA9G3X3fAR5BISqJJeOSzXAC9rMJvKxLhzHkzBV86hyVFgJp5zQ2oac/aKDEMmn3lJwD0Ij3PvIsxrNwe+zK5gbzcAdemsJMp+qdFFkPiDGLhLuYpqgPHFFTi/CvDRj+lKQit5SKal3bG2AzctxFlaq+If8x15QC6az0xVYjMF8pFz/0Qnpv2EoYO+ac4kyqrgEGDe+Goo4/Ellv+Rtbu7Nlz8MiYJ/Dqy+83c2x2PWJPPPLoA/AFmFKUEjpujsii1XzJ9rzQOpxMLb5eYpwW57E1gL6ueWkNoDtAzzlPqFfCoQokGmw5A/lhbZV4heaRSxpTkDVUCkgls+hU/SvcduvduOXmR5rb0nRwHLADnhg/Rs5GniFkeAgQbEt+7QUERl7tce65ZdtqtNt9kQugN6N2l3NYtWfey1zTnnG3kJWL0l+mEw5TjtRBrMw8FrDlnInO9weRTChQ51qmI5fnBKeEjhlGcrl3mn9Kztg2IpGcY7IAJb0KfmFacN8xfXDWjPnocfowteVcTvsBg07HhRefpzpDHND80Bnl8ggV33VdQMtEVs2f7jOsdG7NHirVC+sA6CX1DOSObc1hibxyBdYGyKFjTQdxJIaDVfKu+SzTHiuw+aZ7F/cRiw7T9rvsiv44u8/JsPwsMuw+2x2veVlGQwk4L+oD5zs/asm2h/nh6Bixz8qwY1pdP+UG1IazpPQrZQM2petlfRzM7u+W6OgfJT/vS21JwAPobUno5/y9O3+EVTqLVL0mb3AykUHHDptiwtipGDr4eo3GOvt8y607YMTIm7HT77YTahYBLvOoCOrFsAiHJV984oTJGH75vXJEmKg3ldBH/1mIcEVWALPk0rEiL8PSdgDBQAwLF7yP7mcOQH2dA0IcIHPXiGtwwl//LMVMWOlaq2NrXjeVD0HQC8/PwLCLhiNRawtlmPRTAtGJkx7Brr/fDgW7UX6+prYeNR2qJPpNkM9c54A/hoVv/hsn/mWQHM4Cfkw0h/Y1gLFj78YBB+0J29coFHdGzgik+d6mYqrPYg5ZAE+NfwaXX3q7HvQWMOqBW3H4Hw5COFqA7SfCysHOKfiMRavx4eJPceLxPdFQ7+Q/sdI3n28BgRAwddoj2OF3W4O6O5WplwgUKVr1dXSEcPxxfPzB5zj+2O5ganswxLoBml9OEH7lVRfgtDNPluJlzOGm/Jjj+eGHH+Lrr7/CSy+9jGemLADJDFJA3VWH6YKLz0HPs8+UnGpG0/MFVkEvObhbKKhWDK12rG1GjKXQUYpy1TU6Z84beGDUv/D6rE+0vJHjVGBmwSNP3omDu3RGKGxLNIJGCY0kzi/TC8hUoKG7ZlUK3U7vjfffXaZMCQBDzu+JoRf0FYbDD6u/Q0VFFex8CKFgJU49sSfmv/lvp54AcPwJB+Pe+26VIoRSMMdQ/orFkDRK6q7gywr7HWo2ESbKVr/ZR4MPeaDn2cfjuL8che22205SQThOFod6953FOPG4/pK6oEV8QmKcc7RLlr0lBQ5ZEJFGHJ1nHy3+ArfcfBeWLlkp0ZBLLu2D8/r3cI3PWURFY8uHgqG+t0VJbTFX5QoxleaHlRpm7pxrt4Jtx0JozfhvC1ys69atAvSS9dpCNk30VZ5n7PxAxg9ZOFJ4MBx2zjM615xcTVOxuJj+YIrDkS7qNlLcAN0YVB3QdmkAACAASURBVOXk9gs1UJqdBTbsHPddDMkEi3BGMGvGPPQ69xIwiNixUxBjx4/B9jtsiVg8LDU2aCxXVlaL0/Tl6a/hskv/gSTrNQSAffbdA48/OQr+YAZ5u0HqfgiVqizYa2Xiy4K7NkBB6a3K6c3SOWwNLLQGRosOF+pew8Yhu4YAOgQUuKbINqBDh3nCWlNDnMFpno1B0UGNdQksXPBvnHry+TpqFopz6hT2H8AI+mCRW2NiDaqqK5zUpracXOUcDS4Hg3lQUU7rur40AucSbnv1xjojjWXOlXZdX05HlVtD6xP50y4eUh9A0sy02wz/TmVO24hnBRlia9euRijMNC4tjiiFTIsgjuMoea8WjrFywMfpIiIsDK3cTkaZz8dONgUMHDAMM15ciFxavxuriCKRbERlNfDBh/NQQAK2r7Rae3vObZcTwazrVtl1ziJt0QWmvTqhlEGzLsDX0hlXQF7q7axasRLxeLU4vGkDJhtrEY91xFa/OaBot0nAJAgMPb8P+gw8DbEKS/L1mz6tFckr57guKjT9S2t6rJzuaa9oSs/FkrNZf91K7niberMNBp183yXvcu8n42mlnWy555c9H9YH4P8Ywf3f/o4H0Dfk/LsNVNMuooR2SaPqmSkvYnC/6xWoOfs5EgUWvD0TVTVBiagyQskIc2VlpRRrk+rhLHLmCyDRmMb0F2dg8MAblc7rAL6vv3kPaXsF/AEWs7K0yniOlY+jeGfRhzinZ3+sWqHGmYk83/fgTTjyj13Eu2so9FRkBJjaTiwnhqCdj2DBW+/hjJN7OxRgUpw1ejx6zG04/A8HwEYaVjAnYIj3Uso2C8UFELQqMPK+x3DDdQ9AUq8tBYosLMd7TJ7yADrvtRN8IW3TxdZtpI3RiKKzgc4KgnW+y7w3FuHkEwfJTF922UD06t1DjExpnWMzvxrIpXOIx6ukQi8rdV867GqMH/tK0RkSDFvSkm6X3/8az70wCQikNRISIeMgCb/Q17Q6uYwfFTj1lO6YN/fDYjcTkWMOuGx4X/Tq110ry7MKOai8tbif6ArbwvLvVuHqq27AS9Pf03nnWUvx+YEdf7slbr/jRvxu520BH9/fqf7fqvFbavy0vw+05o/nUbu2HnPnvolxYyfirflLIMMmfslr3ry0/mPKwKT7sc9+O8PypSSKyQi6VMPP01CyEAkS7Bdw372jccdtjzVV0fUBr8+bIgyLZGotopVhdQr4YkgnfXj1xdfR/7xL5EUkTaAAXPvP89Gt58lN0Wl3FF1ozHQM5WUtSE5hiG3R8ijkg9hx+y6Ix4HJTz+ObbfbApaPbe8MaNPKzHRQnXbSsOIYfVI0KA/6KT5fOkc8+AV2Fyhw7VUil2Fxwhj+fsVVePTRabjksh7o1/8c1/jo/HKqAjttc8R0KIKLtqK3blvEMTpaUOrK5ai6DcySHs7lIrDtMQ5KrylrCLZxuJYC9KKh5DJCm13jMqoceqsPUfzwwyqcc87ZUqOgV69ecpZItwrpIMHvuAGLiVi6Kc3ua8oBdMeQWldKwYbUI+5nl8jLDxY+pOOUbYsiOPSQo7DkizrRAxdfMgh9+3UTBlU6w7aBuk95hsejHaWVGJ1Oxxx1ipy5h3TZA488NhK+QFIAejjiA7t8NssXbsth01b0tVwEruwad5xPTju0ogjWM4LXfNpKz0UfVq+qx9k9e+Ooo/6EgQMHIJtr1OrRwiBgHRDWnygIqCD4s7M+xGJVeP656bjrzhF4//3vUVkJ9O59Ji68aAgS0uWCbC8WeGXKgbsKd3mQV75IpHNt0alf4mRq9mJuYFQaCXc5oVrsP3NulIuel/ue+5xxg6J1RQ7dAK89TBS3jNx55+Zcax5RZ1Rci3XSSUz7gg7fuKTEsO7JKaf0wF13X4OuXQ+Tc5i1Xhhlpx1FnSEphs32fSmLo9RR0vy8MXVzOM/CJEux+G0Ua9c0YI9djlH9yfoFWeoGUsSkehweG3sLDumyt9N+1zH82nv+rGsPtAbU2tq3Zc+3loB7HUlbzh2ar/ECtK1dwK/2FVNw5N+ct1wQW21+oMjIYnqCVtbD8CsHonf/05HN14nd9N/5tOYka6v4Yal+KR2Ne3249qjbyej+Slvz0OL8dDNvzVjcjnlXt54WesLsn3VJsLUOGr9QB/V/ZzH8Yu7iAfQNORWsBu70gSSoM9U9Je8tnZMo9pRJL+D8IdcJyGUhE6ncDWDCpPux9767CL27yQtmlIc78sNKxtrjedrUFzBwwPXFM/TLpQuQ969BAWkE/WwvFYTfDkkE4NweA7CaFHPnVqSr9+5zJi79+/kooB7BiC0tQQI+p7poMf/LFOkKA4UoHhjxGG68/h7tZS4Fi2xUVvswYeIT2GnnbVDwkfqsBiLzwJR2lkE02BG1q3PocvCfsGYV6eZBPaSRkSjGueeehiuuHIK8b60AXUZFjRdUW5vRaZGVNl/vLvoIJxw/QAyl2XNeRoeOccDHIl8ZKdIlzokcPethp6hcGKNGPIIbrrsf7M5p0wiUFjt5dOm6Fx59/H4U/EmRPRWM1ApwlCergDNqH7DjOOvM3pg9c6GuMFH0mrt86eV90GdAT8BK6ThMiLzosWdImVGbKJ6b8ioGDbhSvh7wszAbPZ5AVXUE454ajR13+TX8QS1AplXOtXgRc8dFnxHRG8OrBRB0UaBboVppP1/gnrtHYNKkZ3DM0cfhL8efhC8+/wqDBg5HgRF+s9wEoN+H/Q7YFTa9//TOGkAqQMEvxf8a6tPYb58/opHMDDIk/MBW29Vg5uypKPgaJbeczhiuWbsQQUMdW+yF8ftdDmqipVtARbUfr85+HhttHBcZkPYfDGrPW9vWNnr8SMsc9pMH20hlJYq+2Ub74qExN+GIrgcLE6Rgcz61IKO2U7KxYP5inHzCxcqQlmr+KnvO4ZJlMwF/g9RuYMVmtmfLpCyEQ5VS2b1Hjx4CEJ948mGpNksqnvSB94XASD6NNFagzTL1IsA9mkUkyj+1KrnpSc30As4Bx25atnG9alV74cQU2yrSsBSapiw3/b0posMxrl3LVmQs/KhV56X3fMgvTi9xMgSD4uSig09aRTmy45/aAk8rIHM8dMhIFf1iboCh8DU3mEw/aMn/V7RcbOfFyBULNvJd6eSRIpZyDmkFcc0XZZVsPo9gm4UqWYeDRi6pokH48nH07zcI01+ahwsvOhN9z+ulBQGlYwXz0rXTBAt7SSXtgnayYHtCmWs/2yGqg4sORrZ2ZDFDXqeVznVcjHoJG4OGtHMtGT/aY3xDfspF9pqMqoDFApR5YaHMmjkPPc68BFwi1CdPT34Ce+67NSx/UlhILN4prQcD7NpQIZ0OwsEajH74cVz591twxJF74sGH7oZtJRGOaBErW84X1UtSODLLyuYFWV+cV2klFWXxTDJPWP+DPcM11UNkZ6sTTdcVGQ9qsGvtCM6RXsdCjXK9xdaF6kAzc6qdLQiU2cIxrPeTPaL6RrtAaLs57iMp0um0w7SddWlJuzT1XOu5o5HzgQPOx9Rn5+PiS3pqrZPMGqmwzUJv4lQtMDVLi8bxXariVULVJeuGeoPnsOlqItfbWZGbssooH1YZDwtDTFlv2o3AtJOkTuSZXpSJdCbQNptcl7w/K83TQS73Z60Scc5rGy9TmMzIhWBV9yRbtGreNVNB6ETluWV0R0NDg9MNQR3QcgaxaKnz4fdMnjb3JMdhKtnr+cuuKRyHPkvbnOWEFcV3Zj0THaPlOPbZ1lT3pAJqfQfOmfYkZ2tNPp/dT7iGyFqwxR5QR0dYCpIykMD1x3ON+p1nNmWiay2AXNYPv8VWrWn86U9/wrfLUpg45TbstfcecmZyHzB1jGuK8yKPbAGM289Q0IKvWnCO7V/ZFYR2xoQJk3DZRXeB+DKf09aidP4yN55R4qP/vB/uG3kLMoV6RKK6Z5ocQcoSlPQtp7aKtArlPslQH2mKn8xZcS+Zgmp0mOvvxc7M5RCLac93UxBR9YrqTb67KXInVe/JQJCCsaonitXp5T5svau62zxf92RTkVzNwTcdelLwsdAPbZciw0lZej5pIRfG1r85xImgO/aTBVw6vJ9E0BkkkjpJMi620A2IrLl3eD6Y9aT6Ss8GSXfw6VnBd+Be1BbD7EajRXFVDlo0WFMe2NJY5Ul1J2dNTvWgnCPFfUEHj15H1hLPLO4NjoNsDa4v6cYDrmU983iWGR2tc6rnEFswmloqqocYfFL9q/qddQuoj3h/MkK0rTGdrEy94TnHcfKsMMwyfk/1ujoKeK6YNEneQ/vR8wzX1siSFsj7ZvX5dNzyOhN00fbKbbF/NqRu/N//bA+gb8g5ZJEjp8UZ+4JzU2mxtAyq4h2wYP576HZ6H9TXMhLJyKx6vM7s8Rdcc91FCIap+BwKlKlmJbu3KS+QfaVJKWbUkgqqf78heH7aQokyffrlAsC/Fv6QjUR9SnJ+rHwIp57cAwvnf65ZM0LrU4r3vz+YjQ6bhIXam7O1R67Ss1hsyXDvufkNwAyjfnUOXQ87GqtXprVYG6MumQK23W5TTJj4OCo6+ISqxBY00nYtpPmh+XQAdj6G228dKdFWO69USskXtrP47W83x0uvTIIv3IhEcq0oPSp/Kg0t9KXReDodHvrXo7ju2ofRr9/pEsUgWMrm6uSgtAK8xucAdB4+fH7UBdBpzPGGfHq2DEBXo86SKmMmWhVsDtDl+1LWTgH68F7o04z6LCWaXCuxSX5hfxXGj30WFwz9u8gvHKEhxVY/BVR3DGLa9HH49eYd5CDl+/DAFCNN8t20IE2xtVebAL1lpEXATCjkeP8JuBU4L1zwLk7+a+8iYNbJIUC/VwG6pS33GB2gEaYpCrRGfJjxylz0P284sk59F0ak9txvOzz19L8EoDMlgO30xJtuxxAJVyOdtPCHI47B5/9ZXmSB0Gl03Q0X49QzT0DBpkMgLXOrxrdSCdnSrrqmUlolUcn4fSHMmvU6rv/nbXjxxZdg59Ngr/SCTQXa1Meeo20B0Ln/GOEgQP9mBuBjVT8CEoo/KOCcFeIJHufNm4eRI+/F6DEPiAOALA+Cb10jATGISXP0BcIKDFMNYmQzb99UiCaQpyGugQPNbedHmAlU8JLrTmp3BA2NdULP1/Z3rCqtBhyvUUUaRKdOnaSPNa/n3qAip1KuqqpEMsn9rxV02X/eFF2UNo0+9nxnEUZt36ggiTJe1+HZZOSZFo6mvRefz++LERxRw0BbDekeECBvFdDY2KAdE/IsYglEozExDrJZpzVRPoiR9zyKW28ZJb+/+trzcFb3U9RhRwONKTvCSLFl/QnAlsruzDkl6yaHvO3THG1pmaUtIqWgk08BeyLZUGzhxr1AOj1latguZk42nBpZN0DnlufZyHZSt948AvfdO0EZVDYw5tEH0PXI3eALsEMEHZ8EiWktmhWolLMwn+N+j6BH97PlmtGPjBTGVS7fKP8OhJSdQhnq/FkCRmhcch1JCyXHuaP0YTXgha3lgGSuh9VrVqCyMi7ntrRyE2YOwTaNd+MEUODm8+t5yXVOIMbvCygsKLDn9xobyQjQfF9+R9p1xljpXynPXAtcfxUOqGCnDAVxfmTJhLEqcdcdI3HH7aNFBw6/si+69zgVoUheUnAI5GQ90UiWPH+mlTHR3zgeCIJyCNORVCjI+MgwYkoLDXWuTXbqYLs1OpLpSODa4ncoRtOalK3sWONEDGYfdWfWeU9t6cg9yzVNR6EUT7UoN231qJRunsHa8o3Ob3Xoqc1Ap6ABdiYViKkiRWcW8ZkzR9ynkpMdisr8cV8oIFdQWBEn8Oac6hyQtkzaOM897mEDQqQ1bF73O+fJgAGeW0yxMOPh3NLxwLFzDRnnGtfUypUr5fxkFxay4ChfMuiEPm45lPXaVdJJxOQoC6hnd1OrArlMEGed2Qdvvvm+rA8C9F133UXOXs4rHSfS0lb2uYLUVlutFTd+eQq8rMeAghvKhkEXOmZP+Mvf8N6i5Tj1lGPx1Phpsicti90C/MIopI55+99T0OlXFUil67XopTgQNQ1QgK/jXFW2YLbYpUcZbQpQuQ5MBx8D1mkj1dTU6P4Jsj4MnRLabo7OT+N4NADfOFYNQOV8S5Q7oCDOgFJ+r6a6o+x93pfj5XXc8/yugExb2xKa8WUFBNtF+8k49AWH2lEXQHcCAQLQ+xYBejZjOS1NCzIWrm2uNzqrOS7Kn89T4KkgXZ1WBdF/bDesDiS1UWgLUg5iL0QI/uks1/eVfu2NrDuh17KOgOhAqyCOCd6L88R9ooER7ezDfcE5on6n86Shca3YOHReGQe7rA1xMup5J2BZHAD8Of8NSb0gs4PtiuU8sJiKqu0e1ZnNtsUM9KnDQs9EbVusrZBVx/I+7MBBJSCdm9hVwOeXIs2skcCxcm2wTbLKVHGGOuR4bmXkHFCnnsPe3HAK8P/rJ3sAfUNOL6O3fo0aBMSrx5ZmGoEOWnGc1e08vD7rfac4CNuyMC6UwkuvjMNOu24KG3pYNH3cEXT9OT2zPHyY/xwJV2DJkq9x8IEnycHy+dI34Q/VI5VtQMhfgUioA0aNGIOr/35vM+BFw+KU04/Fzbf+A3agQWnVfvbEzsOHKi24JPTinOMJ5d53QGYuhBuuuwMPP/S0HGqGXs+xXf73QTjnvJOEbs6IdzartEFpB9QIid58tHgpjjz8FDl0NCLMA0XfePyE+7DvgTuLF50HoR5UGhHXqBwLu9noetiR+GppHrNnT8SWW/1axkpapzyPkVUTQfcHYBdIU2cEXen1DKYKQFeNgS5dd3ci6EwjyIvvVz3AKntDJw3YlTirWx/MnvWOQ3F3IowC0Lujz4DuynxwqM4te2Wr/DIJyqMaQwZfhGcmvyzPkChxniAJ2H2fLfDUhMfUuMizqqnWBNA2aIzElOnPWlrtVlCMMUKaGxp0mJje61KoL8uokA+L3n4Pp5zYpzlA9wPjnnYD9Jy2LQvRKFE5+u0gxowei6uuuAehoB+5DPsDF3DYkTvjX6NvB4KMTLFqfl7qATD/lRWUfXYA55x9HubN+bcYWpr2ABxw8K4Y9/Ro5Ar1Ul1aWA30NDvMASpRroVAQA1HUdKO04AV3a0CPeAGoCvJwYCuBfM/xMknXCROBctH5w1RnkbRl3wzU/YB16tEkvOWRG/4rslEStsD0khir/t8WscgfdcZJeL6pMPMQoHGiY+GLuXANnxN4IFAh84ujU5p5EOjGaqQjVFNRxkjUkrjpzNFo7ruqLVGEQgE6BRkPQhV2rwfI+vccwqcdGxi1DjA3ERAzFrgeUVjhUa6idg3nUHNUTtFphGEhIA43pPj4v+8Bx0xyiDQiA7/ZxSb79epE429tTKX4uHPs/UeAVhEQMqUyS/gwkE3COWY2Ojiy7pLwTN2OYjFQ9LGkfPPjzhEMmSXsH93g8w5C8slUwTiGo3k2Ph808deQJWlEVAudAFgFpkQbPGXVYPHVR9iw6iSdQP0cCCCVDInEfS//uU0vPfuV8iQtGP7pQ7Hw4/eiLzNOhqswZGUvGjud+oLOpy417nvx40bLy0QyXxKJGulBgadssl0VnLW166tlTWvLBU6hOjY0TUmBbIsSwxfBQO6Bgy7gQZoIKh6kGCTn3isErW1DbJfolE6CyxZbxLhdQxRGrhmrShbRsGytLmMxmVtmSihAl6/rENGmSSSFrCQTaWd9plrlFWSYYGqEF556U0M7H+pFmK1qav6Ycj5vZFIrdIq7E7hrzB7o6eysodpPDfUsoOAOpVoxPK84bgUYAOZPEGDRj7ZfpRUBunTXaCRTBCpDj7uB41g5SXSRVlJZC/I3ym1XmoLJJ1Ifl7XNjtn1NfTGcniZnresHYIjW9NeaNzgZXFKYMsUg4TxkQUDXDiGSERW4clIxXPBVjl5Zk1NR0d47wg51pjA0E0nTPKJmBUNpNNSCCALEHDUlFZ0LEQlbmorqDztK4YsVMHi7JV6MBgZJdyJWCoqqoSgERZEOBTLtTlwpZAALFojdSB4TyHwvx9g1PfRJ1x1EVkZN1y07146MEp2rnDD4ydeDP2228fx0GlTCoTvZdc9J8A0OW8FucgbQt1IHz++RIccWg3bL1tDWa+MgOHdz0ay75aKW1081nahPwfuPm2i3DiqUdLQcFEQludGn1mIujUa+os9DnnN8QpLUXx/H7EYhXilJXAh9MelUwLzqEU06Qacgwqoxu4x8y+UedoE7vEONfEMRwNybiqqtjCV1kSPKe5VozNoNFy1SUExNQXPAPojOO8hyNxBehiC/EsU1aNZiYRoB/aLAedulcB+qnCPuR+UHaBRtCVnaPAk/8Wh1xBdRqZLhLAkbQSIBanI7HWSYPyIxatEPYLZcf9oXqWDK9MMTpP+5ydbGJRBoNSspc5QD6LHUP4b54NDLiJEzytCoLnGc8vsro6dqpGIsk0I02f4N7gGVpbW+tyQhunH/8MyrPoADB63fzJ9+IalVqTIIuQ618ZaBLtD9DpR6ee7imOVWxs6sFUQuTFs1IK8ProEKMjwTg2/Ehn6sURpIw5Bfs0gMgkM8GbDaP3/m881QPoG3KeGUHnfwX24eaBYEseTlXlxpgzYyFOPrEf/ATYOeZfc6PV4TdbVWP23Gmw/AQkNCBdVWCL+SlNOShUZIkEPV4xbTmStTF40AWYOnU+Pvp0JsLRNFLZBKpim6ChPoeD9v0DatfkUMjqBpeoIoCnJj2IXX+/DcIVpNTZqGtcqRs7E3cqUis9S4Gq6c9JR0MEc19fiNNOHlqsdB0JW0ilbGy8aQyvzHwa0Sp6ummw+ZBMaeVU5vLR2x3wV6Lb6b3w2sxFouiokJjLzr/3PPsEXHP9JcgVGsX4o+eSB6v0G2dv6lwBX375Nf5w+NnYc69NMXHiBG2v4mf3bOay56UfuQB00sUEhFGeBqD/q8giMDViunTdDY8+cZ9EehXYqYFsOTR1emCLFPdufTF7Jh0srjRNAehnoc+Abg7TwSkO2KzIkaHr+xENxpHLWvjs06U44vATtb2cHKZOwT8/MPJf/0TXww9GJEogmROqk/EcK4Aw4NvkBZawHQSglwHyBCU5jdASJJL5wOrrdMi8PuctnHFK/1YA+i5CgxVKuE1DgUCG3mAffIUA7r3nQdx20yMiN1EZNnDIYTth3MR/wQ4kZQ34/GzxxwieX6ooZ9M27r/vIdx6/cMqzwINkgB8oQwWvT9LWBh01PD9lSbr5Bw6tC46L5ro2BrFpuMqKMWDCI7pJdcoTHOAPhQoEBgH9X0EoNtY8s0ciaAbQGeiGjSuqTAZ5RFvtxizNaK41ZhWTzajZkKxs0mlTgqgbGgg8FHqK6Mg9LwzZUIjgwq6lbquoL5I7XMilh06dJKK+0JzDISLkUuxdSTqTk++Gh4mYqzRrgp5lkTPKzvK/mEEsrq62kkX0GdRSfNDcCFRb/Iz3akt5ix15dFx7s1+FANBjBaN0iloV489jUgabzT6KCuyQciooYwk2pkgdTMqxbq4jj5c/AmO+9PZEluVCsgsynfZ2eg3oCfyhZQToaCTQqPiavwwmqHUXoI8zkEgyMJESu+nLGjMmIgTX4c/F+M4wDM4gMZGNVjIUFD5/9Qq5j9VAZWP3JlDhy0r6TQK+ivwtxPPwBtzPpEUgHRCq9dfeW1/9BvQHdlcCskk340RG0aYnIKbPq3rESVlM8NWnElxBprioP4go4PqrCBQlRZJ0agASKW4ayTIRPPU2aGAjT/XuciK0yQSUeop1wMN5Yp4tex/Gu0mEs554LMJ5BlBNQ4yAls6BdQoJf02XaS9Kz2TYE8NbRqa6QxZJgGEA0EFCuGwOETDoSq88fo7OOmE84qpOywMesFFfdG775mIxUkjZ80UlXteHFraRpJ/hgPsukJ6uLa1Y9cOE4Wmsy5nZ8Tgp0NC7WWNJtOg59lD0J1KppFMcf/FnUrvZHlppDLAiLkUHAtL4UpxKonDgx0LLKTSjK6RbRIXUKqyY/6uRjD54RyaM4QXy9ykEw71WPcB9yyBBtcB9zrZPNTLnFcCbJ5jymBgy9I04vFKcVLyHTj/3//wHTbeuKOy2wLUsRxTFA0NpP/zvuoULogTTGWh7J96uTfTTAj0OWbOT4eaTrKHea7rfZyaCQXSellbhIwK/j1WBCKSLiRgRH9PPfLQg0/iqitGCHCXMQTZOeQu7Lf/3uJM0CABWWMK9poYMiW57y22bfl9KMEC6TpDNgf1Tgi33nIX7r3rKZw34BRcOuwi3HTjbbj/3vGy3uikIeMqXyhgs82DmPvWK9ITnTrdzImholPudOAYKjPlL+lWdOb66ZDkGcq0AjrdGBFVpwx1gRZtjYg9aJz4Gi02Ee6m/akOb10TupcVVErXnwDTENQhR8cR51aZI8qo4frh3NPZZM51gkPOs9DAs04EnQBd7BB1iAjFXQB61zIUdwPQNW3GjNlQ9/Usz8s+5DsafWsc0sIASZDhl5dIsjBqLDKn0sIW4pzxGka6af+ayDzlWFebEKcHGRv8kAFTV8/Usbg+s1HZAxoYoxO4Qs7ExoakMkKCFtbWrkBVtaYA0e4ywQQ6N+hcoSzNHBrniBmzcZCIqBwnvUTmQ3TgKxOV76NOsgqxHTV9Qh2UtOc0hY+2K2s1kfZPhx/PFVsc4HSE0RbgOc/3p/OWa5Lnp6YDsJ6JngFNNtVP1WPe98tJwAPoG3hdZPMZUTgZ9qriNvHHUciF0bf3+ZjxynxkksylDYsBSsNg6IU9xJMfriiIFy4AzRVt9nFR3Hlg01Cgt5hKgoptzuy56NP7H1i+8m3UNy5HOBpBLh3Ac1NnYVDfqxSU5tXbxn+Q0jd3/ovYaJM4fIw85xLIIyWRFR6i2jJKqyEr1dt8Agj5wiANabttD9YcH1KitM4bA4i474Grcczxh8m7UdkzJ0g84owoWfPPQwAAIABJREFUICo0pwnjn8WwC24B7QsRE/Uq6Zh54IOPp0s0nMqV4IO0aiom0vpJhb3s0ivw5JNzMWLERfjDkUcgXqFAiz1oebjSwGoG0AkuCg5Av/5hjaC7am506borHn1iBAr+Rjm8Cg6wVYCu0Xt66gNQBsTsGU1F4mTgzQC603arWbVYIzvK39Ke8HZQImDnD7kMT0+cWQTFEhwMANtstzGmPDNB5omBk3yBBQOVmt4EIFwGRmk6gpz25QG60l6VCslxMIJOJ8Y7b3+EU0/pS9Z/Uw56MYLeBNDpWGIEj4YbQaedszDq/jG48/bRSFO/Ov1ft9qmBjNmT4PN9ntIIMRcqhTpyIwOFxCP1GDEvf/CLdePBAMnjAym+Rc/8MrsJ7Ht9ptJb2ZDb2bUqMk5wXwrRl4U5NLQNJWXOR6NSiuNjUCYK4+fBW99gJPZScAmVY9rq6kF05Jv3hAPPpUaPdz5ghrppI/RM29yYnlP6U4gkSh1jCg1MSVKs4CwExmqFYcPI2CGdiagBCGhnTHiqbmdVJgm91xpZ9zTBAQm501aC4kRr7m2TblrvDfZCRp1EwpwQQ0c0yeYQEEcB1mNmmgesOY8msiSiSYTUNOYFZBetkowo69q8NP4EcPFYXQ00drVwCctUcEXI1gEdcxxZi5gSIybiooaiT4lGvJ4Z9FidDujD8gENfUP2PLuomHn4bz+Z4ujhmvBttUY5RyYqBBBJO9rWAGwGDFQhx7lwEgHDUwacDRUjJHP+aqsolHFnNd0MQdfTrK2Cvv8T+qYkgJRVp6Rk5AUvux33lBMf2G+dJYwcmPg+bDDd8edd92Kyioap3k5i5XeqdEuBZDKSJK0mYLW3RAD3IKAN6WzZ7W/c5KRMv2+yYFWRkbTWSIUd6cnNdc0HVM0BPkc/i+GPlNALAJnUrM1F5bzoCkra6RmA504oi8s5mMqLT6dyqFTJ7aCXC3rXHNTU3I9j7HVa35ARWVEKePJlNM+LSBFHufPew9n9+wn9SS4t/lhNPPSywbj3F5nIhhmRFsPLolspemw0BxycYz5ApJqxT3JtVZZWSV7p6FBWQqBsF/TaXyarxoNaQQ+EuY7JYQqLgaws09p0GecXCDux1iU67MggFsNe+7TnNQkqatfI44+ykhag/r13KAjMhqpcKWtBIUmSwprhs5Mn/YBZ0RNKbJaY0KjcNpGjveT86pgSaRx5co1qK6uknx8rQlAth6dLaZehTrZyLQgOOTZq3ndCvLlOl8QPtYKcdaUzLsT6SULgMwgzanWc4NrUQEoAZU6Z8hCozODe1UYCuL4gexfRiUlb9bPFA8fHnt0PK647M6mQrlCTybra5QA9FyOhU3TAkwE/hQ0V7j5p1zRsDLg3SkCRgYA5SURZqmTE8Jhhx6JH77PYNLkMdhl562x4odV2H/vvylAt0hD1nauJFA98/zD2HKrTWS9So0ZcdIoRZt6RB2lmspFJzIDMXQ4KguKTm5NdaJDyeRWq9JVxxB1q5Gp6CeL9Q20G5BGTpXyzzXO55t2qUa3GFaHFILN0WGpHXcYOBKGV7Yg+pBONcqzqiqONWtXyL4UPeasYRPgaIqgtwHQB7E4LGtnOLnm4sQmSG1yFHIfck2Rfi5pFk5NE65zOoC4jigb6s1YjOlpOenFTn1NoN2pU7X0WVfnvZ6F8Vi1ULwJaA0NXdZdVlNR6GyUfRqrREM9nQBOGkqOtTgich3tXNrutPtpd1E30qEhDnnKw2bwgTVj6oopJaZmgElt4F5iRJ0/Z40C1oNiwIlAmu9MNpAwP+2QgHSejTxXJC01xzFyb/qQyTZqJDwYF7o8bTtG6zUNLSvObl4jTBi/Orv5TM6rspk2OIXsf1K7/o8/ywPo/+Mib/5ApghT0WeIVkgBRhjfLluNLgedLJWyuXFp+Eh0mm2sHrsVB3fZS9qD8cCkgit+ylTvpHG70UYbCd1PowshobTutuvx+M/n0xEIFhBg/7NcDOf0HIhZLy+UFjxqsDPyVsBvtohj7vxX5UC0/UqjqaqulqgXAZTpSSzGjBvNknKY4sFUidNP7YnXZ38iuiFEZZFmPrqFg7rsisfGPSCgn5Q0HjYS4csw6l8hbbZYfXivzgdjxfeOl1X8BhZsy8Y/ru+Hc3ufKtV1pSCNRG0JIhlhyGOP3f8IVrx/9dWnUVUdd4w6jWSKd9sUC8opCCGQpEEoFPf1BeiSX+gAdKG4uwC6cWIQoF/RE30GnOlU9zaNzw3NvPn6INQX6nQwjhmvzsM5PbVFUjFl3Sla9tSkB7Dn3r+TYmehiBpt6ilVoN8EwEtbcbmr1DqRexPNZ8EaP/OPE6LEmb9NgM5Df9HbLKDWt+0IukNZoydB8iXTebw1/9847aShIHuQDghhagSAV2dNwlbbbCyV/bMFLRrItU8vNCN+I+59GHfd/Jg4Z3y2A9ADwPjJd2GffX9fdPJIxIqeC2gOl1KSCTq0CBEjMjTaRIFLIRdG0Mn+UOeDMXwFoJ/AVn8EG26AnocAdEv3FBUVab/0YrPQFpW75oz7tHCR0IXVOUanENMwGPGih7tgh/H99yvQaaNKMQb4c4IjUlK5b5jTLl59KDXeRL60+BE950qfZQSR1G8aG+EwafYapaYylciZxTaGjXJvftdEUZSVoi2IKKeJE6Zg/vz5eOutBfji04TYT9zSe++7OQ466CAcdtih2GOP3ytgY/tAtrkz0Y9iKyLnTJICYMx1JaCwMHnyZMyc+Rrmzl0M1mXj+VZVA+y5567o2vVQHHTw/th+h62Fas1x0mDWiCpzzwPSYWHas6/iwiHX6ricbliGTXLhsPNw8SUXCAVZ0l7CNJwY3YvKmadV/BntZa59I5555hm88NILmDv7K8QqgATbKoqzqvkefHzcLTjkkIPEqKLBUtOhwimuxQhbK1VyN5ReKanyGw5EhX1Ag/KBUY/gphse0jOYxZAYgbO0DRgB4chRt+GIIw+SfUQmCs95rldDe+bZRuNNouCO3iFAN44eLX5IQ96P+rpGPPvsNLw5bwHmzZuPld9rRzbOyV57bYdjjjkG+++/H7bddlsBRGvWrBRAQF0oURorhCVffoOVK+qx/LuV+OyzL4WVsnTpl/j000+wanUKgwafIZXVOa41q+swadIUTHr6WXz4/rcyhxU1wAknHIc//vFIHHzIvjJ3NGCjsYA6t1mgilHHQBzZtA8Tn3oOl15yg3yXZyy7NkjUz2Zhz8Ho3fscJ6dZ01VIUQ/FfLK2CAZ/+H4lPl78MTKZvDA8Vq1cg08++RQffLAYDY10IHVHn/7nSioOZUxZ5VI+vP/ex+KI+/STL7F0ydf4+utlWLHiB7z3/keorwfGP3U79t1vbwHvo0c/itmvvYH5by7EihU8u4DddtscRxx5CLp374aNN+kgoIprnWya5d+uwZjRj2PWrNfwxRcrhW2yxZZxdD38UPTq3R3b7rgVEgkyljTv3RSv4vI1oIBzTSd7p06boHZtI77+6lu8+upMzJz5KubO+VTWEPfjJhtb2GuvfXDEEUfg8MMPQ0VlVJhq1OkEdiaySPl8/NFn0jf+s/98IXJ699135YyaN+8dNDYCkybfj86dO8su+vbbb3HfiJGYNWsWvvkmI+fR1ltX4c/HHoPTTj8J22y7uQAUtknjvNJRz7Nf8pMDMeSzAemI8tijz8ra1wwgFrbTAMRz0ydjx99uIw4UAnQy7OiEM9HTJmVbqjudVL6yLdj0EJEih5K+yLoZEbw1/12ccuIQ7Lb7lpg0eTzCYTr7suh26gC8veATZFPKdovEyIbI4rTuf8Dtd9yA+ga2gdPUEM6RAHRxXPiEOUAHGe2eDxd/hrraRnz//Sp8tXQZli37Dp9//qk4qz79zw9S/6Zfv77CmFizuhaTnn4O06a+iA/fXyqyiFYAJ/7tGPzlL3/GPvvuKWuC7BbqJu5NglUWCNSiZYxeML87hMbGFFatrMX4cZPwzqL3sWjRYiSZDRkENt44gs6d98BRRx+Bo485QpwNdEJIOoukDprUSFO/qAzFvRgEclPclQWjziM678iSiElhYDqwxG52otxkljBVgEyhOFtKphlgUQYU7Qvq2XAo7pxvYQHbtXWrxOFPnUuHAp0shg7O4BTTPcSpFKazjAV6TdqAFkGsrKwRZ1QiwcKAZEZoGifvKY4t5EXPszYM51BqT/iVicCxLFjwNmbOnIWXXnoJn35ap2l9AHbf81fYZZed0bVrV/zxj3+QNU/bhk5tOj1k3/pYbJnO7A/Fjl7w1rtiR0yfPl0cJq/NWCTz/dnSV6VwXaIxi48+/AKjRj6MF198Q2z/Ll06Y9jFQ7BH512EpUqGlRRORF4AuinCt6FU3f+F53oAfYPOsk/aRak31JJWXXY2gNdnv40e3S5Q6qYYQgXxplKfjHvqDuy9z25g9jMjAoVmRRpaVhc1BTnk0Ge7qZQWExEapzyggFTaRiTQAXvsfgDW/qB5RLlMVpV2ENj/wF0w+tH7Eavwo5Y0XFKlnJwf7TPMg9qpHu3OZRaHA/NzfRg65BJMe3au056LwCUmh2WsKoeF/54lfXgJsgPBvDw3l1aqD/0W0UgNrrn6Fjz80ET9fhH0ZbHtb2vwwktPSfSHlCQp7oKgtOaaNWsO+p13JU4++XDceNO1cpDymTQW+P5SedfvVDp1CuYIldgAdHcOupShZxV35qDfpxF0Vv9mzrpQjzkwLcqlEfRKnHXGeZg98wOhSEuoW/oGF3DpcPbxJMXdqZImdygt0KbGgC0FiKJC9cym/dh+my4IBSHMilA4iqydFKPx+BOOxB13Xg/bapQ8dBoaWjxJCzf9WIBOzze951QcKeZa2oyAhBRknzxQsZkBNGUi6FSejN4ISLMt5NMFJBrzOOSgY1C31mk57LAphl06QNqSMeVhbf1yhCNa7ITR0/o1efTpNQSvz3hXHBasTl2w8vCFgEfH3o4DD9rL6QmvudlU0FpFWbsfMJojfYuFaqdRIUmJCGmhl+YAXYspLZj/AU7+KynuJVXcJQd9jjqsZN1zLzJfq1HWVygYlvxdRidG3DMGt97yhLRqEz+YVBl2WsUpA1XuT/Y2A2Xjn74Le+7ZGaNHj8H11zwsFX25xdwyLjpnnCVzxVVnonv3HsJoWbBgkTg/dFGyWKKr7gMV8pevybolOFFmRED2y2uvzcEll1yK5d8A8UrghhuuFBBF8DFu3DjcddcjYMosPwccsg3uvPNOVFdXIBRxFzhsAuam3H00Escdd9yBhx9+QkDa9jtW4bbbbsNOO+2Eb79djltvuRPPPTtXtgfn4Zxz/4RBg/tKDis99pwrRi3WrmnEXXfehwdGTRZ5iV+A54ufBhopw2QYON58JzJmfFPjxt8kzgWuQebIfvKfJTjt1G74fnkGf/7rXhg4sB+23HIbcW7MmTMXN910C777lnOrsnt6yijsvsfOSv8OQQwVdp3QKvQbmuK+bgWWz9iSa0+w8v3ytThg3+N0LRWrUztFRR0/3uFHdMbV11yGX/+mE+IVIaTSbLWg+ZzUHUJv9pHGnUDHjhuhIdmg0aUUI1ms/h7B2LHjce219yBZD+y0yya48sorcfjhh+O9997DPffcg2nT5iorCZzvYzFocH9svHEn2T80/glcb7n5Dtw3YrLDIFIAKAYq94tuOVxyeV/06n0OFixYgDNOd84i42Axa8Cx+Ydd0hvnX9gPtXU/yBzSSBbGRLgKjQ053HzjCDz2yCQBFcFQCFmnsr88ixRdcVY7cjNlFizgyQm3YL/998HCBYtw6kkXgJifKlmrLOv3yELiWhpyfg/0G9RLiruywjgdGgP6XIJXX/qoiQlCmjXVhEPB5v5/+unR2Hzz32DAgIFYuOATkZs4aZ2PqcHw680jeHj0A9hhhx1krb82aw4uunA4GurpvNNq/qI92aYyr/v88fH3Y9/9OkuUm7R7jZAq+BNGUYEMoAzisRp89+0KPPjAGDw48hlRV8cccwAuGz4Uv/rVxvjgg49w3T9vwqK3vpI5isaAq666AKed/jcBeKQA87whQ+fcc3pj9uzPhX2lbD1XypboUtLOR+Hggw/GyJEjcd1192jnAWfNEGBLmpcfiFcBd919o9RTyBcYnSRjiHqYdPIoVq1I4sLzr8CMl9927BraF4w8qwB9rCORy4IkJTGlLICERcp36Tevy9nSsg2mOfN4uDptM91FXl2tDnk+cW8wzYQ6acjgYXh20gL849oL0PPsbgBWi+55Yep89O9ztTjBmU5mMQ3PLqBmE2DhotfFYUbHKnUxHebKbjA1AiCtdMePexrXXPlQ0/7mXFN/aG1S+fmwy/qgf/9+eG32qzh/6DCs+cFGIORDLlMQJ7nQ/HnO+4ELL+ohLWk32rgG9fVrRYfyDCQbRYrZZfJSt4isxlEjH8KtN45xnS2AP+RDPqOTRply/+yy6xZii+2w4zbSpjHPg9yiA9GdGumU5HPnoJcF6ClN/wzGMOLeB3Dz9U/Is6SdLU07Pp/2D/U3mfMOE5Iphmefc6YGaRASUHrrLWOaWr667Bneb+z4u3BY1y6YPXs2Tv3bkOI7SlddR0cYfVvclJS3U79CzlpHz9NeIVFh6gsPYqeddhC7dTWdk1Is1nGqffcDLr10ON6Y84U867IreuO4447D5ptvjqlTp2LAgKv03n7gN78J4vY7bsE++3Z2GH4a2V6zugF7dj5G640YlqMhxYojjnoL+OyrOeKMojP0tFN6Ys0KvpBjPgSBaByY/tIEbPbrjnJukGFlWHlq966zUuy6lZP32zYl4AH0NkX0c17AiK9DseaOY0VhXxx33/kgbrlhNPxCuSWNtKD41wd8/e0bGuFgS4ZCFn7LCSMVh1kS/pFNpAWiNDdHo3D8M+sU6mHOdO2aPDrveiT8bJkiuku9y3zmoMGn4ZLhQ6T9lZ8KjfmsjE6yCrq0eTNtxpzN6gLpzEFnvs79I8bgzjseEiM/6I8imyONNS9VbWe9MQmbb7GJHNiJJKPyQfiFzkWqY4UAnS8++wZ/POJMOTxUiWnvzBxSePqZEdhz753EWy9R2iydHVXo22cgXnj+TTw9eZREWBmh117XelIbd4ZS3AlWVN4K0J9oXiROqFhZdDl8XQBdva1NAL0fZs9gDjoBH7+vOcxS5IQRdJ+DeMSoLGVCaCsMdrGgseWzIkL5P+iAI/H1kganCB8RGDVSDjvtvAVemD4R8JH2xeI8pmWRQ11v1i/XrBHD3XcDeLOQ1EGgOWbqSCBtTb3TAbz15vs47W8Dm0fQi1XcXTnozFViQR+p/OpHPBIXb+2Yh8fjn9c8UPy+nPM+YPLUsdht9+3hC6Yk4iVFphI5LHjzffQ+90KhNfukiiqNGFZFBp6ceBsOOHAvcUrQw6/FuxS98tkCRJlH5eTRaTVS/bCwCtea0MCllZm2NONHI+gXODR8pw+rA2SkzZpPATqNlcZEndDotCIsI/isZxBCwFeJLz9fjqcnTsPddz7kGBB0gJGORkVJDwKw/8G74IYbr8a2226tFGLbh2eeeQ43XHc7Vq1sRF5SO2jt86UdyzYADL+qO0746zHo1HFTJ+/NxjfLlmPggAvw3jtf6Uv6geNP2BeDBw/Ajr/d3qHKkx1BB19YnnP+4GvlOs7Dfff9Q1oQUSb0llOeo0Y+qPPlNCOo7kgj+hH8buftxcCi86oYaWK6hE1qsh+XDrscEyfNEKOE35n23ARsuumvZFg0SNgmZtDAIQLSafDwut/t1gFPPPE4OnasEeYQgdTChYtw2inDih0JxTHEFBvh7pn1rG0M6ZQwwIoG1KTJt2G33XaXwj7Lv63FgQccKQb+zrtsh0lTH5NK0KQEaiswrWbbr98gzH3tI7nPlKn/ws677CiOMDWUuZ6c9n3yMLOY3FTXn1NvtHLvFj3tfVJjweSZ8lw8u0c/zH39A+eMJw+J61Tz0TVNSWV3+d97oVefs+R96ShjfQTuRVbSZ5eReLwatazqzbZpTkFH5n1f848b8fgjz8s53WEjC1OnTcYmm2wkEWcpPJUt4LzzBuKVl98uAu4dd9wE4596ApVVUacLg6ZWvP/eR5j7+lu4b8RDqFvlzLFDCmIQf+CQvthq619jyKCriqCdzy2Ced3g4sTjlrl75NX487GHwxfg/LHfe1qcXx8u/hJ/PX5ws0BpOVDOqZZK7BQTHQZSm+U27Lvv3qKrPv9sKWa89BpGjXwEdWuaQLoJsF42/DwMuqA3GhIr5Pl0ZhTSYcx89U1MnvQ8pj4zQ24qziYpLudQsJ96GFf/YziWLPkOKSetIxy2kE4yN1SBB1M86J/63e+2wgsvTsVzzz2L/v2uKDoKSlkhIpcgUFkFTJ8xBRtvUiU6g33Ai63wnC4oBJb1axtxVvdeeP8dUiGAHX/7K7w4/TnpB09Qx3ldvnwFzux2Dr78tLa4QE8/6yjceNM1wpCjgGncMwo5a+breHHaq3h8zIsK0kvMlmenjseTTz6G8U9N06FT73PPcbtLy1Z1MvDLNZ0sjBv/CHbcaQuEo2TsMCpNansMI+97FDde/2jRnJHaJAKAKbcmG0cGbM4NZ/SfL50lUXSts2Hqt7gL8boj6K7giIvFIpTkANtwBrHih7XYf7+/iqNh9uxJ+NWmHREMstBmAFahA3bb+UDUraHzNIYcW+tJRxLgjhHDcfIpJ4izjPpKiyxq2pk6iLWmCtl/ixd/jHlvvI17734QdatpU+o8S7qXBVw2fDA23qQGF5x/jS5gBxcbW0/6skcUpHPf3HHrVTjm+COcPHgyHEMC0IXpwvxm1ODyS6/Bk08+r2ezAaZugOo6rnhPmmAvvDgRW263KawAdRnbpTnr3XF4aA56vKmKeysA3c6HpS4D9f3UZ5/HqJFjsPjdZbDolM8aBwrnMIuqTiGMevAudN5rJ1RVayoOOxclEwXMff1NcVjUrsqpvLJAt57Hi4Npt912ESfVS9NfweBBVza9ZwHY+fdb4KyzumHLLbfAgQce6BQXzKC+LimV+r9e8kPRGWnO1jN7Hod/XvcPsdPIeKTThWk51IXLvv4OxxxzugLrAjBg4Km46JILlL5uMVUsg6VLluGoI89qOq/8wN33XI0//fkP4ng0Aaj6urQE++66cyTeX/RZSbFDbigyARdh6Vef4rhjT0XdascxaIIuNINs4LuV7whDkMwSPlRT9bT4q0dx/3n1vAfQf175tnF3glwa3QTFbCsVQggx9D/vIkybMldbbxMI88DnZUHgk89nCJ0lyWq4QX7fHV5zNHrpU1vkhxpgxoMrL63VFrz5KU75W39YBaetmJNTzpTRoeefhaEXDhDaaDLDiGqQJF3tn+pUjKaNTLDUdOorMvCByiaAf903FjdePwIB6WVMAyQr78XDcOz4Edh3v90lf7q2QXMLCZK0irJfDZm8H0cf9Rcs+XQV0tT1BAAinjROP/NoXHfTRfCR9s+qL3YYK5ansfdeR2Lr7Wvw8qtTEY2zrRPbX7AgjaE/Oz2vWSGeEXQWsxHaVgSj7n0SN1zXVCROinUhgy5H7I5Hn7hXCoTZLYrEFQhHZax+iaD3xWtSJI7vw7kiGGMEvRfO688IetaRmbEOzMQVHPeBKn2lPsUkR/Lcswdh5qvvqpIQtzCtRiZfFvDJ528gFGmq5C6VXtkVwMk5K86Ny4Bgrr9WfHdyln1a4ZX0aBpdJgfZRJ75Zkw7WDD/Yyli2NTdjwu0gKcm3Y39DtgNeYkuF4RKLpWbWcGcOZ9pRjFjQi297NKrMfaxmWpEOMZRKAbcfMu1OPCgfdBpo2os/uA/ePKJp/Dk444B4BACioX3/MC8hROx6WYbCa2f0R+RplQL12JxTZqs/HbUHHTtMSpV3S2/9LVnFfeTTmAE3Un3kDZrauiYKu4F40Eum4dMA4HUMzVmbrrhLjz04ASNCnKdFhTQRWIFPDD6Ohxx5AFaMCuVQijCllDA2tVJnNWtPz5+b5kUH2TuqubC53FWzz/j+psvQjK1VlrfMUqTzio9mOkQ554zTGR7yeXd0bcfUypysPJafE+KzjTmBBgPHXK50sV9wOFH7ooxj45CMkO6Hmn1Zg3asv8+W0znkBZrJKX0+ZcnY/MtOyAcykrFV64bgohwYGNcdMGVmDDuWUinP+na0Au9+54hij5bcOYm58d3367GwQecomDCiaDt9NvNMf2l56Rdn8+fdfJ+tX5AKgFsv3WXJucOxcxK21cMRO9+p8NiHQPHqNZiidrSjsbY/Xc/gpuuHykP6tJ1b4x+9A6EIkrn1lY47C1toXZtCn894SR8tTSHiVPuRefOvxfwyOtMLh7Xm5x4TlEtOhy47pj/SuaAFlVqcgapFEpYTmVAtXuVmrWpLXdUkBo900JPxfuXdmaQmhK657TdnhYgXf7dGhx/7GnCXhEWAnOZnToBcl8Jt+k633qbGtx65z+x+x47obomgrW1q6WopqmQbnIQWWckn43gkouvxLgnXxDZsh7GkPP7ov/AHlIwEpbWFvFZMXy9dAUO2v/kpqgoI2u7bYMXpz+DZG4VguEmGdHBNn7cFAwbfHuxyKjsniBwxB8PwYsvzcGxJ+6Jc87ugb323Acrlq/AKy+/hksvvl3GIeQuaiIfUNUhhGnPj8c2220irULJrMlR3xUCCEghJZ7SMWy1RWene4czE07laNY30KrhXL88a+gvU5ZPwNJ0HFZBfn7aTImGSsBKukIowYwAvU+/M2D5UijQsW3TgaKdMZCP/z/2vgJcqrJd+56OnZRKKaCIGITSKaAYdHd3CohIg4CCSKd0lwqIgAoK0qgIYnfHJxKbndMz/3U/z1qzN4jfp+d4rvP//8Wc65wjsPfMmrXe933qDgwd8gR2v6xFuqnSzSu4v151HDp6EuMmdkebDi0Evv7pxz+ga+d+yEmnRZXsGY1FAAAgAElEQVRpL0cRqAjGjH8M85fMR73696J//wEoW7YsfvnxF8x+bhFe2XE0tyA2xLtGjemLAYM7IhTLkUaNlRM2ivtZHLDFvLh0MRsd2nbG519ckGvjkbB9N1Eld8BhUxcMajPweHxj/xEM6PuMLnPjrB42og+GDqc2hPJv1bfcjUjIgacmzse6NS8aZ4r223iBTZo3wO7dBzDyyQ5o2bY5bryhqBQm61ZvwLrVe68oLPkcatWugLXrlsLhpUZENixsLIvXukvOO1vMJfoC7Vr1v7JgsgLbdixD5ap3avMtjoIzpoPSfMxTxca1Woz0Qw4s88vm0XIx/k7pVjxzvXj9tQPo13sSGjetgmUr5ghs3eVWREoskoDpTy/AssVbZNJunhUMX42b1cH8hTPkHOQkWnj3AbrIcL2SSmUTpB2pO6JVErJi32tHMKDfOLlP0thg6uEAHmxYE6/vO46Hm9yDoY8NRtk77sH58xdw5K0jGDl8Vu7xJN8LSEqy48jx/UjORypkruBMIByCgxawG/di9KhZqHv/PejavS3uq3S3UAktNgfOnP4Ia1dsw27msoJoYONcnTDKVyyJHa9shMURQMzqNwp0K6yCYOTPKgf9Fqq4cw+ZIDLZi33Rf3BbRK1BsEBnMc5RjSAKLE4M6Dccr+89qxPxmAN28S3PQZ36lbBq7TwkpdhwOeuccsDD/Deee1YcPnwMfXqNlXv11JTH0KNXJ2n6C0UuCCxbugYzZ66Q9XNPhUIYP2kMKlWuIPtF9CqinOYnAGE7unXtjUMHT+sZx3hJZE0UuLtcUeza/YL02dkYpmikiKeGXfj4w2/QqUMfZGaEJR7fVCQVr73+AvLf4EbMkin3TfR4PAUxevQMbFy7W/JAEz22ftN81KpXSWKmxRpSITerF7//lomG9VrErY4VgUoRCOCr78+gV6/uOHL4Q3UBtmtzQl52oG69e/D8svnweHnBdF9RK18OIXjuiVDs9df/2B24XqD/j93a//zGMqwl59lmqFZS0CfqRveuA3D4jQ/i/q9SyMUnd4elUFRoNid/Kuzxh9cfCoZrTXeisFHYDW68ffxzKdDBIoABza4iTTzUnxjVCwOH9FFeYoTFFs/xkEz2afFsAJI0/TQnaSJ8xq4uxxdeLF+0Cc/OWGJMwIwDmIm1Bdj5ygqUr3i7TuNt5Naqz6JyH2mXFJAJ10sv7sbIobON4E/+Faf5OfAmAUdP7hARO95Pev5uWr8LkybOxfBRXTFwcA9Ybep3bXJGOZUWFUrDkiNKDroU6LxuF5Yt2vqXCnSBUssg24APMrTEC/QBOPzWB0bAoagNnxsDTE/0H9hFmgvXeHKahBv/Yha15BHxutq16Y4TRz/T5M+AzlscLNqC+PqHE3B5KPJEcRIDgUCCqbzMdXKlqAcLbm2E2FXtNEzuMn0wcwzhEk3+TDEggvelQH/7S7Rp2S8PnC5vgX4XIhb1rmWxKEmKTB5jEvx4728sWBgXzqdj9rOLsWH9DuSw6cLvbUDAJCIb2oNl7yqG8WOnolO7HvpDottgQyAcEYjju2deV9SFQNmVoyeC4eKZdtUdvmpfxJg4CIJCxdkshr+4JWbHqbc/Q+vmhLRpoSN7TcY3VHFXmzUp0K+ideSFRPK9yVXzuJNlXVar0gC//ZINUDDI6oaV/qvIxiv7nkfpO24Uzq+oWGf7BD3C33l2+kIsW7hVigfCN7lO3e4oGjWpg2fnPiHriOr67K5TFZ5JyZn3vkCbFv3wSJPKWPL8bMBKi5cAHBZy9CjaE5KEgDoCTOg4/c/x54imQ+curWAVNW+1PCMHnM/s+SXrMGfGekTDhA7yPkRRt0EVcTUAMhAKq12SzZqIJfM2Y+7slQgGKFKmKI/de9ehfMVSiMKHKM8dNkaCVjjtKejedTDe2P+uJmO8NRZCLAeh/6BOiESzkJKPgjQhVVS3JIm6ryRtQj/QZTh2XH/0GdgWFptf7Ot0YqdexuT0xSJeNHukEz79+Hu1wQGw5/XVKF/xNhHCEQgn7awCUaSmFMLBA8fQrt0IbH1xLqpWqxjn25MrzbUllj2iaqwCiHxx+k71ft7fvEVW7vn89wp01VGg0rIh5mcoyys3mt+BhbhOiExkkFJalCeuCAilX4iycsSO9059jG5dBiP7st5nFqjahzGTLXIuI4jw/a2EWPZAz16dpCFjsRv+9R637Jkom3gWFxYvWI9Zz66W+xCierg1iv1vbkfZewojEqPglIqi8RkQtTFk4Di8tvdY7sQ4HMHosYPQf2hHWR/ChRZRqoCsofJlGsenoHIvjaJ3yrMD0alra3g91BXIRKJHlYs3r38Zo0c9ZxQcJrYTWLFmJuo/WEUarGwyRRijKC5Fb2QW6BYXbilWPVcc1PgsKQoGdpO9xuSX6DNVd1aEiYIPeGDZ8ctPF1G3RmuZ9sYLdPA+skBvLxx0rn+TwsQz0m5NxZZNL2OswYFXUScVlmSRtnffWtx6+40ioimq3Dk2fHD6G7Ru2htOsRDUZpGgchBGvYfvwqo1Cw0KSIRVMRz2ZNSs8jB+/OFivCnK66tZ+x5sfnExIlbaktkQjobhcbmRlRmANZSAvn2G4ugRtbdksZeS6sKJU2+IJ3wkRI0Lh6LpwKIYqFDuAdFzENG4EJs9UWzaNh+16pQXLqvLRRuuILzuQti76yT69h4uuiKiVUnHAI8LvmAAe/etQvn7yiAzKw0eb7IUrr4MPyaOn46d2w5KQ4AFBRuZ1JnZ/8bLuKm4B25vDCEZGWuVKYUKHFqgtxyea/VqoLa27VyIytXKynPVgpoQeI0LGjdNdBCDigoW6iuq4J0/LdBVuZx7MScLaNemGz7//FfMmj0eTVvcL9csfvWCYnHj3K9ZqF2jkYKCLApDluaSAzh2crfkN1ErhfKIw9f8JUgLRcZ4IrfCqsjORuR3X/0L99dtAbuVAnKKjBHUQAyYOn0QuvfuhOycy7J2eS5kpWdj+4uvYvKE+QYPnjoVan+5fNUc1GtYTtAJ2dlKafEmJeHi+WzUqNwM3bt1wKjRw+B0RZCRdU40B3h2cL04LfkwsP8ovLb7hOSDdtqeihAwsGHLbNSoV/FPCnTeXu5FtVn7swKdMTEoyuQsdGNwWJ24eD4HD9RthYvnOf5i/sGVQN4I8PEXb8Lm8MGTRHppCHZwEEFtJjfeeec02rQcgQoVi2Hnyy8qgs+uYqkJnvyYPWsB5s5Zj959WmHchGHS0FLdgphoKrmdiYgGbSKC++wzy+ONMDM+peZjrrsNZcqWUOtVCiO7qc8QweXzPjz6cGuc+1V5Fh6XV2h7azcsQDh2EbDTYYOuB6RkuPHee9+idbNeYgGriVMUyakWHHn7NeQv6IY/QGs9OsAQJefBkyOewo6XDsg5JfuGSCAAS5fNxICBo2SrCHJChfHj6NkRT3TG0McGSP7G52YiN0zNGv75+ut/7g5cL9D/5+7tf3xnQSfF7Cwp4CC8mh2siAcd2vXC20coHGOTCbuNk1orLcGAH389oQrFtOIwJiPX/iAjKfkPV0EYPQ/CE8c+Qsd2QwR2KEWVFOCaoI0d1wu9+naTIk2ug8mhJNgxsJzXokknRTpF18l8nPsc9WDZovV4buYKY3qooCx6kPM7vbB9ESpXLacq3C6IFYRpW8UCnQUO/8yEodp9DyErgzWS2k/ZHBR0CWPGrCFo1aaxTKqTEgugQb3G+PijX3HsnR24sXCyJEVywHFCahSlMh0WuBwn6NoNtIjI3H8o0Dcu0Qk6eWKcwEiBrrggYgaYBNtiiSIS9x8L9Gs1V/jUjamjctgIk/PKdYnw3FsfwGZRdV49nMOg2PHX3x6D1e4TmLdMZxxUrzV+Jp5EXFkgEALLbqg5bfMFqe6rPqYqzsU1yGTUUBCPF+hfoQ190E1epkA8zAl6boEe575bVBGXasV8niF/RGyUKPa2d88bOHHyXRw4cADf/5Qmy6dCpZtw2223olWr1qhZoy7OnvkCzZp2AL+arjcVlqtSvSRe2rVJlFrZWGDQZdBgAJLC24TOmfsgXqBrYDOfP/feFQV61I5T73zyxwKdWY6V0LDDsgZkvV/hk5ubvEkCJ36+VGmll7MTr+09jIF9xhgTIE32rNYA5iwaixatH4TFGjAm6MmCashID6Be3UbIumx0tmWfaXJfoJANbx3bgYQkFRIUS7OINgPWr9uGOXMW4MDBvfAm2GRKL5Ywl3zCJ6WATO+eQ3DozQ+NvauFwNbtc1G9ZkXYnBakpV2UZoGp0Pvdt//CQ/U6x3UkxLXBRQTMIlSrRo62Fo0Xfs9G3RotkJ6mSbo0NmzAF18fR0KSVRITNoIE+ikCck7s2vkmRj4+RaGuxv/mK2DHx5+dRCiSKfBOJvZ6yHhRslj9+M9JAiQT9IHoM5AFEAv0XIoG4a480ziRKVmkVvz3XNQNCETw5Nhe6NS5tYgXmVPhrEyKCSXi4UaPYPyE0ahcpYI0hdjkE5VyiyPudy1b0OCEUkSNBRSfuWgdiK2YcSZe8f+vPpivbqBe+WdOLdTvV1WLTQVhtd8zYbjG2EvWo9pv0itarPViAfh8fiQm5JcG24/fX8TAAY/h47Pf6V4SnjUpLGxQUGTMjiAzbNYCdqBjl4eEm07Ek9XG6UlAmjaJQhtIQ726TZB+icgKhWcL2uvr9xC1ZMDp4gcEpYGU6C0g59iaVS9g/NjntFAkayMCJKUCZz85IkVcYqLauvF7elz5UaRA5ThfWe63DXjo0bqYv3QqEpLtyMpMVwoX4ctwIutyFOXuVosmEwXEePbkuL4YOKQrYpYsgfQT83Rlge7RAl38oY1nFJ+gd1M4Lq0so9oENJ8DC3xRpo/ZYLcmo2TRSlKg8CUwdCnQBxoFeu76ZHXJpjEpWWfe+wzNm/SVab9MPK0WRKIxzF84FY2b14XTHeLs1Div3YiFvCh9S02dfInbgirjcx/vO7QeZe+6Re6rTPipqB20Y/WylzBt6rwrpvS0kfvy+7fiBXpIVPRJw7Hjw1PfoLU5dTbuR9Ua92DzS8/D47WKVowKZVHTIgKnPUnOlf2vv6M0CiP8dOzaELPmTEJa+m9ITaX9ZFDoP2dOfYuWzXroDTLOdf7OjFlj0LZ9I1gcFBMjjJ4N+zBcVicOvnkSPTs/qc0dJxugOmLd+fIqVKxSClZ7QHIqrkU6NFy7QGeAUKTItp1LUbnqHZIjSIFOGDwt0QwBs79WoJvXb+xbI66LQFzYjozLIZS7+wG55s++OAGLzSdnIZsCorhuTUB2VhQtm3bEF5//okgCoQHRdQMYP2kg+g3oBthDiphyKQfdGqMzgUMa+qSaqGq4F9aoFzcXryiUIaeDezkse/LRRvdj3sKnYXPRv577OCQFWzQYkwlr9SqNrnB54DWMeKI3hj7eCVFkydnDM+1yZib27tmHA/vfworlK3Ep7aJ4mzNPoEq4w03YuU0QGN9/ew61qjWXqbEBOhIEzNDhnTFoRE+jQNezizassmfkyOQEvfY1Juj90H9wO0R5zkfscLqonp4jlJUE2hTmWLB14x6MHzvfaNDZtaEfCmDeovFo2fohyZOIgArRAs/hFaTfpo0v4omR87B6zTN44MG6yrcWH3TCzy0Y/eQEFCxwE8aNf1LWSjBKOmFAdKTyJd8gWhanTnyIjh0GGSQ5bTqZZ8CKlTNRv2ENuD0WXM5KE7G69PRM3FCoKGZMm4tFC7aqzouxFyZMHInefdmwzITNxfM2oAV3xAGvtzDKlC6PrDQKVuo5wX0/blI/dO3eGp4EizRTZC0gAauXbcWUSQuN1pLmEPyfu8sXRRgBjBs7CdWqVUdGRhZOnDiBZ599Bj//mIV1m2aIwCbPfFK7dIvSlk191a/brF0dx//ZP18v0P/Z+/m3381io1VMEA5O/2I2OK0J6NppAA4f+MCwOnNIwA7HAsIz+/DTA0hMtiMUpepjHoijzlSv8fnX+Ls8sEqBLEedeP/0l2jZvI8U6DarWnNIYmEBxk/ogz4DukmSxwmKThI1MbQKH8XkMNv1CiQ51uxEYU02rFiyETOeXq0JE6eWVHgm/9cJrNs4C3XqVpUpUCDsE0EiBhseAAyWCtNUbveYkVPw4ta3RI2e3tjiA+qO4tbbC+LIsX1Iv5wpyrmNHumDJk2rY9HzcxEMZYpavahoBg3LKFHwZDKjn5FboLPjTYg7J+hGF1Q6uLTp8KNO/Yq5EPc/FOisQxjczQK9b54CnYUuqyhO0PNA3IXDn/dlwFiNZ0k0g/CpY7yPtN8bhjf3nYoHHoE3kUjpAD778k0R9aAIGIt6FiWcjOdV2c9dI0YiIT7RapchkzpymII+mahyXQoKQvw22c0Pi+ifTtD/rECfZ0DctUCR6UCMNi+EkWugY+Hvy6JrgQ0eV7IgNoJM6m0OgVZTiIYwaJPrRIG8d05+hC7tDc67RAltCBCNMHh4L8NTm4WI+qDL1NZci1fcXvMf/kqBzgk6bdbyTNAZBS0RfP9rngJdrievTZ0BeTSmxGwk0SotPc2PBG9B3F/nEYH5ipVhhNPXKIqWSMSR43uQ7buA1NRkBEOcqtiwd+/rGDF8KiaNG4mxo2fB43bDl0PRIarGRjFqXGcMGdpXhfFiMTjcHlxOy0DrVh1QrVo1jB33hPLSQukyfU9wpSI7izy23/Bg/S6gnbMUEhYVCDr+7k4ULpoPOX4tNPliYSeZbNSlBQG77U420gyNimHtMHJkf7GPIi3ipRf3YuKYJSo2xJ912HDH3SWwb/8u5PipjAvYXeQyBuAQ0TE3Dr/1Hjq2Z6dei0VTEGrJsnFo1eZRgc/T+kmsvqzJKFGsJoIGH1fOqT+BuLPZRzE32hBFwk60b9kXZ898C7uNKs/GaMYCpOSDiMU1bfaouF4Q/kgrRm4fWjNmZl2QiQqn45LQ0vPZ0A/hOWx68Yp6tk+tM7VI15Qmzwzoyu3+B4i7+c9a2WjRp/Y2pmUcG0mCKhKbPHOtmcRBE9Gh+16t8SzCAaavNfUfeI66HKky9Vm3ei0WLVqCtIsqGhS/VNJq7NRIoZWkTt/mzBuHVu0aCzQ3McmpfMvsKDZt3IHJE5ZIMSDwbDvFAIth/5u7pFhi3OAaEIRHSGGg7759Fu3b95ffoSQEwwmPm/Xbnkbd+6vJRFjpSJwauXBb8dpxWDOvKxyJYsLkEeg9sB38oXRYLRSXcwpknJoVtlgCmjVpjw/OfiP3QX8njPadH8LMWZMRjqrSv8VO9IA5QbfBaslToMdFSui8MUAn6Ba1ASRFQ9AiNsN+yZ1goCZ0wlWyaPV4on3tAp1LIgy70GuUVnX61CdoJbaOBiTWCK3bXlyCCpVKqbicjVNSPlcPwn4nbi1aS2hjYpWoARfNWj6IJSufxqXLv8g6lHsYigokedG8dZg7e5k0zvQea4z/8bfjCENtDKyEh/uCSE4qhL5dH8fuV47qNRlT7mGP98WwUT2QkXkeSV61kRO6m90pCIRFC1bi2ekr9OcZ8ggwiAKnz5J3napFDZEHtmS8c+ILtG7RJz7R5zTX5/dh60tLUKfefcjypatNl9in2RHM8SHgs6D8HQ/D43Yhx8/pqZ5ds+dMRst2DeAPpsHqMOk5eSfoH6Fdy2HGBN0o0C0s0JehcrW8BTpRcMYEPa6vYexLmaCbL1LR8ryu0HnRGEWIPa0hZ85YiNWrdqJDh2aYOm2SNE2zci6K1Z3weGNOuF0peGHLyxj22ESBRPPFx8r9VLhoCt46/Cpoqx2OZAvSkPHRwXVANCAdfcTmziKQba8zP4oULi98b0E+ONRRY+z4Ieg/qAtygqQSEj2nCnJEGPBcbdigNb747EeD4kHkHNCmXSPMmj8GoUi60XAOwpOQpBBni06YaaeakZ4lZy0bidrAsiOQHUZqcmGULXMvsrNiqiFAhJQV6DugDUaOG4gYUSkmYlAK9LwQd933aoGqAyNq+LBAJ20mQkg/hSUdelbQ1YjUrUC2FfXqNkbaRZ53Zi4A3FqmIA689QrC0SxpjlAsVl1G7MJB/+yzz7F//764FaLYnjLrsbtFHZ92puR4MxbwTGE+53B4kJkexMULWWjRuD3O/ZYTP6u497k2e/fpgNHjRgh9JzvnkjY6rVZDYwmoXrkOzv2qFyp7MgKsXbdIxA+pdRO1+OV5k17E8zszK4z+/R7DsUOn4+KGog1xZyrePLgboXCWOqGEgKDfhvWrXsK0pxbLdYmbCQ9bWxRFb3Zg775XkJpKsT91OOF9vnz5EhYsnItevbuhUKH8QsVgXmkW5TwzzebklQHt+p/+yTtwvUD/J+/mf+W9rAoxdtoJq2L8dWPUyKewbdMB4QeysxoW0ipVO4BDx7fi5hIFYXXqRJMHi/yDcJHzFuPmf18tbmImjCpwYrcov/v339JRpVLj+ORW7JeMwDpoSDuMmTBc7It4sMghIurJIdiEvGpCKqmsbby/yd0izDJK0bV1mDl9vXb7Ley8MbQxOwP2vbkGd5QtKYVEdiBTEi0W0uzWqvetevAy8Hz9+U949KHuBr9Iw6M30YEcXwB7XluLcuXuxvTp07FixXbMnTcGjZo9nAf+qQkvDxZRdA9R5E4/g8IxourJ7yM+6Fv+Q4HuExSDiPgJ6tnwFr2iQOcE/X0D4n51gd5FbbpMxIHcVJPrlgtxz1ugE6LY+NE2OHvmu/jUhEk7JyDkN3317UFpInBSSu9j3i9ZH3/Gj2Z7Q4pZMxmhskDQ8JHWhE98rP8bBTptxoL0/I6F5LooJCUdawrO2RwI+oMSQInF4DMmfDgzMw12N4taereGRcV/9owlmDdnveoyxJxwUFU+lIXXD6xF6bLF1QtZJh7qz2xOt/TvzCm3pJ/GLjULdIVaXzFBJ6+PEHeZoP9ZgX7UmKAb++sqbqI55WZRTNgvEz7SFHKyYlixfD2enaY8aJuFCAZt3MxbNBpt2j0iaACbPVmaK3Xq1EHTpk0xfOhQNHywCb79MiO3kLICiSnAO4SbugwoOcW1PvoEzZsPwMGDG1D85sLybxR/kqIzg5YvXqxb8wKmTl4aLyJIx2MdTlkD2c5XaSEJ/M0QrtEDwLiVMaBGnVJ48YV1YotGq5s+vYbg0BtfwmG3CO+ZEFhyFgV8YPAh42hqQyJBuHpGQWJOVLmux03ojm7d2+tZFOGZx+TFi1tvrn9FEiQF+rih6DOwg8HxVY9kFujmFNtmScTiueuleNCCgyrVqlbN6YQITuV3YMiQQejZq7s0iYJR2vOQl8t/D6oStdgeJsltIFqFkzomqYTSa1OMTU82dVRLIy5ccBV6QxqchtZHPHRctVel8cJJb5ST+2x5htwXVFHnxCog6oHmBD0vmkNjAtc/p910F+B7ud20XaOfdop8DybttPaaNGmqiOIJIIT0RGlgmg+ZDVk2MazYtXsrypQthkAow4hb+dCxXR8cO0I7H6J9CAmmgjLi2gPmd+Mz5DuyYBBhMf5/FnFGg4hI3aGPt0H/Ab3kbDDFJe22RJS4qZosOqddBSf5RsNH9sXgEV0Rs/rks0k5cNqc0gBg8dqtS38cOfye4ctMNE0M9z9QEWvXL5ZpoM0eVqFl6hQIxN2uHHRzgp63QB9HugXP7LwFunLF2YjxOHnOMU65EPDZUPbW2oZvOBvD15qgy+qReKPrxIGTx8+iY9sRUsQ4xGVBp+FbX1iAmvdXgM0eEt/yrKwseMjrCntRqmhtuB1Uf+bzVUj9yCf7od/QNjKhlXvicMv3y8mOYf2qXZgyWSfoZtHDffbdLycQimVok8/llgI9EnKhbMn74wWt+fMULwO50EYIl+NVj17jrDUgtGbvmQW0C9i0eSaqVqugdAuXS/QIjh3+EF07D5V4LuwcmYoD6zfPQ/Wa5WAh3zUaEhgxXy7q9YSdKFWkjnwHwzxGitjhI3pi6OPdEIllIUZdmbiaO9vm5KB/8CcF+nJUrlpWOMFKrWCTnWK6XHKmAKb53cz9rM8vLjWb9/zP03SjvgCbYXXrNMQvP18UCkD8/DTPURZNtIT0mxa02jRX2oLRgLMBL+1YgfKVyiiSIkZxOT5wu6DkeB1EJEm/jvo8YTduublSblPLqS4XLNAHDe0OX4gWKryvasnltFETwIXuXYbh0IF348cRP6Jeg8pYunIa7M6gnh8+H/yMy15y53MkT+P3JDon/XKOPFtO0MWL3pskDbMunXrj6OGP47QkNiCq1bwT619YKvv37xXoA9B/UFspXMl1VwFaFVt2cTRP7++gDYsWrhBleRdV6kP0tdcCf8HiidL0FZG2KGOKBT/9+Dvq1OqEOXMfR4eObZCVfVG0lqTZEIogwZsk34dvwDzGbIixKZWR7oPXkw89uw/AwTeY72mjUlBI4TBq170XGzev0Kl7mE3fiFgQpl/OEmrDe+9+gk5tH1PHB6vGzPgaMZ1Y8lK9TeE/g9UUF4pk0zwCfPz5a9IAUrSVW+7FmuVb8QxzDukB6DDB7gpj92urcFf50iqqaFdUqpkjk2oqMVKoXxwEKcLEamUzhPXK/90OJvFF/P/wf1wv0P+XH144qhMOp4Pc6RjCfgtWr9qCZ55aLeIvhKdEYhGFuSOADVsZuO6WTiotsDjZ/WOBfo1CPV68m1gyLdAttAmjkIbNhbvvrIpMQmmliDZsZSzAw49Uwcq1C+ELXJIJuhQ9FrUnYWCkqrZyHv9YoHMKSAGrpybMwOrlr+qc3zwkKGxkB7757ogER5stJuI5IvZlUY9PHroMCJzm0SrIDi8efbgVPqJSp8VqdI2Dkvh37dYKU6ZOROnby8uE78z7ByRRZDIoQmV2pwQTdkBV1dvkCKqy6xUFOifozyzL5bnmFYkTiPs1CnShTZsicQkGxN0o0KUDrMIcOkFnspdXJC536srT3awr+R1lCmGlF7Ybd95RHdmKzpRrc7gYoEKoWayaM98AACAASURBVKcsXn5lCzKzLsp969ChC04e//mPoIo8j98MAmZBxDe8/8EyWL9hJZxOBzIyKT5GukNeiDsFhNx/nKAbufwLO66coHOyzMM9KztdpvIsOvn86T/OF6GUTCxCEQqgBOGmT3iMmgtheWZeT6LYsrVo3BnffHVep6Zc8RY77qlwK7bvWYVwNEMKF05xVNnW5B8ba1UyyCsLc7NQV6qGyUEnxUHhW38s0BXOKhsDMXz/a54C/RqFV26zhRMG9WWnFzWf4e/n0tG0SSv8/osPFOnj+3GdVq1eFpu2Pi9TjZjFjbPvf4w2rQbgwKH1uL30Ldj+0isYNmg2PG7aD7KRojz9mc+NQYdOLaQJEo5aMGbMGPE2XrR4nkz7uN5NuDUnDOQotmreDaff+0ySQnNizUD/3U/HpVOu4lkMxCw4mfwY9iqhKBISOeW6rJMQu4G+iPq10LG5cDNhiQZtU3jY0Qhq1a2ILVvXItt3EQULFsDFy5fFa5acF04FMtO55+2SMLKgZgGakOhCMHxZYJNcyPx5FpTRcAJuKVxLLNOCAV8eDjoL9HZXiMTxrOKeZwFjsyQg81JEGh0XL/i1MJRGoU0aQyxiTbLjTUWSsfT5Bbir/G1CDwiELhkqtooWYpNDJukxTjaUh0weI1FQWZk+DBwwFG+9+eWV0F1Zh7lFTLxJ8W9ikGm3xR8hZzUkRTXFnu7B888vhsWhll26l82Eid9J1zsTUBb05IWKAB6nXlb6FrNRxuvlBIjFsAuvvroPzzw1C99/mxHnYBMuLpcthQqh7g9j0pSR0sjIzs6GJZqMMqVryb7kWcUjzu6KSoxav3GZFMHiQsL7HOOkl8/DKkKn5OuzgciiluuENAaHl80IXqdafElzK+xCqaLVJCbwA7gPGXfGThiGPoPaIRjNQCxCLq4TIQqDWd2wxZLQuVMfnDimtozCJ7bEULPuPdi4eZkU6OKLLAk6bRv/rEDXxvfoKwp0QtzVhlSaIDw/hP+rKDhqJNxavMp/hrhLM0RVvvl93z/9Kdq2HGJAjFVjxmqPYduLi3Fv1TKyDzJzMpEvtQACoSAskQQp0CUWGFQEKrlPmDwU/Ya0RWb2b4JW4nOn+BYn1s8v3IK5s5eL2FRuFQb88K9jCEZ1QkrGk8PqxtkzX6JVo35Gc9GLACEXpAmMHYRufRtLAwBhIiPCgs5QpBGbgURKkUvu0emwRS3CuFfEcs6wvCQy6sP3v0ezxn3i601oZrYY1m1+DvUaVEdWDh1JrGKNJpo4sTAsMS/K3FJPECAmB51n18gnemHIiK6i0k8kFv2dWXgoxP2/W6Dzfv3RVk0abHEE4R/56HZrCl7dewAD+qn4mIn2UeX7XMSJWuoyHurUnDHS66WDTUgaFE4P0Kx5Q8xb8jR8gYuwEKLNNRhza2FuICjYCCbFKZBtQamS1eBy0CZPDx0iMAcP7YlBQ3rC7tZzQ5u3IVijRCTa0av74zh04JRM9tls5ateg/uwfstcRGKZ8rO8rpiF56UPVmhexcYzkZikT/H5ByNBnDv3Gw4ffAubN2/DF59RldKwSuRtigF161fC6s1zEaNl7d+aoOcW6ISX8pzgi7ofHidt6ILwepJE3LBOjUeQfhlwu+zw+7TRWOq2Qnh9/07RUGATlgU6eePPP79O1OVvKlxAtI1kT9nsUqQztqWkpIgGCvMSIgbEztcflfv99NTZWLtmG3zZSvNhp4wonxuLJOH1fS8jKcUOt8cKfzhbECRcm3zmbmcBzJ+3HDOnrdTtaAgrss+wecsKEU+2O2PwB32yN9n8EHtgq12pTqRvsViOKNzck0S74hxxXCK1SVAyMTdWLt0kBTqN5SIR/l8rYtag7Htf6JLqGAg9k+vOi4yMDCQmUahWaVXUvWFTwrT2M8VHrz38+V8uqv4/+vjrBfr/8sNkMGRQsorcLH0jYzK5a996hMGDY6uawh/sZOVg+KieGDS0G+xOnyobkwQqyVheiPu/gbXn/b4xnWSzeHA7vOjXZyj27DKEmkQZllDjKEqUvAFHTu5BFDnK+zE70wLPM+0xmDwZMF9pBmgBRo4UC4KmjTrg9Knv1DYspEkNC4Hqdcpg566NApsUOBGFe4wCXflgCqVhEskYRMX5jeu3Y9KE+dJ1F6E4CvbYY2LTNu3pSXh85ER06/EAnp4+EcFIjoqpUKXcqkU/iwDhu7M7L/Q1wihZoDtyJ+h/KNBVCEdU3P9ygW5C3E0+tAnRokgc4ZIh4UDqOONKqGp88CvXp02Uzz79Fo807KVJfp5HzMDbvWdrjB3/uNjCMCkaPGg4Xtt7OrcgMJ/7VQW6wA+NySWbGpVrlMLqNcuEJ5yaymCrUwUNZBGFuEddOHXyK7Rp1S/eoTcnqlcX6OwGc9LH4ocHvcCCYRcoGosieroy6LCI5bPhn9kcYDDwehMQ8Mdw+VIAFcs31iQuwmmDerAuXPwMmrWph1AkQ8WNwrQOU+qFKoyaxXreRZ+3UKd9oWopEG4uazJeoFPF/RO0bvGYwWM1YNdxkTijQP+z88NAQ4gFWzb5/B5BDqRdykFyEoPyUsyauVqAMfIy/J137FqCypXvQ8ziQu/evWF3RDB33rPwuIHLaTmoW7M50i5wwskOOXlnURS/pQAOH31VntG/zl1AtWpNsXPXAtxepqQUOzfeeCPIjeYkwO1wwu+LoWfXETh6+KwhNpg7Ef/+5+OIUXGbFmwyjaEKPeHBfm1yRCz6fKLZcm5l5fiRL18++HOypIDiXi9WpLIohFMQiM+biSSTsQ2blsvUgkroSakpyM7OFIikcleTJUngupP9bqfQTTa8CRbk+DLkM1mc82dd9oK4pUgNgM1FUV1WMSXloJsicbpB5NqZWNA+yJ4AW8yDX34+j/79++KD9/9lUG7UOtIkHSttRM+1paueRr0GVeBwqTiYnBGSmCm6hGcY1w/PaKJ+RLDKlYjOnXrg+LHP1UosD68+vlxM1PtfiD9M5tkMMa25+SsNH6qJJUvnwurOFiTOFdWWfnPjr9QWh8Uk7ZGUQ0q1Z0UQuTyajFFMKjkpP/718+94fskarF75ssGH5JmuTSRqDCSkAB9+fAKhyGUpiP05NpQudT8o5hsJMQn1CqWoRu07sXnrStmbAi8PMZ7YROyTDT86avBaCA9lY+bixUsoUDAVOcGLQnFS4SblHbMhWKZkDeU0i0K8ageMGNULvQe2Rf5CXmSkpylCwOEGC79o0IEe3Qbj0MGzuWegBWKTuW7DEoSjbPxERO37zwv0XHE5hbhT2FMVkkXFXRrIJlVIm4bkQ7udqSh2Y5V4sm2KRP1BJE7qOcLq9bz74OznaNlksAEvdsFB3YGoD7to81fuZkGYJaakIi0tTZaU05aM24rXUE0IvqgjwEny4z0xcHgH4dmaCTTFsyIhJxbO2YhZM1fqtJ3NFE4/o2H8/PtJmaDzO/kCQSR6UnDgjXfQrd3jRlxXzDUTdYr59R3aQsQbmTco9DdFigE21goVKiRNdTOhT0hQFBW1YngeMs6zmUr0yplTX6NNq4GwCRycglmKFNy5d4GqxLs8Uphn++il7kaU9mMxL0oVoSWsBRxwmN99wsRB6NmvjahYs4EimgRRNhdNkbg/m6AT4k6R2qs46NLUyWshmbdA56caCJgrCnRzw3OtUk03AePHPo2NG17F4iXPoFHjhobgoxHAbapRkpzAYoj7IoC3T55Ct87D4ueG5ixRJOez48CR3UhOtYnzBAs9fgYbbRF27mT4YZWBCCJO3FK8Wu7ZY6yPCZMHo3ffTohQPyXGmKAq4gmuZEEmtW/TF8ePUpfECEtUyK9TEes2zxHxPT5jnhtcaLL+2TCLAB53fkEevrp3Pw4dOoT9B1/Hud/YDL0bLVu0FU2Ud9/5RM4UEcCLAvUeqIqVG2chZsv8kwLdpSru14K4D2pvDEnYgPCLCCifd8ivlKZLly4LSmj1yi14aqKBFDNzH07RFz2F1m2bIDvnghSkVavUQefOXfHYsP6GpZgWpcFARIZD58+fF40bOgxJ0cvGZdQFpy0Rb+w/iu7duE+Mk9K0eowBGzcvRM3a98LujsLnT5ech+9DFIygG6nPtHQjZs9YKdRSiZeS6ALbdy5HufK3w+MldZT3Xp+VNNs9FE/OgddtNLO9qRJ/KK6YnOKFP5BpNGc5OHOIBtTM6atF64rnI5tWEQTw/a9vwe4Jw+/X4Yb8fUSboOLuIxa1ik4wP1tFFK9Fp/0Lwez6j/ytO3C9QP9bt+uf/2EmwjyBQkFNnuxw4vdzmahUvoXRVXbAaadSJaOwD/UbVsaqtXMRs2ZIwObE7C91sf5UzdrgYAdj2PXya3h8+GxJ7Rj0CdcUCJQD+Oq7t2F3BhCx+A1PU4qQkV9sQoivhH6Z0xwW1FZLAm4rWVU4qcqXMyDIiGLq9CHo2r2VFMwSuKOchLjksDETbH4GxY48bsL6bLhwPhtVKzeKC2pYrRQkCUmRnpLPibS0AHa/tgj3lLsdYRCmo9NL8mN5+BC6xANM1OiFR2qTYv9PC3Q5eFUsrU79e1S1mjZiwkE3IO5GxWwTrjgTAk7Q8xboRswTDpVZoFOkyEyujKaG8ZzMAp3wNbc7UbzkN214CePHLtBfMKYmcvctwJsHX0CJUkXgFIVpoH27rnjn7a8UrZC3GLh6gm4ILpnnbe0GpbF+wwopggmp1UPZKNARAb8fYVn/sUAXkUFyw+gvnS0cdLUkYtPFakyO1dabMGQmtwKfIgxa7NjCMgkjXG/j+p2YOH5enOPKJPSmwkl459Qh+MKXkJCofGb+vnrZx7T4kML/StX6KyHuLNDDOtUI6zr40wKdTXGju837/f0v/6ZAz0NV4N7mPqEoEtcQldlZrPz006+4v2Z70R+ycv2JIA1Qu045rF27Cj/8/DPq12+BLdvmoFbtyggGLsuUc9WKbZg6aZU0OMj3FPqLNYIFiybjkUb1sGnLNixZugQnTh6QhhX3rxaodrnHbJBxit+x7UCcOPYBomGTO6/ThdfeXImyd5UQNXhJwEREi0q1Ybmf9JZlokDhL/FrF7I/nye7J2wkeVCiWDXj7NJ/s9vZ2Qc+/fyUFPaKHKEKMRsiakUWDhJqzsLYsHcT6k5Uft4h/EkV02IRn5Npx203E+LKAp3riVNaTlT7oc/A1qribhSphHXS8oy/z2aPy0ZevXKy167ZhIXz1iLjcm6SbyrDm0k/GyfrtzwrCtTiusAGkVOt3uScCucYzUOdXnsE8eFH9+69cPzwN7kBI+/kPG8YucZ+zPvPpgCe+XcChQ1wnVTA5q1rEAKhqtcq0HPfxaR7iIWWVQtzvqQ4Y3OTha3LJRNxp5WCSQnY/9pxDB82BjkZnNrrRQokPAbsfm0ZKt5XRptpjhTcXKSm0TzjFIZ3MICUglGc/fCYxAxCmt2uZEFYccrFhobYbYnuBZFjFDBMEC2NUCxbJldC7ZHmsU6kSxSuoorkFD4Q6DEwbuJA9BvSATmBS6IpoBSOLLGkTPQURIumnXCcjhempoEFqPfgvQJxp20Rxd64664s0BNxS7GqGr6u4KD3Q/+BXYXWQrSXyUGnBWhOjg+JHhZYdKlguzcRJYrWUGE2cYcwIe6Giru4DOh6sYrYqdo4nnr3Q7RuNtRQZeeX5OEQxvadS1C5+j2yN3i9ghRgMxIJKFmYjSoDUs7HZCUtZCB6DmgBi02tMWTCyMaaPQVLF2yWSRqVwE0oLc/Tr388jCiV7R1W+AMheF0pePftj9G68UDYrWycmV3hGB5tWgsLlk2S9ye3nfBfFi38/nwGVNNnkWRqiAiVzMLGnlPQQTzviaZio/7t45+ifdsh0s+PxYj0sAp8euv251Ctenn4g1HhoIcJc48G4aR6uSURxQrWkzXHR8RpI5fF6DF90W9wRynQXR6ifDiZVRsyVXG/RoEuInGLDYi7qZuSR8Vd0Cnmd/93BTqRJgbVRARyVYX8999yULNGc2k4vXd6HwoUTJSGg9ulZxLzHWquRENmc4BoykSUv7sKLvxuIBkNC0zGqflLpqBJs/oIx6jSzaa0McQIkZ/skfXHqa7XlR/FilQyt4poAPAPo8f2Rb8BXUUQ0OnSwkv2YUipA727j8TRI6e1GWa8Gj5cTSDupA7IPg1FEaWwodUptmZff/Udtm7Zgc2bXkJGuv5SufuKiJjafRUqSvHcqWNPEbdVipqe27Xr3oe12+Zco0DnpV7DZs1Y38JBNwr0cCwijfycbN4/CxLceo7Rr533goKlle9rJo9G2JhGvlSkWCpOnDwIq8OHHTtewrChc3HipGoksFHDe8Ock2cW45PqcXANqvAKm4bUq/jhm/No2rgNLl9m0a5IFnn00H04YFB34YMHIllISvbK3mAhTKQZzz6qsq9b+wKmjl8sy0xyWTZeLMD0Z0eic9cWEmOoC2FSTETzIaqiu4yfEhOzw0jwJsveYVxmTsSmmPL57Vg8bzVmP7dO8lyOSERc1BbGdz8fRNSWpcM4Q/RNkKlGI0AoL3Q2CQYVTSmaKGqxxr+/Xqjnjdb//H9fL9D/+Xv6t97R5M4waDEBZr7NYmzqU/OwYe1rkohHZVLEzR8W3vPps6+hcLEEgZlyAiAHQlShnNwwAgE0pocqBkP4uKE6Iu/DYEmrJYXNSJfMxk5sAu65oxYuX+TkmxvbKV1vQuvWbJiHuvXvk8KUiSq5NbxeBmYmTjqlDorojfDFRfjEgVDAiQ/e/wptW/dWbp3DjRAPPguQv6ADR0+8CqebnCtWDmHwwDWt0ES8xKbQGkJVpRse1esc8+QUuT/atTRgmJT4tgDFS3pw5NjePHZLuRB8/QUmeTypaB2hPskMNOzEOmzUYfdIIjNj+nK5t7SAMYW0GjxUEUuWPYfEJBv8YfUi5akcCtL+JglZl3OkcxsJOtCtS18cP/aR2qaI4q9yM4c/3h2PDe8rQiNUspdChD6yMTYnaBdmF19TBhiKzLDTyunUQw0b4+sv1SLHzemVX61D6jWohDXrlmjDxhindGjfFSePfReH7F4Bp/2TooB8R/KJN2xcmQtD5EHstIkNFRNrr0t51B++/yNaNusrkchUG+Zn7NyzFPeUL6lUCIlW5hQqj1UNMQsCCyc/k1ZYyvvTAMTuLaevHgT9hJ570aBeU/zw7QWBOaqNGrBxyxzUub+yKJCaaI1/v/GupZIdRUysdag7oHQJi5CcaXtow3vvfoo2LYcK1UT4a0ZwJ2Lh0y8Pwu2NSEDkvjNtr9hgUNSHQsLN9atIDxZF1HxQEaKnJs/EplV7lVLCZpGBlnx512ZseXEjTpx8C8dPHNRpNZO+mBVpl/yoVrkJ/Jlcl4mS7NLJoEhxL44cewN3l6uOKVNHonWbJiKsRmiz+Ko7KN5DBAQTwCR07TgUB984FZ/A8PnSquWlXQtQuepdgmRhASbJhINnBAXaKHag54nLrUgXm1Pf3+P0inggn9ctxSrDTmoGreSYDlDB3wp88/1JKdgIQQ0JjDkEp6iTR+B25tNGQsxv2MPoGULvX1PckZ/PPUHP4JLFahoTdC3QWWQ8OaYXevZvIZaKrEkInWYzRCexIbCYioZUrJDIBK4zojNe2LYLCxesEHcIM7uiMjDVzHm0FLvZjUNH9sDh4jONyrSBU1I5d2M8y4wHx7+4WtE/Tn/ISyI0V6rVUC0298nVK/gqIYB4kzVXXyRqzWuv9scdYCZYbGCVvvURnDm7VZAxar/mkPNPEADUM+E+lIavS6aUp099hg5tektDQJY+BY9cFPWcI0KQIpIUc6DkzXUkbtltyYZ9HeEFIaFL2Jy0r6NAHyHPCaA6vlAjbDqh0aKWOgUJ8PuzRF2a8YtnusWiE1ByY8uUrCkNOiksDdVuKlt37d0CnkQLfPT1AoTzyviJiBedOvSWAp2FNsMft3D1WmWxZdsqUXHndcUMn3jRxLB6ROCtBCeP3Kv0SQ9H4fJQcbqXcHf5e0zgI6LLoXaD0tiVzyBVjHBfC26VBpLeN4EzR7WApN84178/5FcEhlDMePbFcPb9T9Gq6SCJk2xORqT5FsXOV5agXMXbpeHmCyrc1puQgEBODLcWqyN7TeK+0YgdP2kQevRvrvvAyAWi4tPswdoVOzFl8iK9MNNvPRbBd78cAew+db2ghkLEKgV6x5bDxZqFCb0k9pYoqte6Gy/tXoZA6KKxzzkZVzgt7wnXhcRSVs5s7FD800edAI/qg4g9HdXVXTJBb9V8QK79KtEwFuCV1xej7J0lYHN4ZP9THYXUJ7slLJSHW4s+rEWXhl95jRzVB4+N5DPKkfxEXCbiPuEWnHnvU7RrORSgFatA51TFffuexbi30u06JJB8KCwNJV4zaRBXFuhX2qyxQBIhW7pEIAp/IAveBB0wsBG6e9cBDBk0HZ26NMCMGU8jEqMFKm0fvcJpdrid8juczPKMoqsKm6mzZizE80tejqNGzEr7/gYVsWLVPFhdQYP6oxoKTrq9kMZnU5qNNerBzcXVLlCg5UbsGjuhr0DcM30XRCROFP7tDoT9tEtMQI8uw3Hi+PsI+plD6n2tUas8NmxdIAU6p/U8Nxn3yLteOGeFuPPIcmLcdgIdOz2KsROfEKQL4zxzp769H8PBN05LLFXh2Cjq3F8Jy9ZPhyshBKtF3TEYRxgHSV1KSiyIIjfUku8gUiXG+iYShQU67Uk54uA5wmY144jmWYwj1K5JQjAngonjn8XG9fu1fyLI0JhQLV7asQb3VrkDXbp2xI2FbsbsOc+JfokOb0zKitGkBvncNmn6sLim6wIRKY0fbotPPv4hnt+Zz6lm7bLYtGWVuBDQhYQUDzaoZN1J0e8UvQ7GKNqXzpy22rBMc8rEOhLxYcKkQejTv52sGYr8EXUidLDMTEGWCHorpva1zFmJEuXAT3VLhL+lVo0R5aBPe2q5gRhTfRQ293/41yGELWqvyPVH4VHJF5zcz2oV+kd6YN44c32S/seo+8/9zfUC/Z+7l//ld2JQNAtqdqQZHI4fPY22rYYZnXzlSWpHPYpRY3qj38CO4ksZMMR/BJrmIx/TAo+HvsXKveKLxTghNYTy8BBXf1WFVDN5YFFI3+to2InVyzdi7qwNCErzPXe61q7To5g9b7IoeRL2RXVj9Sknr9ZmKAxzQq58b5k0OZJgs6Rg3OgZWL9mu3YHmX1YonB5gaHDeqBv/y6SLIufJL08DRKOKa6kMHc9UBk4nTJVdeCdtz9Em5ZDDA0VFvf8rrT3AKY98zjad3pUJks6l8z1BdZM0yjQCTAXtVcLQpwaeBKFy8UCdOOaXXjm6cUSpJigUrQnGougYuVS2P3qVoFxhmJscBBXqBxmFtYMSBTl0Al6bxw7+nF8EkPHJQIDxozri959usDmIJeRfHhdOuo7rcrPfB9ac1HojRyiV3a9hiGDJsYTK+XOMisEtr+8DBUqlpXnYrVpg4SFCUXJqCgtWQi/s9xbo1ClP/1VLxZ6KorFe+3LtXMS+LVykThpZjH11pvvo0un4fFJE8X2qPK+bcd81KhVAVEmUsLvNG2grvRpNgt0dqXN5o5MvMM60WLyRhue1189hj49R2oBbdfCt3O3Rpg5e7w8A5lE/aXXtQp0NoQ0GFGsTYsBioBF4XUn4dDBt9GpvXqEch0w+Mvw0Qr8+K/j8PkvwZ3gjXeVpblgBEzlr+n+08BHv1VO01T8KTEhGWff/xyP1u9p0p5FuJCJUaMmD+HAkX2Y8exYNGpSXyxOrDH9XXbDp02Zi9XLdiESJr2Fz0ZhoS3b1MKbbx3Dwbd2IX/BBIHi8n4JzDukjSiKaGVmBLFg7lqsXL4FYT953yyiKTYYQddejTBu/AjKq8V9cImmyM5Jl+SMqvMM4hRVE7eAMJMruyBuKGjJCXrzJp3w1We/wkf/XXmFRXxu/ca50kyiUr0nidO0gIj6UE2dIkOKyAmLenpyYiGjMReWpCgpkfw/nxTbDls+gRCzoIpQB4O2X7EIxozrib6DW8HliUmCHgiEVWQzTLsiFtxhuOxuVRQPpsHhICyd51QC/vXrRby88zUsW7oeF34nNNgYBhu185GTW1C0eH75zsq15fWzIMljKfmX1mHe7phpK5TLGb/2W+QW5Pq8c9d87n9dvb5NiL9SFVgwlCnzEFatmoDadWoKP5EUAyZ0FD3y++hvHEOCTOGAgI9Q2ST06zUcbx14W9a9CLpF6eW7DFWr340cX6asq04d+uKD0z8jHOSZQiRERCZTK9Y8g7r0ObawQcQ1w2au6oDwOTPRZKySAi4nJEVKIExvYbX+lEJDmmYJKFWsiiBNxMKNe9HGorkH+g/tBJuTvHO9r9kZ2cIJZYFOx4v9r58WRWyh6FqA+g9WxMbNy5Ht+11VrA3fa0Lj09OzpfFS8pbqQtFgwSF7km4JY3vi8Sf6Iz3zN7EXY4Euk2E4lOftU9s5EdxypKD4jTXiEzWzsBgxsjtGPtkHoUiWcKQ5eeZ5KurkwSCOHn4XvbqNlWM6HGLTm5lBBNt3LsC9VejTrdGR+zgt/TLyJRXGzTdVZ0ogz5hQ8myfD0+O7Y/ufZvBm6j0MOYEpCaRY7xo7gYsWbRGmhwizmlMJVmgx2zakPMHA7BbqT4ewz2lG8Zh0qaeBJuJ757dhXwFCPPltM4jSb1M1cin53RPoOU6lSOKhRD4tLR0aWDIRC7kl735zslP0bb1AOlxETFB6yl+h5d2zUelKnchYkz2AiG/PAsW6Gw03Fq0PhCxIxShWBltQcMYM24A+g7qIFRANhi5jvgdlRbjwdsnzqJti2ECjedn8e6y4bR640zUuf9emXTyjCUyhtN9nSheLRJ3ZYHOfEcGHFYWiAGxahR7Kwe54QnibX32zG9YvXYaatepIuiLlJREnDt3ATfeUBhZvhyNK2HaIboRCYZlGvrbL5dRr04Xmb5tmwAAIABJREFULSpFA0K9JHnvT76zG4WKJEqDX5prlqi4YQhqzMlGVxhuewpKlqgmTS3JxWiVHgMeG95NIO4JKUTPqDaJYKrsiVJwtmvdDyePf5iLOgHw4ENVsXLdcyKWKdNptxcZWQEsWrAKS+e9GD8rmYJVr3EHtr6wFhERU4zBYaHgr1X0eI4d+VApP2x/W4Ba99+LrS8vhy90XhCkhH6HA3q+JibQjcSHO257OI6cS82XiMvpWRg7YRB69W0hHHLuCH4FDkFMSDbPNj77zIxseF3J+PrLn9Hwgc6CuCSqhesyFI6gdp17MXr8EDRv0QNbty4WgWGihFicMy+WBopddRRkQBRTpwiBiMc4JJqGLRv2qLiheXDbgNK3FxR0U5Gi+eALZYi9L9eGDiCIPPBIk97lUt2cN984ij5dJxh0QY3pbK6Vq1ACr+zdiEDoMjwJDmnGM4YlJ6cg2xcwzkl2T/meRKTwOXu1oU0KiSFASeeOtSu24dln1iDB4xQXF1nb1ih++OUYwpZ0g1LokefLfS7DwqieEfq6WsPnqpj0l2Lf9R/6u3fgeoH+d+/YP/zzOjXVZI/FiYcbI0KIbwyTJ03HxnVv6vDTmMRw4piaz4FDR3fL5NnhVq9nESlyKIeL72NOJ7SDrp1sVWBkR1MPGrG2iWRJIWWJkYNYEFlpIbRq0Rln3/sRXo8bPh8hqFGk5HPg8NHX4U2mWJEFPn+mJLgxsfaIyQSYk1aSMPnZLEjS04Li31yn1qPITGfy4hTeC4+zIsXdePX17UjNxwOFBbOq0rOg1gm62RzglbPrzs/QBJsFM/1WaVf13TdpcoAz8YsILh94+72XUehGl/KmWUBLkWjajRmFqky9tFvPXyJXnoGcIiMsMuY9twqzZ62Kn7zKwgQ4QV+zfhECwQw43BTACsJOWHmEjYkgXOR/kRdmS0b7tj1w5PCHkiAKoMBIhp4c0xf9B/aAzR5E1OaDz68cagZoPmce4hRtYZHNadavP1/Eww81Q3ZWxJgiuREicsEeRseujTBt+hhJLpKS9cBnYGGTx+8jzNtjFHGqah0/aAVmxnUWQUICvclZgAdlgkWuFAVCLl++LEmkojvs8AdyhILhcqbineNfoHWrPmAuzSLHxSQ1nIMXti9GtRr3INOXIQmj+LCL7R6fu9kgyJ2gM8ByjSZ6mFgEJQAlJqYiHIgKPK161UelYLDb2VzKQfl7b8OqtfNQqIhHngEbRH+J4vGHfWtM8O1U3ybPlToQtGlSSBttAN8//RlaNO0f96Q1URBcY9/9dEw4eUywuH9k0iz4cYURS1kqBZxyDKWoDbHbT+EihXVzDQ/s9QRe2XVEmjRqQeOQyYjNE8Op0/uQmMQ/RwVKar6+//Z3NKjTWW3a2CkjjYPCvRHgyfHdMHhIP2mo5OSQBsOERNcek2eK89GX9+wZ2uQN0CESlfpFxj6Korck4PjJA4hZo4LGIL87FM5GSqpXEm9OJITfz+0koodMppKReTkLLmeKqGBPnvgcli/ZpmAVaZxxHwIdOz+Cqc88CZvDD3eiDZcJ1YlGZZpEWDXXAdcgE36iJ2S641BvZ947iuEQlmuJJeK2EnUQM+D5MlWNhDByVBeMGN0DWdnnYbE74PUkCwwxm5Z+4inMBJCTmkzkK+AWriEnGEyWrBba10Xx0w8XMP3peTjwxtvq6U2OO2GwLy3AfZXuEv48VelZoJtwvysaX38aH66d0GijKu8r75+N3/nD5Dz351Vj8FoFvv4u15sUv64k3FKsBurUK41169YI9YFCRbzn3N+0oeR5npVOv3k3YmGqoSdhycK1mDZ1ibwXkSNcYyffeRlFixUUDRTGkWlTZmHZot3yGX6fUnUs9gDadWiImXPGIhLNVscRighyWkdf4TATzWRFXdmdCAaU8kCfbybXoYBaVLG0DPrtuP0W9a83p6U8SidMHiQFelrGOSQnUbSPih6ceLkEwdSxfS8cP/q5nL9iCxSLoU79CjKBdHm43oMIyNRNbciSk/MjOzOCW0vURnKCCxkZCh1gnBw3cRA6dmmGhEQq44cRCOt0muub8Y7Yf7GrDMcQ9Dtw2y11VQk/yr8HKMg9cfIQdO/VHFH4YHdpUS7PP6bUjfdOfYSWTR6T4ogYHsLjWVitWP00HniohhRktK+SdRyJIZBtQ5kS9WUP6wRb49+YcYPRb2g7mfYrkk0pRWy4rFiyFdOmLNIzgWLsLpf4Q/+e9j4yfOekCZuQlCgilGyatWrUFV98/qvwY/1+w3o1BixYNh6PNKoLu43QdkV/SWFkU+VrUzDOnKTzeasFl3KWlWtrxScf/ojmTXsak3hjvVuBrdvnoWate6UA43dwe10SfyIB8m4LoHih2jINpZqqCW6aMGmIFOjRWLZAgHX9q1tIICeATz/+Hk0f6W9QAqhuG5b4v3HbfNSpV0FiFAcVPCfFz14QiXkL9DyNfmNPRoIBFChQAL///ruomrMIU1VzK069exatmg9D/gLABx++LY0ZpysiE3Oe/6I5FGMxySmnIiOoEcLcz+1Ilfzmqy/Ow2E30USk/AB9+7fGE08OhifBbBT5xAKDMYYxjHmDJepB8aJVZM9Ig8oA+UyeMhQ9+7RDGNmiK6JwayeCvihcjhR06TgYRw69J/kMJ+B8XjVrVcTGFxbCH0gTgTg2on47l4bqlVvT9U/OTkFF8pzcPh8V771DRIyJuqIDrNdTAB3a0unhEz0qeZawmK9dAcvWzhGPb9MFx2FxyfdIu3QByYk3ouiNauspXu7cRFYipQZiwBBOlrm+tcHPnJnniRmPGfe4ztiI8bhS8eTjE7Fp/T5FFBjTfjbaytxVDBlZvwtvXnJMaVooPU8b20q/MdFkjBfUcHl192EMGTQpjvyQuE+UDoDX96/HrWVuFqRpDCoIx+GSUMwsTpw88R6WLF6OVatXIBRlYwu4u/QjBm1RBTPDoRz5rifeeRGE47u81GJhjOWkPASnO1Gog7yPglSMMSbZke33KXWMujpsQNm8gkYiB3360yvkM3gvRdvDCnz57SF4khVVZmqVmHFNUWdsuv55fIk/0D+Ne9f/4b9zB64X6P+du/cP/K5ZoLMw4UYT6DL5qhYbLqdlo1mTjvjpe2Oik2eq82jjali5eqFwwpk0cnouB7ThGc7ESexf3AqJEZVVpvJB2l15sG3bNhQtdhMqVysvE6WgPyy+yw6LFx9/9BW6deqHSxcJe8rl3nbp2gjjJ4+SCYLAA2MUpQjJwchAzAKFfpzswrGTS1XPOc8uw8L5m+JJpNUeRkIS8OKO1bjz7lIGp8e0CYoJNDW3QNduJ+2bOGmlbQXVaJnMuZzJIgAyeeJi5RYZ9+ahR6th05Zl8AcvauHL7EgS2Dxc2zyK9uT2+HIIbXdLZ5gFjKhePr8NT0+dr7B0Hry0XbHGULXmHdi0ZYUktIRXc/LvD/rF/oeq0jmEcFpccFiS0KF9T5w49pGqZBsBkklu+45NMX3GFJni2d0RgY/z+fAZsplARd8kj/pVZ2WE0b1bP3x49pvc5JRRIAaUq1Aa67csRHIqCzVOzykk4hevzpxseouy8DJ8rAQ1YAr6GYgMCoBxchzjAc37HgEhs8KJE6syE8JpQSBIrq0NiZ4kKZzfe+drdO6gnr1x2zxbGFtemI+K992OgjcVEDEjNmXkc+NcPsUjmoVJ2GxQ+Vm8sogl3NWD9EuZeGzoEzj81llpyLAgTEh045U9W3BbmZuQ6f8XPF4GZkJEry5y/uLGFDilBuIYu+J0JjDsRhhpjxw6ha6dRun6Yi5o0BRYc/7wy7uSsLi8boWFGomk+AFTddigjkjyLgJIOuFgIs4AyD1CKsR7xz9G2zaDFWUhcES7NKsGDG+HYSP6yNSC700Ope6FoBROI4Y8hR0v7ZfJoClqxlh68MhWFC5SIG67xiRMqQa6QSJM/lxJyM6K4qEHm+P7r/mMVBtAim4b8NysJ9GkeRPVDbCzZRYUz2OuUTs8BkRQg/q7p09h8+bNmDd7rnC8ExMKiI/uQw3aKi3EKKokl7YDBw5twS0lC8EfTkdKaoJA7rOzArKfmYhHokq74RRp48aNKFAwCS1btpBrZwNS0D9hD4rdUF2E5EJC32EhFMGQxzph6Miu8DCZ8atvMuF9JnePidbNRWpg3/5VuL1McWlimM1NfnEm1Yh6hePaplV3vH3yTJzvvHPPMtxbqawUSeY6MEUsc1fbVevw6nX5B7SHadOUFwVyrbV8FdQ9z/KOSnJ2dQKllo98iZ8znAJHLVyoovzdizuWolLl8qLCzDjBJozwdS2kGjhlCuzPCcNhS8TiRauwYP4qUDiYr7vLFcGbB/cg7fJvYhXEZ/brLxdRo3I72HheEAnhpPNDjjRbDx3ZjFK3FRYeOuMEBekEsWLYk/Fc1KIuguXLn8ftd5ZE7do1Bf3DM5vnE6f5d5WuDYfdC59YHSncfvS4/ujZrz1srhAiXGxMkqOEeDpFJK5Pr6E4+KaKxJlCW1Vr3IldezaL80M4wiRY9yrPI567PPtvpoe5UHc09rG5NXBoB0yc/ITYL3ENeJMSFSHEGXeEE1r6rzMZ98gaurlwNXkPogI40eT5QWhuj96tpLEXpgiTg0QaQvZJZ7LhzHufoC19us2zQA5K4JU9S3FX+VJinZSWQe6xG7A44bLlQ/EbqhhFgrEorMCo0YPRd7CKpQlfnYgdj1ecElYvfxFzZi1FIJA79uO+/Or7o4jZmdzb4AvkwO0kXN+LPdsPYOCAp2RI4HKqIjjPv+KlknHk2D7YbSGJzyLcF8xRaDtRdUIZUF0J7s927dtgwoRxKFOmbDwec4J+8vhHaNOyt9xrbcTapUG5YetiQWkQIUWUWrZP40+Sxw2/zyI2aw4bxSpV0IrF0eNP9EPfgRTHCyAhOUHsKsXClpZlviDOnvkCbVsM14KV9buhZbBh20LUvr+C+FOL4KU/KGeLTFBZnwj6zETiGba25h6MqJ6OqXJt5hpE0Y1+cgJ2vXwUDRtWw/yFz6r1VSxLoPSiSxJgPPAgxKqbqt/hsIgccr/mZEaxeOFqLFm0QUVczZcNKFDIjjfefBWp+TzS0KLbRYhuFmATJSh7JxZy4Y4y1aTpawi8y/d9YnRvDHmsF3JCaSK6x58XeqPVhYDfip7dhuHQwXcNoUKNedVqlMOmF5bA7lT4GN1WNm/dgYljlmrPn3kEJ8+0x9s0B5Wq3C15jYh9Wjh08KB9G9JNPo2/r8sJVKp6F7bsWG34oDP/jQlHmnFSnUqsuK3E/TpBN5e3iBQOxYDBHUQPQgQliXrMpkOABTYRE2bTKGIgvbiurDj3ywXUqt5W9mReyiIRiKvWTkXd+2tIvOMZyDyP6vk6RVb3Fi16ifQJ45uvfkaHdr2RQeeRmDZPODjjez01ZRg6d20t7hrMx5S+yO+m1n3Ma7p26Y7ixUtg0aL5SMznEP/4yeNm4YWt+xGlwGWYTT1atAXRuetDeHr6WISi/K60HNbmPv3fubejYb8OrpwJOH/+Inr3642dO7fLmpVz3EeahxvLF6/HzBkrjCl97lnx6/kzyKY7k+wFDhS40o0zTRCNJjXrGo3jvErFfzHluv5jf+8OXC/Q/979+sd/mocBu3TCXzMswCSpp1e3w4tPPv4azZr0EoE1HtQi4GYUDF26N8KkaaNFzZPJD5N+Efxxu2X6yb9jkFLuC3m+Fvz6629YuXK5BJ+Zz01HJOZHIOhHkjdFk3SoyNnbx9/DwAHDcPECAzOnwzq9WLp8Ouo3qI3EZIdM6Oh3yeSb4j0iOBIMCZzNnxPCnt37MLD/VImDbsLGIkGEIjHMWzgWLds0FI6sdKuNAkdzTcPTXdTCdfrKLjYLdHboaWfDCTOTaU47yt9jdB75a1Fg09aFqFrjbgTDaciXLxk+sfMyE9jcRoBGZ3aWeZB7xVbLlxOUSQotlPr1HImDB95RWKc043U6Wr/hfdi0ZSXSMy7AneCQAiYzO0OSU8LcGJAIbfNlxdCjG314z4iaNbvOYl0SDuOWkgWx8+VtyJc/EXAEpPuscGgV0uH7XDiXhk8+/kKU9bOyYooSMD2kaX1SrwrmLZiBpHwW2FwUmgEys9Jy9QXE/oNCNAbnPu63bEyxBaFgEdE3dqYF/kwv4UCWJI5is5GQLEmyQBvZCrdE4c8KIjXlRrx78ks0b9JNAx5hysILDWPPvrWocG9pZGSnw+Wm4jU/hxkyM3wzyeF8SF9MVDnB//1cmkD6U5PyScE2bcpUrFmzR+F9MaBEyQJYuGgu7q5QRtRbo8hQWsR/s0AnPlQ47xZOvyxwGsUCfdZXLNuIKZOWyvSIBSCvxcYpdCSAX859gCgyZZLGBoQ0p+Q+6SREYKVMdsm9dGlRq/oQJmedP2NDxGdB184DcPzol5KIRkWZHTh2ajuKFicvmxznqFA7TD4pJyTnf8tElUrNcrF1FqBth/qYNX+qFNSqvq8ceML1uMb45wR3suwd7vEDbxxDr25jDB0H4+ciMZQuUwCbX9iIG27ML8gMri2iZjIzs2GNcNpNWLINp8+8g0GPDcHGjStQ4uabJUFUiyAbFsxZjgXztyh/kMW5aEnE0LxVPSxdNgeZvvOyd3SC7hErPZ5b0RjvlwsvvbgLy5Ytw6uv7ZJzQ+Gmar1HX+HSJRuoerXh58zvWaRYPhw+sUcpGob4Ge9DckqiwrktNpQsVgd16t6ODRtXS6LMCQcLVML52NBi84PQ3ndOfogunQdK0pWYDJx8+4BAhjnR53lrukuYE11dzXkFO40z5981jwRZYopQmaHlWlx1E0B5LTrH1cJVfJ9c2D3PEt5blyM/SpWsJPfrpsIJ2L1nhzRygv5s2fdct/INCP+k768nGVkZAYwY/iReeeWY+jQHgTkLx6JxkwflPnD/UX2KCfCsmcuwZNELf0gA2UheumyuJLCkzchUKkKrJqVb8VkTDfT66/uxaNECbNuxXlSTOQlkI5Y0BQoy3XUbp7WEHquAktdrw4DBvTBoeHdEBUKvDhCJnmRBBbFBWrtWQ3z79QVjj1jlO9SofR9Wr10oZ4hSoIgGUUQPhaY87lTcfpty6hlvTX2Nojcn48Tbb0kDiXZ/aRk833gu+EXwjHFJfMvB94nh7tsfEFg/G6ZseIbCMYwaPQCDH+sKmyMoEHcRnOL5502Rqenxo2fQucOIOKRck2XghZeex31VS8tEzuXVaVws5kbIZyALBAXD/aH0hx69OmD8lKHyOdLsyskRZBgb5ovmrses556Hx0NqCWMpkQUhvPv+XhQsrMJlNgd1KrjfffBYU9GieTucOf1T/LpkodiAiVMHo1sXQsqDwsvn/ZBzToA1/O6qhfPEE8NRsFAKxk8YKwU89xnPMIrW7X/9OPr0ylUsZxzift+1dy3KVyyNqFX3hyeBAltZsEZiIqJbt1pLOcd4f0jR8Pl9mDJ1FHr0bSnOAZygE+nC66GDReEbCmPfa0fQofVIsdzi2qIyOtdSu85NMe2ZJ+F0U/wqZGh2eCUO8oyQKjTubZ4X2QdRsWeuRU0OrmWiVTjh57Ns27q/3KrxEx4TYTYfhT7t1NMJSTEIGyHjWXC4nHA5CP13Iis9R6D/FDnctfNN9O45SvKa+KDECJyDh3bDk2OGIRhVsUOCt1TPgXE/Bed+Tce9FR7U+EmkhIcDmyAmTBqGXn3bw+IIymCAE2F1D4oKpax2jUb48fvf5VnzPOYebfBgNazeMBeBECkK2tBfvXYTpk1aKc0hNgQCgSxJkV7cuVDE/SiKxrXHyXxq8k1o3aIHjh35QOK+aJoEo2jQsBKWrp4Liz0kLkVihRkj5caDWJSinsDtpeoiFqHIr8Zg5hhdurfChMlDYHOo4CSfmVxr0CcFujayiWpjTk0EUQBuRwL69R2MN19/XxrH1EqiA8DtdxbCK3u2wptIgVJFw8XviegTcXLvlxjO/NCXAxH//fD9H4z9YBUEZTgcQvOWDTB/4QwEIjmCZszKypD34vCN3Hoqy/fvMwDvvvst2ratj6nPTELUpjn7bz+lo+ED7SBSGqTUsWlOaIgF2PfGRpS79zbhxpv6UTl+Fups8HGg4ZK8vkOHdnhsxDA8/MgDhiYOUTMeoS5MmzQXa1bp+WyKwfFh/PDLaRnykT4SjYZwOf0C8udPlXupEU3Rt7kQdx0Y5O6H/+Jw5B+vpP7/fMPrBfr/9nPlFM+wAmECKWJT5H+K6FpIBEO++uJndOrQD2kXaD9kiOQYe6ZR06oYO2E0ihQpokrnHh4MmbJpJVWLqpgbYYxnz57F8OHDUbt2bcyaNRPp6ZeRmOKSQ5iQXhaRFCdLTc2PrIwsfPXld+jcsS8unDdqKyMHnTLtcXTp2hZ2t0VgUjk+H5x2j3LfA0Hpyr7y8i6MemJuPEDw0ElOsWHthuUoV7EULDYKozBJUOi9ClpYwImQKKMbwngCi3RowklYpvp/q6APuWijR/0f9r4DzLKqynrd9FLFro7Q3STJQRQUUEBRRAXDiIOCophFUBAVxTiIg44y5jDqjGHwx4AjoIIBlCBJkJxBMk1Dd9Op4ks3/N/a+5z3br16VV2pA3Dv99VXVe/duE+4Z+299tpn4Nxf/Vk8xXPnF3DDTVcgyIem9BaZh2mPt40ic5JR8QuWr6DdK8OkXPYKFfDO2x/E2485EU+tUtUojcAxL8cTQHbhH3+M5+69G0JUZKHK/Lierm4MDVUQ1yhK1Ym7brsfb/iXtwsNmaCF3kypZ1qgFzTCrrsvxefP+DR22m1HmRAtFfrGG2/Evff+E3/8/Z9w4z+MCrQNgEK95+95zzvxoQ8eL3leInbnM3rEhcWI0AjpUJDcdSO8phOq5v436LgWoIuIj9L7RZQrIN2SkUpP6oaSVaGiRDkB7XO650gk5kc//A3O+vJ34YkYGIErnUAVfPr09+Od736TLCQVlBqVmnEAOl229PL2dC8QivG6pwbwuc99Dn+86BqJihAAveSlu+KrX/8a+vp6RDlfFk3y7GR4TJPibiOM7HcEynXWBy/IQp06AN0dvdj3+QfhyeUUc1L1Ye0MfGHVccYXT8E73vUmJJ7meUuNXoJhlpQyFF46W4Ssakp9qXiiAnh6/uXFHRRw+aX/wLFHn6YvZp+if/vjf87+mkQILNWO/Z6pKVKRgPcQuTjubcfjmqvvE4cdbSUL+QN2FdBAgRwVXWM0gTnqCirpQKrXNLG6kOvBpz7+BZzz/y5q5JoxCsL23PN52+Psn/0Ic+YWpTQa0wm6unoQV+lVd/GPf9yIEz94Mr72rc/jpS89CIGXKFWapbP8IlY9uV7u747bVqQS9BTDHnvca/Gls04X8RuiICvmJvOAU8Uvf/lLfOXLP8JFF/0SO+y4WCjpUuc+ZAkdKtYmOOF9n8af/3hdkz1jHGhHHvVKnHTy+7H9js/B6jWrcN555+KRR+/HGV/4nETStl/8EmnGM8/8KN523JsR5EJZ+BCkMZ2DrKVCvgdXX3kj3nL0B+V+Tzn1XTj1Ex9EpUr9DXXI2LZsvj7sQqU1oj3RAibtMJwIoPO7VmVHC9atiI+9jl086f6MnjAqXC0H2OU5++lnHrDr7kuExfPcPVleSoEUHUCce/N5zuOs6nERPvzh0xvVC56/z7a44KJzBWSQCsoIPMXV6FhbvWpIKOV33f6EAtKaMjLYN5na8MUvfUGiycPDWl+X9ExLpTznnF/g61/7EX73+7OFGsoFMampIsbk5nH+eX/CR078gizUpTQmxxBVoA/ZF2f/4vsC0At5T2oUFwICfgf33f0ojnj12wUQ6LuEJUMjeLkIt9x2FTq7PYTxoOT00klOx3Kp2CsOv/e++yT86cIbGu8uKXMn4/IAnH76Z7F0m8VYs64fv/jlz/DEivvx72d+XinyXT3ixPr9by/FKR8806Rp6ZxL/YxDXr4ffvy/X0filOHl1N5MqRkaLKOnexHeesy7cM2VWrddmQW6SP/Up0/C8R96C8J4SJSXCTriuIQb/n4n3nb0+0F2McEI3/MCRpfMwZ8uPRfFki7Gu7q6UB4eFhrs+9/1MfzlkmtT3UkZO1/5+sfxpre8Xpyq5eow4kgdi1HZw9133Y/j3v4+DIpCN3UbQniUowiB73znTLzhyMNlLLP2Mp3zw0MjkkZTrUT48pe/jLvuvhW/v+j/xBklQmCFLgHnFGj80pnfxM/O/rVEtfmOZPk8Osw+/inWun67OJ9JlabDjSCtp9SLn/7kF/jMqV/Xd6oRN6ST6YAX740f/+zr6Ox25T1NNhOfn8wZahPwmnvuciAGB1Q1LVdgegud9FV86vQTcfRbXo/u7i6hq3/nO9/FnnvugaOPeYPRrDFh3FEON60Dn8uzTKNW4WFqxj13PYa3HP0+rFvDyjTAkqXzcOFFv8GCRT0YKa8TVhTXDYPlfpnPamEdcaglJItBJ3JBNypDiTiI/+NLPxTnE8cTn4Vjlzn97JNnffV0/MtRrxSALvKpUSLBhsGBCv526fX4wPGfMNFnF74IQlZF8O0Xv/oxYjq5k6q880UFfbCChx54Eke86u1wpBqHOpS5UWvg0it/g65uOvHJAHNw0y2346g3fhDUyBTWAJ3IReD9x78Vp3z0eHkvMqc8qfs47//+iI995AtG8M6klgE45NAX4n9/+QOJDr/k4JfguuuuRGVY08HKI0PCxHr9EcfLOOKaj0694ZEBbLvDfPzx4l8IE5PsMTpfuT4hWGeZMdE+ENE+ZWAy7YSv+/vuexCvffXxYhMpouCQdfEunHDycSh2kIURmXQoR1IEVfRQbcBnpiPilJM/g/N/c5lWEJI1pGoA7LTLUpz/25+jb0GXpE7JOz7Hdy3XtTncfvNdOO2007B82UoMjwCf/OR78JGPnYjhylNSu3xofQ2XX3otTvzAGWInsvYk1YXcojAjAAAgAElEQVQO4i4f/3vOf2Hv5+0ufVE0D4KilsuMYtx555345CdPw2GvPBQnfOj90jdoEwY+KiMU0AQOP/Rf8eTydaKzJGmwkeo1/eXSC7Bku4XSH5m2qqyoqqm0UBImwagAVwOc2/fRJKtIbW6c9TS9fgbQN3PDsayT5OBJmRFDbWH+iaN1PLm2Lub7cOftj+I/vvgtXP7X6xRQCJiytZmBt7ztcBxxxBFYsnRr7LDDdkJV4UC8/Y5bceedd+BXv/oFHnigH5/+zHtw3HHHiYJ7V1enRH/5Yhd6YhRJmQrmulDEg1FR0nm+etb3cMmfb1MamlHqfPGBe+F1Rx6BA170fGyz3baoVxI8+uhy3HnrXbjgggtwzVW3GXqQTjQHHrgPvvil07FoSZ/k/7n5subQOBTZ0pwZoYJTwIW5tZyUBRhzoUc150Ryt0glFCqcV0Kt6uCqv92I97zr4/KiPeGDb8UnPnmS5KAJSKeIj+SE6wtEPeG2fggnV60vye/zQQf+ed9DuORPFwutbHCdxJcbwiOkr0vdeS/GnLnAKR89AXs9b3fsuvv26KS3VMSJuvDgPx/Bb359Ic79xQVYt4ZROfViaj6yg0g88qp2mqaeCThj6SEq+PK3VU62k3Sni1cffig+dPJ7sfXi+fB95s/FkiM0xNykAu2lSe58Z9Cxw+8EII+imBsviwD0WBZi8uK3kXLEIijIMjBCFY0IOvmyU1XyRx58GH+46DJ89cvn6AJWWPNKmXe8OkpdwAkfOhpHHf1G9PXNkZxTDXPaXD6d0JsUd1VsZr3YKy7/O07/zBewcuVaWaRygfmZz52Atx57FPwcqaIjohrOl6bkewm9Udtvg9s4YnJUQ161ajXmdC+UBeX6NetxzTXX4uyfnINbb1kulDtbblAdaFzRV0Dm/odOPgqvPOJQ7Lzzc9DT22VAh6YRcLGkYFrrs1uanFV1Z3+s1arwkhg5vw8vO/hYPPzgkwII/3jxOXjObguEqsk+IwKSoea7aq5dL1ateBIPPbgcrz38RDHvXntvh79c+nsMVlYKRVTKqhn6LiMDHA9sv7DC/lhoOJ1I7T/j9LPw/87+YyMNQ5gsDrBw0Xx87vRTZeE7d35J+telF1+JK/92Hc477w/45je/hENf9TIZUw7LMYpyf6xllgpzMNBfl9zDe+9eJkJBPlXVQzpWgJcetg+Oe8db8MpXvERKbw0P1nHNtVfh57/4iSyQf/jDH2GHHXaQCD4deaQeUjyO52d07qZ/PIw3H3UiijlXHDvsQ8yhpg6CdEcrjO6yFu1/4uCX7C/zzHZbHSz2YpT99NNPwzvf8yaJ2ouKvRHUZNWED5/0Cfz2/Gvx3H22xX99/ztYsLBHSsuRCUKBM9pSoo0crBPmkfOsrbnkrYA7FTWfTF+WIZyKpo+iuNvouWXK5CUC7bu92HbrPY0cMqT/cui84x2vwmtfezj22WdfcZSsX9OPG2+8Fb+94A+46MIrxJZcp++511L89H//Gwu2niMOmwikMpM6RQYYBS07sWb1kOhu3HvPkxrxM6lHBBUHv2RfHPu2N+HVhx8mTt3BwX5cffVVOO+886XG8Ne+9g3stNMOqCcjssBkVPm22+7EXy65FF/9j18aKq3OJRJZZhs4wGuOPBDHn/hOPHev3cUBunrlatx046347CfPRP96zqcmnUcqgmjVhu12mIP/+Mq/Yb8DnovYZQqIpDJLeSo6Z8ieePMbP9SIGNta4da5Ia0nam3Aby74Dvbca2fk/QDLli3HRRf+Gd//3s8xtI73SCe5qmFLSUIHOOL1L5Ax1Tu3V1kEI2U8+siT+N53zsZvz7vc0K/tPWs/yRcSnHLqe3DEaw/B4m0XYs2adbjxhntx6kc+i+qw6LSlFtEOSp0uttlxDj756Q+LM57v0Xvvuhtf+fLXcdXl92jVCEf1CRjlZhnEEDFO+9w7cNhhr8BOu26HwYE1ArYLXgnr1g7jwfsfw5FveKeUFwyCkim1qrPuMW99Dd757qOx+x47SeRt1co1IrD5gx/8D/baay988Uv/hp45FBFl+So6JoF77npYUtTO/7/LR/ueEl+U+plq9fHT3o3DjngJtt9+G2EuPfzwMlx28WX4wun/DSFvRDwnRW41ysm++oY37Yf3vO9Y7LrHzhpZL5O2HwjDgWk0//Nfv8YZp3+jwapwyUwiyvSUomz9YN1zgL/85ULMX9htnHItAN2UyXMilhZkWLKMNWvW4Kq/3Ywzz/gW1qzkXKhiiGz33fbYBqd+/CQcetjBMn5IF2cFF1EsD8lwKWg6WOjj6quux5//cBl+dvbvmwEO4+ilw9WQ/8RpdNJHj8Xb3n40ujtLwkR6/HH2wUvw5TN/pMQ13oMI4vEdTGAHHHrYC3DaZ0/BNtsuknfE8HAZl158Oc44/asYWM/+pCwBqbYgjJca9txnHk775Mk46KCXyPvQ9fM46l+PxT+uudfMf8pG4Nrj9DNOwvtPfDfuuOMOXPTbP+O73/mFBFY6OuagPMx0RabPOCh0AFf8/U+46E/n4YEH7sbnP/95YfStWLECF5z/G3z3279EZZiOoAAuclytyBqOkfNFi4v41GdPxv7774ttt1sikV+mQFCjQajfktqjZcCEnRiHwqw57q0fwM03PQwu5Wi/G2++FIu368a6/mXCgmBfEcE5z+ryVNHV3SHA/fe/+ws+ctLXzXTOCY5rnhhdXUVccOGvsXCrHhRKHB8+nnjiCTyx/CncfNNdOP+83+OeOx4ZxXY7/d9OwNvf9SbkOyIMlQfR3dGD8kiE355/CT7+sa+KSCXZpaLn4MTonevh/R94B974r6/HokUL5OZvu+0OXPKnS/DrX/8axxzzZnz0Yychcph2afQ8Qk3T+/KXvo3HHlyDkUH2YdvJQ8EPWy3uxGdO/4SA/223YyrSCGq1EXHUyfuNO2lvML+tA9iqx6VV3je4Cst2mKIFMoA+RYPN9u7M2abnNMh3yKKPwJlKoEND/SK6RlEueqNzfi9qFRfn/eYi/OLn5+Lmm+5uLEIFqNucKnuDEjow/zjAMcceiA996ENYvHgr+ZCTCKlvLN8gNB5G0Z1Eyh5RXVnqhRdLcBPWlUxwx63349vf/gGuuPwmOV4Apq0uZNeXjTza5nUPPmh3vPd978OLX7Q/OroLorzNF5Sb15qSXqIeWQXorH6pVD3JXWPJERMBJCWMHnEpo1OrS3SXObwE6a849NV46MEhXPSHn+C5z9sFCfgSMB7tyJaXs9QcA9CNSJrjMc86ge/msN2SlzbphZx/zTtZNOu0+owRlWsCgF+f/2W8cP99pCzX36+9Accc9Ul9eHkGFd5XgS6t1cqNL0lGliTCxNviuem0tmz8BNhmmx4BKLvtthv22WdvvPJVL9fSGZJrzgNovxj1iFQ0LphUwV9LFGkeOyf4RgRbALJZ1Ddy8mMEnoqBaakfR+qySqmNMhX6KTrDVIYR9YYnCbZf+jKQnFFlKqjpX1ZwiGw53o99vocfu1zZEQ3niNb+lene/L7r3vtwy8134n9++DM8+mBZnEDFInDiB9+Lt7/jTejuzomYD88hOWowJXxyer+TAue84DgAvVKtord3HmrlSJgNJ7z/BFx26T+beaDmPSSLbIlqmTazWRMO62+/FW899hil5iU2uqr1QhmR5CKHY4wiR1xEaFk5VRn2mP87DPzpwhtx0gc/i0VbF/H36y+TvNpafUgcEcIicXgOlmbRorhcxBJQvOsdJ+P66+7BWWedjsNf83LkOyiaRIEnFYDiArWrO49aOKg5jj61IQwVVXQGOPYdXHX5TfjIRz6FwQGC+5SCuSENCM2S80yNjIad8aUvnYklS5ZIWUSK2HlSspCpGva6NYncBk4PvvnN/xYKtCwYbT15C6Lt3GH60okfegM++METRfyPC2xGh6hwTJsVS1w01FApR+jtXoKzf/prnPrRLyrzwAhyyRgVqq/+fOO7n8G/HvV6oS8yhWGn7Q7RtBUOBxc48OCd8a53v03GF6MKjz32GL7ylf/EHy68Ey8/dHec9dWvYsHCecJKIIgni4aRKPZFtofmh24gSm7n5PEqDjRA+SQcTXZySZ9zDEC3EzEnMeaAsiJCN7bZei89yjJyWi5n5znJsTeq59z9w6cch3e+6+3Sj3Il5hoPwWV6QqLCn6xZwcgnHZEE6l896zv42n/+ZNT7x7a7nRvkNlzgve89AieddBK6urqlCkS+5KsjBj522vEVsg+JU4KBLOg34EHIOZqpg4ceuUrp3ce9C3+7/CEVQbN6oCb9yfYJcYBGzGF/M44/8T1yXToapBxfjZHcEn53wSU4+SQjAmX6kgVGOokD3/zWGXjt6w9BqSPAyOAwdtrpsAYdme8LXl9saZgxjdRylqO88BvYc889ccett+ONb/hYU2vJ7MQSbxIdNjWwjQ8Ujz1xDd5yzLG45m9mwU+HuenPo7qh8Yt+/JNvwz77PA9vP/ZU7fO8d/o07fra6toYO/Lrh5f/jZnxAg64rpjTOw+D/cwvB0479d9x0YV/bYDExrxobGrTsHq6GSX8BN7ylmPEcVsL16OzKyfvkptuvA1vPkrV6vkj6RPGIZ3zgVoqaPeSQ7fHT3/6I7heDtsvOVhNb96rkoJg5mPR5TSl9JRq/R/Ye++9xOmk86fqUcT1Dnz2M2fg3F9eqKmCRrjVYzCS1/WAnl7gnHN+ir2eu5tha/ELG3Y1g8bWsY85R/FdXscxxxyDq69ca1h+TRsTCHJNw98fO/VYnPzhE4yTiw5mF/lCB8KaCmGe/ZOf4Yv//lOdK804pE3pe7frLRkTdo5T3zk+/ZljcfzxJ2DbpQc1nXDGTo0KoSZlQjqBzzFzuTiAjz76GNx4/Qp9fmOTdJtQh5T3zrXKZz97LN7znvex/o+wjY57y/G4i+DTziuOaU+zzOooAR8++SRsu83OOP59J8FhMCAxJQG5NHOBzj7ggvN/gl133RnXXHkNjjn6NC1NyHEfmkoKFJ9k6cy8YZCaYw85ZHv89/98X+ZlvofKNarhk45O2ntJbKoztM5Vt9x4F/7ldSfKXPLmN78OX/nav6EerUeQr4sYKqPOVD2n0CTBOp3dpN6TXbX1okN0XdcITOjcI+1BjYYOVr9IYWBLWNQCQw0bcW765KeOwwdOeA/cXA21qCrilqIYH/q46Ya78aUzv4Ubrr9b57yU9lTD+Ww+W7jAwfe/T02R58l7knObaov4+Na3voOvn/V7vW6qrr04qJn2ZucWM7/d/9BfZS4slYzgpOnjegJlPmg7p0UyprAGs++s7PekLZAB9EmbamPvmPJQNQaBLs514DKvRvOlOencefvtuPa6f+CqK6/F8uXL8fADw82XZg54/vMXY5dddsL+B7wQ++//Qmy11SLN8WG+nUTLTYTelD1r+3QJy5qoIEXAuo31CI888giuvfZa/P26a/Doo4/irtsGmhXgAmCnnXqw66674oUvfCEOOuhAbLfNEqPdHZuSWLYOuRFeEYX1dluLKMWYiJFOGvSSfu9738PFF1+C3/3ut41yGJo3xJdz2nuQAmqtVLXGJGQoW4YCb6clqUcvOaNWMMaey87CdhKzOfQawpPj5DfZAe0iaU2K2Pg9zEyIDYr6ZHKAWhf7rfmr5slGgfZW+4wHGLT+8WhwbEu5aZ6Y3bjII+2ejieCUuYEM8eUUVZSW794xrno7AFe+IJdseOOO+LFL34xDjroIInG+iyTQ4HASZdSm8kYtYjbnEP6B3NTybJIv54MRY/lthxlFYzZzLH8XFSUG5v1aNi20L4j9Z6jHA455OU45ZSTceQbXyfVAYwYfMvpU22SuLjg/ItwJl/mN1yhZVUYCZIoo+bEW32HRps0wJyeh8dIlYfQwxMrVuOGf9yMyy67EtdfdwNWLGf+u17+kFfsgp132QFHH300tt9+W3HwaclGqlprioo9n6Y2KC1QKPWRI9GEq6+6Dpdc8hfcfPNtGCJd1gUoc0Dq9GuOeJ2U/1q8eLER1rE2UnV53exvk3ed5MS58+tzz8eN19+ARx4RDi6Wbt+Bl770pXjnO9+GXXbdCRWGYQzbZPttDlI5CQvgeIDKP8jilAuc/fZfgmOPPRaHH364Ediz48/26/RYsnZs5omrKJ9R1xWHo/Yg2sqOGatToGX5bD/Sc/F467C0fcD2M2EVGTaLfDYuuDf9JCGVWoWcdtn5JfjBD87Eoa94GR5//HHcdNONeOihh3HTTTfhjjse1jrwBAYBsN++2+DgQ16KI498A3p6ukRZX5V+tY9p7qf2bVEvjxJJwSA9ng6ef/7zQdx26x347W9/i3vvfQBrmSYFoGcusNdeO+JVr3oVXvWqV2JOX1eqXa0zz87Btusb9ewUQnbZx2Q+tvNvehwa+oSol7tSyUPnXxmRDWcfxy8ZLUI1JzW+Xpe0k64uCnSWcddd9+L/fnUurv77tVj2mK5w584DXvOaw/DWtx6LXXbZ0ThN0ypepo2NA3jsvD96fhRtGLACi1XgVsQo5TqJ8CPz3hwnRcl6QVzmkjeIGCndkYY3RnqWod3b9xHdIDnp/81KKnQs6nvOMtjYtqzP7eeoZxDi7rvvwWWXXYabb7oVV//tn9pILrB0Wxd77LmbjJvDX/0aiZZLvXMBAFqpRe/CoCuKi0ndbxXiEhDLOtVsL/54pH0b5G67Ai8kDKzmuoHP3ewPKTFUUwfavnfoLC2VukSU64pLr8Af//wXXH3VTRhcr6bZfa95+NejjsSrX/0qLFmytSkdG2vZOHGqajpccy5qWaNYQ5CdZtq/ma+bAjXWYW33T/9ujOf0+mEUPGqZD1Njxtqo8f5prj8a9yzXtnNqyzwmx42OiMrbTsaZLZNqGpu/6NRHAT87+xz8/Oc/x4MPrheQX+wEDjhgVxx66KF49atfjfnzF4jD+IorrsTZZ5+NKy+/U7pt73zgiNcciPe+713YZZddRC+JDmOZJ4WlwnHriTOgOX5NXxJPAtvdlnG148raWZ9DKrIwhbHMd1UOxUInXvGKV+Luu9bi6mt+gyVL5yN2mbaUFgJMrwVabWTK7KXXj+k5aMw61VK5Gh1YSqaqnDyrFmm/0veDL8GiAoWdB8r4x/U34eI/Xow77r4Lt9/yhDojI2DXPXqw//4HyPx5wIteYLwq7dajvKapXtRoV12/NNpV3qm2D7W+Z5v3POav1nXjBLtmX03fAhlAn77tNsmRdrEn+YGmTJrNFxR6mlcUyirpvwpIE6GZERRxIDIvjzl/jJ7xZSe1pqO6LK75AtWFX+viprlA4qTBhYvS73M6iURGOVXoU8wLpHAN6y7qPrw+j+nu7hQa79gFditYnL4preCFlGSS+rpKLbYqwdM/c3bkbFhAFNKFGVKVCLOlezMvkqIpVBQng0RV7CmY4qDUURAKrILMdqJZs3FnMztHc1zqeWy+PxefUoXAhLNsLfTmok6WHo2L2zrF8iqVsj4EC1ouUc878fNTK4A2JcCQOsSBMh60zIqCvyawTS2u0pQ1oeFS0I8RatYkZ/TGV6pgrCkPc+b0CI2ws7NDNDKYk69tmwaj+lg2t1jSU1xGInSRRCejlDSTRRh/+IC6OFJQquI+kr7julKehv+PvzmiRVGtaAknzjvWBuXyiPQpOursfGlz8m1uJUW8eB90fBJ4WmCsAFhDSYz8jrZf+7tpOmq07rRtO9pHgbRNOVDhKil91XBsaH9onCPlkLDzvp6v2W/SgF3vyIKFtINQzyn1laUUppbSYbvSUWYFjDh/M7fb0vbpNJA8TkmTokI300rIrKqZ6g7aL22lB02rUcaIjANmxBr9CSkZFFI7xWqi6HuMx5AhIboiY/LrZzY2p3I020Bo0IbKSbtYlXn2e85TdCYyVYfzlzolKL5IWnVVapNPpn+Md0+2VBvbQhhjsQq3qRNdHQhmVJnf9n/b3mkH4FSeXPfleNe5S4E52177nI4HBdgcmyw/qbomMiIEVGvwQJhcrMFdoOAoqxw44tBZs+YpaWMdDG3e+QZANR16Oi6sc1H7oAXEbRyhk3hc3hfnRDsH2HGpzgcKwFLcNSfPTaEvWT9Qc0BE95Sl1gToOkeN3mZvLTOJx9nCdqFOBOcWO6ab84Kdn+w7rXW+0vmCtq2KyCIFjmlbO8baOr7HPD3L0RoKtqTxGcpMijoqtcFzVMYnuqUQcBXvf//x8n795a/OUXAuUvSba9O5U/u8fXfTkVQSRxKFA7XPuSbQoeUdGaTjeGuIGG6u28+uu1EtkAH0jWre2Tm5jbakF5r8mxMP6TiMqktNVfPO5mKT3zOXnAsMvmQlH9tJNK9dPMKq/ig5Lu024yHUeupcwDbBQnOypZdSveG6qOZkSHEwfWFbeu5o/l7Ly3qyOZfjmFIXMZ4o1q9cuVKeV8puCC27uEGAMzstlJ1lPAtYwKQgUhVWuSDmC4n9l7liBEj8TgGCUgm5QCSwGBtB2TJsPR5A5yKbi0q7kJWF/5gIcPMZJL/VgFCNIunYsTWiNwTQmwDQliQMJWeOzo5yZciAhxRzY1QEXe3cjPCqt13TIjQCz43tQmo+20bBG8Ee61e3lBwaBSJ1MtJ8d13YM3eRwIa/2S/kHAGFsFTYR0osGWBio7P6/OMtgl2h6/P8qrbL8pQsx6Z/S/mrvObScS5kHyOLiPOe1IyW+yNHVOckXbQTnKvGAeczbZuJFuFNJoJt1dFtpgswOj9oT0YM1ajaXjYCbI+xC1cLzMUOKXCTtod9L+gJbcTcAjfrJGCZKxUkY04xQSef3ToptA01gmnHGuu/S9tLiSuNuOg7QBeyapsmKJecZpdpF+ogpriStIPUk+aYVvvZz2Vepr5HYGywCcv1tC782actE8SWQtT+ru2l7011HInDybBS+MxMQVObTB+kaXoXq3cUGpoh1snBsTaWRZNq5wnmlcnOks33OuceFbtkW6uDSoXqdA5Qh4zRDZPcZo5lIQ8TMDB9pqDjmo4L1gRXsG7upBWgm/e+6nqoU0KAipyX/a+poTHZZ2m3n51f7VjRecf0zyAv2hUyZxtNE7kXcUAyoKG1BTOAPl4LuKIfwtx3rWCiTCD+rc4d7UNpcG4dsfKZQ2c0xZApChmb4FEkY86uO200vf0dNLVsRoHzVF+j80XSIUvdosL++LIVOPzwY/HNb/w7Xv8vh6NcHzCVNGbSy6Z/rBWQ5RlEVK6ufY8AXZzaRhyR7zg6Mex8zX1FuHYUs2H695EduWVaIAPoW2a7NO7KTlB28a4vTV1wWdVOLha4yJA6wZIrawFPJGCIk6BEl019w1GT5HjPb16gNprFSJPdbLREX6i6wFUvOCXXNPplF3Z6zDjUbjlwPBr15BpGHBGmNi6p0/YlYZ9xNMV4cufM9po9C7BP2DJ/wtrIMVpnwZTXyIfWF1ROoopWMd0Cptm7m9k7UytAtxRmKk9r/9fxIqUC7TZqQd2kRhOs2Mg3HUw8N2vIE0huCKDb8a6CgBp9Z01rLqwrVJCyiZ5jKGmWTs2c9VAAk6UDyjiWyhIm+ssUtlDnFxW9YmkmjbQ1y7DYh7QRZAVfPCeBGoEp6XsagNTv5HtP543RANWWqVNQMNGmNbT1XpTho2BK2wACyGkj6wRhH1TQQUDJusEaYedxMlM15jAF6HYhOf48Zeev9vfZBB7a70VUztB8rX1HtbGUfNOIlM6pCgzlmEY9e7WIgolUBHUUPZZ7qONC7aKlEwmO+Rn7l0ar6uJ4UYeZjj/r3Gg6fPUeLDC315YrGKDOtrX/s825P22u7Kq6gM+0w0eUqOXemCM/s3fAdEc1bce5RsRJDcjUKLH2O+v8Fao2+26swMHuq6yDmUWwJU3L8aQkG0GpZaQQqNq+2JYBM0s2awSoKcFFgE4Gi6F0q12bjAcb5eOnjOBp+6rTVSPVKuyqc4VG3G35PnW6pqLgiY0cal9pMHGMMKsF6M1j1FHUJHuPTvUZrw/YNrRjjL/FyWLScKzIKPuCpG9w3qCYoDiW1FmRAfTxR5iwcIzDT0VRRzuzLLPRrlnZT2yb2BJmtLkFntaRz/+5rrOfj3cHomUzhmLeTIWiQF6p2I3+/mGUil34xMc/jWuuuQ5XXH6lOGK0Ao6p0DLdiWQGx8m8KmwNvWfr3CDryK6XuM63rCcGLYT9RLHkWINuM3EQzuDWs0M3gQUygL4JjDyTS3DCkoVTauKzCy55eUQ231PVK7nZSJJV4VQqpS5SdSFrI5kVXXRP8LJPg3kLfpsAXCPnXGDwhWyvYRc5uvixUaK0FVLqdTNcaNgXr10o0iHBSa+vr68BcmZi/+zYmVnAetKtR5xtY1+6IrLFOu2mz1qnDvuoUmNtlHZm97Axjh4NKE2+IGlqFM0SwKfR6KYGgi52ZUuJryjFOpQxa6PmNsrLsTkxxZtjvWJouKpCLmWoYpa4oUDciESnm3mQxhIpUTER3jNg284DItDoqVPPgl0bSRbgFdUa6TSkbnNrLqQVbFsGARdwBBvMbVRnBYGzLt656fyhYD0NjPidBc0baj/tKwoy7Tm1HJdxVIJRPZZ4GhZWBiN8XJjz/ARf1vnZiBBLjrrOW/pcVqWn5U5axdna3Ggz4kiVeUZldS7XVIix+hvWjhb4NezaEoFUUKPR/ubWQn82c6v2R1eenYtezpGq0ktmFdX3lTlg53e70KY9ZF61+Z4N+ypgtw4GHc/NhbkF47qP11DStotPuyjt7OgWocOJRfY21Poz+Z6UbjLPHFkMc9wxqm9TO5rOIb1HqxVg7Wnp3zO5AwvQueAm2OV8aPsG7T/m/TllQcGJ704W+AbgsC/ZNBDb/xr3YJ1XJqVFUlQcnR/Yr2kr68DhvK2Mg+aaZPQcofek/WAsQNe5R9MqGvOnBWLp33KWiZ079n3D32xj/pZAhoAia2vHpG1qdpQAACAASURBVJsYYU8YantUU6DeyEFPU9ynz5qYWX/Zso5uBGbMfGBZUPZzO6fb+cKOHTvn2r6ja9lmcKcVuI731E2AbplGlq6uaWYsCco0K/5+7NEn8LKXvQ1nnfVRvOlNb0IQuKglLDy++Sju7FuN1FSj6SJOQBEXVmBOsG7nWsvqaY6fLas/ZHczuxbIAPrs2nPWz2YXCRYU24nPfq5RqmY0zi7oGtQgR1+6uuDlfuqxsy+oDUUv7ERpJwhdGDZ/2oGI5gJmND3TvJZHLyhnCNB5LaX3q0e+ubjUSNSo6NSst052wslYgP3PRoOt88hGoRgB1bSIZp9imxFgpVkjk7nOptynNeKreaNa2k5yrqFU5nYgbJTYmRG+og0IniwNe968eeJg2lAEgVGr9evXYu7c+SpyVasJOK/VKxgYYM1dQxEfh2Iq84KhLPNvLgyUzqxsGIJqjjGbgkAAY9k6qpDbnHvU/qMj6HTCkEJKip7QZE1ZPv2fpY80r9dSiO3cxHuyzp2J2pVRL2EHpQCjgnWNihJ8WOdCoZCXkl7MV7cUbin1KAwjOjcVkDeeXQBEa85py/8NkD56wd4E2ro/mUajAbo6SW1QsengsE+rANjOa9a2dmHWOP8oed4UYDHzKscd28s6eO1v6pI8+eRylDoIDPXsaRq3Rj/H0usJ4uy17eKbbZleeIv6t1QIoDKxaiPowrJJgRWHQb7TiGmNJxQ68xGdtmvru4A+mCimQ1fTSsRZ5NpceqZKaKRV6g4b2q7tWzyXjXBN/y51TBCQs6Yx58ImE0FTyzgP6kRi+tcYgD4TjQ5laFgHvjppNI3FAnSrNdFYTxi9Aau5YdtWAZYyDPQdrI7XcVPojNHSFHd5TNYEaFDcOY9uSER24ue3cwjbUc+r52sAwhRTwfPIqmFKEvPR6TRl9YjxctAzgC6zvaRhWMakYSCZdzm/t3Nzet5Kj0mKMnKOSlPaOXew36h2xsQMFVsNRkUI03oQKmSrGiUxOkrd+MAHTsQVV1yPSy65QErAsqxaCOPAnv4gntmRZlzbfppm8HBNUCnXRjGPrE0tw6c5Lmd2G9nRW6YFMoC+ZbZL465EdK1abUSI7EJBXmZGFZsRkPREaBdXFqDahZ793AJ2oXqZqNZYMzRfQBY8WW++jXbZxWPaWWCBfDofaUITzxCgWw++vCwMLZHUTQt2tvDmfcbfnqUTWvYG+4xlgNiIhl04WWBo25K/7YJqSzNUO4AuTBLfiKJBc+oVoLcuIkeLMnIMcvwygkfb8If5Zumx3vb5WRPccwWUM+LEyDCj8ENDAyZVoGpEuKza9VjmStqJJePaVWCoP3TqaR6uBSo2Z9uO8/YOiKZeBSOCBOEUu2kCdLar5upT+dvOZWknpFBtjfDjuG0vOdJKr206KpuOOYnONGqW14VRwEUfxeSs45Hl6hjF4H3QIcFj7Fxqc1WnNH+ZBZdNbWhSltsDdMnPNnRfNURz3m0+k4JGa6fmYreNA7QFwEkE0AA968xkfuP6/rWGbcGSlMp0StNMrX2ajoYmcLWLSH5He7H/Kd1Z84fT0TIL0ITlUFdwb68TBEU4ScnomGyGEe5EUo6ToLTp8NBInigdN+juTRFDsb0oL5vc7HQKy5QfYSxAtw4sjg0VLmwVRxutMbAhB/uEtyQMkdgI3fH9qSr9aYo7nRR2LNr5LB0QsH1SAYbOE+r8H93W491Hc19l17QC9PGrFKTm1AnWELYv2jnNvmPYHyU6GRmWn6wftO1VuNBqUNRbIujTE6ubctd4mhzA94VlQdm2bKSGGDFK2xf4vXXkWUeoCiOqU9c6fgnY+S60TLrxTdGag27mQ/YHqTLDH+oM5HHJxX/F8cefhne/97U4/fOfRr7gYt26pxAUbJ3vzWNwrt353HZOtHOOpmKpM8l+lg60NQC9sNOy7ZlqgQygb+Etaxep6ZeevWWhq+eb4kj2cxvZsBRVu2iSidMIonABqYuS8ShiulC052pMFK6JMJmIVXrRmAbn/JsvwDEe9DEUtZk1gOYxaQTdTmQE58xHt+I/M7tCdvRMLMA+ahfxlv7Gl6/tH+ybNsJnX8hpanWTZjqTu5j9Y9PROI30q/J5GqDLYn7cxaPSpmWhQsGpFJ29CZCbOeBtn8DRPFmhaudU8JFKxBRGYwRdVIi52GyUvWup1mAUk1vZC5babXMyFVTpQso6E2x+cTrCkbaJ/TufV0EwGyluCGDFlt6ui3JuljFhgamdT8ZtPQswTF6psjNU/LIRDWapPpPHTQcGF0QW0BOEqVCdLhzT1x9zzXEpts095X4NHbw9QCe7gmr5Kqypz2eON+dvjaQ3/x8L0Ntqe7QAdPYrUdhmn6jVmoJoPkselqVvSC6m2VrZWOmIjoAdahVQUCvSiLt1Isl7wjhD0v0gPT/L56nxkM91yQJahUY3zpZ2pLVegVUOWOeYNH8LQvlsmlKmufgWqFs2hjgajPOI/UwB9XQ3C9A1F191JPSdqwBd88LbV2EwAHUmDm4RRjTVAUT7QCPHLPGo/U4/S79brWK/PrGuEdKONAvW+LkNCKT7Az9vnSd0/rEicZoixFQQWfM07NvimLAm38DzW4Cuc3GaPahRWgr9NVP3lLklzxSTUUEmiEn9MOWwxjpMptv2z5DjjJAkbWsdmmkHZ6uT2b5rbD/gepTrNToNuVmGHf9WevdE9HML0NlmKWo755MkJwCdIoA33HAT3vve92L9ugTXXn8+tl48FzGUOVU3KXabszU4bxbyJXlnk0HDNb21JcdKOo2EtmWKkmWKzshBtzkfOrv2pCyQAfRJmWkL3mnK9QjTYisTPVcLhWtDtagnvVBoFXvZgm2b3drGt8B4/WrS/Wnj32L6Cq0RGRsdaKW4k9Ksi1wDPuzzbGgcTfNxLJgVBXLSuxOqU4+Mqj88ppziqBzq5oJ7vJJIemvtHHppto2NvquSLxdgGjVpqjXL4kxAuxRInuYTN1bo4wAY42AUh6JG4xkp5cLb0vCb+bepWxi337UTqWpDc22Zjy3w0FrXFIrLpZ49/ei0w2Sicxui1o5un3R/VZCigIN2oAOnUZ960uNtovfHeEJ5yspQ2ruqc/PvYqELSczUgpn2gal3IXWCAWE0Ik6thqMpJeSoQLKdwOlsaagwjYBCqwHoyLIAnfawNmr2iabwlT6tcXbMeD4haFVWAAGpOLYM2BlborGNnWdp/m6KxOl8YQG6AhD+tEstGad82xS6QxPAW4aI6auiy6Gl16xzRuug2zx1w6KY9LiZwk1lu07aAqS406nF+uZDQxW4Th6B1yE55/fe+0+cc87P8fNzLpAu9Pp/eTG+8a0vSWlP0tvpmEuk828ekcrRD5mtiyfd6M+iHTOA/nRv7EkD9KlOQrMN0CeO1D/dmyG7/2laYJYWeNO8+pQP2zgA3YqQTfV38/ZnBtDt4iAF0gUDpOaAMbmv7Y+xZaNsjuqGAbp9BgtQpwLWLFBKz1WjVdVJwWwA9FhVmRWg60J8jDNizGJtQ/PmOPOkOY8CdM0znhigT7YrzgSgW3VqC9CZt2lA+gYXqePZYbS92ykK2zEzGqDroppl8poAbKr9f/r7a+m/GGFU2cIAutEsaCg7t/ZxY2/LOpAxOn07iMtN9Fu0T5BRIsKDptTlhArRjfmhjYjiBvvT6P4+PkC3FN42AH3M9adqB42qqyOmHUBXho2wGIRtYIURNR2mlREy2RGc7Td7FvBIja/U4bklfPfbP8a3v/lzRPTBpnxo+SJQrQF/ufR/sceeOyGMylI/XNgeFOCYYl+dvbuX0TfO6TY0z8/uXWRn2zItkAH0LbNdZuGuNrSgspcYbyIY5/MJxKbGegTbPUb6vniNbCKahcZ++p5i0v2p5REn7ZiaXdNMG6CPuY10tNSKrU31dxqg27rU04mgp8F2C0hvXKJ1PpkKQGfU1Kg1m5xdKw6lp2997tlqM+bXThKgj3FA2Htofe7W+apdhLVZPnJyAH0mc+B487ytX21V9bW/SU660HdNXfNx6+hO9v2Rbqv287nNXR4F0COgWCwZgG4XqlPt/9PfXx1IrEgwSYDOW2znTJzR4r5dBH0KAL0BzqdrB227SQH0dvN0O4C+QQfXeCwLfW4yTUZH0FtzbNvpeUz/+Vsp8MqsaFa2yAD6hubiDTkwN3T8DOY+arCQYu/kkfPn4LCXH4k7blsGxL6kYuUKLsKoChK1jj/hdfjoqR9EscSUBpYE1PJwidGS2NBdbrzvN6P9Nt5DZWeeJQtkAH2WDLnlnWZDA791Ud76BBsLoKcXvhlA3/L6zSa+o2c8QG9DzxxFZZ7BAkWX17qwNarok6O4p3OBJ+vBn9x+oyLooshM4TBTMimle9HMLx/v+Tc0f02un9rFtq333aS4t0TQJwXQxwHn7cDbeBF0r2Byz/l87RgAk3uu5l5TBOhCZTZiWJbi3tZJuiH7t/t+GgCdq+cZgdyp2kv3FyDmMm+W+ecTUdy5d6rdpztftb3NGVLc5ZyaKz79TbVbmhF0CuaRWUG2RSr/fZMA9LRInOagNynu9gnTAH3m48fOV2JJE03XdAxVs28AdPYZV6PmUm4vi6CbBtnQPLGhnjmDvmsAer0Ww03mYOcdD0Yoouw+cnkC8GF5Pe6970L88twfo1DkeFN1+HK5KnnfIfv6Zt02o/0263NnF5+MBTKAPhkrbcn7TDuSuCGAPsmH3tzXn+RtZrs9XSwwOSA4tuzQpnm+qUfQJ3oB28jPzO+9SXHXnNLxc9AnKy61ocixuec2OdcahfKMIrMB6A4j6Fb0TvPUtYZ36wJtYsA51lKtedujF/CTBuj2xOMC9fSVx4map3eZMUCf6cJNb6bZX00E3eQaawSd1F2CsXAaIHk8gD420mzF5ayQohX/akbQZ+dZpzKKbKR0/Ai6EU9rnHQGQGLcG5stgD6VJ2/dl/nuCjqV4t4GoE8lz32D46f9eG9S3G2ZtTRA5z1vnD7SPoKeAfTJ96iZtssMxpUTwxeB0Byuu/YOHPXGUyB4O0Vvf/HBO+N73/8q5vQVUKtTjK6IMIzgewURp/PzmQr65Ns623NTWyAD6Jva4rN9vWkD5Fm6kc19/Vl6jOw0W4oFNgRo2wPDTXX34wN0CqG58D2WWfOk7vX4VRLSi5KZLnD0yScE6ATBo3JVmxTs9nnm7RbEE0QRBQnqc2hESsG51sdmLVpG0A3F3SyemhH01gjgbAJ02kXLRymtu5YSidtQDvrkAWjbvjcpgC4WGycCOjv9Qvtr81kbInENgE6Vfy31NuNtFOW5eTZqJUpUMtJKB/zh31s+QE+JxMnjzABMtDWuBeg+8vnS1EXidMTNsNlUkE7qfVMkLmIOuo2gG3X/zQLQtZ+MX2Ztho9tDt8wQKdYnNohi6C3s/lM542Zjak4DCUt4oc/+AnO+vK5Mhx6eoAXH/hCHPGaV+LNRx+JgYG1UlYtyDlSvo1OKFs1oSoh98282fm39fdmvq3s8pvfAhlA3/xtMLM7mMrLs92VZrow29zXn5n1sqO3GAvYF/0EwKidovJM++8Un3/mAL1dBGkqwmjpG25SPG1ONwGYRCjTKu4NgJ46tqEqn64TlY6ut4mgtwVgoyPykwLoiSkxJiXJxgMY49gk3d4Np4Msn9u25IQA3eW1x4nAt+tXEz3/OHPrmBz0URT3yQCsDfWNiQEa+4NGi1UQrwnQlcIr5YlmOoc3nr095Vj7hJbMaqq4p0XiNl6ZtfGG94ZV3NPlwCYCETMBGOMBdNpJy6xNqOI+xblrvN1nBaC3FZFMX9HaabIRdFX7b0TO287zdo7a0BgZ31BSB97WtG9Lcc8A+ix1s41wGhdeQqYFnb8R6mFNykmybGuxWJQyeqSy25K7dLCxjB5TW/i3lNv0Nm8d9NGO81aRw0mYbBOvfyZxR9kus2iBDKDPojE3y6lmuria6QDf3NffLEbPLjr7FmgFhDYFI52K0YZaPNP+O8UHmR2Ke2sEfboLzGb0dRRAZ53qOG6WWWsF6I3SRenIegrkjllst9o9DQrbAXSqlgctEXSt+SyV52YC0G178R4nUpGW/Wx5L0bQqdpry6wpfVnLrLVxUMihLf1x1DzXRrV6sgB9TJk12xdY03eso4Gaevqx2tyR0nSQfY3eHhI+i2kSPUfTXWEj6ObkJLirHZiHbiKlzchwbNwcid099VR63ThFNU4cayMep/nKbiPKzL/4PeujO6z6bsqsufBbyqzFthRh42rtnQ6uefa0qa0NpjiMjdOipcxao421TRS4NZ9x7DVmAs6lFU2ZtdYI+qYG6Jp6MjaCbnLQJ/OOn1DDIW2n2QLo6fE53fmTjJ92AJ3CkvHoHPSGintWZm2qY23j7e8CoQJs12NqVyw09nze1k93kAtKqFRqIgrH+Z593AqHinL/5i6zNorZlgH0jddXnp5nzgD607PdsrvOLPAMt0A7gL75H3n6AH2yda6n+owWTNg64xHcUQCd36eipO3A91TTVNIL9hYgaxW7bR66llkzKu4iEkc72Bz0dhHsyT7/eIvy0eCufQ56CqALEjOgYbLOnjQVsfV2x9hjvDJrJifcVZEiL/bhxi5cKTum4JumCp0IEdG3mwh4Zt1fgnQ/8eT7yIlRjyM4Metp83MHSRTDFxuro8bzHbi+gyhhhesQEaNHUU2P86z6fwQw2s4FLH8nVEdmooInkJvtFicuEkJwligj/Zi17aU5I3iowktINyWo480zxSNA7AYsageGzxnlClzS6UMEcJELigiTEhJJh9D7TUw+NEW4xC4NZgSfm6JhadDMf2PE1jsx2a5jReJExZ0icVpySftBUxdhNEC3J58pKE/f5JZAcbcq7hMA9CnYdeyuk9O60XkhLRK3IYr77MynNv2ifZk1isQxgp4us5YB9Bl1h1k/2OaQp/RMxsznaWdOS6rWZOf8Wb/v1AkzivvGtO7T+twZQH9aN19285kFMgtsSgvMDKDzTmeaM9r6tJME6BaINhYkXNiMRzudvkWb9lHQ5bkmJ98NJEqnda+bqvMzt0e7sktNMCW5z4nWPx8bQW/NMZ7Gc7dGF8cAdHWcOPARBAF8RtApkEdnBcGlq0A0iDy4AtI9OIkvODR2YkS+AnQCVvYcj0H/xIU5DMgrFZrXILxhlNmJEjix5hbzR9TKkwhhXEedAD2po16vohaFyiJwHbgG5HoSUQR86geYSLfrUF/BBxyP2tWIYiCKYgH8jsd+RIBegePU4fJ4AfJ5xATp8JAIXbvGeDECOiSSeBRAj3j+REkLCor1efjMCtB1gb3xAbpVdFZmida5bhWRamGTzGiBvyUB9AlE4toOi4mYBVMfR+PXQW9NfZpovE/nurbPpeqgS2nGWLQrqPCvqSBNp57tm1kd9KnbOzsis0BmgclbIAPok7dVtmdmgcwCz3ILZAB94g6QAfTR1PiEke4JAHpkkLYXB/BiC9IVFBKgw4sQuQSsoQaPG74H0sYZ5daSaQr4+Yknf8cJHSQe3EAdMQQbWhqKtYMjAR1xVAPiChw3VnI6afOxEtV5LsbPG+1J4O8qtZ6gntF1K/ymkWeyNCK9RymdlpP4t6QzCOCpw0Eo7A6egyKKuVwJYeRpBL0R1TbnNU4Hmx/Mx7b0/XQPnE70XMGW1rseHUHPAHpbFfcMoGcA/Vn+3s8eP7PA5rBABtA3h9Wza2YWyCzwtLRABtAzgD7KAjOMoEdkbRN8MnqeePBipXJLQJsRdtQ1/5wg11xLYuVUyicNnfTbOFFwTvRLFM2otkMNAAchwTt5vKzdzLrWhr4eh3UgqSKOygLQ4fiIHAJzjXiTph4xd5wReB4bxUjiCG5ch+ck8BwVfKMjQHLNHToQSDfX/H1XIs8OPKMiHycVNZvHODrvr4B8rsjbgSeMAvO145uKBJqzbiPqipB0J+bc66bR+ulsGUBvWm1SddDHGDmLoGcR9OmMvOyYzAKZBSZrgQygT9ZS2X6ZBTILPOstkAH0DKDPHkAnxDR53ATlgj5diYw7hL0CrAnQU0JW8i0Bripci9J1nCBKGCWPkTBX3aq2E8IakEtArRHvBHEUNXJrE6mDTkeA1kwXuruhtktedsJaw/w4gk8cTncCgTqj8iAVv2CeIWo4EEQaLqHCMvcQUrwI0jGGH3tF1Nw8IqcT+aCAXFKXWsak5jN6L/R9o96tKuYKxAn+JSXDsY4K/U5z8qcO0jOAngF0GW6mBOCoHPSM4v6sf89nBsgssCVYIAPoW0IrZPeQWSCzwNPCAhlAzwD6bAF0ya0WsTfVPlcQqqJrBOgEuB7BuYj1q8JvQsjreCZyreJt6frcFH3zPCPCJ+c14FXyyAOJitfrEWp1il/F8HIE5ArO46guqtaey+tSL6AOsBSRUycUh0NnAfNxGwCdEfeSocQzeq6526SikwnAfHTfCeV3KNnvLiKviCoKiLwe5P0iSh7z0gnQmdeeIA6bDoY0QLcgXSjtLBdn7JIB9JlrWmQRdBWcsxUPNCUjy0F/WryQs5vMLPAMtkAG0J/BjZs9WmaBzAKza4EMoGcAfbYAOsGlqra7CN1Ycs1jU6OXAJ2RZ6qyUxhOETwBMaGyh5DUckbFTd17omwKtlFdnb8jx0cNDvqHaijXQgwTa0cuarGL4XIdwyNlVOtVFAs+CvkA+YD3EsF3InQWAnR35FDMOci7pLXX4CY1JGEZkLz1moJ3UuC9vCn3ZqPcWuJNno0UfFLc3Uhy4Emhj50CQqeI2O1CLuhAZy5A3lP2QK1WQ1SrG/Mq2BfHQYra3qT5626eTQeY4jDPIuhZBD2LoE9x0GS7ZxbILLBJLZAB9E1q7uximQUyCzydLZAB9AygzyZADyJVfgu9BKGrZdMkOiz51cxNTzQaTSo8PAHe/GH9XkbHqQwfI0EtBEaqdQyUYwxWIgyUIwzUIjy1fgT9IzX0j1QFnIeRg5FaHYPDI6hVyigVA3SVigLS3TiU6HlPZxHzezrQ05lHb9FDKUjQVXDRmXdQCGJRYpfc8rgq0XSKv2kOuonmUlAuYU695o1T0z1O6lKizXXyoIa743QgF3SiVOpAPqCgXIJKpYJ6tSxgXlXlSaNvqqYry8CUoGMePu3TLBE/pWklA+gZQM8A+pSGTLZzZoHMApvYAhlA38QGzy6XWSCzwNPXAhlAzwD6TAG6HC+R3wRFgu0kQZV1yZMIXj4nBdXqlSp8N0BHvoQoBOohddJduPkCkC+iksQo12PU6jFGagnW9Ffw2Mp+PPLkejy+agArB+oYqGrOd0gxN9LjGyrwLPvG6Dbp7KqOLuJugqdJ9WXuOanpdXT4CbbZqhfbLujF1vM6sXheScB60Qd6CjFKzggKXhWDQ+uEHp/L5UXAznOLqFRr8my5wIdPdkBYR1QN4dRdzOmci945WyH2OgS485rV2jDKI4N8ehGui1iTnYrxPin7LPFGoG/+Vt08zYmfxpYB9AygZwB9GgMnOySzQGaBTWaBDKBvMlNnF8oskFng6W6BDKBnAH02AbrL6LhEwyP5cXxVL0/CBIV8J6Kag8TLw8t1YqgeYzBKkO+Zg4GwjrvvfxQr1o1g2Yp1eGLVAIZrLqpJCUM1H0N1HzUnjxCkwts89FBo8w5q8AjCpRCais1paTV+QrCs0WtGxgtegiLzxJMyuoMYC3sLWNBXwtbze7HN/A5sOyfBvC7mr1eEAp/Ua6hXa/C9vOTHO5rgLpR4JwqRS3x05YroLvYhKM5B7JSk2rnrxqiHFQwNr0OtPgLXi+B6FMfT3GDaJDTl2RyXCvauCuBJmH7qID0D6BlAzwD60/1tnN1/ZoFntgUygP7Mbt/s6TILZBaYRQtkAD0D6LMF0EXgLSHdm/T1KgIPCAJHFNZDEWcriEp6JQxQ6FmEyO/C/avX4c6Hl+HBJ1bi8TVDWDUMPNVfweBICHgluEEnIuQBrwgvKCIScTkpmgaXkWmHmel1eKScU9UdOaHOa3671j63G8Gvy3rptRGE1SEEqKFEmrsP9HYVsaA3wE6LfOy4uISl87owt9NHPq4iLg+JwJ3RpddIuAjeeSj6BfSU5qCU7wOSPODyHh04XoIYFQwOrcVwZQieH8EPVACPNdulPjf3Y3TeI33eRZgB9Gk5J1pHcCYSl4nEzeIrMjtVZoHMArNkgQygz5Ihs9NkFsgs8My3QAbQM4A+WwA9ZnmwpCCibklckZJqVG1nrjVrjNciF15xLkKvE4+sHMEdj6zC/Sv6cf+yp/DY6rWoSMmyEpJ8J3w/hzj2EUcsfcZa4gF1100dcUNpl5rqNorOnHEGt/Na75wRaYcRdYIVPY6xdZZasyXWXC9BEoWoVIcQ1qrwkzIWdlaxdF6A5yzuxW5L5mHHhd3oKzgIogqckHXWayBH3w9cFPMlFINOdBT6kHO75V4pMscScYyU1+MahivrUa2NIHJIj6+jHlZFlT5g1NwY3mM+PqPy/Mki6DOedDOAngH0GXei7ASZBTILzLoFMoA+6ybNTphZILPAM9UCGUDPAPpsAvQkLiDIFxHVK6iHFEiLJQ8939mLobqH1SMOlq2t4JqbH8QN9yzDUJRH6HeimjDcXkToeXA9VYJnKTbHceFTLT2GRJ3h+nK7AsYpsGb+Tj+DVC6j6BuBMkukOfybvw0kdpX+zhzwSLwHDsIYiOsjyLll+FE/urwqtp2bxz47LMSui3uxdXcOc4oE6iNAVJFc91KxEx2leSj4fXDQJcx0EXkz91WLqijXy6jzd3UI/UMDKA/3o7OrhK6ODgQ+lebrLO4ut09QL2XXprFlFPem0TKAngH0aQyh7JDMApkFNrIFMoC+kQ2cnT6zQGaBZ44FMoCeAfTZAuiW4u57BYkUu7k8vKCAupfDYBjg/hXrcftDq3H9nQ/h0dUVeB0LUUUelRrgBNxXo8+1kCXPTFg+JwAAIABJREFUIgQss0awWw8luizAy9WIuAB0yTVnhF0zzLm5kpOutcsVqGtGulVIJ8CnSjzp5ZWQefJArliAH+RRr1dZHA1OOAQvHEJQW49FpQS7LpmD522/FfbacSH6gjryKANxBcUgh+7OBch7fYiTopqR13MTifZXwjoqzGGPqTI/gNXrVmN4cD16ezrQ19uDfI6q9qFhGiTwPM1DtwJ3U5llMoCeAXTpfuzz4ojK6qBPZfxk+2YWyCyw8S2QAfSNb+PsCpkFMgs8QyyQAfQMoM8WQGcNc5/AOXZQj12Ueheigg4B43cvH8Df73wMD6yu4LG1FUS5LuQ6+1Cpap3wfM5HjYroni/K5q5HoOtKvnc1VPVzlmBTwTfdSGM3f0nOOUugsa64VEMTtKKCcW5D7t0V8EIQzHNzIyj3fV/AcbVale99L0EhAGrD6+DUhjCnkGCH+Z3YY7u52HlBATtsVUJfngJxIeZ2z0PJ60UU5uFKubgYUULddqBcqWGoQjX7GPUoRLk6gkp5SErBdRR95DzmtVfhM4feDVVALtZ68FPdMoCeAfQMoE911GT7ZxbILLApLZAB9E1p7examQUyC7RYwIIGfmxqHts9nJb/GwCj5RTcb7zvxrU3ryt83XF+tz9wLEBnFIbRF0dADNWrPS9Q8CFAx6AHA4hGn3Wq9NwWe6ROJkJjch9UvyYLOEa1OiIgjAW69LcFYQLXzNHjn3M6XbVpH0/Am+fSHlTpVrBIQMWNVGwFj1O1QetdtaKz9PmY2+wgTmqSSx1FISJSpA09WiNnM3z+MXbV+2MUmsDRiR3J8fYQSHTc91jzW23PtvIQwnF9VFGC17EAD6+Ocd1dj+OWh9fjhnufQFjsA4rdcIICqlEsNcJpT7YnnylwA/lf2js0gDlHe7uoR6rUzjrkjuSZa2kyGy1n96wjEsq6A1LhVc1d+ixF40h7dxzUajXkfB++7yKsEfw7CAJfRdocT0B7kGMR9xoYb0d9GFH/GvTkKnjhLotwyL7bY+etS+hw6pjf2YNOvwNOvYgg8MT6lShBpR5hqFLFwEhFekRQzCHnMX29KmruXhJKtN4jQHdq8JO62IK2ywD6dEZq85iM4p5F0GfWg7KjMwtkFtgYFsgA+sawanbOzAKZBSZhAY3YNTcu1w1gEuDTCt5SYMwAckIK3a8VqKXPmwam9moKzBOi2RagLnWgzaYgjttYIEdwwnRYAZoJy2V5IF2ZAJ0AVEHO2PAeI3+KEuNREU790D5zG+DY6rCQ3fU5xwfoBDaxAejGTlN2ZkyiKc0uzzaAnjiGLJ74KrAmbRpJWTGWTQu8nKiUx/UAxVIPktgVwF7q7JBIdzWM4OS7EPo9uOfxAVxyw8O44Z9P4alqEXGuB16hS/pIvTIA13UQFPKIHQflxEOtHiLnRMgRYLvMOde6434+JwC9Uq02ot+OlDavI4CrCutxJPsI6Hcd+H5Bel4tigT0+jn2YQL3WJxNVGQPQ5ZCixEEOYncV+sR4Oek/rkAZ9fUViewl5JqZdTWP46dtiripftui313WYylc3owJ9eJAHkUmNeeAAODdaxYPwjkcsiVipKL78UKxgMfqAwPSdS+WAikNjsBOqvFx1EVuVJe7EhnhUbFnYaA3ES9NougN62TAfQMoE9+hs/2zCyQWWBTWSAD6JvK0tl1MgtkFmixwDQBegpgKkBv3VrAeQrItu5J4Su7NcG4/YQRSytI5VAiq0ENZkxU6b8mEjwOQB/tgOB5U/dLcGfyH9XBMDr6O+axJgvQWVc7CU0EPQ3QLYpuY59Z6pvPRoBO03mxD9dE5KWmeVIX6nbgEbb78FEA4gCeX0Ti5SSfuw4XvXMXY2UlxE33LMPN96/BrY8P4/F+B1FxPiK3IMCYNcudsAxRUXc04hznO5EvdaC8bjU8ELTGQpeXsmgE4r6LUiGnQnFxInnpbhwj73vIU7Et1jz1chTDC3IIckVxHNQJ2FmQLQoxXK4YmrwDj0Dcy6EakpHgAj5LpDGSTmZEhDAqIwprEs3P+3kkPE9lBJ25GuoDy7DTwgD77bEU+z5nW+yx7baYQ+dWBIRVYP1QGUP1BF6xCLo1EFfRmWMt+EGE5SEMDawTgD537hzkcx4cKt5HI6IQH+RyqMdRI+feUvEttT9N8U938QygZwBdXgtZDvoszfzZaTILZBaYbQtkAH22LZqdL7NAZoEpWGA6FPdWgNkK0ic4Z8udpRfwrQCddaDt9xqZ43UUSEuEnH/F/Fx/CE4sxZ0AfhTFPXVdPY9uTZq1pdrbb6YGotORQ6YLK0AvAwydkuI+Zsso7jOluKvYmivEcE/E1dTBwkJmoaOK5wTYPhx0ejlQyy1X6IKTK6G/EsHt6EWc78Ptj67A7y+9Afc9WUY/ejAYlZDrmodqPYYTxygEPpKoinq9BjcI4OTzqEQO6vU68p4HL6nBC6vIsbRZZRBJZQBb9XRi5+23RW9nEX29vVi0YB56urqQy7N2GlCr1VGNQ6wZ7EciZd48DJdrGBquolypY13/MFavXYvHnliJwUodkZuD19GNKCii5viAMEUceJH2sTqfmQ8v5dA8OFEsZdbm95ZQ6V+B2sDjWNzj4Q0H74dX7rc3FgYuvFqM8kiI/qEaQj+AV8hjcGREctrndAUoD6zGyPqVWL92JYIcsPXWCzB3TrfUjI8J0mU0eogiK/CVRdCnMPE2ds0i6FkEfTr9Jjsms0BmgY1rgQygb1z7ZmfPLJBZYFYs0ApYW0F4K8C1F52YKj46gj32RuNYqbN2SwN2fh5FsYB0EdciNdjLwRM1bc/Q3lPCXKOo9IbiPm4CbTuA3kLxT6UBjAHozEmuDRuAbm1gf6eZC6m0gllop2dTBD1hOTOjYZCjurjIoBOouiCZnK4RP3HghDWUGN2GBz/fDafQg6GkgHquDzc98CSuvfNRXHf3oxhhbfD8PIzEARy/IJTyYuAjqoeSb005NwVTCcI4QqmYx9pVK1Bwge4AeM6CXuy57VZY3NuBxT1FbLd1H3qKQCEHyeeWfG+KoPNemN9NYbYIiESoDqjWgJEKUKsDwyPAusFhDFbrWLbyKTyyci1WDAxj5cAwBsIYLiP4+QBBxJz+GFEuj8Sn4yBBrRbCSzx0BC7C4QEUnDLyyRB2WtiJIw95IQ7cZSsUajHC8ghq9QTVMEHsBvCDHKrMYxcmQA1rVy7DSP8qDA88hcCNsHBRH+bM74Kfc7U2ehDAM1oPti46GS8TOd3SjjGmmoRRDWFYFYo8a8TrpikhMu4TLVPX3NIpOO1SZ6YyiCjql0gKQT5fkrlDCTuqZ6HsndaUFzsv2LlgphoOKi5IFgT1Gci4SJjvb1I1xtdomF0Hn00FcqjVQKeTp2kaTW2R1uduzMhTMfiYfbMI+ozMlx2cWSCzwEa0QAbQN6Jxs1NnFsgssAELjCsENxEgb3POMSJsLaB01HVaae0qFteOFmvzWicH0F34fg6ea3LQU+fkQpMReauebaO3Y3LU00rbctGxefd6L8YhYUC6FV1jdF4i6Bagc4HfAB72KcbJ+5+FzvrsA+gEcDFyCUuOhUioMe4EqDkFRIkLaqcRxHrVYeRyOXi5HsSFuVhTL+GeJ4bx5xsfxI33r8BgkodT7EMlCeB6RWld2pLgXPpgkBMQmfeAvAvUR9YhhxDzugrYbqv52G5BH3bZeh72XNqB+R1AIYTkeHsGczLoDQPK2dvLCdA/UMNILYKkkrPf+h7Z8JqEwZx2HlIE1g0BT6yv48Enn8R9jy3H42v7sb5SRbVOdgCp8S5iqsn7PouuoR6Rlu+j6DpIBtfBrazBAbsvwate9FzsubQbPQFQXjuEtWtWoWtOFwodJRGiY58t5emYqGHNqpV4avkyRJVBRLVBOElFlNyL3SUEpRzcXIB8Po8Cfwc5+VvE88yWdqS169YZxb1plQygZxH0WZj6s1NkFsgsMMsWyAD6LBs0O11mgcwCk7RAAzSnRN7GANR2keR0JNiuyLVsVHNrjRprxHrs1qSx63cbqNmUyn9vRq1tBJ0q7oygMz+dKu5aPzq9NaLx5l5G0epHibe1RIzGCLtZgK6CdgrQNXo4luKefm5z3oZDI4ugT7K3jtlNIugE1KAae1VI3pHD//IC0JF4oo1e8l1E1QHkggK8znkYTLpwz/Iq/nz9g/jHwwN4fADonr8ItcTD0EgNnZ2dkiMeh5FE0Snali+VENbK8GsVFFFFIR7Gwu4AL3r+7thzx22w4+IAXQA6ARQSIBeCFc8lT1zCsozIukBVwvpALQHW95eF1l4PAc8P4PoawWV0nvXP4bsos6a67wN5B5UEeGowwrJVq3Hvw4/ggUdWYu2gA0q21ahaz/JrxQ64fh5hNUR9cAB9Th17LJ2L17z4udhv9yLIsH/oofV44IGHUa4OYp99dsXirfswtG4N+tesQjEXIKrUsHrVKgysXwc3jJD3SZcfQRTXkPDvwEPoevACH8XARW9PN+bOnSt2awXpWQ76hnt3BtAzgL7hXpLtkVkgs8CmtkAG0De1xbPrZRbILGCwsAWOrQC9VTyOu7cD3/y8lUI+kXHHAnQerVRWrfncjJjr/8zzHb01HQYWXAsV1eSgU8GdglaWGkvAkI7MWyouzynRZkbV7Tahuno7lXqW8uLxWu7KnlsBeg3VasU4JdLOCmPbDKCn8v+nOyCZda4RdKACx1URwcgJECdFJIkHN9Ec8rBegVfohNO1GP98soK//ONhXHvfaiyvdKKW60VHqQvlWhVJVEeB4m71qrRnqaMH/esHJULsR1V45TXodsrYZ4eFeN3LDsDSeXnMKQAl41piEbci/5ZuEQp1nWJ1HoEvgJEwhudrtvzgSF3KmoVRAscLBIiH9Uio9DD9KVfMo04KOmnXjMA7wFAFWPbEWtz/+Brc+cQAlq0fxurBfgXopZL0xahWRVAdxnYdPo551Uvxoj07ECTA6gHgyutux99uvhfFrgAv328X7LvHUgSVQax69J+IRwYQVquoV2rSPlE9Rkc+EGG4eq0sDgfWSS8L3Z/0fRcL5vdhq622QldXV4ManonETb5PZwA9A+iT7y3ZnpkFMgtsKgtkAH1TWTq7TmaBzAJjLZCOagtATQNuu/sEdPUxEffWS7SJwKeAsKhsSzkp5pDrD/9nPjk3Aduypc7TKG1mSjqBZbWMSBzFrkS5W0XiCPDT+bE2R1ZAvaN1rcffNpxfGjci8byeUbOWOughqrURAx7bieilc0jbMQum11mfTRR37RNqxxhVyfdXZw/1B3JgyJo9IXZc1NhnSn2olRbj8psfxW8uuQWr690o5xfBLXajMjKMqF6RvHJVRa8JJT4KycIIkYvriIbWYLdFvXjlAXth7+0XYteFHrXhzV2w1FkEP0pAkXZXovtaIo2K8b4fyH3WYsj3pLI/tbYfw1GCiIrqLuntjkTP2edZMpB9l08XhoT2rtS0dz0fQWDKo0XALY9WcP299+Oehx9FGTHqrOleGUEpcLC0pxNHHfpi7LdbF7od4MFlVdz6wHL89cY7ccsjq7Bw0TzssXUerzt4b2w3x8fAsnswtPIxxCODcg/5fEEYBUUB6BGcJJRa7ATolSiC63no6sph/vx5WLhwIUqlkqQBaB61jp2xlRm0X2cU9+b4zgB6BtCnN9tnR2UWyCywMS2QAfSNad3s3JkFMgtMaIE0BVXBndeIghHEciFNQSiCBSqTFwoKYLgQVzqrAglGLikaRWDNBbrgX8dB4DM31Zd9bb43QYvS0x1EtbooWo+MjKBSqchnPE+lXMOaNWvk3lW0SAEOr8XvqozyhVUBEvy+kC+hUCjIsbr4V7DPyCeBlkRABfjofRaLRd0/50rObQO4J6GWxhIQQcGtGgIWg+a1WZPKOA1oK37n51iHOpF7oE14f0GONnMxUh5Ckqjd1Omgoktau92yBTQCP1vbswug08fiIHEdRG4M1kRnSzF67Rnx/FyxEwOVGGW/C7XORbj6zpU476+3YcVAAK97CWpuB4JiJ0aG1kvtdJ952w5LgmsUPXASUWWfF8R40Z7PwWEv2APbLwB6PKDTEbY6U8sVkCZ1JKyr7iTIBQGqUSjjgekWBOsehQsZHee4SoAVa9ZjMPFRpiMhF4DF1Gth3Yw5F2GtDtdJEJBO7nBc0RGlY8H1XEQe4HYBj68Hbr7/Kdx0zz9xx733wveAfXd/Dl5zyIuw41Z59PrAzfcN4tpb78Mtj6/DowM1xN3zUa+NoGtkNXabF+AVz98O2/dGKD95H5zKOgQ5TyL5NeqVuT4KvoeoXpNnrNWrcHwf2223HXr6etHX1yfdl2PYji/+n2artPbvDKBnAF37iHXi2EoAymrifEwnZxjq/GnnY44t6VewzripVduYrXk2O09mgcwCz3wLZAD9md/G2RNmFthiLWABnS6ACBo1oq2RMI0ictFNhWEF7AqSo6iOXK6AOGbEkMBcRd6iSKPa/CygKnS1jrAeSy4vF2NSe9kAeF5zcN0wyuUy+vv7sXbtWgwNDcv5BweHBaA3AKeUc4pEoZr7E8zzPMS8AtALJYngiRCYp04G/u7s7EKxWEBXVzc6Ozvkd1dXJ7q7e1AqFVEsUexKafF8Nj67HxDEm3P4tAVp9olQjLlZQC9OBkY/49jkvTsSeRUcThpwZVDAWsLCXxagM6IraevKFKCzYza3ZxtAZ3k10r5DGl2I4BSMAwL21dhBNfRQDXowXFiEO1ZWcfGNj+GWB9djKOyAV5grqRHC2khCad+EncBV50lcLaM+sBLb9xXwsr13xEue+xxsPzcniu2MnJO+7jMirofApZMAdF6F4pSKhMhOOruDekiHViDAPOA4SxKsWNOPIa+EYZZEI6XdgYjSMUqdD3ypp+4JV16dDnTsSJSdKvJRgjABOrtKWFdOsK4KPPzkKvzj1puR8x0c+MK98NzdFqMUAMuejPHXa27HbQ+vwhN1HwNuB+LOLrDuXLjycWydr+LgnfuwxyIXXfUnEUTr4cRV1OhsKnagTlYAWDe9jpybIJ8L0NHRgcVLl6DIMVfkPBCLw0r1Hxz539ZEb9e/M4CeAfQMoM/mzJ+dK7NAZoHZtkAG0Gfbotn5MgtkFpiCBUbnflvhNYJSAmACV4JzgmP+zaizjR6TRs7EWqWxasQ68AsC3Pk/gfnISBVr16zHqlWrsW5tP556ajVWrFiBdev6JQoeVjVawvNLqSU4ArJ5PIE4P1MKvKJjS6FleSQeR3Btwa8VqLLRcIngB3kBzBrJZPSF4Iv5s4ymAz29HZg7tw8LFixA75xuzJvXhyVLtsbCRQsEhNTrVQHktIFQ2BlXTCJ5Vj8XoFJTOq+lqTLKzvP6AcF3HeXKsKnbboAgqc8GoOsCNQPoU+isY3alEJvUPaeDSMqDxQjiCAUpz+dhfdlB3L0Eq7AQv/v7A7j0lscx4PQicXu1HF91REA925I8hohy666DamUIXrkfW5ciHPq85+D1++2KneblBZizJ3JfMs+LZNSTQBLX4VHi3YmQRBVQm5DR8CDHnHDepa/nD0UvTgD36v4q+kMXldiRscXyZolE1yPxZDFvnjnekpUuQ8xB6LlC2adIm897Ha7BSXy4hRzKNWDZiifhBS523XUhAhdYMQhccd39+NsN92D5YIR6oRf1fAdqzINPEgT1OnLl1dh5Toi9tvaxU28dfbky4toAYpY/Y6qIw7SRAGG1BjeOMKe3G0u3WoQl2y5FNayLI4JzhbJt1JFm54vx2jYD6BlAzwD6TGa+7NjMApkFNrYFMoC+sS2cnT+zQGaBcS1AIS2NehnqoMkdbeRTm5xwXUxphJ2bBc2FgNRxAmpI1HvFk6uwfPkTAsiHBitYv24Aw8MjGB4uo1ohnT3EyIj+LbRgUpSFWq+/GSW0ObjWQWCvZfPTbV4rf1s6un1ApUaqmrr9Pp0Ha2m3cm0nFvp6Rwcj6VomipFzRth7ertELGzRogVYtNVCAe1z585BR2dR6PJ0YFRqSrGvE0wJK4BODBee76BWK2NoeL0KlzGG2hDAcxt12zOATtQ5A3q/E8Nln2E/cHIa+aYjKa4jx/C242Mw6sCgvwA3LY8FoN+zIoHTsRCxU6BIOpyR9UJjd3N5VJnG4XpIohBhpR+LOzwc+rzt8Lr9d8Pufa4A9hKp6B7p64FEzQOybyOOnRoc1l+TiDdV2AmsWSrNR53R59STMtbP71atBcoxUGdCOlMn2EfiREAw4+9IIvik+7ImNvUSXCq2A3VGqH0fOT+AM1xFyQ0Q1kIE+Rx6e31m4wv9/cEVdVxz6324/o4H8fj6EHW/A3G+EwgKqCQ1YX8EPHZoFeY5a7Hz3AT7bFPELlsV0ZtP0Jl3ZUz3Dw6jUlFH1JzObixeuADzenvg5ynIF0v/t2kewraJogarJJ1Ck56EMoCeAfQMoGcLk8wCmQW2ZAtkAH1Lbp3s3jILPMMtYAE6gZIurJt0bC62lUbuwwFzwBkhCySvnJR1Au21T60VlWvS01evXivR8eWPP4lVq57CyDDp3pIVbFTaNX9WALgB+q4B5pYOS1EubvzfUscVVLcvv9YKAFop+8w3TytKtwrGCUAkAEr0+RkxZ7RcIuS+i56ebixYOE9Uqvv6egWkM9reN3cOcoUAPT09KHQUxMFBRgDzJX3S4uOqEYljEq+mBuimtpAiXOJEyHLQpz3ETA164tvEyYvyOUGtQ4o5HU5uEfXCItz9ZB2/ufJB3LasjLC4FCNJHvVahFzgIIjLErlmnnU9CpVKXhvAVp0BDnvB7jhkr6XYe76DTo4P1j4vUq/d1xrk1D8IyXE3JQQTpnLUkNDh5RdRIZhmzfP/z957P1lyX1een/T5XPnq6mrvGx5ggzAEQJAUKXozGokjaTRS7Ei7+8vsKOaH/Wn/gY3Y+WkiJmJjZ3ZnNBxKIy+KHiQI771vdAONRntXXe659Llx7/e9quoGIBAE0ACIfIxmFary5Xt585uv8txz7jkK1GEphsWOcZUTozcB7XGMSus9yVd3wDWj7FgS0ybfZ7IX4wVR6ty5Q1qK2ZxqOXAdAdIedj/W5sHEiMtyCSeWSh7ef4ifPvI8r51ZwmtM44SjpIWlIwFxLnPkHq4fUCYdaul5Jpwu12wI2bdzkj0zTbZMj1DEEb1On24nUhZ/pNlicmyMwHWI4g65KAZUoTIc2RjOEpuG21s9KoBeAfQKoP/Kn3zVE6sKVBW4BBWoAPolKHL1ElUFqgq8VQVWb6wFnA/l2sMb7hX3aNsjjnLayz3a7T7nzp5XEH7s9WMcO3ZMQbmA+VqtoSZseV6olFuk6MKwi0u7sOMGfAtAF9mvMIQiiTWA2MhjjXR9ONM+/LoWoK8F3ENTOMO+rzLnQ9Zc3drf5GG2NbL9oZO7MN+ynyEbLk8TkJ6kkc7XynbCnk9NTbF16xZmZtexecsss5vX689kWwXcVq4AvSiMYdywCaCvWQxUCKU5fh2dfjcs8kXH9rGaQVdmWVzWBaCLD4IPsu6kzmIc542QBLPc+eQR/sfPX2IhHaU1u5eFjjEZ9D2b0JV56YE8WxpBSZcGEbdftY3f/+q17KiBXxQ0igRHEbNYsAuiF8Z+MIguGeTCIsu8uUjBNfQNTi7npK7DXKdkvp9x5ORZjpw4TZRmBLU6zXpNmwRh4FHzA5qNOmP1Ok3PoeHDSAiW0uEyfD4wynIddU+XpkRcpGRFl1YzYLJmMs77/YKlKGMuLXjmyBnuevYgr5xaJvNaWG6TJJVowIJSjBA9C9sPcawCPxdJ/zk2NRKu3TzGdVvGuGzDKFONkJYoRiQuThpYMjpglzqLLtdtmqdYrihPTCNMnecHaQzy/dpc9LVLtQLoFUCvAHp1V1JVoKrAh7kCFUD/MJ+d6r1VFfg1r8Awv9sYwBk3cgGqxsxNQKxFlspMbs6pk3O88PwBDr16hIX5ZXq9CIkRT2Nx2zUs36qc3MyNG/M1YxylhlnKhhugoz+zMgW/Zl58le0eNghEEj98DGfNh3L4tYDA3OwNpMLq1m6e9VYAfe32q/s3UvTh89SpXgGcAfma4DV4/3JcXmBj2RnrNkypo/WuXTvZuWsrE5MjiMG9ALpUGVCRvwu7Kg2QQYRcaWphJPDvQub9MQboIvsWhzZpBtkyhy2guZCZdJvCC0jDcQ6cTrnj4Vd5+MUF0mA9fmM9UVZQyLnQRDZbmWhH2Oi8T5Ascs3mSX779k9wy+4mLcHHcZ/AcvB9V3PB5eFI/J8AXQoScuK0xPZCPZNLJRybyzlw/AzPv3qUQyfPsRil9OV1bYegFlLaJjEh7gqgdSnzgkboMjM+yobpcbbPrmPbhjHjFu+ZWfciSSnTROwFcQWki+Dd6TA62qLmNckTmF/sE5fQs2zmM4uHDxzj/hde49DZBMJJXE/y4UvcMsXxLZb6fWXwA6fEThYZp8NlMwHXb2pw1YYWW8cDJkfq2syyHJvSFZPIhJKUQr5aoqyxB74R6LU8bLZVAP2X++NRxaxVMWu/3EqptqoqUFXgUlagAuiXstrVa1UV+MhXwLhVG/ruzYDd2/x+be65zr26mvVs5OTiaC6z2GJ+JnFmGUeOHOfVV17n9cPHOX9+kcW5Nr1uRJFJ9Jq4VRv2TFzbFdiKhFvRrwBQY4wm8VACfDXTvChMLJu8tjCYYm7V7+vry++HTPhaBn8IvNfOkg9nzcVQbmj+JoB6lUEujbFWYb4KqFkL9A3gNuyp3iDL+8oKA35kzhh7JUN9yNIbN3dRUhvpf7/fxgmg3gqp1QJazbrK4CVf+vK9O7n88j3qEq/jA0Wm8vmVeXtx7R5MKQvQG9bs3S7PNzDojpwbceJ3lb0fKhEkhs7U9e2z3v/p93Tx6MHa/ZmmTVEmA+OwTMcHTO2HzZBfvTkhAF3YWzUSLESjIRJ3mfl2ycMpsgzeAAAgAElEQVQxkvp6vnffS/ziideZ67co3AmSzMEL6mAXmk8uueSy7up2idOfY6Rc4nc+s4/f/dwegrigaUPNk7lqkaNLqoGLJ8PreUauNu7+CmMudoDHlwteOHySlw6f5uDRM8x3M84u9bHrTclu0+i1QhQWeYrn1igzSQvwyZMYq0xp+R5NH6ZGamycGmXv1i3smB1nyyT4okjpdLHzhFBGRfycesOiGdRp9zOWlmKV9cvrzPciapMhr5+H793zGA+/cJyivg63MUkviimzPn4g+euQFYXOr5N2qaVLbGmWXDfjceV6n031nF2bJghCUbiIGR/0oi5+4BL6Nfo9MVEULwcxknNWmm1qLjkweHyz9VMx6KtVqQB6BdDf7ed+9fyqAlUF3vsKVAD9va9ptceqAh+dClwEmM18sjzeKt/1QgAuN8ECUofybpGTq/Q0lVgnA56iqKeO5MIGx3GkN9MCGqNuROD61LwGtbCF6zeUJX/10BFOnDzHgVcOc27uPOfPLzE3N0cW59T9kFoQEtgCjC0KK9M2gcRTGadqiZWSoVxhJlePQZh2ccuWn1oKTMVPy8x/X/AYHH9pDZ67Ug+z1SocNM8rNA9XQPhF9ZK8cXX1Nopk+br2Ie9lGMulEWqlHIuNLc/T9y1ZaRKjZvarTx+8V31lfc0C6UtkeUySROSpyNozmo2QLRtm2TA7w8zMFHt372TT5vVMrptQxnxZMretgiRP1O1dHiYn3sTQmRt2Y4B38Qz9cB5Z38IgS94cl6nHMB9Y1AvC0Eqz5Y0A3Sgdfh0AepLLzL+jEnDJCqf0yK0mbcY5ETX52wcOct9zR3GbsxTUKQqbWmuE8+0lHDFZszzGGw3mjx1i3OrwL7+0j2/csotNgUSp5YSD9IBeNyeomxl3iVOTsya+DEkCkQ1tF37x0nHuffZlDp46z5HTSzRGZikKn9IOKVxPnebTMiPT5kSJI2srNVGA3eU2vmPhJF2cPKKME8oiY+PGjezcuI7LNo1z42WTbG5B++wcnmMzPTUmMhc1qRM1SzcSSX2DzApIJUkgQNfnswfPc+djL7L/xCIdd4x+aYzc6vXQNKEcR13hPcdS0zypw+6Rgtv3TjPFPJsmPbZuHtfEg26caMRb4NeJogRXP2PeeZOnAuirn0YVQK8A+kfnhqV6p1UFPj4VqAD6x+dcV0daVeCNFXhHAP2NoH2YVa4QbTC7PWSShQ0XdtoYrpnINOMwbiTlI40RPDtkebHD/PkOZ88scPDlI7x2+DgnTp7l6PFTNJojKwAy8H084ZglBSobGMoJNlKjMwHoEnUlwFZA7iA0fM0RC3Q3IHvoab1WCXDhscm+ho+1HK2JhV4F9QagD7dYfc7w+WsBvTx3uIU2BwagexVerIJz83xzTKtNhDWGbuKqrQbehj0UwCUZ6JKBrceXF2RpzOT4BJs3rueKK/ewdccmmqMBk+vGGZscoR91SFMTJScAXc6PnBsTZycAKLrIaOtitnltzd4GoFu+gv6hb9evA0CX05fmCZ4vyovUJABYdXJ7jPl8iieP9PnRM8d54XgXrz5NmtuUWU69NcKixN+JtjstabkW9aTNZbN1/vnte/nUngkmJWAsj/EsiUmDNDPj5zK6IOsvlWhAXHoxnI3hzmf3c+/+g+yfWyZymtSaUywvJoRuQ2PWxIFdgHmGNHaMesC2SjyZn88LojilJsqNuE2r5hP35dyLoZuNT8re2RE+sX2KT2we5Yrt04wGjjYJkl6q23a7XXIZJalPaiMgFhN4yVy3IcpL7nv2FX7++IucykLs5qRmm0sMnDghiOw+sWWGX9zjOoxaPXbUMm7ZOc6st8DsSMHm2Toz68YpZN+irLdDjVF0HBlBqQD6u/nTVgH0CqC/m/VTPbeqQFWB96cCFUB/f+pa7bWqwEejAm8J0N/s7b8RoA9N3QwbWqiB01qALm7VjUaLTqenbJk4sNu2zNOaG+x+lPPy/ld56YWXOfDiK5w8eUZlwr4bYNmOiTFzTMa5stGi9S0sjWcSIJmVMssr2c06YW5SpgYctPle+WllsUuBriKtViA/hNny/RCorx7zynMlY1yOawColYVfgweG+1OsvYZtl+fIQyTrQ/bevMfV9yo8aCYSf0OWD5QAF35v3pFh/Q37b56/MmZQSp2MNF/AuigJ1OxOnLajWIFYGvdpNkOm102wdecmrr3ucnbu3s7oWA1HzlcRKxgPQ9lXSb/fVfWDcYQXF/zB4wI1wcVrYehGP4h0GzLotowsmPnsCwH66sz+u7tQPjiJu7xvaYp4gXgXSG64MLujxIxxJhrhHx96hfsPtZlLa9gieU8khq0gqNfo5ok+x5eZ9aU5dk23+MZtV/P5a6fYoux5giuRbVbN4E8hu3NNblP9h0jjOyUc6cKdT7zA9+59hK5bp2ePstArmV63CatwNCxdYtPKUtz8Rd5u8swF7Qs4DqyUqCOjEiFT09N0luZ1LSWaK24TZzmS3sbyeSbcmG/ccg3f/Nw+pkLo9zKV3cs6k2g4yw0o/AZJ6ajsXldpEjM6HfDCkYh/vOdxnj/dJQ/GSASLSzSbrHvbIRUHfHFiT7o0yx4bnS7Xb2mxo5UwFfSYnrDZtmWG1tg4/SijyI2vhKWvVAH0d3MNVQC9AujvZv1Uz60qUFXg/alABdDfn7pWe60q8NGowDsC6GsPyQA0kzss7GGh7LiwYALQ5Z88PFciwBySuKBRH8MV3Wtps7jY4aGHH2P/gUOcOn2OqN1nebFNFmfUgpo+V4Dm0EVd+GI1SBPGT/LQByZvJv3MgFanXANk9ftVYKmGXJZkQzsXgfS3kvIbWbpKtgfyeAX++r1I0qVPICBWZMdrpPRi9zWoqYJpYSoHgFr/ewAm7FKOSKS9vr6noWRd2xzy/EH29KCtgGyvsubSCOANSJfZdZe8sLHEXM+T7yGR/yvNLLtsp+cjFWlwxMhojZGRus6pf/KGa9iyYzN79+4kzWLabZObLpJ5kVELwSvxb0OFgAA2M9svL35RTNvgmFdm0C8A6L5xzV9h0Fdz59/9RfLBAnRpYhincDHkKwlq07TTJkeWAr57x1M8eyYnDqbBa5BnNo7UzrGJRapOwogHyyde45YrdvKvv34b184IOIcg7xM64pkwyENzVEmu0vFI2GkHXp4rueOFg9zz/MscPdehCMcp/XFyKyQvHM1olzxzp0iwJCd9sB4lDk7WnkNOo4zJ+kusn13Htdddx4nTp3j86Wfw6iNYjkvUj2mFLsn5U+ydGeX3vnQ7N10xQVhAt5MjJoqiopFrz3YFaAdkskZ0vAFdd17D52wPHnrpOHc/d5jDZ9tqohc2GqooUAYd04Qr04h60WOqWObyaYfrNoaMWIs0gz67d2xk46ZZjahLYpPOIGZxFUB/d1dRBdArgP7uVlD17KoCVQXejwpUAP39qGq1z6oCH9UKXAzY3+o4BqB0mFUugFIlqmvl3zocLtJpiVKq43sNjh45w/6XXuH1w8d46pnnmV9sk6Q5o/UmnjiT257Oxva6bWUYjVmbYf2EUS8FNYrBmcxsD93NhZlWlbsB6oblHjif6/u/kGETJt08hrPeqwBbGcbhbwWgC6Aa7HcI0Ff/28YqhGEezImvsPQlhSPz4wPZt8jR1wBu3b38TlBWIQyp5Lwb2b20EITpNP+9KsnXxoDW3LxBuzCqAGl+iJe3usZLTnVWEqcyQmDM84pMgIyrWdsS1yZS+F6/TZHH7Ny9g8nZKT5xwyfYLd9PtXQmvddfxHZyXM84ZpusdPNa2p7QIgngNvP3RoJvttFyDcC5zqDbvs6hrwL04b5E7i5NnLdukPxyl9AHC9CtgXJESpLjU6vPcHzB5qUz8Hf3vsQrixZJbRrsmkrNZbWoYV+R4zoxQbbICD3++W03861bd7DeBT+NCewS13YhEzt+c4xikCaZ5r0SugX8zS8Ocsf+1zi00MWvTxLlArkDwtYY7V6PMk/w3RynTHGlkYAwzp6Cc2kKWUVOzeoS5F2u3b2Jr37lek6dzfm//+t/xxqZIc4sfNehaC9w5YZRvnbr9dxy9RRNC5aXZKRlqJbJsTJpAhRYXqDAXubExSDRtnIF32kYcPh8yY8efp7H9h9WIF8fGR0oZBwSDTMXxj+mXsY04gV2jsINO0YYtxcIrSW2bZpgx7at2hCRZAf1TVA9QcWg/3LXyptvVQH0CqC/m/VTPbeqQFWB96cCFUB/f+pa7bWqwEezAr8sQB8cnZiKCUAzJmOFsrUKCCXfO5eb6IDAb3Li2BwvvXiIp596UaPSuh0xobIYHR/TTGiD8ywc28a1LRzLIgg8er0OtsitsRTUZIVELbnq2q6vKQ7tb1LpCwH6QBYuTYTh7PcQoJeuMuprH2ai3dz2m30P5eoD0H/BPsQYzEjmdUsF6ZCLCZpVGkmxmtiJ/NzsS8C6vmJpYxeuGsTJwzDzRsa+xo/esPYDxnwIaIcAXVhz2Vak1uLSLjfbUjepjfQvJNdd5Ovy34YJL9QJvMgzdcMW0Bc2fK659kpuvGkfW7etZ2KyhedDr7+M7ayCb3MkRh69AqytCyXGFwB05H34eq7UxX0YcTdwUTdM/EcXoOs7F5d+OS6rILcb+I2N7D8e8eCBRe7ff5bjSUDktNTdXFzefVsiBDOyIiVwIqK5V/nsdbv546/8BldNgJdktJxSei1a5ywucEOPQq4t26YDzOfw4us5//Evvs8pt8lZ2capUW+MkOYW/TSR/gm2Z2EVEQ4pXlkip9KS9S77FYAu/gVlhzEn4oufvIxvfn4v7QL+4//3U44u5Cx0Is0g3zozym999kau3hYw4sKJExFPPfsCk5OTrFs3xfR4Cwl4S6IutjVUvci1bymDntsuVivkTA/ueuYEDz7/Kuc6MaUTmlQBz1OAriqXvKBuZQS98+rgvm9bk43NiEa5yOSIxbYtGxkfNd4Vmriwpjn0Tj5wK5O41WpVAL0C6O/k2qm2rSpQVeDSVKAC6JemztWrVBX4aFRgBaD/kqxUbuTKQ0AorLaYwwkrrHPnCZw8cY7HH32W5587yNJiT2XZIk81DG+qZlUCJH3H1xoJoBQTOGFYwzDE9R0s1yMvCpJiIGrVyC7FIUMEPADCwx+sMXlTWfhgRn44w60Z0jaZJYziRQBdmGnhpQeAYcjQDefKh/PoAsqE4BzCd4WvwjKvMN0CyQbge6A4GM62G6l8BnZsWHMF6faAJTdSctMekJ+ZY1qZfR8w+jq3nksmtjCjA9M8WwzfxFw7UyZd6oft4orTflnS6XRwPfEA8FlaWsKXvO4soV73abYCNZO75dYbWD87Sa3uYDsDYzpdF2+c1ZfIrrU/XwXonjLpFwJ0I5k3dRrk0X/EAbqsX137WCRWDaexlacOLfP9hw+x/0zKcjBFt/SxNdKsVKDsiRQ861Kz+8Rzr/KHX7mV/+lz1zIldelFNGoibR94JxQ2jjj1Fzmp7TAH7D8R8ZP79/PTx14iGZvBqo+q2Zxch+LJkIsJXN0jySJdxyJzD8TKIS/FBF69CsT8TcYZit4Sm8ds/uQbn+HmvVN6ldz71En+7uePMLfUZ/P6Kb72+dv51JXSYICT5+H+hx7nsWdeYGxsjNtv+CTXXr6ZiTr0FyJl5aXBJuBZPgeSqE/p+WROQM+B/acKfvbIczz72gksv0EqLLvvS6K68YYoS2o2eN0FZsKUPRNwxaYa484iQbnM7NQoWzduZLQ1SiLy+Aqgv+u/KxVArwD6u15E1Q6qClQVeM8rUAH097yk1Q6rCnyEK/COALqKmRVci4RZwKRmmfshvV7C6VPnePqp53n6qRc4dfK8mmjJHK4YxMl2AsI9YZMt6PcjfC/E8XyS2JiTiWFZlsiMaaGgQiXdtos9yAmXZoBVrArWDY410m8TUTb478HP154VBd8ivRVGc8CgK4wX0Kuz1pbJaE7N6651dR/uR35e2IYRNwDagGk1g5PvKQjl/ep8vJkf16+DGXZLYIndw7IEnhjZujCc8lzZaq3pnAL2lXMzZOON7F3n/0US7cp/pySSl24VuJ7Jkw9qNfpxvDIrX+SpAnepnWRIaya4zDZHHcYnRmiNBOzYuZU//KPfFy2AmfO1pGEyyBAfdArkefmakQY5hgsBujuIWRMGXYzUBJQP1AEaiyeNiTUmdL/SZfPBSdzlLGVJrEBUFN39sobV3MZjB5f47k+f5Wg3IB9fTyd38fyQJErwspJGPSDPOkZe3j/FH3zxVr590x5GUgjzWM9bluTKnMtDgGhKRuYFnMjgzqeO8Fc/epwF6vT9OnZYU/At14p4u5euRS6RZdK4kSi9sqCWlThyLaURRZFTOEZ+Hi3PsWfDOP/H//p7bBqTjARY6MH/+R/+O/NLPf71H/0BV13RJMlgsQ8PP3eCH955N1EuqpScr37m09z2iV3MNKC3GNF0IXRtdXYX4KfJANIYinP8sSZzOfzVT57j7ideorVuI+1+giP1k88RMXAsLWoS99ZbZjrImPE73Lx3gvW1DkXnNJNNlz07djAzPauJA3K8JsXhnT0qBn21XhVArwD6O7t6qq2rClQVuBQVqAD6pahy9RpVBT6kFRDG1wCnQTa4bZg4gaTyc5GfN5vNFWd2ceSWG2NhaGXeuVVvKSsn+xkbnSTPLY4dPcmTTzzLPXffT6cTEUcZsThbKYB3jSO7JTJ1wX2pgoJSTMTUp9x8tQfRZSL5FoadPCMvUizXUdfsQqTbaYIrTOCgtsN5dQPZRcYrHLWjplUSSZXo7O3gayEO6jI3LwSzheMH2G5A6Yfg1bC9BoUvGdKBcVp35HtfZ2xtmanW2XgZPM6wi0JBspVnguh1jpYixRWgnMZYWSSW6mqAhbh3C0hKU/Kij2WLeVei8XGBZenRl1mmpluBYxhFiagTgzsxghMjLjkudWxXh3kzTlDmOWnW14aJStjFJTvNzOy3NDYGzQNpEGhNB8Z1ok4QqbuwwLV6qJn13d4S4+NjbNu+iSuvvIwbbrqWDRtmsJ2Mbm9Zxw5qdU8j3coBCJPRBlkTrkjapfky8B8wOei/PgDdyPKNN4GRuA8i6vyAftlgPpvk3udO8w8Pv07bm2KZkGyQWOBK8oBEg5Hg+wVl5yw37Z7hD37zFq4Zd5myJKbNzFboqwySAqWUy2lM6gU8cPg8f/mzR3n6tSXs8fXEvk1S5IQy7y/rO871GnFDX5sHRD2K7jKtPOWGK/Zy3WU7abU8xH8u6i3iljHTzYCrdmxU+boc02In55XXjmH7NbZsmcGuw+EF+Mmjh7nv+VdYSk1eYNZdYkPd5Uuf+gRf/vR2rC4U3S4NV2bXXY1Y9IJAm0Sl45F5IVkd7nriHD9++FkWM1vE9zoOogBdzB8dV1UGfpYQZkusD7rcvHeSbaMpfnqWupUwMdJk04YtrF+/nuXOkuldrUQdmg+D4Xl6q4/dCqBXAH2lobjm751pVspnrnymiwFiqmkW8tDfDZQ/ah4qz7sg2eJD+ke+eltVBaoKfCQrUAH0j+Rpq950VYH3qgJDefdqLre5cRkAwAEQTdMBqy2AN8t0plj+BbavsWn9Xkq3E3Hk9VM8+cQzHHj5MKdOncX36sqqCgAUWbWCSYkEEzAr7Ld8FZG3NAr0q8x0WytO5eJ6LSygGr8NbpzSIlGA7HjCyloaB6U3SyrxlWSpkqSwSCTHWVzS7ZBcALfXwAob2EEDx2+C52B5roJeAQYqo3cCCtdX1+1SALtXUxm8vK/C9QxIl201QA2d67ULMcQqJJwdu0gVnMtXT7Kx0z521legTtZX4y4B8CKNLvI+RdKjzPoUcQ8EUKU93CzGLQW6SE60+OMZMzaVMBe5OrULAPc1vkxo/KHxmjRVBi768u5k7nsgshdWXhoJXlngSl63zE5bGbGVYXuGhZfGizzkPImRmYD1sfGGur1ffsUedu3eotL3NOtpM8DzHKIkG9zMGh8CjXVL5f061GtNRZmrM+i/XhJ3bZ5kJjfe8QSgNznTG+POZ0/z06dOsuxP07F8XTfSwPAtT5luu5B88gyrN8fXbrqC37n9KnbVYTSX5olKLLQJIxeB9KbUHK6EMzn8/UMv8OPHDnCy7ZHXxyhCiSqMqInXg+2T9gT8+5RFRhF3GHFLrt62kWs2z3LV9vVsmYYRmXoAun1pCJTUXYvWQMgga1r+daMMP3RZjkpePHqW+18+zRNHz3NoqaSv1zxYaZdxIm64bBtfue061tWhluW4SQ938Lkhbu6JhLiLgaEbktctHn5xgZ88+iJHF3okcm3KOpVel/yf7eBKAkGeEiRLrAu67NveYvdkTqNYoFZ0GauHbN64hfUbZrW5VAH0d/e3oGLQKwb93a2g6tlVBaoKvB8VqAD6+1HVap9VBT4yFbgQoAt7YFhbwwqLfFfyy0XqrTf+pQFgwpQq8C5cPC9QV/ahAdzh146SpTaN+siKOZiZUxcQLUZymUazyesMY9eE6TYMuqENxR1bWGQBkgJ2hUX3RLpbFAhA1/0FobLERTlgyjXn3NN5V8ljLpUFb5ALGPdbELaw/RGcWhMvlN/ViQU0yJCvOEiL3F1RkXwvP7N05l32P0gwN9nLK2zdqgu8qaI0NYQLNMZqIgH2NI8tFfcrlYo7AqZl/j3PcIsMJ+lQJj2yfpu0t4gVtbHTNk7Sxsk62FGPMulgpzGeVRK6AnjNPLq+jrDz6nbvKrOfF5JhLSZ10nDw1VRPfdWl1kWBnxd4heRvi+lYRuKV4JumicRXyXGKP4CwR0kSESc9krTDnr07ufW2T3LFlbtYNzOO55v8+H4Sq5eAusgry2QaBLIfk3k/ZNA/+iZxa1naIUMrzvgC0OVYI3uMQ3OhgvN7X16k608TO6K+sM04hzDo0tDJU3wrxo3O8z9/8zf4yr51bARqokSREQBx3JcGkPgbSB/Llf+G587H/Kcf3Mujr52lqG0gknMe2MpUh05IzQ2Juz1qnkPWX6TlpNx67U5uu3oX12yuM+WBiObFNsBzYHGxpw2AVqNOKGPvsqZs0/xRWX1ZMtfu88CzL/PTJ17lpTM9usE0nsy9uwFZfxk/WWTP7Difu+EartkyyjrJiOv3tfEmnxHCjuvnhWtr1rlVd3nhWMQdTx7giYPHibVxJoBfVC5yrYl5HToKEOQdJp1lrtjgcdWMxYSzjJss0PRdNm3YyoaNGymsVCXub3Zu/qmP4IpBX61OBdArgP6RuV2p3mhVgY9RBSqA/jE62dWhVhV4YwXeikE3IF3Ah1BUMmcurKiAOGFKG40RBe1Zv+CVg4e5794HeeGFl+n3Elynjm15WJa3kptt4pAG88eSsS0g05Y4Jvmpa+ZP10gGRYotAF3guidKQgG40jiQgXXHRaZtI5mfdkMy20jXU9sjc2tY4RhWc4wyHCUYWadAvQzqlG6DQhhNia8SVtMN6FjCkLt6g29coc3Xocx/OOeu4HNl3nrVhV2Y/zeazA3VCKVGxun4gBi7WRKdZQC+/EwAc5AlBMK0D6TvVi4Mep8yWoT+ItnyHGV3Eau3iJf1qAnoL3Iskc6nMa4tbKytrvdpLgBHgJ0w/R59cZCzPG18yHtX2XwuTQ8B6JnOzscupJbxEBA5uoCpYTOm2aqTJD3mF87RaAZqIrdt+0Y+89lPsWv3durNQGslxmRJEutMuTR05NzKetEGjBP8EzFr73x2+I3r94ObQdeWTGH8AKSpkbiTPH8cfvjocZ46ntP1JkhdW9esXktYuAJAswSv6NHIl/i3v/s1Pre3qQZxYaa2hap8EG8EOTIRmMiY/rKYt72ywH/+8X28PBcRjG0kzkWTbhlFC442b4oowi9j/GyZa3dO8wdf/TQ7pmAcqMtKEAf5RIztPJaXugqIR0da0qNRDwNRoERJTGbbLMc5Z5e7HDg2x1OHTvDisXmOLguD3gB/RM+3k3fZOBpy69U7ufWKrWwbAy/OyeOYTB3aQz123xZVS47bqHF8Ge585gg/fPgZItmPeE8MouTyUkZuwM3BL7pM2G12jed8YovHTNDD7s4R2DmzM5vYtHkzfs1ZmUF/O1n72rVTAfQKoEsFVLBSSdyrG6OqAlUFPoQVqAD6h/CkVG+pqsClqsAQmK6A0qER2WC2zrDcPkUuMmgTi1Wr1bAtn3Nn53nxmZd58IHH2P/SAb3ZqddGlBXPMwEOMj9uwK8w8+aGyAB1ZepF0i435GrsNjR1061UOi4g3RNmW4yy8pwkt0hsAdY+sW3TLxzwA5ywidcax2uMU8q/cJQ8GCX3GwrYceSfR2E76no+vJEXoB7ZjgL8oc/U6k2+4fOFXZInqZxdWHH5J4ydHKzGVQlbvRo7NozcWjl/Okdu5vtLzWcf/qZQubOTZeYYZTthr0Xiq+5jEWXcweouUst6+P15WD5HOX+CYmkO+st4WUzLA1/Av86AK++KI5J1xyKWGXHPIxfPu8HLSlNAGx8DN3U1xNN8c6nLMOPcbCwATA5fwFNJxsLiOcbGWjqbLpL3r3zti9Qbvioa4qSvry+zzcMGhJk/vzgH3ezbbDNoZLyrxX7pAfraOXQ1NcykkeVTBOt47JWIf3z4GAcWApbtFplTKEDXFIFCGGwfW2TxRYdpN+bf/e5XuXmbx1gONdlAYutsE4Mmq84TkYQNR/rww8de5e+fPMjxdoHTmKCwQorExpXGShbh2jleGWNH59nasvj2b97IZ66dZVKu2rxN3bGx8Qdu6Q7nF/va4Go0LHzpe4m0Pi9Y6HbJvDrLKbQzi+UopR2lnJxv8+Khk7xwdI7TfZdCGkFZnxGv4Lods3z5pmu4cr2Nm8ikRqQ+CZZXN9F+FKRZjNdssFTA3S/O8d2f3E/XH1Mli+cMlDviPzFg0YO8z5i1zNZWzCe3+WxuZlidM9h5wuTYOrZu30ZrLFwxKrDi+Q4AACAASURBVKwA+q92IVUMesWg/2orp3pWVYGqAu9nBSqA/n5Wt9p3VYEPeQXWAnQFTkOTuAFAFyZU5d25Ra3WIAzqtNtdXnzxJZ545Bn2P3+YM2fmVOLbarUoCkvN44whnAC/wXz4gG0UNm340BtqYaB18NXI381DOOnBHHrhKlMuc+CpX6dnh/SEFa6P4Y1O6oy4XR8laI7iNgWct8i8JrGau3nEhTCYQwdxAwI0ekqAqWMP8pcNa37hQ0C4EbZrXQb55GLCNnRhV9G6mAYNTOnU7f2i/VgaaG2OSfan5mIasG7276hJn6UyepXSO2Zm27GkSZEQ5Cl1YmpZB7e/iCUgvXOevL1k5PDREmW3TZl0Eajii6FR3sd2chEJKGsp70tAunwVp3g9noHrvDD8Q6NAVQsMIvOUGRcjwDxVubsfuMY3gELBeLNZ59ZPf4qrrtnN7su3Mz09Qae7TLu9qGtIjOpEIWHy6mVW3oxHDMszXHerrYNf9UK5tAB9LTgX4z4vqBHHKY7IzRubuPv5Rf7+/tc4kU6yaNXVfV0nJuTw8hLPCnDzHLfssKUB/+7bX2DfBotWAYGdaRNH2jna+Cks6rZHBDxzMuWv732KB48tcjZ1wQlxvSZZZBzi+9kyDn3qTozXO8Ptl2/hj791C7MuTLoFtqwJjRjwSApROLjMLXbw602CQPLZwXWg1+mw0O6SuC2WJEOwHiiDL8mJsnTOLcNLJ3Iee/UMB46cYXHpvK7Dy2ZH+Refv4XrtoQ4UUEeJ9jStND1JYx4Qp7GBCMtIhfue7nNf/7Hu+j4Y6TCoNuSyCCZAK6a3WkrIY8YKRbZ3Iy4aUfI5laKHy2QR20a4Rjbd+5gev0YOdnA6HIY3fdG07iLV1fFoK9WpALoFUD/VT99q+dVFagq8P5VoALo719tqz1XFfhIV0AAlUCLUkC3zK2KJLzT59lnnueBBx7ixWdfphFMUyp4r60cqwDzKEqMrNfxFfQJLjcsvaOMnwHvwtjFOss8BLEGpBvwKgZnIsGNy4AsbFG0Zohr40TBCOXoOsKJ9VitSVJb+DmHzLJJS/FEt0kLm6y08GtiUmdu3IfgWNjM4Sx5URin9EEmm7qlDx+6/WC4eph9LqZsehwym26J5H4Ys2aS1tfc9hpYPmhIaMNBgbkB6gpQBY97gRq/lfnAlE+2UYdwAXOS8y6APsEpM2VIBUg5Vk4S9ym7S2QLZ2DpHE5vkTBeJuwvYEVz1PIedb8kTfvmfYjUXvcqknyJchtahMsog3EkFiLf+A8YQ0DNsRb3ecmmlqi2fl+N5OR7yapv9xa45rqd3Hzb9ey7/loajRpFmWAJ2FJJgrC7wqBfBNBFhj+MWbuoau/8grm0AH3t2lBnfZn7jhP1YXBbW/jxo6f4m3teYd7bzDJ1UitRgC4jCEUqsYI1Behh2WP3lMef/vanuXoK6rm49qcKNuUKyFVdAiEBUWHz+JGI7/z8EZ48l7Bk1/U6smwZMagpQx+XXWzaNO0uo3mbf/WZm/jtT21nLIOmLGlxFlShhzinm2bNci+iXg/1DGRiEhhFdJfa+toyJtIrPRYzSDRmEKIMegWc7cPjRxZ59uARFs/PQ7/N1vGQb3/hFm7Y2qQmB5Dm2mxKRAXjgJVEZEmf1tgYkWfxwCs9/tP37qQdTBDLZ4Q0MkTeImvTchWgu3mfejLP1mbEzTtDtoxk1LO2zr7bVsiuXbvYsHl6BaCvbf5d7OpeAfS3vrIqgF4B9Hf+uVs9o6pAVYH3uwIVQH+/K1ztv6rAh7oCq4BUWd7hLLbM1pYWnlvD80KNSVtcaPPsU89z1y/u4eTJM/heA9eqYxViUIYyrr4YYpW5ArjmyKjJ2VZQaKm8XPO9B4BdJNGBZppnaqhmZtSNZFwMpRIrIHHqZP4IRWud/rPHNmCPTWHVhXlr0C4DEkFAwkArE+8oyNaMcgXlQ3Zc5PYmt30tmy0ybG1ESANhRXptwPNagL7qlD6YVdf6mMxpaTBoZrnMxw/2YThq48ItDwHnphGwRkEgOEaE5GWJ59j4roStFeTiel3IvLqYhOWDcQD5Ua5z+iJhV4VCIcx6DzfuUC7PkZ0/hrVwDLd3jjCaJ8ja1MnUEV7fTWkAeqne8FIzibMTWbU572vBp85Wy5y86yuLrk/XxsGgsZIl+IFNN1lgenacT+67lltv/xS7dmwlynpE3Q6O7+I7non9kqg6kS4PHOjlPIgCwTzezSz6pQXoq8y/LDkT3xenKYFfwx3Zyj88cJS/uvsgvdpu2gSUdqqyfwFBiTDthDhFSqOIuHwm5E9/61Yun4Igiam7GbkoIOQawhtcMy49HJ4+nvFffvoIz5ztE3kt4+if29hek36aUNriR9ClSYcZJ+J/+2e/yWd2julsuyOS804Xr+ZD6NGVBAHboRN3tdkixosip+93enTbHU1esPwRllKbZdvi9FLJqfPnOXrqNK+dOsWZpZhlGuS2NHAkrSBmU9Pnq7dcy/Vbx5mqGSO6OM4pbUfn28uoT550GR2bIPJsHjzU5//9/l0s+uMK0DWaUA0WTaKCrE0niwijc2xrZdy8I2DrSMYIYqbYJstcdu/ezZYdsxSlGE5KM8z4VFxo5PjmH74Vg75alwqgVwD9Q32LUr25qgIf0wpUAP1jeuKrw/51qcCbm7wZ3GN+NwSpwxvX4c2pgLxU5sTFNE1N2GTm2DDKAiiHM8Rl4XHq5Bw//9k9PP3EC/R6MWlS4nvCmpt8JsPPSjiUmd0WICkARkGMsNRC3ymTuurSrmA8NQ7nvmvmr6MsZykp6ftNspFZynXbKBSUz6qsPVfg4qrhlkSoRU5AIu9/CPX0XmvgqX4RdluZ/15h7Fe3HcRPD/ZyMeh7q7VigKVKxwUgvMnTVmfO33wfa5+zdluzqzef0TaKA1tl947kcBfCsKcEZRcvWaRcOkF+7nWs+ePU+ufxeovUi5jQMc2LYZydgHBh5p2BSkCVEgPXd2k2KGgXtlvGHgajAaIckBEBbU4IxHYsbB/SJGLfJ6/jK1/5PBs3ryfwbaIkwvccJGtdMsC7/R6hXyMIQ7qdjlqGl4Omxmp1hmD9rebT1zaU5FnvP0AfNi+G8vYhSM+KEj+s048SzfmuT13Gn/38Jb7zw2fwN9xIYtUh71GWGZYnDSTbEMt5zpRd8OV9e/idmzeyawS8pE/oy3qUDkapLvyyvjuZRc+1eOhQwr//b/9Ar7GOzG2yvLyM64bUGhPEeU6U9mkGGX66wM5R+Dff+izXb6gznolrfwrS9AlC1bH381RHHqQRFqU2jmtxfmFJ0xpMWkKNKHdwmjUeOXCOH973GAulxUJaUtoB3X6GbZn4RAHF0iha1/C46bKtfP4Tu9g4CkmvIPRsMk0fLGg6GWUeG8l7q8HDh1P+y4/v43QZ0sshsERmbxFnoqgRJb6v6zqM2sw6bW7Z5nPFBhc/OkepMX8+0+vWs2vXJoLQNJuk+2MaSyWe52rD0Cg53vhQBYJVkuUJWRab5AGZ/x9ed8Omlej7L3hcGEf57nKwjfmmKAaCoK5qEyO4sfRz2CgCLr4ehut/uO7fTXPLHFgF0CuA/lZ/4aqfVxWoKvDBVaAC6B9c7atXrirwHlTgzQC6csEDoDr8vciKV43a5IZUgLsf1EgSiUQyN4Vyky43uPWgjuf69Pspzz7zEvf84kFOnZgn6uckSU7oNZQdV+CtDLLMjStPvnJTqbPZjji1m1lzYVLlntMAAQcvkHgll14UkcrNvzDtfo2yMYk9tYVichOd1jSpgJLGGIVT0+fbMsurjus2fXnOGln6e1DQj8wu9BZdWEPhPwVY2SluGePGS1jtMwSdc3gLJ7HlX3sOL+vjClgUACQRXjLfLqcvl9lfAeRmpEA8BJSpdxxl9xXS69oRQC/yfDOCoA/P0SxqAWri9H7FFXu57dM3s2fvdlojNdP0cYyLuTDxEskmD3GL94OALDMz8quPjxJAzwn8Bn2J+rNdwqm9/PdfHODPfvQc3vp9ZNRxisgwvK7I1kviTAzZSta7Fl+6biffvmUjO+rgpgmBK4hXYg1KSolnswPawJI4uB/s8u//7G/pB+uw6qOaphAENR3lEJM6MfKTc9+yulw5U+OPv3Iz18y4jJfCxQtAF9dFh9zyScysBb08pxvL86EjSQF2ge+4OEFAP7HwRgN+/tQp/uauB1m0aizLWITToMwKgtI0yRIxpysTBeg37t3Cb1y3i43jFnlfhPKiMnA0K74lC6eUiXyHolHjsSMpf3HnI5zIHTqJOLZbeI5FksdGieJ7WGlCGHfY6PW4eavH1esdvOQ0ZRqR5D7TUzPs2LGJel06G+ZRlGYe3XUdBd0VQH/7j7MKoFcA/e1XSbVFVYGqApe6AhVAv9QVr16vqsB7WoG3YNAHLPLAnkpfccgEyozxMOdcZmfle8PYGPAscl2RJgs4f+LxZ3nwgUd56vHnCIMWzcYEaVIQ+g3zvKEsXaTka9hrE6umt8zGbE3mUAevIeOwAtwlCiyxXPqlOKk3KOvj2KOzOOMbsMZnKZrjdG2fzK+ROj6p4hczF2+X5pUNI/zxfGh0WiEJ2dK1MA0W+edK/FUWE2RdnUvP506SzR2lWDyJ3Z3Hzzv4dopfyDaRzrkP1Q7acBFIPmAQVd6+BpBbwoCqzH3V/K/dXqJWD+j12spm7r1sF1dffTmf+exttFoNgtAjjvvkg9n2FSZ6oNZ4M+XB259RoyL4YBn0XOXgovqQ5pI3vYe/vPc1vvPT5yjHryK1mriFDDEIYy3jCTax5HtTMuNZfO7KLfz+7dvY0UDd/OtC1gqTK6MZriPDCURYCtAfPNTlP/z5D5ijReGPaqSe60uDI9MGWK1WJ+suM+ZlXL1xlD/60ie5fBombXGHF/M5+Z9LVEiiguFl57sl7bikn6SipcFxSxyVzvh0Uwd/0uOOx+f585/cR8drETsBOIFMiWOlmTLeWRzhlBGzTZebr9jKZ6/aysYxCW4vTCPOCchF0q/Nh0THUfKwxuNHYv767sc4nXm00wIns9QYMZfPDZH4O5YC9GbaY4PfV4B+5ToLNz6lLvhx5jE5tY4tW9YzOtpYHc2pAPrbXzoXbVEB9Aqgv+NFUz2hqkBVgfe9AhVAf99LXL1AVYH3swIXAfSLXmro0G1AkZk1HkaeyaaSeS2GYJp/nRU06iNqeHXiyClefvkV7rrzAY4cOY5rhdTCFqUA/9IlS3JlQ83suLCDrrKuAtlVoqoO6DnkicrX5fVTYXstD9sPlUmTCKeeU6McmSKc2Iw7uQVrdANpbZy+UyOS/HVBEwIEJOhL1b82peMj+ePyMCZqH0+IrgDdWH4Zp/3BgIGcc3Fn98lpSl5ddwG7cw5rUYD6YYrl09jJEl60SDPv0xB2U9aCSoJFVSFIsVSDuDW5cGZWX+bIRQ2BYcKFhZeGjwD0KOqrTFi8BUZGG3z961/mkzdcz+bNG5VJ7/aEDy503Xi+S7fX07X3zgH6Wvn7xSB97Vow612M64RNFRd6AYumWTXMun/7qLe3krjLPiVmTVhsWZfOxHa+9+hJvnvHi8SNXUQ0FHBbMpAt58F1VH3i5zmTbslN26f4wy9cze4J8NOclrgCisRdALplo60Xy2EReOp4xP/z97/g9Y6jOeSJnAeJ5stiVTq4boO406ZJws7JGn/yzVvZtwXGgKBMNbVAmgjxoK8hX86cz/QalDi0Vs2lLGM954Xr0ykCrDGHHzx0jr+84wGycIJSmnLiru66ZL0OniQN2DZW3GHzqMvnP7GbWy7bxExdVBkGoEsMYpmX+I5ZF4XrkdV8HjnQ5s9/9iDnrTr90lWAbowTTbNJ+nB2HjOS99gcxNy8xWX3ZIkbnVFJfZy5jE9OsmF2iqmpCaP2UJn6wGxxkD1fMehv/7enAugVQH/7VVJtUVWgqsClrkAF0C91xavXqyrwvldgdU53NUbNAOkLAbo4dpsZSAHnAsCbtVFeO3SEu37xAC+9eIDTp+bpdWMmxqaxbUfN4mQ2XYC9AkRxMlcg4SpclNlZeehss8yWC/grcnUqTwqLyHJJnZDCDen7o2Tjm7AnNuBPbIbWOuJgjMitGxf2otT9GHm1JHFD7njkOnfuqRTYzxM84z738XtYYu6VD4zvzDC8yTKXE+2Zc43IkTMaTkyQLitITxeOks6fopg/wbgYyeV9MQPAKmLDvgvbiwHetitz6yb4rpTceX01CcIaZKcXmQJu2TZJI2q1kDSN6fWXmZlZx+d+4zPcdtvNbN6ySbeJop7KkIPAI05jMzd8wZm7eMZ2+Mu3kr5/sADddsUTQQC6Szm6hTuemeN/3LmfeXsjES0zu2+b8DTHF4CeKUAft3MjRf/qzVw+Y1HPS5rCGg8aXnK0SSFstssy8OzJHt/50QM8ezpi2WphhyPKNJf9ZXXbzwpHo838LGHKS/mTf/Y5Pn+lxyjg5ym+VeDI9ZsbDwIF6AsZXXkeJaM1myjumqZMvUHbDlko4YcPHufHDz5HEU5g+c1Bg8UlT9ry8jq2nXcW2DPl883bruOGHRM0yhhPTOzKktw261CSCOIsxa01KJsW9zy3xJ99/06WvRFyp6Emi3KZiwWCfp4I31/GjJURW8KImzZ77BzPcfqnVbKfJA4j42NMrxtndnZG16A0mIYAfdXz8M0bMNUM+upFVwH0CqB//P54VkdcVeDDX4EKoH/4z1H1DqsKvIMKXGyiNXzqwKl7YKQkM8MCzgVsCWMeBk3CsMHJo2f4wffv4MEHHiNN0J+LrFwYc515VaY9o16vE8exziertN0SoCIO4eb1XStXZlscnGU7iVsqgyYdK6RHgDu2jmBmO/H4RtLGDNRGiVz5XY3YcpWlFSho56mCRhFWy017Ks0BxyWyXYo8o16ICdbHE6AL85yI87VlaSSbkLS2jgAIE+mpg3Yi2eV5hu/mNJyUusjb4yWK5TmK+ZM4549TLp5RoCe/D8uIMpEYq0Jd2oWVlBl/BeiaT20YdKcw5nHDWDY55+o1J0DQsXWNnJ8/w6ZNG/jCb36O22+/jc1bNij0Ekm8MNliHidtl0JY0zeMZLyV+dsaky59zgcL0MVx3JI1KcC3uYG7X17ir+8+yMlkml7ZWokTTIvUZMmL63mRMmpnbBux+Te/9VmuXG/TKKEmhyyNElW5uGSlmC1CB5tXzvX5y7ue5IGD5zmbhdCcpJCUBRljCHydbRd1urDOYdrmW7ddw7c/t5lNEmUuM9l5rFFvZSEVF98Gj/luSjszxoy+JaA3QhaS3RpnAXjueMx9T7/OUwdPkbujWE6oLLgfSCpDX8930sso2+e5ekOT3//CTVw1W8PutdUcUEZZUp1tERO3VJt0XqtJWYdfPHleAXrbHwW/iS3mj2Lwpg72pa67wEoZp8e2esqNW3y2tVLs3hl8KyFJLZqjI4yPj7J162Z831fGXpshA3M1o3yoAPrb/fGoAHoF0N9ujVS/rypQVeDSV6AC6Je+5tUrVhV47yrwBnBzMUBfzRgfStsFVKlJnMyjijmTV8O2PE6eOMcD9z3B/fc9wvz5No3GKL4Tqlu0xKaJjFSeKzfpYSg365nKUQW8mYfMhgs8HJrGGdTWz0sSp0bemCRpTJM3pvEnN+FNb2bJHyOyQ3LHIXM8ktIilfgv+ScAXeLGtAOAAhYBpZlrkQ2yncX9WYDpx/EhTtz9gWlbIHnTeYEnzu6lMOeeOqyntkWa6YAAtpVTQ4B6gV+kOP0lirPHFahnC6fwowVq6QJ+0sazEnzPUtCjGeo6UmDOr06hK6FdqAt7P46UxfV9l16vZwzrPI9Od0lB35atm9i371qu/+S17Nm7c7BdBzcQIDrIkX8zgD78mbrWX8Sgr6z7Dxqg29iurwC9qK/noVd6/O19r3C4N0KnbGG7obqdZ1lKPfTJklhj7xrEzLgxf/ovvsC+zTVGLMk8F7FJYta941GURiGRWR7He/C9h57nJ0+f4HDHUsl5nMOIZ3wg5PqRh1UkOrqwZ9znj758Kzdub7DOhVBizLLUGLDJyEhpMd9JWcwcNYkrxcvAtijDQJMRTic2P39iP0/tP8XZtvgbNCjt0IB4X4C0zNaLB4KPEy1xw9Yx/uUXbmT3uE26NK/rIU4yCkei5uS9SSPGxhavAgvuevI4f3XHvfTCKQhbFLnkvhfq3r7yGVNGTNk9drQyrt8QsLmZYPfO4jspSVrSbDZpjjbZuXOnfh5pw1DMD9XJ3fhqVAD97T8ZK4BeAfS3XyXVFlUFqgpc6gpUAP1SV7x6vaoC72UFhpFhK3FAA7A8iB1SEDWIxFqJWVMW1JituUiWccGZ0/Pcd+9D3HfPo+rU3myME0XCtflmLtn36UdddYuu10P9XuzAhamVh8nIltlzkb6L+twEriW4pH6Tntsiqk3grttBfcMurJEZnT+Xf91cssALnamVOV1h9uWG3SpNfvYwe7sQEGHlWI4AhAEqz4SduzgK6b0s8Id3XwLQU81rL/AG8V2+mHWr6Z+rRluZgGtXSEwxAcwookjlx5JMJUxuS1zdO3P0z7xO7/gB/M5pxq2YsOiTRx1VQKzNSBcnQQXnGstXYkmcVWHi+XTmWCTVvqwZcdKWiL2Uc+fOUqt7XH/9dXzjm1/hqqsvVxl8YaUUpXy9mEEfsOcfEYAuChRhdIv6Oh57rc/f3X+AV9tNlstRSrtm0gnylGatRpb2leV20x6j5TL/++99mRt2jDLhQl0BtnEhl/Nn6gqZ5XI2gx89epDvP3aYQ21bkw2iDBpeSRJF2IFHXghLnuFEyxTzx/hXX/4Mv33LFWxrQlPi7pMEW8zaxC09yziz1GU5FT+HwVhKLSRxHU53U450Mr5/9yMceG0OvDFCZxTb80gkQ90pKIKCRPwlLJ962uOW7RP87hf2sbUB8eKCAvRePx34TQzOpzjTezbnIrjnyVf4wf2P63EUYVNjG8Xszg1DNbBIkx61vMs6r8+OZsq+jTU2NXLK7hlCp9D3UW+0qLfq7NmzZwWgS2ScSagQJYc0FN9cXVNJ3Fc/1yqAXgH0D+9fueqdVRX4+FagAugf33NfHfmvQQWGbulD0y658RxmAguw6ve7CpRczzh8R/0E1/VVrt5p95ke38ATjz/H9/7h+xw7ehpKjzyzCbw6SSw3uUPwK1StgGIz52kYzYJcGXgP1zFyaI3NKoXhDkjtQCXtWX0KZ3IbwYadMLGFvjdC1wrEN9rI43V8WoStaD6zAhp8fS/mn42jMW4SzybBajEOfW0ApDTNth/DR2GLBDrT2V2VnGudhOVeTVEvxSNAamubjGc171OVg/gEmOirOhkjZR97+SzJiVdJT7+O0z6HEy3Q9KDmyBmR+K/cqCPEYK0oVT4vcWBr3ftXTsOgcSTbJmkPzxOwHnP11Vfx9W98mX37riMVs6+kLRyxyuZFkeF5vq6nJDHGboYF1RbQ4Oull7i/2dIaOtEL6yxjH+LfkAWTPPl6j589fYInT+ScS5u44TglHnE/IvBsXKlLHuGR4HXP8G9/6/N8cd8GpuWEJDGh62CrsZ34CZRaM9urq+T8pbMZ/9d3fswrSxb+up2cWerh2qUqEiSezJZgtwDKuI0ft9kQ2nz5huu49cpdXLYOvUqGeoNekrDYi0io04klz97FbTospvD0a+d44IWDHDh6hjgNqNfGQaTwvRi/UQPfZiFp64hC2umxa6rFN2/ay6d2TtIUyb3E/iFqioiwOaI58WIGqNqAusupDvzgnqd4+MVD9MV8rtbQmHZRaSSaDFHS8BzK9hkm7QWu3zbKvg11wuQ8ftYmsDOVwUvTSYzihEHX/ScivxezO5G5m9GPikF/+w/GCqBXAP3tV0m1RVWBqgKXugIVQL/UFa9er6rAe1mBNQy6goYhm6xuxrnevMuNaqe7jO+FKlsXkC5mX6MjUzzx8HPcffd9vPjCAY1Pc5wAS1hzMW0SWKaZaAOAtALQhZUSSq4wMnnNzPbkllmN4HqFReo2SIMJGNsA4xuxJrdSNGfouU16dkhsByqp9WSGepCdLkBvBaCXsj8D0oegUhzLXU0+72MTG4beqn9sAbo2SqyBK7kauLlY+nWNs78lzvnDpsrwVA5ntwUUZThWQb1ICKI27tI5gqVzFHNHSc4epp73CIuu6CxwpTkjmd6yzlQq7ZJLxr18vyJRX13cMlKh8/Eilc8ilpcXGR1rcNNNN3LLrTdz5dWX4fnQjdsqSzZmc5KXboD50OBwFZxrK+eiq+f9l7i/HUAXg0XPrWHVpjh4Lufnz5zgrpfmmWeMMphCxOupGLi5ogUxAN2VtRzN8Uef/yRfuWEn22oQFDm+dE8kvSAz8+eu5qfbLBQ2JyP4i7te4s5nDjOX1slro1hBYBplWR/fEcPAlDLu4ZcJQZ4yU/O5asdmbrxsN3u3NVhXN6sjKqCfQpILQw9xCacW4dlDx3niwCFen18ikWuwDHBLD8+S+flBZr048AvcdkqVs996xTa+dfMV7J0O8HpLyDuSsRmxP5ARCDGUFLNB8ZbIQzh4MucH9zzC/pNz9JwGRdDUCEXRp4sxpAD0pl1id04x7S5z485xrpgJ8KPzBGkX35VEhxQv8BWgb9++faWp44mvgbjgq1Pim60X89OKQV9d1RVArwD6e3lLUu2rqkBVgfemAhVAf2/qWO2lqsAHUoGhUdcQmIvTtgIoBdOFAnRxzRZQLiA68Js6nyyJRL1uxl999+958P5HFRSEYV0N4cKwSRylJgJLDZeM+ZcB5cLEGvZcfqbOy6VFYTsUIlkvXXpWSN6axZrYhD2+Tb+WrXV07ZBuLqDaVXAnDzV4GzQZhnFbKpYvDeAcUuzD2DbLSpHQNXGIV0Avs9YrgPQDOQUf3ItK/TWATs+01kzYWp0SF4BimSEDSzPpBw0VaJe8uwAAIABJREFUmVgeRG4V6sAf6+8DbII8oyn/0i7W3BGikwdxFo/hd8/iJ4vKXLqOGUdQGGU52BdnpK0F6paJ8BPVRRT3sG1L89CF5bz88r389rd/i917tuHXXTWOE0BuZpf7Rj4vcX2rdtwrcXIXFvytzOQMOHsvYtb+KYBuxApiPW7h1ddxNqlx1/Mn+dsHXmHRWUfqTVJadfK0UCM/yToo8hjLzvDSRW7fs4Fvf+Y6PrE+GGhBNEsQNSR3bBwBwaBu613b4vFj8F9/cB+Pv3KCkQ276bkecZHhpBEN36aIO1hFriaO/V6PqNNhJPTZuWGay7dvYvPMJJPNOvUaeA6cOLVEL0mZ70Ycm1vk4Mk5js0vqgljUB/RMZMyKai7PmWWq2rCq4XE5KTRElNByTduu44vXDXLiKyx7pK0ibDtUEGwHIvMhetKdF16Ljz0/Bzfv+cRFlNX591zL1SALp8hou0QZYc4wfvxGTb6bW7cPcmucQendx5fZuzFnC6LqbdqTExNsXnzZl1nosAQibtRN7yV638F0C9ezxVArwD6B/dHrHrlqgJVBd6qAhVAr9ZGVYGPcgXeYgbd5P8WCnbEQCnPStK0VIAeBi1ef+009937ME89+gzHjp5iampa49aiKKFeb6rh0nBm3ZRnCNAvNOySWK9MxLWOmEvJTHmLvLEOb2Yn3sx2+sEUWThG4reILJmTtXQ2Wm7cddZW3ubwGAbnwaSqGRb4jZ70FzOoH88M9NWmiSma5MIXkgovIwEKc0QqnGtMnQBw44EvCgXjxq659SIVLvsKZlzbxy0gLEpaZUIYncdZOA5zh2D+KOXCMby8S+hqupcy58J0h6shbwNgZPwIhmMWnucoKJdtm626mqXNz88pgLzl0zfxta9/kauuuZLlziLLy8vqyp3nKVkea3PojUZfa1fExeBcjvy9z0H/pwC6qAcciSmMM7z6JH1vkvv2n+G/3fEUC84UPWea3GriFOKAL+BT5u4TpDni5m1mnYg//vqn+dKV04xIwyqViDK52sQd3lYwr278tmhHLE6X8J0f7ufHDzxN1pqmG46RiYIl6VL3HLKoKzYB1FvjdMWQzguIex2stKfmdCO+y/qJcabGxjW+UGLvFpYWObfUo1tYZH5I7oppo2ec5BNdKYSupyZz8rkiHgO9uE/WnefT1+7gyzdfxWVTNna3h6dxfbay7+pxUWTakBEAnnm+iW574BA/fvBJrOYkue2Tez5JIQ03R6McvTwjyDu08nm2NbrcsGuCzQ2wo0W8QppENv24w+hYi+mZGWZnZ1cAujYDBs0dA9QrF/e3+/NWAfQKoL/dGql+X1WgqsClr0AF0C99zatXrCrwnlXg4hl0ZU+VdTSy5jRN1O1YssxtK6TZmOT4sXPc+bP7eeD+R0m6mcrUBTAJ2BZQJOZKwkatSoyHAP3Ct11aNpHI2W3PZJf7Y+Rjs3jTO3Cmt1O2xAiuTq/0iYRxdTwF5MLoK4oQsChxYAMYrrnqOoMqzHCpLLB8v8qsa0q3mloJyJTjc4tUgejH9aHRdgLolBU3LQ0F52rWJ4Zupo4KXS2b3LLIJTZNjcHE2b2v87ri4m/bPlYmDu8ymRxTT9uEvVNYC8eITr9KNn8CP+0QSt3l1SRySyz8dP9vJj03DLaMWgjDKU0fkSAPZeyWU/LFL32OL33tN5mentS1Kuu5LFM8X0zn4jc5rRdL2i/e5NICdAHRru2R9hKccISiNs1jh87z3bue52i/TseaIrVGcK0AW0UNcl1mJGSa852fO8b/8q3P8nu3b2dGBk/iHoHMoTuBXiJ5FmELK2z7LOcWkQP3v7zMP971KE8eOkM2tQWr1sRO+nh2oddtlBQQ1MlkTMUVtUzC/8/eezDJcZ3Zgid9Zdn23Wh4gAJET0pDWUqUqCfpaczO242NNRG7ES/2j+2LeH6fzIwMR2ZEUSMNKYlO9BYEQXjXpmyae/NunO9mdheaoAFAQJSYFdFsNroqs+rLm9l5vnO+czydAHkqx6rX6ohaRmLJdCZNvEmuJLPc0EWdvgLC9dvrge+48Fwjrw0cA80mQJZipRfh7x/+Kzxw2yxmOfow3kQjjFEUPjJjzSWRJ6LikcQBx8fxIfDDXz+Hf3nhDUQzy3L+M/ucOhCe7fS88LMEcdbHfNDH0TmFe/Y2sRTkCNQEji7oI4lxMsDswixWV1cxPz8v64tNoCoHnWqNGqB/uKtiDdBrgP7hVkr9rLoCdQVuZQVqgH4rq13vq67AR1wBAehbedAWoG2z3XYGPU1zhEGMTnseb715Dj//2a/xx2dew/rFPkI/Euk7b9YJzBuNUIAUfybzdWXE+HacGvekHE/Adxq0kDVmZN6czLm7uB9Zc0GM4BInRFrQ7Z1z6pKBJFJZsndk9xJjGV1HXOAJKG1Em8iyK1m9ZK0TshM0UMYdync+PENzrE8qQLdO/GKrJSC9UjlYZYIAdZrHWXQu9SJQIkC3PxZoUEKdWJaWx4MO+kZzcEAjNBP03FRmf4tLJzA59Ya4gzfSPlpQiIyCT1a1VFdUcvRtWXohAI8/swFEhpxAqpo13xxsYH6hi698/UF885vfwMFDezEYbmA87qPVZlLAoJTIbysqtmzOrnB4nz6pbi1Atwy6iyLj3HwTaC3h+dN9/PS5s3jynSHW9BzSoo3Qa4oMXtYqAWaRwncUxmffwb/70t34f755P+6cgYwZRJzpdzzkqpBovGqWv5870IGP0wnwq98fw3/7+eNYixaQek0Bzr5nR03SwpUvJ2gIaKWKgsdZwLXKkCuDtGATTqMdBgh8PpfnlhF3dM7UU03jE9wTOMvIDJl0DV9nUIMNLDUjfPGeo/jaA7fhwBwQDMnSJ/CDJsbKReE3xIHezQt4dI53HVzKgSff3sDPn3oVr1wYwG/NSswj96EZt2cc+G4J0NM17GumuHsVODwHzLopIiiZg2eSxDgbYXFxVuTtvV5Pri0SryYNHgNPUguu1jiya6WeQd8+Z2qAXgP0j/i2pN5cXYG6Ah9BBWqA/hEUsd5EXYE/fQVcYcDtY3tWnBLjIedQO/NIJgb/8P1f4NF/fgI6DxG4DQRky3SBjDfXvo+wEWwD9JAmUeUmqyaAmNDZ/WROhKHfE6mtP7cb3sJeqJndSOJZMX/iHGteWLkzQQahePUOGZ9GMEHXZv6G0V2Utlv2l1iGoLyQG/etjyVqeB8ejelKgMbn0Kn8k/hgLZ2yOKwBDd8sSLdsudSddTKe5MpPNzyslwANuRvQGdUS7HYQ7Bth2WW+Xys0fAexGaMxuQzv8jvA2dfhXz6JeHQJDT2EW1BCb53dt9aeACCCTAvQ+RWFccloWuAkCg0PAsiXVxfx1Ye+jK8//BUsr8xBqQS6SARsSVNHGgD289jvO43wptn7WwvQpfyFgaeZ6R7BbS7gzXWNp05n+OHvj+Fc0sHEdBH5LSbTwaMDvu9iUCTwCL5HQxzqAv/+obvx15/dg3l+QtasGvFwLEin6VlmPEw8HwmA45cMvv/ok3jq5ATHL49EmSCRd34Ip9HCOJezCi6j0IocERsCHufBA0yMhzHjEb0Q+WiCkE0GsYRgQ0fb89BhFKMHzXOUb9zVMGqChk6x3Ahw34Hd+PK9R3FwyUOPavb+JdlO4bbQT22eOq8dTQ8Sted6Ho6vj/Gjp17D746dw4bbhfGb8LQ1dCvobVBwLj5AkI4QJ2s4PGvwhUMNLAVDNCl5D1wkY0bFOUjUBEsri9i/d48ohGykGpsJyrL+Pg0u6eR+9WtDDdBrgC7XSVnrNUD/JP79rD9zXYGPewVqgP5xP0L1+6sr8L4VePeU9pbc2CkkeqjdmsFkrPDsMy/jZz9+DG+8eQbNsCdZy0wZF/aaMVhGWbDruihyjYAmcapkpw3jtMj/BSIxLxAICB/Ei3AX96G36xD8hd0YeC2sZR6SIIQft7dkp46ilF4hcD1h7HkTnWQKLm28QcBtYb8F5wSYxpqfEaBLDJv9HYE8pcKME9uOZftkLpEKoLsEJmWU2hZMZg05x0wwK9FrFqBb8ziqExjPRnY9lN9Rwqy0Rk6ARnDjB8g0kwAMIrdADym6qo/o8nHkp16HPv8WvNEFdNwMAVUM3G7pyE9JeyW4p/LB8cgGk0Sl6Z9BSGOzyQhxHCEzOQaTEWZ7LXzj2w/j3/3Pf4tuL8bltbNot2NpHG09PoYAnSb2hcoROuxvWIB+eujijWET/+GRp3Fy3MK46CAM2iiY881GVeBjkGfCMLd8F+r8Mfyvnz+Cf/+dv8L+GHCVjbFjNF2hFTwueDLZboCRdqA9qkmAP7w5xCNPH8cTL70F7YdIPQ8D7SHqzWGU2XO/GwZoOgomGcLkKZwoRO5FGBoPheuj5ccyW85mjCkyhFRSsAfCeXSesx4baco6to/WMevmeODIQXz1rk/j6N6WWBIGRQ7dX0MnjqHdBgYZ4MYhRinQjoEsU2JH/8qZy/ivv3wKL5wfwp3fi1T7iMSvQKOQ/PJcYubCdITW5BJuX/Dw4NEZdIo1BNkmOo0Qo+FYHOEzOtTvWsKB/bvRasd2bbGhp3UN0K/xclgz6DVAv8YlUz+9rkBdgVtQgRqg34Ii17uoK3AjFbCmR5Z7rr7bKKFS4ixz4zSByxE3I2HMW1FHbozjRhem8PHEvz6LR37yC7zz9hmEYRtxZJ2lCXiFO/M0lEupqRCCcDUNrVy4nEn2A2HXc9fHQDkYGB9FOIOkvQjsuweNlcMyBzspfGg/RubSWdqxN/dTLvAyFz0NxEWaXUG5ipe37+cKHnTKC6zK8K7q+cnkzrdX07RNGtUE0w9K38WEb0u3MFXZLXNBOypQzfzLM8iekz0lC89jpHJ0Qg9NPYEzuIC2mUCtn8X5l36HVX0ecbomrG/sMR8gF6aVNuRkyA1ZWga0OQzfsvPqfmHQKHJRVWxSudFsQOWMzQrw93//N/jOX/8beD6juRQG4z7oT9ZqtWR9J6lGFDbhOqEAULLLV5oM3hoG3daJTS0HgefAL8ZybiYqwMRfwmV3L/7fHz2FP76TYLOI4Te7IvPOktQa33H2WgMh8777F3D7fIi/+/yd+M4Dq5h1gaYIEOjTwHOfTu6FMMxw2dCyFg6pA7x0Hvjp48/h8edex2bhYdNtIvVbaHR7yJWCaxQ8ncHViTTI+B4MpeteBPZUpOlVuCJrl0g8vwFVaAG6YRhITn2nGUCN19Asxvj87Yfw8AN3Y/9sQ+Trjsj7MzGHi6OGOPxP8gxOFCMXc3t6TwBn13L88ok/4slj57HhtuV9cm20+HudIuH79A1CkyJKNnCwUeCe5QZun/fQQR+eHkiOPJt6bCD1RyMcOfIpHDi4Kg0nq/T58FcDa4DJplQGpdKykWhVJVsJFbzmVrGVWyfWdKrF9OjF9VzhXTFbZHMhiprwvVCOK89GrhF77dzpRl81ZKsz/8N/5vd6hzVArwH69aze+jV1BeoK3NwK1AD95ta33npdgRuqwDQgvwJ8URpuGEsVC3CxNkta5nsZkRZ6DbSaZM4LvPLSW3j8N0/hxRdexWiUIPAJlsiSFYgItiV/vIByKSm3t4Re4cMlkOLMt+gAA0kg30SIYdCGO7MbZukA1PJRODMrMATlHIdnbBJTnjnL7NqMdAI+UZo6NIGzn6JSnk4D9BsqVP3i66pAUTZ+aCYnsWSl2zvZd00wR+f9rGQ26QifbAoj62R9ZGdeQ+PsHxENz4ixV9PkaJoMjhpbLwEy55yldjnLHMisfEAZs8ll1poheYzeymgESDDiFDh4+CC+851v4v7P3oGo4SI3jFxTAuYpY9aFC0NXMSo62LgqzRC3P/ytBeh0Hgejv5wEvusiUx7G7jz6/n78/KmT+MWzp3GqbxB055kcLgC90YhhlCtqEjbRmn6Bjh7iMwcW8H99569wdB5oKSD2C+g0kTw0w3ERkeQ6CBxXmOvM0HgNeP6Mwk9/+xSefP0kziUuhk4sTuyF75ejJdwEPSBoNscaAolSAkq5rcj1peFBkE4PAjbjJB7PZEjHm3DUEG0/w137V/C1++/A0T2LaFOez6aK37AyYc0mIY0QFHIer9DHRBkEvRBrI+CFY2v46W+exttrCdzeEjY4T+/4aPBQ0rXfY7OigJf10UrX8KkOcP9qC4c7Dpp6AOgxApG25/DCCEmS4vCR27Bn71IJ0K8NqNYAffuMqQF6DdCv649H/aK6AnUFbmoFaoB+U8tbb7yuwI1V4P0BOiOPrBEUZcUEMQJ0jC8AnXPnL794DI/85Jd46fk3kCZ00w6EsSH76HucTeb7o7u3zSoWqbTkazOz2Qigpmd3rn0MTIRRNAss7EZj923A4n6MonmosCuAXGkCgEoCT0lu5Si/ffNcMfbbAP1aeK8bq2X96ndXYBqgW/m7HSmYBuhsAPkOEDpanLQjxrC5GnG+geSd5+GuvQ1z6TQayTq6RYKGobM+l5WL1LgS2cUuDQl5l4whf09tOBsCcShMr8yl60wc5e+59w787f/01zh0eA/iTgjH1RiPB5KR7ocRxqOJOM4LE00a+grlwK0D6NJo8nguJYh8msQBufaQoIMsXMWblz18/7GX8czxTZjWIhKngZTGbHFTgHoramA4GGOmEyMbXsKMl+B//8Zf4Vuf3Yf9IdAyGdw0F28AE8RihZixeUbvAEDOOTq76wB464LG06+9jcdfPo4Xj5/HxIsR9uaQI0BmKvbdB0PJteF57sr7DT0XeZrI8aAfBSXubNIkw00MNi5iZbGLw3uWcdfhPbj9wDIOLQItuq73C+hkgnbUkkYJnfe9UpJPBt71AyTGQ2PWw8snDX7ymyfxzBsnMfGacOl27zSQKC255ZTXewGvWQrOeA0zZgP3LAe4b7WNFS9BpMcoMh5zR+bhgzCUY37bbYcwvzwrM+zX+qgBeg3QpUldz6Bf66lTP7+uQF2BW1SBGqDfokLXu6krcL0VeG+Ju82itlnRVv4urFgQIw7auHhhA//889/i0V/+KwYbE7TbPXhuIM8jQGeecUFwL2x6sGXGRkAk0mG6p3MO2W9iYproowMzvw/x/jvgL+/FOOphjBgp2TfNmCQPDnON7ZuxOc40vLI24mUzYNvYTP71E2rwdr1r4aN+HY/ZVqwd2ehSVGsj2VwoGf63HgF0HvBNhqBIwKPcCTT80WUUF48jOfkqcPFt9JINdH0N3zgyz07GVto9Do+/ZejtjbEF0uXStQ7cxiBXqcxef+aBe/HwN76C/Yf3YHa2g+GoLwAtiEIB6EEQ2XEPGphd8bi1AJ21YRxcGNhzkH0HhRjKn8XIX8YjTxzDL54+gQtpGyqeR+GE8IIQOh2L/4OW9AQHLuenRxdx+64m/reHP4dvfnoBM0ahSaWB0jBBCwUN18rjw3BCzmwziC4Tw0UXmxp47o01PPvmKbx25jJePnEWud/CWDsovAb8RlPi2/Jy7MQh459PRPruCZtOqT5HEFIsdDvYvTKL3Uuz+PThvTi8x0GDYGYChIYNAi0Gb6HjQeUpcuRiMElDOMrQg7CFjNFwBvjN86fx/V89jjRsA1Ebm6MJ5nqLGE9SGJ9jAgUCxtXpCfzkEva2cnx2bwNH5n20800Zh9DKrs2MLvdRiLjl4fDhA2h1O1tHv1pT2ykC73221AB9uzY1g14z6B/135V6e3UF6grceAVqgH7jNay3UFfgplbg/QA6gU01rygzpAENkwK4RYh/euRR/OZffoe3jp1EqzGDRmTneH2fwNzGqtEYjiZihaFo1gIxggXPJVdXgFxo4jQxDhehevvgr94Ob+UwJs0ehgWNpmLkAuI8YeYVDcsYrUX2XAD6TgBl5+bFkXsqRu2mFrDe+PtUwLqkyww6c9HFpM8662sy4JSkhw3baNE0Q2Nsl4ZXpPL/7dBFMF5HcfZVpCdeRnTpBDpmggZZVWZ4CwK3bHnFdAtEL0E/5c0E2dXYBdfwcLSJZjvCV776JXz5wQdwx51HoSi3LllUiQAMGQl3Neb0FgN0OtXTZLGcGWabypG5+xCmuQvPvZPgH3/zGp58cwzd2QOnMYeUZnFQKFSCKAwxHo8RtdrQyRDO8Dz+zX2H8H9+9U58bqWDDkdX0hSF8eEyBo+Kes6Ni3O+EjO+zBgw+pwgnICdoPiFtzZE9n5paLCWFRimRiT2bLhoZd+vH3pQjkG73RK3d18rND0HsVNg38ocPnPXURzYG8NldHthWXsnV/AKrgNPDN3YwONFI9cZNLQdkPAiuFGMTQX84fU1/PLJF/DcyfNor+wR9r7fH2K21UFGmT3j3ajO0AXcZB0z6OPTyz7u2x1hV5zBm6wjZh+Gow3GkRi4IHYxP9vEocP74IcN65OwFTdhl/oHgfQaoNcA3TYKaxf3+s9jXYG6Ah/PCtQA/eN5XOp3VVfgihvNnTegFeMYkbXSurzp9tFq9tDfnODcqcv4T//xv+PUyQtIkwKdVg+FdiVCjVJhsmaSkSyO0LzNt27qdAQXptPJJAZtggDrpoFs9iDah+6Dt3IHBmEPQxNCeSE4g8sbZ5lZhYM8sy7KHM0t85p2HMnKeKnMa5e4r2ubH62XxkdZgfcH6IoO7yUYlig+x0FIJ/LCun4T6PU8g87kAvTpN5CffBnBxllE+UCivQJxjq+YeS159mJU5nKtcXxYIUsnaDU75agG/7FAmqdYXp7H1x9+EF9+8POYW5pFlo2tEz0d0z3meDMebmeKwS0E6GxkGJrZeSg4IyJKFJqd+eKAj8YcLqsu/ukPb+OR353BGhZQREuSUR41fOTZGK1WA6PRCAha9NyHGpBB1vi39+7F//2te7AMICYYl9l7wPUBJd5hCoFnkKZjYZR1YQT4u0ETTKbfNMDlMXCuX+DM5RHePnsBJ89dwtrahphISgSZ72Fu1y705mbR8IC5VhOH96xgvhUJQ95reYgDIB1l4iTf4nVDG6g0E2QjzZxCizElVQSTLJXs9ajTwsgBjp0Dfvjrp/H7V4/DdBatkeRkgkYYQmcTWQdgioNTIEgzRNkG9rRy3Lu7iSMLBdrow5lsIPKYNhBJ9BxVGfQm2L06g337VqHoR2AHKq541AD9w18jaga9ZtA//Gqpn1lXoK7ArapADdBvVaXr/dQVuI4KfNAMOgE6GUWaPDHmyXcCvPzSMTzxr8/gicefhlEewjCG+GvnuWBmyQwG59atQzRvcDmTauO4rLMzH6njY+A1MWovAbvvQHTgbuTdPdjMQ+TGgxfG4vhsc4cZ6eWKdJ7vmcBfF2pLwmy3WCahizGdval2Zaq2BujXsTQ+kpfslLhvMeilJ4Hi2ALd+AkeCYgNXf2plrDHnf8Wey5m3QyN0SUUZ19HdvIVhBun0FQbiE0KT+L77NsVbDllGsjsbK4ZMujWS8FBGNLzIJP1c/jwfjz0tQdx9z1H0Wo34IWORH4VzF+nAaFs+Aov+6m6WGfywmS2iaWVSLD54Lq359a1zy9v7YDsOWX/BOQp4+MIYFPQK42MfxG0oJrLePKNPn765Hm8eDrDpp6DCjpwwwjK5PDDXJy7VR7RQg9RYRDrTexujfG/PHQ3Prt/Bp+aa6PNnapCjOj4kRWZ5MCDKnJ4HCPgOIHY7jlI0lxc1KliGQEY58Aw4ZcWczXWm9eCrDBIvAhhoyEgOPZd9BoemgG9AqiYyJAlY3iOa8dhigKTcSr56FHUkM/O4yC/U1oAdBHGGDvAmxdT/O6VE/jDqydwfqAQzy4hUWXsYxwjzUYyTO+4PjxaCKabmHcT3L4Y4I7lECvxGJHuA8kIPgtKgF4aGjZbAfbvW8Lq6grGCa8fV4uafH8WvWbQt0+TGqDXAP0j+WNSb6SuQF2Bj7QCNUD/SMtZb6yuwEdfgfeVuBslPllx3IHvxRhuTPDYrx7HP/7gp0gmGqHfRCNqilu0uL4HvoAqYa2CwP7/lCSUAE0bhmX5GLttjOI5OHuOwjt4J7LeKvpoYaIDOPAlzzzfyh3mRC3kxp/zpAFBVk7B7TQAIkAnY8upZzLu9PWuGfSPfsV8+C0SoHMtUDnB+XA7I17OicO1zuE8sq49bnTpJrgRoEh9qEuTsRQtt8AsZ8/7ZzB861ngzEtoJRfQ1SOENDvb+Zbo8k9pexDIppk8YEc0rHSdc8mcsVY6xVe+8kU89LUvYc/eZTS7DbhegTxP5LWMqfpTAXSaKRaOdZfPxgbtRiyO96D6hOs6DOF2lvHWpQK/fXENv3r2HE6PWiiaK0gM5eoOcr0pAFflMVQKNPwAbU8hWzuO21dD/M0XbsdX7z6MvbEMYKPle/SMg1aZZeopWecsuGdN33ShLWAHMBiPETaaMk3CQZNq2IQVIws/KYB+DoxTIA6BwAEmgzEcrRFx3l1laDQaW003gumcLL0fwHN9YczD2IfKCdQdhHEDqQu8cU7jsRdew6//+ApSr4OwM49JQvm7K2c+GyVhkxGMVsVDpUUz38DuWOPePS0cnvXQdQYI9Qg6n9gmi0MW3RMjuk67iYP7V7GyawmbA7Ygrv54Pxa9Bug1QGcFaon7h/9bUT+zrkBdgVtbgRqg39p613urK3DNFdgJ0K1rsp315g0045FUYjDTW8K//Pr3+C//+X8gnfDuIxBWm8DKfufjyhxf3nQrlcHQnMtzEUZNDHMPA9NB2lpGeOBueHuPYthZwDpCYQULBNApmcNQwt2qh8yvl9t3BA5szx3LcwwBupXCW4DO59cA/ZoXxEf4gqsDdLuD0satdPcvWWqqLHbsn+uQLGs7MMDwPFrZRbT7J3D+xd+gl6+hmQ9ljpgAsFB27RLga2OE0Ra/AhmV4O9sNJ/LhAEPWF+/jNXdy/j8F+7Hp28/jAMHd2NmtikS8X6/LzPInmfXEptDZJLJCNrZ95vLoBOga+aU00BPhXCLUoHC6ANGpHkO1iY53PYKLoyb+Nl40StrAAAgAElEQVTvTuA3L1zE0FtBFi1imBYII8vu5znTFQJpULgqhZOuo2UGmA/G+Nbnbsc3P38PDnYdNEsHd48z7JSbIxB3fD60tqpxfnT+ExUIJJ9ZCyUqA9t+qdzgL/dTDFKeqRxspzEk87dJbLNZY+AU1oRSLCZKTwn2Q9g8kfF/fnbPwyjNEIQdFAHw5hmFn//+WTz55kmYZheZE4MqDMax8UWGpnd0gXc0wsCBm6Uye77SSHHv3i5uXwrR1QP4WR9N3yBnE6ARINMZ0jzDTLeD/fv3Y2FuTlQQhP3X86gB+nbVaga9ZtCv5xyqX1NXoK7Aza1ADdBvbn3rrdcV+MgqsBOoE9RMJqmYvzWjtpjB/fiHv8DTT70oruyeG8JzOFte5Y5P3cyWRmAcFudtrs+YJMdFZjz0TQNpax/ypUNwdt0Js7QPo7CDIV/uBwKiiqxk4Am6yIyVOecC0ks2FjJfXkG9ckaXwJxSWGHSK0BfS9w/skVyDRuy7vpVTr2dKd5m0asjV8FxjkCUBn/lkZNvBHESz0Z1BsnjPmK9jm5yHsO3/gj/8lsIBufR1hN0fQceY9dyq+bga2gsJkBvB0AnaCdwGE+GCAIHh2/bh68+9EXsP7CK2fkW5uZ64viud0jcORNenSfir8BG1k2SuBOg276Xg0B58DTHPFhPRgwqKJfOaj4mJsRG2sCJyx5++C9v4uljY4SLn0Y/Z00VXN9BweFyh8oUDy7Bcp6ggQTF4BzuPrwL3/j8nfjCHQtYCYCAUW1QCBlllrgwHsdWpJwCw/mWtuC4zuwvZYCdsJ72dBAzubV+iiFpdGbKl/0XOzag5bjyukB2n/+mtLZqG7qth9TAOyKRp0+FGznIHOCNU8ATLxzDM6+/jbODHEF3VsB5rrREOhLwix7DoxggQ+gC/mQTHQzxqQUfd67G2B3TuX6EgNJ9aQQUCCIPqZ5AFSmWFhexb98+9Fqz1riQDnbXMSJTA/QaoMtfptok7hr+YtRPrStQV+BWVqAG6Ley2vW+6gpcZwXsjbNlHwXYCoDxkQxztNszcBDiB9/7iWSea+XCQyRZ0dXDppldyZ5TuqwcAoMCMbFC4WAzMxjHCyj23AOzejvS2cNQrQWJasp1YU3lDOd5tdyo8wZ8WmJs9yOJ6hTS2t1Ph54LfODOLEC/npvr6yxh/bIdFbgaQLdwc7uRs52CVwF1DqdPGXNxVplNmkLBD5gCQHf3CbrFCO7mSSRvPw9z/k20hhewGBjQc1snmV03zPcW0ze7pqv1TbAuLDqZX6WQpiO0OzEe+Ny9uPOuIzh0eC/anRCdXgdZOWJhfQ/IwlNCra0M3y9j/m4SQJf3zPfPbPLCF4DO6nEanPPZ2lUImiFGSQ7ttuHEe/Gz35/A9x99BevOMlQwB1N48KIAqQfkUNJwCDjzrQGf8m+joCbrWJkL8OBnjuDhzxzCkR4wAyCgyaPLzyzktHznf+RYuEx34M/cEBlyvkkPGXxxfSBA3xgAk2EiTQF7LOwCEca8vF6oLBdTSeaVM68+1ZnAYTYVlBsiaAc4t8Ec9gRPvvImXnjrPNYTA+XFCCivNw5Sel+wWUHdDNl9x0BlGRomRZRtYm8HuHtPE4fnfTTVOiKdIGAjQSlRUjiBQZYPxE9u/969WFleReC3S4B+fR4WNUDfvhjUDHrNoNd/HOsK1BX4+FWgBugfv2NSv6O6AlsVqGLU7E2UlbVXDCEBeOjGyFIHr71yHN/77g/xystvYnZmCYHXQJZaia84XwvLeaUclDA6c325sWdsUlK4GKIBs3IQ3qG/QrJwCON4GanTRp5bVk3u9Ql4jHWrpjyW2yFzOA24LUDfnmeeuh3cjlkTaFOz53/K5V4Zb00fh8oksALqFj+XKgnbcdnSPggypFyd5msu3fspd2cSeI5OMUJ+6lXkp15BdPE4eqqPVpHCVUpmiiWajLZmUwC9AuoC0mVt2VEJrrlmM8IXvnQ/vvzg5xCEBsu7lgSUb0mwpYllWVd5x2VP4WYx6FIJyWF34UnDyRot0qle8zNxRr3guQKEcRducxeOr3n4p9++iV/98RQSbwFeMIfM8zHxNBI5r2g256OhAji5QRSEyMYDpGoNi20XnzuyC1+77zDu3z2HpQYQ2pQzK2UXLwmB2BaYiyEeLe8tp24cX2ITCWn5tT4oBKCz0bflrk91DF9CiTtnv5W2CokSuGuHigcXYSuGH1vW/PEX3sDzx07g5MYYoyKCE3YAKnccRjdClA7sA3I2n3aDZMYZHddBisVgjCPLDRxdbmA+TBBlA7g6BTTXhiPNBR4/44yxMNfD/v170e3ModCll4XEQV77NaQG6DVAt9eaOmbtT/n3p953XYG6Au9dgRqg16ujrsDHuAIVGL8ag+55EQK0cfytM/jB93+MPz77kkjbw6CFyG8iSRIbf/YugE5TMBfacWHcCEkBZCbAyG1A93ahdfhumN23Yz2cQeLPINWhJeJoDeeRxVfQvMUXNGAd4Dl/WzGy00C9yjrfAn0l2Kucl6/91vpjfLD+TN/alcdt6sZd7l7Z3NkWQdjfWuTLSWWJ2/LZPNLiKM74NAJEZqV3fSPO7ubMm3BOvwxv4yQakzW0kCHySbtzgrhq7NjGk23qTDH0hpFklHIPMRhu4M67PiVS99s+tR9h7GFmpgs/CgWoy7x0OYMugJIz2ATwN4lBl3fJ/gTnsonNqzSE0m2cTHE2HtlYQ7eBwu+gaO/DK6cG+NFjz+O5t9aRuiuYuA1kkYfCZ+68gk8ne7LaOUcCfAQNxqilGPXPo1kMcde+eXz9niP4zMHd2DMbohMCjTJu3qV5HEdW5DgI+igN/viv7pZZHLUtlLiPaPHuMFWBrL9tAFIBwFEEXnPiuIlUKSjtwJBlDxxMNF87wIVBgmdeOYfnjp3E+eEYaLTgBB0UbigqHtdh88+IW72kqTEATo3gFQoNrTAX5TgyZ3B0JcZ8pBGmG2h7hUTvpXkBN7AeFzQKjGNg355d2LO6SxoK9OJz/RCmtDG81lOvBug1QK8B+rWeNfXz6wrUFbiVFagB+q2sdr2vugLXWIHKibhizgUeua44WHtujMvnR/jD757DP/zgEQwHKbqdeaQJ3dsbNo9chlFpEVWx5yW7KHPgLhw3wtB42HRbSNqLCHYfQXTwDmSdXVhXAXKnBWVshJrvuELG0ZrKmFzYT4rpTRnRJuLoLSLdLRl7C/KuBOjTIO8aC1I//SOtwLaGwR47cWwvH3bN2HGFbal79dtSni4YkGZhLlKVg3HgMk/OOWkPmHEyBJvn4Jx7E/npV+CsvY2OGaLn54DOUJTMs8w9y6NapxakE+Q5LvO+JwK0W+0Qd9z5KfzN334LuU6wtLyAZqcps9IVQJemFAcsVCYNqpsF0D0DROWCzwRPG6iyfGTUA7LbuZWI98cp3HgWbncX+irGSycu4wf//AyObzawloUwcRNBq4NMKeS5QgjmxDtw/Qay3ObHizf7pI9ID7F/toFPrczgS/cdwZ75NvYtN9B1ABlqKTRCQ5DOc5NH0Lq6V80wMZAzBmuDES4PFbRHptuOKogQpgTnjuMjmWQIm21hwCcG6KfAuY0xXjn+Nl49cQ6n1hJsJoAXNeAEoUSt0VmeufBB1IBW1gMgCjmDPgFo/mZydCIXe7ou7lzW2Nc1iFQCZ7SJdmALmCgtLvji5o8cS/NdHNq3V0zi0pwNA8AL6Ydh59qv9VED9Bqg1wD9Ws+a+vl1BeoK3MoK1AD9Vla73lddgWuswDRzPs2mkxl0nQaefPwVPPboE3jt1bfgOhECrwlT2JtcAfciT7WxatORZ2TQrSQ3wNBtYqO9jHz1U/D23Q41swsJmsKq07Hd0A1esrDtTK/japGqkqGk87MFdTbjnM+RGx+xlq5k9dbp2pqQ2YeYacnzrv3m+hpLWD/9PSogvRtZH1Q/bAP0rSaLHE17VMUKsDxU9vf2+JKT5bp0wwYmuUJhOPvtA5licjU6MGjR9Kt/HunpV5Cfeh7NyRnMOesIihSFiUtn/ysbSLKeCFAdX4A31y83O0n62LW6gG9+6yHs2rOMbq+Jdq+Ndru9NYNuwZf1SriZOeh+ATQKu46ToEDKj102o3ymrBFjwkfgBhiKm/sMdKOH3GdSAvDEq+fx2OubeOnkBKOxg0ZrDsYJkCnObPOcZT0NVMHGGFUxkQD+fNyHV4zRDjRW51vYv9TF/UcP4O7Di1htQeb8IxlbsY7t5ZkouQn8/0Ac2nOsDca4kDpI3VAaLFQ/SN1E+uva+fgQyApgbQgcPzfGq6fO4di5izi1toH1SQbtt+B7ERqUois27nii2/g3JwqRqwKmUGj6Hnw9QZj10Q4LLM3FuG0pwMH2JnrYRKw0glwJe87RhJzz8mLCZxBFAQ7s2YM9K8syZkO3fscPtpuB13GG1wC9Bug1QL+OE6d+SV2BugK3rAI1QL9lpa53VFfg2itQmcJtAW4BLjaOqlABfvT9X+LnP/2NMG3CePVzzHRnkKapxC/JHK64qVfMuQVXFnr5yIsAo8YsNhcOwT1wF5w9t2OICJOMBFZD5mc5S1r4zDx3UOQ2uikUY+isvKHfBujbQWuWjdtm7q1LuHwOi+BLIP+XB9C3AW7VjrCfm+72H4fHtglYdXy4FmgOZpstVwfoV3/nrlHImb0dNZBmNr+82Yjh5Nq6kSuFjm8QFyNkZ17H5K2nEK0dw4K+gKZO4Dtkd62LuHgZlPJwO0MtdmSy3hvNGJPJCJN0iOWVORw4sIpvf/sbcINCAPrsXE8iB7kVNo4q0zhx+uZIhs4lf1tm5SV+zQgzX9qwX9dhIYMe5kbeex5CADpnzyVGThn4BOiFJ0AXlGP7EfxWV3wfxlmBor2KHz1zCr/4/TEce3sdYTwPL+pBuQ60y9lvhVRR3t0BigjZRMM1HlrNBhyTIRltwOghPDXGrpkY9xzag6N7l7Brtos9izNYmbXnWjkdL+w6uXJ+57+tDSfYALPLS+ULAb3EqEEk5LSdOHN+gjMXN3H28gDnBwneubiGU+ub0H6IztwC1voTNMIGIr42TRB4jkSvTUqJOk38mP/WcQ0aeoRYb2Kh7WDfShtHd7cwU5yDO76EbhAicjyMRwMxhguaDQzSCRzfQa/Xw5FDh7A4O4PxcARVaERxQ9QG1bjFtR7AdwH0cl3Y7djGom1wbitK3msf2woiXtxsM4t9R6tGkKn7smFZbVvbhiWbnLk1Q4yiJnwvtPF1VE/Qn0F+qK4Z08qSravoe6oHqmut7LFKSJy6HE33RWuTuNok7lrPn/r5dQXqCtz8CtQA/ebXuN5DXYEPUYFt1ps3+AQ6wkyW94eUDYvMvaBbdYhWs4Mf/+PP8aPv/RqjoUKj10M6TtFrdJCOxmLExJtb4/NGO0NAN2Rj4GmaarlINEFFEyOazM3tE1M4Z/cd2EAPY+0KCHco23UL5K4D5TDn2YNPt+qC8J52U4VImqdl0dOO7hYIfjxA6Yc4ANf1lKoBUUmDrUy4uiO+8uZ+2h39veoy/ZypPsbWe7tihGDqHe80dtv5YbYcugl4eWzf87DY2DWBAHLsKLW++pMrSXT1nkQhsUMpkRmukxzdBmQePbr4FtTbL8J553Ws+CmCYh06T1AELXhRE7kyEsMWOAahx5VlJEowaLWQZpld08gRBS6+/rUvY/+hVczN97CwOIP5+RkB43RvpwM4M8VzXc5VE6AX/EpEUUKG2jYD2Gn6YBB2tcUhva/SQM3OoG+DIVsLF/RUk+07PrwwgusFMJ4v2e2ZN4tLmMdrZ0b4/iO/xevvXIbTXULqNpB7AVKlZc5aHO15UMQun+DNSvhRMKqsQJ6OoLMUPlUGroOZdhMH963iwJ7dmOm00GuEmG1BjkE3sPPqRQqM0hSDwsWkCDDOFCYJXdoNRonCWn+MjcEYJ89fxHqfUvgBcprRxRGcwIfxHGgGn5sGfK8Bt8iRZxMonYiSwWeeO83nNBCYDGE+ktGGA7PAkZUYy50CYbGJlpuLKRzn9TkWQVm+63tIs4m0FFf37MLKygq6nbY0+GgaSEWFYvxaUEncr/3UFYDuGhmDUBzNeC+APr3prXVim0YWbhsEUYxcu8iyDH7INathchr+eQjDOUwyByaMMRiPMGasXNND03clZs5hMoZzvQDdnmwWyPOabdMPoPl3guNHPJeZJ2DEb4R/TKzjfyGRdwTmnmubAZLMUeRy3tBjhI0GO3byXjnz1TlzfTn077o+lRcdB4GsH/6N4/vaPjenUiSuePGN/X2pTeKu/dypX1FXoK7AralADdBvTZ3rvdQV+IAKVDcgVpAqjGI5l8ubpkajiTThPGsTnhvhwoVL+Ifv/hRPP/4qlPIR9dqYTCZouQFMxrRjR8BM7ljzroA3O9rAp1zdDzBQBgO/gaS7C1g9Cnfvfcg6ezE0HZk5D3hj52TIfC1ztRQsO7zh1D583uCJORPfp2VfP7GPKWf8bXn/u5k3AcRbs/hXVmzbpG1bZWARMm+uy1l+AXlTN8M7QOW1AvSdx+u9ALsAw6nH9POEOebNvUNTOCuF90pX8WrkQfuMHcsQegpx3kdr4zScU28BJ95Aa3wWM+YivGIE5bWg3RCFpi+CQcRVpQg6IbPtXtySuWTGe4l0vUhx9MghfOWhL2JxaQauV2B+oYuZWcZv2Zx1AjiCJDE+0wQgqQXoTrYN0A1B5vUB9OoYXYkXdm7LGqU58EX673mBAA9OlCu3iYk3i03VwEvHz+Oxp17F829fxsTrwm0voZ8V8PxIotfYeOAx5isFUAkxTa+JEqsXhdSJj5AA2XMYoghXc947wFwzwmwzxFy7iU7Dnt+ZVhjmBcbKYDzJMJgo9EcJRomWRIfC5bXCl7qrAvACZqDTbI7AloqEAg2/DYcmkbwaGFq65Ra8Uv3AGLgiR6jHmA8L7Jt1sb+rsRilmAsTtBsOQDl/OY4gmedBIECX17z5+VksLCxgYXEOcRyLAaBNslByTCuvgeu59nx4gF6dq1XTzRac60seLv0XAuiCJoW5vS7S84PdTTY/nXkM0gAD7eLS2kUY3ce+5S7mmi58zt2LIunGALptFvAYlICWo0dcc2L8Z134DX0hPF+OVQXQ+fZrgF67uF/P+VO/pq5AXYGbX4EaoN/8Gtd7qCvwnhUQQ62pfPNqfra87Zbfceay1emivzlGtzOLonDx2988gR9895+weS6F7zXhN0M7u6oLBI4nLu1u4CORm1mFyHVglIFHtyc/QF8bbAQxsPtuhAfuhV64Deumi4mO4fkNBExlpvu1p5GTZDRWGOuTXZfINiYpl7PmNwJw/gLWxrYk/AooO/XDDnn/FCulefxLY66dMXiWk61s3K4eSVfF2+1kua+E1VNC2R1y1w+yANgJ0KsPVUl4c2ICxnIRNFOsLq7mFihIhFsQismXMRO0kaCdrMO/dAo48zbyky9jXp9DbMYye62I6zSjxXwB5nk6ESUHuHa9EIpyaYkMK6DzCZpNH9/45tfF2Z2MeNTwsHvPiqhOOLdM0CJjGTsB+kfEoH9YgC6AqAToZPUFkBaMYvNgAlYlxKTo4LljF/DoU2/g5ZMDbKgm3PYiEidEbhwByDKH7xoB1yyDJUtt/jsfBLXioO86yLMEyWiIVhQicJmtzi8g8oCQ9RV3dA0TeFJ3zdlu42KSKkwyRqmF8KMmMiWe7gJCuR9eryp1jwOa2WkUJhfVCJsOMstOgFhk8IsEQd5HL0xxoBfg0HKMpShDpPqIMUGr4UMrehZYgz9pOIShjDJwX0eO3IZWq4V2pylgnE2B6lpp1UVTIxHXeB3ZlrgnH55BlwteBdAtcOfnlWaBceCYXKQJBUcUwg4ybw6X8jmcGwIXhyk2+5cwG2W4bXcbqzHHI0YweX4DAN2uAQvQK98F+guwIWTVV7ZZxTEMMug0XLR/byrT0Rqg1wD9Gk+d+ul1BeoK3KIK1AD9FhW63k1dgatVYBqgb83fVgCOjKvrQuUFokYb43GKuNHD+XOX8JMf/wyP/vRf0AkWRWKqPCWMuc5yhH4kIJ5y2kzAiUKTN/G6gCoc5JyB9QOMe0twDn0W/p57kMQrWEt8KNNA4EfwQIftHIWnbRwbp1cN5e28FVQwLm9EDVyRud4AA/lnviyuDs7th7oaq70FiCkhpRiWIG3KOf2KcpAx38GcW9n59rarHPNrBei2ufJ+UvfqM+yE+vbfK4BOaTcjulyOVEwBdMq7xT3c5ReNziZo+xotPUQ0vAR3/QIGbzyL7sZr6Ki+BZmmkLl1gnLPcUR+LGyxY0Gk7LeUJruORpqOsWf/Lnzr21/H/gOrmCQDzM61MTvbk/i1NM0F2G4D9GmJezljLFFxN7B+p1UNUtQrt2VKBp8AnewwfR3EuI4j9nSB8ENMFJCYWADdsXMJfvr4S3jq9QtQzUUMiwipG8kMu+N7Ip8uVA7f0QgCzrKTtbbJDpSJWyNGC858Rs9luZXhK7LeykbmlSMYwviy7NIE8eGHBOGBSNlJgHMUxua6l10YGuLZJ8v+fLeAUWO5TlRz07L/IkVgRmg7E8zFGXb3HOyb8TDfKKQZExC4S0OH75H1sCoHO5YQIAg8dLtdHDp0SMYVRMoOXcqv7TWxMs/cvmZe24XkugB6ZawpDLr1HmBjolAZIpnvZ5MihQ5ijLwuLuQdnE7n8M6GwuVhgtBNsbdXYP+Mg11+ijYy6DyVtX69M+jTxqGy/MrRKI9KCx5bTTPPUnnDg80GCldICdJrgF4D9Gs7c+pn1xWoK3CrKlAD9FtV6Xo/dQWuWoGd4MDeTPGGlDdWNL6ajFMw87zVnMFomOHXjz2BXz/2ON56/QQWO3tE7jrWQ8StWECN54ZIaT7kMabIgdEaLc9KbceqwMQNobozMLuPINt7P/K5g0jcLgYZb+siiVNDkcArXZQFQFIKXAFJJ4fyUmukVARwi1Jn+wk8wmKstjWzbY/cTmC+c658q0wliJ3O/b5C/D4F0KtZZ+uxXRpMTbmvV9ucNocSQFs+f3q70lTYASy3XveBYPVKwK7lhdZUi94EMtVduHDINBpP3Lyp5MiLFI2gQGQmiNQIYTpAduIl+MefQnN0DhEyNAMHrk5E9lyicTGQI1CsJM2ckyXIDEMfuUowGG3g4W88hIe/8SDSbChM+q7VRczNzVhgwvSBikEvjeJEguxah/cbAudS4B0zuNcC0CnpdlyEUYzNiUbYnEfq9fDsG2fxxEvv4Kk3z2LTtLFZhMi8FvyoJWkKWZKKWSNHAWQe3BWOm2gMRiv58hjFSIRWGe2x1yMdGUrsqdqwTKo9dpZRldhEIVodKEPAnMP3ed7b6DwysyKyL7ZnsLeV3oWw6Z5KEagBZvwx5qIJDi2FWOkBs3EBNx/A5DQGhDQmqLTw3UCYczZoqBQiON+1axeWl5fR6bTseICYF24DdDujbEH99T6uGaBPzZ9bIGwBOptPJucAEAE6i+cg9Vs4q1p4Y8PDWb2IC2MXo2yCxY6DI7MF9sQJFs0QLZ2g0Dlc9/oBOpuuleqKjbJqPIrxl3Kd4D+VYLxqcJHhZ3OIn4Hy+noGvTaJu97zqH5dXYG6AjevAjVAv3m1rbdcV+BDVGCHkRjNkgScW4Aex02MhjRRCrG4sIrXXn0b/+2/fg+vvXocOnXRi+bkBneUbqLVia2BEjlu7QNuIDfBZFEYg6QLF0PtYhK14azsRnDwHmzOHcEgXETqNKBMCI83djQQMgk8t7wBNr5lygUQMvooh/KtiZP3CQbo1ez4tKna+4Lz8ib/irFuyQG3kFtu/K9OWAsLWnqsW8Akc6UuFMFrZUo3xaxXC+9qAN1uwOZeV4/rBegCCkrnasuiW3M027TxRGJO1o778l0FF6mA8UAnaGycgnn99/AvvIkg3cBsqBEVE6h0LGvLDxpIyICX7u6RH0CrTNY4WVX+pj/awP4DuyQXfWl5Flk+xMxsRxh0AXhk8K8G0OniPlW3D3GiXv0pHwDQwQZDKXHneyYwleMshm/8cAbNRgs55+vDFlLtY+I2cGpD4ZHfPo2ziY8Tl1OcHQDaa8KJuiJr56w+wSACz2a9k4HOUjhGI/DZIDHCnlcAm+tLmnWlo7js38JteETMsIBcrh7lz1TeCDNffnKOU4g7Pny5rhDEu0EoknZflUZwSDEf5djTM1hpKyx0NBruBJGbwqhE2GbuNQxiRFGMgvPt4rFhlQWcNT94cD/m5uasqR9l+BVIl6aBNQG0sng2cqoQuWv7Lg0H5tbrBEqnNsqvjBOszo8r1sd7AHSevoaNFu3DdQLkToi1IsSxYYg3Nh1cLOaQ+y0U+VDqcdd8gb1xink1hJMMbFThdQJ02xuzx9FxbYNFGgZswHCNFAa+40tDi4kD0rwRiQNTAmyToQboNYN+3de++oV1BeoK3NQK1AD9ppa33nhdgfevgM0Ln5YaWzaykioK21V4CPwmCh3gV798Aj/58T9jsD62uecu43k8ASZBRFmwgiLA9sp8ac5qGoIjD0PlYOS1Uczthrt6G7x9d+JScxV9tGz4Ell2GQTO4QmYKucsKW3X5IjIFmtozwJ0i/M+uQz6NEC/QnpOZcFVnfNKEG4rtx2RVJnBTS2Vygl+a7sleCD3ZSOaaADFn8L3Beg7gfr2LqwR4Qc+PoBRt5uw0VJbsXp0L5fXeXDE+M02HjgP6/sFXCeHURPMFwNEJ15E+vZzwPrbmPMStMwITs7mDzXaITLjSmOJpmei7BCW2DpTEzxqk8H1DL7y1S/gC1/8jDDoBhl6Mx3s3r0LylhDsWrGmaDTRmhZE60bfnwIgF6ZxBGgU0LOhwXI1riRD3Evd12kuRKmXAVNvHLyAo5fGOHFkxt4/fQA63mE1GljogMU5Gw5v56zYVay4cKck52mBJz7sJ/dxsoxUsEeLSlSCaUAACAASURBVF5ztmTu3J9rZ8erY1ix6nJkJTnCsrA09/ZF2m4/g/zOo0t7jqYeoeckWG0o7O25WO0BMxFzzQcoijEcY2Mf2ZCQGDo/QBTahiJ/7nQ6Mms+MzODxcXFrZlz+3u9ZQhHlp3CAEaSiZqCDcXpUZBqJOQDvsu8vLi4p1DaNn2uB6CzD8VxIqgQxutigBgnBgZv9F1cUE0MTEsUJGF2Cfu7CncvFFgJEvTUGEjovcCT+fpM4tgkoZpB/l5w7MhRMv/OsZKscJFnBpEbIvACXiUEoIN+AXR+55cM19h1V7u423VZxS+KoqRQ0rSi+aFcsctrhqgn8BEpcG74AlRvoK5AXYG/1ArUAP0v9cjWn+vPowLVzbXIRwsrWxVmjzcMEOf2Xm8ejaiDN18/iX/8h5/juWdfBZSHnPE9xkWr1YQpEoFraU42qEAjJuh2haGS7TkB1nJgGC/B330H3N13QC0eRN+fwdD4MgtK2WiWJXKz53vcP3OXeRMYwCtCkEEjQC+EQadJHGeG7Wz6J/XxLha6BGxXuJ0LT8kjWsHZKdWE5HBdjTmv0HPVJKlc4EvwX4ISZtm/H4P+fgD96vvdcSTfB6BbObt9vigryq8tyb6xwINrWNaipoSZa1EjSYdYigy6F9/G6PUnkZ19FTPFGmadoZiLVfP58GLkypqigQCfQNYxkrnueY5ECGb5BHfffTv+9u++jbjlYjTeRK/XxsFDe2EIWArmoNOErMpBr262LXN8Q48PAOgC3sTnjrPV2wBdACJngqXpwCaaQaGZj01G1afYHCZs4c3Tl/Ha6Q28dmYT52k2NvJxrp9hnAUwURcmbMsYAeXsfsRmiME4Gcs+w0aEXFkzR3tNsaoJy4JbNjzwfJnVZx0ldsurpO+CG+W9kWW1zZGinHGnSZ9CocZwigm6ocZiaLDadgScr7SB2JkA+Ujy2ulZQXaXnSX6C/jElGR0ue0gFAO6CpgvLS1InZIksQ0YiT+zIw18v/x3ed9BIM1IieK6jkclCyd7zu1YNl5Wsv1W5aBX274qg15IwkVufOiiCxUs4HLRxKsXMxwb+ciiGSTag1eM0UpO4c4lD3cvAp18Ha2Mc/pAxvVzAwDdLRU4xkmkxorxd16ASe4izRyEXgOxF6DBBpfOUBQTOf8qgC5qlxqgl39va4B+HadS/ZK6AnUFblIFaoB+kwpbb7auwIeqQAnQt2aMKVEsXd3ZxY/CFpKJQq+1IMz5d/+/n8AUobDndL62oM/Y3POSU+V+ra8vwVwB1/cxMh7Wixhq+Q60j3weavF2rIlNUQhFBo03zCJ7pkRSoXAIznkj7QkId7lPxj0RUDrWJE6aCGIed303yR+qPn8OT5q+medIwQ5X/pwS2HLuVxhA34I1ketWDZrS6IuvnZb1VjfPW3OmjLIqmy6UNmeZBWDcngCaaVOoLWC2XcRK8l4BkTxPRV5cpQUQNFYmXNwnHbunH1WUHP+NsllfM84L0C7NBC1Ip3xWQHrFohd0/ierbtUhYFCXU6BRTLDHyaBPv4rxW0/DWTuGebePSI0t+KJzt+EaZ4ODe7bNCTtBawEbIwQZAtjuxLj3vjvwwOfuRbMVIFcTdHstzMzPoCXeDAqTyVjYV1tTezNeRRle9zL7EDPo0ww6pdmVi3sVbW7xoCPNDhuWVWadO544q6+NMrxx8hLeuTzGhdTB5QlwYTPHOxc3kbixyKq3DflCMXXUNOgTlti30vbS9dxibqtCsKC9lMqX8nV5L1b7IDJ5jrnobCI55zLyojIYnSIKPcy3HCw1UgHk800PbT9Hx52g4Wk4KkGWTiQPXWBvUbL7vHbkEzGhpGO7G3XRnZmVmfPZ2Vl5LkE4FURc0++aM/9AxcI1HEle70qFwfarrlzvlRnd9u+nnONdg1GeInMjeI29ODsK8fqag5NJhHOqAac5i5Dz/JtncKg5xJ0LBfaGfcxijEhpRK6PfpJQDoA4bos5pwwdlKoq68pfqTyq9zWVB84Zfh57jiL4OZJsAqfRQOb40EEPv3/6ZYwGKQ7vO4A7Du4D0qGMGgwHlxG2wtKDoAbo2w3xGqBfw9lTP7WuQF2Bm1yBGqDf5ALXm68r8H4VuNJgzLJb0zE4Dpk3v4FL5zbx/e8+gt//7jkEXhsOYhBtWDBkEIi7eiWt5g9Wos6b6hweNhFi0FiB2XMv/P0PIOkdxrBoWL6ozOcmOC9cBc15xpIC9goCdM4xlkCcYJT5ysiFjSN4ek8X8k/AoZ82gBN37vKAVtFHUTNGmqYCVgXwahpx2Zti5j1XAMS6YtMMzcYikckkQCGg58+c9xXmk9nU1RqRbGwjM8QEXFlu2fgwjLaY0J0AZydAt7JN+774XLK3VYNB2NQdMvidAD3UBHIE6EYAekFAxy8BGVbq7pXgk4BeAAdBvFMgNDlmdYZwcBr5qRehT7+AeHwGXScBOWTO9mqOXpQP61Bu17jI6QWgW2my5wNHjh7Al778ABYX51AgQRyH6M52RTrNz5mmiShU5F0IYLVg9YYeNwjQJata5OiMRmQtOd9tzb040891kRcGFzeGuDBIcLqf4dxmgo1xgYvjAueHGdLCxyQrhK3NaMznRtBOA4UbyZnKEYFq/dkPTwv5UpkRWA8EOxNvzeIkz96IPR98Jwd0goAmfhEQhwahV6AZe5iLDA51DdrOGJHDuDCywglcuUbYhyLFzNYK15aj5bWMIuP2gkaEmbllzC4simu7lRXbfHPbbLIZ6e9+8Kq1syl4bTPo1ey6PU+nHx+kqChHkkpzyIlOkfsdJN4yTmyGONYPcEa1cLlowI9jeBrwh6dxpDvGXQsKq+EGunoEP6VGwoHi8TUQgN6g2iTNMR5P5Pxl4+yDALrrhoB4BWTIVAonaiLxYky8Hn7x6z/g2Wdexv1334tvP/g5hHqIlpfCKUYys54XOVyHteY5r0WtwKaAoaRbxqwq2f/VzpCq/h9Urw93dlW58g5snJ/nhVYdsUO5YNtH048bG1Ph4a8B+oc7RvWz6grUFbi1FagB+q2td723ugJX3l5M3W8ISyrST5vdzO+BE6LZ7OKxR5/A97/3E6xdHKIR9gATMYQXKW+g6aCtGcFkpaOOCGQzkTKGfoCNnJnnXeilT8E58Dlhz0fhKpIigG84x2lvxMhqKgFYFjQQMNCRmxJ2snHVTa3cvJcO0LzBvLFbpD/vBVGpFqomhf1OpUE1Z2zBYOCRFaXMW8kNIZlzwk9NRrxkc105/hYkyVYI+CVr2UMhIJ21oj6Yr+VzbSxZQBM2mgNqC+xFIs0s5BLIX+2Gtmos0FBMfAvEfMuXLzYFmJHN/688EqptTEv6uTbIoIsBlWMEmNv1A9Abzsa4EaC7CBhhXgJPyuH5XK6jKEvRwwjR+nH0jz0Fc/YVzLgTdHy6YydTTLx9B9X7lv5R6UbNpgaVAMsrC/jCFz+LT99+G6KGi8JkaHWb6M20JBedxotVOgLBh5Vz/+kAuv1AVAOwVmTBfQHqlJU7BF1FjjjwRN6fpCmGicL5jTHOrg0wTBwMlAftt7GZFtjop7jYT7A20hik9ncE7oXfhC64XtgUsqoDcXxn+bwCWVGBMVOaiRGUA4GrEToanhkjdFK0IoXZtofZjoduy0ccOuh6Ch01gZ+P4ZbZ8sy8Z7OH61jAn8Pcd08aSFaubuD6Bp12jJnZtpjBcf6ca208Hstro8g2mDhuc1UJezVzfsXCvj6AfvUGwPsB0u3f8cjljkEW9LCWzeD1S8A7eQvr6GKTaRgE2OMEzfQybp/XuH1eYdm9jKYawJ9M5DgHzQ4ymrmRPTcu+v2hAPRms1kqCt6fQRdJSEG1EyXuBkUYI/N7uKw6+O8/ehSP/eYpPHDfZ/B//N3DmIs0ZoMUDXcMrYZyzrh+owboWyNlNYP+5/3XuH73dQX+sipQA/S/rONZf5o/swoQFNtHZRZnGSd5GBehF4nZz3/+T9/Fr3/1O0R+B64TS+wZ5ceGWcQScWWNmyyIYcYw3ZIJ2Hxcyl2M2rvhH7wXZt/9GDX3YuDMQCNAQOkq7PzlNkAvt1OCK3GAJstaNhMItGLxzTHIJQf7z6zoH9XbpfJAELS1W5oG5xXzY5suWvy5OH/rFBmckqWUV1HGLSZVZCAJ5Dlj7QiDSqCe082fDLXji49A4bBZQi8AzjBz9pgcaSVhtsxjmimZ26YR17sBSMmclrO2nOfeykQu46skCaAE6KWH2VbFrpi5J0AnO14y4/ydBeh2NncboAOBpszdssJ8HteSSNa1woyTo52eR/bO8xgffxbx5CJmvRSBzoTVtYx52QgqDfgEqLNOZCA1AXqOMPJw9OhhfPWhL2N19wI2Ni+j0fbR7bbQ6cbwJcmAANKudwv+bpABvAEGXd4EFRMyi05pum/XEQG6nJdKostIcmsym4WLUaJxeWOE9X6Ky/0xRpmH1LhIlYvUBEgQYaxc9FNHTCHXhwlSZZATIGs7PsEoRnpTyLUn4DoCfMeD77nS7Gn4DuLQQ+QqzLQCND02CjI0Q41WoBD6BIQpvDxDnOdwCMhdjtJwXRZQhmoMztVzpj0Qdl6pUt3RjNHuddCbn8X8XBeRZ1U+VTOpUnJUIx3virHbee7e4HjN9QJ0UbXwShv4yPxZvL0R4dWLChfcHoZ+D2MTIqC8fzzEDEa4a9HBwV6K2eICWrqPMMvsCFEUQxVAnhcYDsYC0Hnezs/Po9frvS+DzrXC13Km3ysSaVgpr4WxP4uTwxD/4Xu/wPOvncShfXvxN199AHfu62JPp4Cv1uGogY148yLm6tUMehk7V5vEfVR/HOvt1BWoK3CjFagB+o1WsH59XYEbqUA5cz4N0GUO2CG48oh48Nprb+K//Mf/gRPHz6HVnEOWGuvqXlDaax1mYULQ+dtK1ksGHUBehNh0O0iXjiI4fD/ylU9j0+thUkTw3AiuyYTJFKNmAicCq2oOlTd/zDwGkNm3Ir8na9rMLSOaeZZt/0Q+rgLQJRd9q9lC/MNIrAzIMpH3hq6BS9MygiRGY+nSc4DZ3wTvbKqImVbl+O4iyTlOEMGPO/CipugjNHwOCosjup2ltly+fJc4LWv4NW0gJ6B0StIrq4WxXGKkZp3O6QhuWy+wr9+hj2AmefVwJe/csTPL5XZlBl2Aul0rVcSTXwL0atuyzthYMh5CPcZMsYFo8xQmx56BPvcaumoDPY5psHbWjlDy0OVRjllUkv80twZnZAQZsfbtf/sN3Hff3VhbPw8n0IibvrC1cdyw8vpSOn0rXNyNsaZrDnwZWZieQbcfRYLpbC45I/PKRplVwSjJhI/CQBjogEDKiZAmChvrY5y/cBmTJEOmC6SK5mA+Co/O9x6GmZIvzXxxVSAtMhkHIDjPVSbfuVYct8mJd2FRCfRoGtfwCdI9aQw0RIVjrIS9IKhM4BWpgDuTKUQBxwdKAzq6xvOYyVg7u0qFNE4q9r7V7WFuaQntuQUEcQNRSPfzIQwZeOa2S3QewapVBVXxce97bblBgP7B162r+2uIZwM86KiFvung1YvAGxsGm8E8Jn4LueMh5Fcyxryf4o4lD7vjCVr5eXQxQoMNDtfFJDWYiKyds+Fj5LlGt9vD0tISWi3mwFcNpHfPoPMcnWiNMPAQlZFzudfBuunghbMF/utPf4cTl0ZohD7uO7SIv3vwLnxmfwdq84TI3UU5VQP0WuL+wSdB/Yy6AnUF/gQVqAH6n6Do9S7rClRAQ7y0CG7EyIlmbW45FxjI91F/jJ//7FH8/J8ehcpdRGEXyUSLqzthmFPQsZnC3UgADMER58h5c88p0kkeQnX2Qu2+F87+uzCc2Y0+n0vjrinHZjK+ltm0pl9+KUn2GYvkAJOgELY8Z6ySdtFO6U4MZP72vPon8ahWkmsC4mlwLmDYIRgvEBBQqgSOmsDVKdw8Q+Q76LZCNH0f3VaEXitGwGYHwQnlzXytS9acRmEOlPGRaBeXhhOsbY4xyTSUHyChlJzAzwslXo9fQUhH/gBJyi5KlbNuj85OgM79ePTtFydrHnQrg9Yyj+6W8VvbR3YaoFsk79oYv8I2bES+LmvQsuQCQmlmVf6+im5WLkGpbQI4kxFmMMZcsYHinRcxPPYMGhsnMe/n8FkvFMjJLpfrW5h38peyfUcAKOd1k2SMwmg8+OAX8NWHHoTraaR6KN/JoNPZ3fPLtISPIgO9bBZcse53AMb3B+ilIVhpLLjNFvOcs1FwZPyjIITOGDfG0YgAgRvJ/4/6IwxGIwwGA6xtbGKYJNYDwQ9gCNY5fuKAbhG2zWIlHDYvm+ZohlFc/IXNypYUCWNTH4TLdwrkkzGIoz02DERKbb0taMYva1O7cL1AmjRKJSK3lsaHGLDRTBLozvQwMzuHzswsmq2OvD+qQnw2/dJ+eSytq3zlz1DV4t0z4juuMjcI0D9w+++add/efw46tffw/7P33s923PeV4OncfdO7776EnEmQBEESDBaDKFGkkmWv12vL9tTYnqqprS3/slu1f83W1taUyzMjy7KHkmwrWJZGVqACSTGDBEESIMID8HK6sXNvnc+3+wUEAniPlAmw24ZAPNzQ/emA7/mc8zlnKnDwxnSKycBFzx2FrysjQDeNUAkGmLAi3DXuYNzpoBLOomb04WY020uxuNxDmyqHgBFobFI4AtAp/afMXWIBZbsSoPP+IkB3LB0eR2USHak9ggsdCz98cwE/fu0MprrMjg+xp5HhL37vMXzhnh3IumdghkviMZAYdsmglxL3T+I/3eUxlxX42FegBOgf+1NU7uBtWwFZLCt5J2ExF/NEyVwe0yyHDPrk2Qv45rP/hLfeeAcVbwgaHMSRJgy6sJbxipSHAJ3z4GS6CZIIYBLNhh/WYW27B8m+hzEYO4hlbxg9ruFlIU3ZuqHk0+IGpmTaBFqcGbYTzppTspygZ6cITEqXOXdsop4D9Mj4pAN0dXUS34iIl/PhGtOFyZqSIU7gMrc57ENPB/C0GJ4JjDXr2D9axZ2jLrY3TIw2gaojpLhAguL3PtXYJtCLgdkl4NxMHxdnFzG32MFcqGEyqWA2oOO1I8A8iFIBTGRq+4MAmnmtCDxpKYgFG9l8AnK6atPUjuCN7xVDO6IoiVHbeBcWKgEy4WzU8HpRRoUKmNMkTnzHci+Dwvis+FloKGUG5fxmFKEBH620A3vuXfTeewnGzDtopl144pHA685U7uTCoscyliEGa6lSC3DfaboXBAMcPLQPTz75BO64cx964TLCqCvO7sPDDbieKfFs4gdAM6wtArwrJNg3AdCV0Z2qr56o66UAyjL7T8kynwymJWMLcUyjNZq0mai56jzFaYput4/FxUUsLy+j1xusGgtKRjgbIdL/K3LQdUR5M4bHb8izR2XYcx6foJo/V8wtUyRMaETT/JCEBm/swiivA9UEiqWJY9CvQgIllJ+F7hgwbQveUA3DoyNotoak0UBJf+jTFT6Tc0ZWn/tWjFlIc8DMm0SSTX69bSsJEmuRaldeBx/8udzPSHMwsIfx3rKG12ZSzBsj6Hoj8DMdrpGhEvXR6Lexw45weNzGhDeAmy6gog2QDlZk5n5hoYeALnGg14CFarWOVmtE5vJV2sC1GXQB6FkMyzRQZTMkMaF7E3h7OsbXfnoSx6cjzPhUSaTY5gb4X5+4C7//yG4MJQvQ+/OwtAQxM+1LiXsZs3a926z8+7ICZQV+6xUoAfpvveTlF5YVyCtAtpHzyWQqBZZxoNuQWVOVLW7gtZfexDef/UdMX1xEvTYsuec0kkrJXKWM6uEilg7aloDnhC7suUFXoFXRwRjcPceg7XsYvcZ2LBk2Is4ugxJXGnup2derAXSLjsqUPhsJ+mTQDbLoNPzS4UVk0HWZOV5z+l5L+l5zWVYLzA0Ms0ibVeazABwBNfmvwgV9XZD4GjjMza2ucF6+1hV1bcff9cz3Zq/H9bF2nPqnlJd8tDCBWiYGfGl/BWbYgRN2MF63cdfeHTiwawy7thvY3wLGADTWAfJ1lVgF/qwgw9QGqZKNhykwNZfh3ZkufnJmEa+fn0eY6agNj6EbphjEGsxKFZpOAMSLgdFdArPzQ1UMJ/fPSyLEgw5MLUFrZATV0RH0oxQzK330fYLggoHPP0FKqvKwufF64GbTrZoxYcKirwH0wnW5eL00MqhsFnY3FRaRGc1uSsOxDpyVSQRnX4N2/g0MBQsYQqDqSEiu83pTc+Nmphh0sQDQC9fvRBzz6/UqHnv8YTz1uSfQH6yg4y+IadwII9dqDiwarxmGqAa2vG1hBl1GSrJcscKGDp36V12llaSf6gnDcsRvgvssee5xKGMJ4nLPMReqEDQDoR+g3W5jeXER7eUVDGhEJjefSg3QaHUvTHeMkMPLKZUakZofF126UhdwJ9aulNzdX+bJaWAnSB4E//wzZ9slaSCJRR7PkQ4C73qrifrwEGwqQxxTPpvHZ8pYSCLPFZlPN3mN5iqi/GRcEa32gSdpawBd5PnXNJ1bS9VYvwvF3HpoVDCwx/D6TIRXZ4C2tx2DyrCw2g0TqMQ9VLpL2G5nuHO8iolKhJq2CBcd+MuXsLywgKXFLly3BtOwxCOgVm1i586dqNVqcv7UxMl6nwS21ZQRJZ/zoTjt6/D4b0Csw67vxivnO/h//uk3ODvwcGmQoVJxsd0L8eihYfzBw7txaDiB1puBq9PkjudGJTdw9IN+GKWLuzLqZLMqjiPVyBPTziKakfGiqsG95Qbflh9A5QeUFSgrcLtWoATot+uZLY/rY1EB5dC9ESiuz8lmjjMXY1EYYtAPUKnUOHaKkeY43nn7LL757Hfx/ulJhFxry0LblIWczAfHtHlTzttk0lIxlgoQapnILOfSKsx9n4K150H4rf3om3UEnJ1kxrBpijO4mnstFrlr+0lWVDh1uoqLZDmXLgsjqiTLIsvP52ZZbPkkNhxEF6A+07EM9ANfMttjw5SGgKGl8LK+GBtFSYhOjzOtBppD4zB0WxamhqVDp8M4YpiWhTDmognCHmZk+aJIZlaFeRNTtcL8LMckau+vWNqyVbAxL55i3rXjXu0LrGsQCMa5ytVEfpNzuaalI854nBF02xNpatzvQxsswurOYv+wift3NnDs4A4c2u6h5ipjpzqAKmuUf/aVZ2FtaS7lzn8pbhPoATjdBd68mOCFE6dw4uIsllIHabUlOchhRikx89FtOIYuzCWtrSilj2IfVtyDs3wJ9+4Zxb37d+LwkSHEDeB7z/v4yeunYdTGYKamxOyJumKduZuaeQVCRv3RrVvSA9TMedGwWV+zosKrntS5rJRnmM0MXss1U4MTLSG+9DacC2+hMn8aze4salok/ao+Z6gtWzGsg1Dm9DXbFEaY8VSM6ur1eiJ1f+DYEfzRn/wB4qSHOO0iSX14FRvbto0KGCWIlJl75mB90HY9hn0LAF2uKx5DXpQNV2s+ciLz6Ve99tRPeSwCnKmZieNVL4GgP5A8ccrfeT+xLt2Bypcv3qdGx/nnvIlGJ0PZNhrnFTJw9TtnF1QcmjzbTA2u62CoXpeZaV77dMznvcm/I4u+/jNVY4wGcsVPN45gfCwe2ut24mpJCGsAvYb5rInj88CJZQ9tZxsC20OUAlUjgp348JIY5qCDlqnh0HgV+5oRjMFFdGfeRm9pGmmQoGpXoBmOxCM2h8fQbDalhspjgfYVwWr8HAf8Iwo/aOpn2dKw8un6rpuw7AYGqOPHxy/gb37yBi6GNYSVljRymlkHD+5r4D88eSeO7rCRrpyFmQXQtCp6vi8jIvRoaHcWxT2f5zQUb4C8GB9m/vxVTnIZs/Zxu/LL/SkrUFbg37sCJUD/9z4D5fd/IitQLHqZXSvmUWT0KE8mm5EaaNbG8NJvjuPrX/s2ZqYX4VoN+H4or+UvLqLETC5TebFksQwthmskCLMEbXiYt8eQHXwM2q77ETZ2IjRcJYtlPJdB8LZVdzfFGhfgTRiyLMoBOkFdKkBUWD/dQqRbiC1HnLudwTRc9OF5Gg7sOYC5eR/nzs2hNjSOVDfBfGHNzk3KOKtKmi3JJDaOi/skpgOxMuAqNrX4LxzwNzYP5DWS914AdAITSkitPEpMgZKbA+hkrwiKYtlnKoB5/jinm/aW0cj6OLq9gvt21HFsTxOHRiy0bFGsi1LY0SAS881AFJ7HQNPRToHZADi7kuH1yQW8fH4eZ5YC+GYTVm0c7Y4vLto1x4YeBwj7C9BSH8NDLg5tG8aeSoq7tw3h7r02DAt4fhp49tcn8PpUCHtoB6zEhiEAXUXH0YOAEVp2GkutVMze5lhMuXo0zlZniFINrqXDzvrQFs/Cu/gWrAtvobV0UeqoWanIeUNGwTEj2WcMGDO/6SBuyr3hed46mfsefOGLn8HwaBWGFSGMetCNDCMjw6hWPXheVRmlCUAvbBGvhhyuc2xbBOhX5nnf3ONQ5blzll0Z/WkE/MyHJ0seKpUMnw3MgCdQHwx6Iq3mf/PvVd71mpN/AbyLnxUNADZFlMkdRwSMPKsc4ozvuJRmV6X+bHyoqD/VPOBzasP2EQO9m6ve5l/NGvtGFbNZCyfmdby5XEHPGUdkOQgToKrHMFMfrqEjGQxQTTOMVzXs5Bx6PAOtcxbZYB56mMCzWDMTrlPDcGtU3Nul+cgYRqY7GJr8+8CNzxg+C5XxHls6dME3YWsOIr2CC20NP3z1LL5//CIuhh5CZ1ju00baxv3bPfzZk3fiwX0VGN1z0iANGMnX81GpuqjXydr3EIQ9WBafZwTwygDweqMcm6+kemcJ0LdawfL9ZQXKCtxuFSgB+u12RsvjuaUqQAadi2KPmbkZF7ScKfRgwsO//uCn+Naz/4J+L0JraBs6nZ4sgLkQ7nbbyhFaDJ50hNFAmFHPNdCPEixqHgbDB6AdeAzJxF0YuC0EuuJqxQDMcBRQvxo9O7kGGwAAIABJREFUd8MVLAB6wQSuAXSRzRMCpzQeIyA1EJJxdyrKDbo9iZbp484dNTz9mX24eAn43g/fQqgPIa000TdMMaXjfCunu7OQBmsZXBpMkcnlGIA4plMqr3ZYuZKvASoVzbW2j2qRqWavCzBOSfrG7cYKUsjuCYjCWLH5JlGJ34U2WMa4m+C+nUN47I5tuGsbsK+i2HLyiSoojaJtyps3A8/VHnNxTmk9IdAygEsB8MKZGL98exLvTXXQ5UyqVUEchWg6OpoO0DQCjNVNHNw1insPjmC8rvapYgCTA+D7b8zgV2cWcCFuIMgqsOn2n5HlVfnmATPXhfXlWAZHFeINxnM3fOnICVBDARInl+mitnC0AWqDeXizJxG98zLqC+dRi9swrRQBM7Z1gj8dZqgAei+O4VY8AeiF6zeB91CzggcfuhcPPHQP6kM2ur0lRHFfwPn4+KjM+rKCCZ0DLgeN6w/iI2bQtwrQxScgB+gE1QR6ilFXjTE1x0wArlz6OaNPgN7tdmUcQEmaCQSVlL34vQDorCl/8blT/Pd6sE6mlQoSBcr1XBqcG8SJeuiy++k2Aeis70CvYBYjeHNBx8nlqgD02HQQ5QBdSwOR/Wd04osj1DIfrWwJQ1hCLZmHl3ZhpbEY7qn58ypGR8dRrw+tPtt4TkyTxqFKZSKZ51RNyD3I5IdAvCeolontMbz8/jK+/dwJvDFvYAENhHpNPr8azeNwS8OfPXkHnrhzBI4/DSPqY26ljeV2F9Wah9HREWk2EqALLtfWGdR9xOetBOg39eQsX1xWoKzAJ6ACJUD/BJzk8hA/HhVYL3cvcn4FIiSJkpwnXFRrqFWHMHtpCf/wjX8WFj1LbTSqTXS7/ipDRRkv2VpKwiWTN/LFodrzbKxEGRa1BvQ9R6HtfxR+cw/6eg0hE7PJtDGKy6TEN+e/bwyTXrWIEuPFuXiOcpIx50GIqVge18V5WcuSWdWQjQGHC0Yf5tJ5HGwBTx/dgU/f20Q7AH703CJ+/fYFtPUa/OoIelQIuLY4S1tRAIOLWYkYg0jKCRQlzkkAr9rWpLN5TFkO0tU+FYewdsD6FSqCGyuGjHaTqSQDT0aZc82UhHbmMWL08alDE/jKI2PYWwfGdMDj90ccSaBJnJpRVxvh8eYYaB43r59OGGOgeYgtYDoCXj0V4YUTZ3Dq4qw4nNdqFezfNoJ9E00c2NbEvnENI56S2Of8GDoAnnvXx7MvnsS7HQNRfScCOLATU0zgxHRQzxCYQCyNERoZQph0g3KATW6argA6XerpR0dvhOGsg/rSGQzefgGV2TNwBguwLULpCDGz4qk8iDJYuoFOGMKrVqSxJec/j1vT9BiH7tiDZ774JMYnhtHpzcP3u5KVvn37hAB0zqLf6gC9eKasMd5qNpzb+lEaGe0QMzb1vBHX/jTK49Zkkl9AvBjK5b9LM0saIjTV42cqpYGMbfPeoyR+HXBb/31qXre4utZdHB8x0NvkZXjTb+Ox9gjQtRG8JQDdQ9+dQGZ44BSBx2z3NKBBghoRShNYSQ/1aAmtjNnoK6ihDycdiOrI0U0MNxvYNjYuYwJqBprRB2ywqHPGcQRTYxQeTflSZGmILAoA04avV2EO7ce/vXUJf/O9FzEVtTCwWghSBxUrhe3P4GAjwp89eRifO7IT1WAeWdTB5MwMFpaWBKBPTIxLMyCKB7K//PdEKZRKBp0XSDmDftO3SfmGsgJlBbZQgRKgb6F45VvLCtxMBa4G0MmgE8AmEeNw6JpcRa06jBd//TL++3/9B7RXAnFu11IaRGXi1k1pKmWPXL9Rqi7OyVkkCznTcbGYGliyx1G543eQ7j6GoLod3YQGW4YwL7FIk215v8Qp3bDp2tWPVuLFuFbPGLWlADrd4YXNThRAJyCIk1TinzzNh92ZxKN7qviPn70TB4foyw2cmwe+84szOD7j43zqomNVAa8mC0QPCWyyRzJDqyPi/ivv+1y6vnFuNp+IV0BFQDoBukLo6zG5Ap80/bnWsV37DJN99xND3KkpF81WpjFu9vHIvmF8/p7teGwPUCE7rTyCocWxzIJrYkrFQdIM0Clyv5bT+tp3F1L+9X4G3GemZAXi5k23b0k2xqIPnJvqYXpxEYZpo9qoYny0Ji7xNQtoCGBg7DobQ/QjNPBOD/jOSyv4wdszmEo96LUxke3T/I3Xh047Kj1CZHBcQTm165kByTenmmELGwFMDBq9AUYywLA2QLM/jfD067AuvQOtfQmeHkDnOEHGVyZwYghAJ4NuOWw25R4EGiPjQlGU7N4zgae/8Bns2bsdYdRRM7VGhlarKU0Lej9cE6BfjzkvjvffWeJeXA9r4FjFlRUAvdhNBboV2BIZO1UpIo/PwCYJTd/4u9yzlL3zpOS/87XShMt/3/D3uTx+7ftVKkURl0ZGdsN2mwH0aa0lDPo7KxX4zjgyoyJj/RW5xyMx5EzpEcKGRuKjFnXQyLoYTnuoxytws2XYyQA128C2kSHsGhuRHPrCK0ASEfLns4wWiEmfMtojYBS5u1WF7zQQ2TvwTy+9h699/yX0zO2IzWGJXawYMZxwGvsJ0D9zD546uhveYAHZoI1z05OYX1wUifvY2Cg8zwET3qOI3hrFmSsBegnQt/CAL99aVqCswKYqUAL0TZWtfFNZgQ+nApxBd92KAHSCJs+twTKr+OdvfQ/f+LtvC1hPExORn4iknQCdElVKdcU9maw4mWsjE6l1bNroWENo1/ehdvhRxGN3oW8PoxclkotMGXbMXG26tzNOjYv0LQJ0VqJgp8nsCECHmu3WkhCmyNQVo8d9dtFFoz+FL9+3Df/7Z/dghG7gJIgM4OVzwM/em8Uvzy/jYmxiYNeRapawzi4dwsNQ2DuYjkRQsSkhi6fLjK2uzqQrkK4c5RXbLm7y1zCBW39cVzvbBOiDIEXFNuGEbXjBPB7dP4zff2Qbjo4BLQBuEsHWuI9kzVV8lEgl0oh0bw7Qrw9wLwfo/DMz6wv4UxxDQWZzZD9g9JkNhDzOHJSTfebsuyhYc3f4yT7wgxM9/OjEHM6EVYTekEjOlQmhYutSPUamJUiMCBmBcm4WqKVWbiK3uftBrhu5JjncnkJLItSzHkaiZVizZ5CcP4549n14aR+eHiJNfdhUVFD6q+nibi/3gKbc8wkICVz6gw7GJ1o49tBRHLn3TnhVDUHYl4g2xzUxNFTHyMjILQ/Qr6z6Rl8JNZeulAUFOBcGPWEtY3FwV8wg66dM4HhPKcmx8nRY/2eqdtZ+rswq15oAqgFQgHXVALhsD28TgM6jIoOuALqGt1dcBPY4MrMmt3ZVmh0JIt1EKKMhgJZkqCR91NI+GlFfAHoVy3DTDpq2jv0TTexsVeEw5o6yeEM1U2VcyLCVC3+qrnFbZ4xdBVFmI9BdLCYmTi9F+Ofn3sJzb1xC6u1ErHmiPvKMEF40hcNjGv7kqSN4/M4dMNpziPvLuDR7SRh017NlBp0JCI5riDFdCdBLF/fNPdXLd5UVKCvwYVSgBOgfRhXLzygrcJMVKAAXJcoSZZXSCMgFlYxcmz37d/+M73/vRxgd2Y4wyGDQKVsnwFPxUJxD5zypWkcncB0T/SBAz3ARDe1Gv3UY3h2PoFfbBd+qYxAQ2GqwTUNMjCIaxmWMW0u2BtDzBbeYFomTt1rUx5olRkacUeYikSCdIHHQW0FD97FdX8afPn4H/uCuGobJhZPR1XW0M+CNaeDHpxfxs1MzmM+q6MOFZXlSgzRUxkW6xDMlVzDfBVBfM3tbi3lbH/W2EaCvi4rLmdPLc7+vdnrVGjyDHnQxovVwz7iD3z22G0/uA4ZF/h2KfNXQaWanIWHGvaaM7WR+WzLKrw/Or9ocoHt9poERylQfC/xiA4N52rm8mDypGHXJ3Con3tfy1UMqNixdZtdfuJjg2Zem8fKFPgZOC5npwoj7wvbrbLRQscD9FlTPme2QIU85q6r+frObELUGr0nF/OqU+8YDtNDFsD+P3qnX4E+eQCVeQU0PoUcd2FkEO5c8RLqBWJQlatSA94br2uj1O6jWbOzaswNPfPoR7Ng5JpFrNL5Kswijoy1MTIwh/aD58xs5qI8Bg77eKFFJ1deSI5IkXnV653UhNUrCfNacMndqMJQqpQDe639XMXtrQL14XdEQYb2LcZ1iFn69tP2akWlF3W5UqXAj5+K3+BoeY9+oYi5r4fiihrdWTJlBz4yGjLLU+GTiPcqseJ3z6qoj5vBZHQ5QiwJUko4A9GrWxjbPwKGJOvY0bJhRFwj7ck0HmYGEc+2UzjMJg8/uKBEVlR+amBtYmO9mWI5TvHdpEa+8N4M5n+8ZkYg+GanReqhjFvfu9PDVz92HB3aPIFy8iKC7hEVG8rXbsB16DRjSuGoO14RBLyXuJUD/Ld5S5VeVFSgrcHk/+/3ZH2x+gLAsZ1mBsgIfWIH1i+X1TFOxqLZdC4NBIECI7PnSYg/dToB/+uZ38fOfPS8AfdAPUa82lJxRnMKVg69ycidQi1Hh7PkgQteoIZs4DH/8COy9x9BxxxAYLsIgEDarAOihGMbpIhfeNIO+Ck44C22K+ZrEbHFOPAfodHFPwwEsuj0bQL+ziFE7wqHKAP/5C0fwYAtoJgFcI6+D52EJwCuLwF//4CWcD10sJ1Wk1hBSzUYcU5KrTKmoGJAZzXUAsQDoRi7nFaCe5xyLOlTYc8Wic1MM+uYAOpnlumUgmDuPfZUQX3pgL750tIldDmDGAeom2UcCGH6XGlEQBlJTUnQVBFckhd/cjcTrR7GjpEfXJM3yc5mXVICXs//8ncoJ4TfJamoawiSDb2g42QN+cHwZ3331ImZiB42RcRgsWm9JzleUWgh1F5HmIqEigteLDBfE8nlk97YC0IX1NnQEUSau/JIfH3UxoocY0QZYPvkiemeOoxEsYkjrwYp6cDJmoycq9g0WgiSF4zirs9VkAbu9tsi3G8NVfOnLT+POw/ux0p6TeDmaxW3bNi6/sq25JF7X3TrLioZM4YJuq1nw1Q7Q5psbvGIKEzj+t2Ku1zLFFVBeDbZTkYRMGMgj0lTedZwz5Aq8F9dN8fv6nxXXnGLG1TOI13MxL71x5l01xhRzf5XtFgHoHxSzFpiMWRvGmwsp3lyx0bFHEBt1ZLEGDuYUAJ0qjwEZdAPi52BGAbwoRiUL4GQdVLMOtld03LWtjj11HcZgGczV5DXdT3SkdhWRWUGQOfATHSudPiYnJ3H+0gpOXuzh/FxH4h17MdDPXFiNMXRiHWEQw9FjeNkyhrGIY/tr+KPP3Y8j22poz55D0F3Gykobve5AjP44BtFsNkR5UgB01WApJe48neUM+s39G1W+uqxAWYGtVaBk0LdWv/LdZQWuC9CLF6yfHy5+xhl0YcYzmsQZsMwKfvLjX+OH3/8x2u2ezJ8TiSi37zzSLJ/7FDlpqhhDSnrhNdA2W2jX96Bx5Bl0G7vRMRuINJucNvRMmakloEM63dAVw/1hAHTmnBcAncwuJ4WFQdfI/kOYZCSByL3DmdP486fvxVcfrmMfIItZGo3JQl/TBThOJcCpDvCdF0/j+XdmsJTWYTa2I9RcxCmlnwRlNJ+LkemGvJdgQOb5RYYQScQbAeVGkK6c3RXY5B7y7wnQFZC4PBNeQD2BSw5Ksjz/m4tnIw5h+m1EM6fwp0/chT/+9HbsNTlzniINfVSYtS1z8nl8W94ooIFekb7NMc/Nh90xc4lSeYIwQ+pA+Ew+lD9RP81TrZXflGQ0c8nN/35rLsS/nujgB6+fR8esSRTe0vxFjLc83LV3GyZ2bMd0O8Y7k/OYHwCGW5NaUhHBD2D+ODPWt9Th1VRkFDS2ipTDvplGqKa+uLdX+tPonX4Dg7OvY1TzRX2hBx04zHKXc89RByWzXgOVSQ5EE+hmhqc+9wQefuQBBGEXcdoDhQtk0QnQmyPN1fu3AGPrGemr3bMbbvh/Zwb9yofPxquJoEvVRZ0lFd2l4rtoBCZO3atu3Tf5MBf2uwDgl3tAXOezbhGA/kFHEegeuvoY3uuaeHkuxkxWg9HYjjTRoPcGcC0bacYGl4aQIyb0WMibghzRMJIYlh7DiXqoZ33cvbOFw+NVNA16bmgIsgQLnQEuLvZwYaGLC3MdXJhZQLsfIIpidH0Ny7FycJdmH+8h3UGgmfAZ98iRprQPrTONfVUfX3hoL568exz37BxCe/EcLpw7LeosNouowjEMPj8N1BseqtUKNF35FJQAXQ0SlQD9Jp8P5cvLCpQV2FIFSoC+pfKVby4rcPMVWA8ACNA5W25qHnTNwaCf4h+//T38/N9+BWS5w3dmqFgrcWFeY0sJLAlouKgahD4Cq4Z2dTvCsbtgH/o0epVtIsOM6YaOSAB6YZ5GuWThvL5pgC6rFrUwL8C4zFezAUBuXiNDT4CaqGi1mLnAMbKF8/jLZ47iDx+oYidU/BjF3lwLkvSj6JbTwlMx8M5chF+8fQmvnethZmAitFtInRoGjJCi+ZKYJTGjWzLZ1mKl6C6uJdDJIEsc2Np+8rWFYdyNAHR1gKk0G6QRwHA7xk9FfZFe7zB7+OqnDuKpu2vYzrlzRCIrN3RXwDLPmBolyGE5o9nEnk/loG8aoPOYEgIsom9DGg8qhZ4KAfWp/F/WNoqU/1fMJLgUODN5Cf/409/gzXkb076N4W3bsG37GLaP1bBjvIKRUeDMNPCb0ys4M9fDSmhAMz1QY0tDMcPx5PqhIdsaS3vz90IxEsHxBkryuVHV4GYhvKSDur+A/tk3ELz/GkbiFbQwgBF2YJkKoNNLgY7yG7fCCC2W5sXDj9yPRx97GKaVIYq70HkNIhazuNZYazUirGCA15us3VYAPc88JzhXcWpqXOEDY+aud0pXQfonD6BzxntgDONc38FLCykmIwdZbQxZZiMbhHBNG1nKO19DRICej6IUTUO53kKmOgCVZIAddQvbKwaS7hKW5+cxN7+AdphhvhdhZZBiaRBjuROI8ZuWahgkGszhCRmdsZJUVDJ8OkUwENA8VM9gw0eycBZ31hL8p688IhFrNaygt3QBszMXEQQ0odPVmIyurQL0Wq1aAvS0lLhf7/Yv/76sQFmBj64CJUD/6GpbfnJZgatWYD1AT7IYhmFBS204dgMz08v42n/7H3j5hddQqzVz/lXlTqst/51/plmWoQAqAesKKghHDsHY9zDibUfRdkYl+5xgrZAmFwCdAFXNYW+J/0Sq5wtzLvK4PCQbLTPoysSNAF3jMXLWNeyjZmcw2xfxl88cwe8dqWAXVARZAVKpqCTWJpTtApLxfbYL/OrtFfz8+AVMDkzE1VF0OdOt08Ge0mjVDEgoJ15FuxTdZ9BphLUeoOcydxq8yfGvctmqulcw6Lnsl3UqMtfJPvMcWkFHZqWfPrITXznawOE6Z88jcPo+hoNI1AqKNXMppaeKgLJig0y3t8pwbx6gK/8BNfyvnOjFlVyFZslQuiGowEYQpuLWvhIBkwvLOHXpAl49+T5Sexit8e0Y29bE6EgTeyZMMV5bBPAPP13A65cGmA8py/ZgGQ6ygOx0btLH/Ga+WuOR3vwmI+1540Sx/yrGi7W2EMHJ+mhkbYTn3kJ86lU0ulMYznpw4g4Jd2nOpIypyyP9uAfK0Cy/pjW628c4cGAPnvzMo9i2fQR+uIw0G4g5WqVqY2RsQvwcCuVFocRYkzZfB3h+bBn0nDFfla2rtAMxFywAOq9HtpC2Mod/i86Q3/zVeuU7EjhIjCFMxx5eXdZwqqtjYDWRGJ6IEmxNAXRR7Cj/PblP6XvA5xSVRnSBcwwD2qAr0Wxm6GP24nlcvDCFlXYPK0EiDHliudANB9BNOKYNl8kFmoau3AMZ3JjPXj6/TEQ0TySDbnDmfQBj5SLua5n4P//4szi2y8Ng7hT67SksLs2KZJ4AXZz8GeFmGRhqVlECdDb5SoD+Ydwn5WeUFSgrsLkKlAB9c3Ur31VW4IYqcF25rORA60hCmsRV8f6pS/iHv/8nnHzzPTTqw8pATtZ1VwJ0Ak8CdMq9A5iYTyvAzvtQu/MJLDf2oSvydjOPQMvN0nIpt4CZGzqCD37RBwF04Zoziq4JuGJkQQ+eEcHpTeE/f+E+fPkuVwF0WVgqlJ4wnUiMz2IBbGFG8K3h3AD4xYkOfvHuDE4vBViGg8ypqDxu00RmeogzHT6ZQY4E0CBdy2CLrD+GIQerJPRsIKwCdKHt10DY1QA6ASMXsFmSijScWcQ0aaIj8y6ri//4zL349B5gDEADAbQ0Qiq587mcfBWgByoSj/DZcGTUgNZtWwLosv85+JKK5QCdDQGZcxZRrUhtM1PDVDvCqUszCE0TXr2BoXoFzUqRcK3298QK8NJkiL//6etY8cbhGw24lgOHbPUgFgmvGFdlGUwzFM5uM9t6gM45egKNVPaXYxEZrGyAYfSRTb2D9PQrcObOYJhu+doAiR4pxp3qknUAvYj1KqK++n4Pw60Gnvn8Z3DPkYMYBEsidSebThOsZmsUQ0NDAtIlGzxhWoJy21+dv/2gg7slALq6fosGhpK4q8i6EqBv5spV7+GzJ9OrWNLqONG28fZyiqWU8+I1UZlQASUjSmLcp9RBNFlM2DiiJ0SmSeylKZGHER8qaC8u4PR772NxaQWOW4Xm1CAjMZSv83KPE2RU86QZYn6Wpcz93JRpHAT9hkS7JQToTEUYLGK7HeJzh0bx1SeP4uBQjP7cGXTbl7C0tCBKJ7Yw1TMwg22bAtDp6F5K3EuAvvm7o3xnWYGyAlutQAnQt1rB8v1lBT6gAtcD6HRx5xwv46r6vQQv/+YEfvSvP8fF8zOoePX8kwl0iy9ZY9AlXk2PxSTLNzzMowHrwCOoH34Cs+YYukZFGJdsHYggMFVYWAG5rRh8CeTN0WXh4M6ZdoJgMshcVBKgcwbd0VOkfldAFwH6//Gl+/GluzyRuNPZWBa0V/hJpYizRKSczBKeT4Bfngzwi5PncHrFx2IIMU5KdBum1xCWibFndDbXTDrjx7Bl1vwGAPqqe/tGuKzlhlomc+cZO2YQUKeIfB8t08e9zRR/+fmDONpQUv0a2VlKr406YrJkOUR2hEFfA+jQHaR05t88PM8HzSlTzkF6PmOcIzEF0MnSUe6q6VKXTphhZeBD8zzUnTWJfU9M1wxMZ8BPj3fxk3dX8Np0D9HQBELTFim+RZYuigQQp5yvlQugmHi/+ceAAujFJU5wXgB0GaiFmQWoaz3Yi+dgvv86tMk3MdRfQtUIEWqhMJG6KDfUjPV6iXphYtbpdWE7Bp763ON49LFjCOMOBv4ybEdDmoWo1ofQao1KLjoBeQHQ+X7xMljdrsGkf+wA+sbzQEWBzKBfE6DnJmA3f/rUO67Fvn8imHU2+kz09QbO+HWcXAKmBxZ6eg2J4YjreqZTHwTotG1gugJiJDoBuimGjUaSwDH4HDDQ7w4wdWkWZ89eQLvTQ6XaQEiBA1MgdEmqV/GIlBlR5m4CAeE1fT4kLlPE86oBqWuw0wjJ8iUc29PEVx+/Gw/tH0JL6yFamcLszHn0el0khpLFs7FHvwICdLq4lwC9ZNA3+0go31dWoKzAh1OBEqB/OHUsP6WswA1XYD1oj5IQrltDzWvi/Nk5fP97P8Hrr57EykIXDud8c832VQG65HwFCDMdA72CjjsB+47HYe17ELNoYmBWFHDJMadyV1d506aAYiVH3wpI/yCAnlKCnsbyDRVLE4CuMSarewl/9bvH8OW7KwLQXYlio6mRovVF/im8EK3mAD9QZmCJpeFSDJycA16ZnMWv3jyLRd9CO9KhOXXolSH4MBAT+JrKXVok7tn6GXQ2LJRR3KrEPzdvUw2HqwD0lEoFHTSIs+g8lyQIgwH21jV8fr+HrzzYwn4HcNMAVUqGaXane0h1Gp8p+b7EgmWhkrjLKpvS1zwX/YavnCtfWOTAS4Z4DvZF7C6B6JSuKiOvMEoQcyFPtQHUnL+YyKUJwjQTRp2Ra6+cA3746iReuTiAXxtDn3F2VCNkKUyyy3S6Iu8qYwgEBms52Js5jNVqU6HAjOcip97QYGQR3KyN4f4M3Mm3EL33CmqdWdTMGIPEl+F6mm1Jf2LtBtngRN73ByJVffSxh/DpzzwC00oQMGPdplojgOVUJQ+d8VJy/nOzQQL0jRFhJUC/6vn9RAN0ZZjoG03MJKM407Fxvm1gLjYRGBWJsiRQL/oYvPPYwGTDNDRMZT7JuDXHFR+E6aklnJucQXulh16fOfWAaVjQ2RxkozBJYRGsp1SxqHjFRNzh1muhdFEOsUloR13U4iU8de8ufPXp+7CzSkO6LjoLU5icPCf7tZpiQLPGNBGJe2ukIQBdOfyXJnFKaVKaxG3m+V6+p6xAWYHNV6AE6JuvXfnOsgKbqsCVJnEuRod34NWXT+Bvv/YtTF1cROwz25kAXS2+JL5M5kkLBlwB7Sz1EekmelodYWsfnDufQDR2N+ZQR2jRC1jFYRGUEpxTVk1gbqdBDtC3FpO1arYm+U4MvVJe3GS1yaCTdeYi1nV0aDEduNuwOhfxV7/3IL582BNTtQpn1ItKxtS3a4gNE2EcSywcmaM4CJEYFiJTk9n0d/vAz9+8hFMLGU7P9LESpEjsqjDqselAt518URtdA6Abebqzknau5Z5fCdBTslyWKQDd1jUkcYQoCnDvuIP/9MgYHtkBTOiAlfRhi9ybn+EAImNXm0jsRd7OIftcHst5603r2xXAZrnY0FBBbvksP8cEis/VAD8iKODoO2PMZDpdscMGlQ6azJzPAPjN2Qi/PLmEV95fxnLsQa9xRIJRdsrKTTg8uqZnKaKEs+dsXNjQc9C+mZtBK3Y0n+svAHrCuVxEsOMVTGQrqF98B/0Tz6O2Mo2aGaGdMBpKgxknYgBYNCoKJ/dCjsE59TDs4+57DglAbw57SMH3JojiAXQfE8P7AAAgAElEQVTTRavVwvDwsNRnlXEWQ8b1wOd2AuhKyq+Ax02au204yVeJ37rWRXAbMurkntl0C7U6VvQdmAqGcGZJw2QvE/VSYNcQMGGCKRYJjSIzmKI4AUIy6OKREcGxbQHhp09N49R7Z5HJ/aQjiiJYGqPsgDiMlO+FZUnTNokzaUJK9J08T9hcVDF5VhbDCrtwB0t4YE8Nzzy0D5++byf0wRwQ9zA/O4O5+WUZ5TCY7gHlr0GATgZ9uFUvATqbrOUM+mYe6eV7ygqUFfiQKlAC9A+pkOXHlBW4WgWuJ3GXrOoow8jwDvzyFy/hr//L38HvJjJba5ru2kcKI6o2gnSRhJM1TXyEhodFq4F04h64dz6GQX03llAVwJoxiio3RktkzlfNLFL+qFKSt8qg09SLH6RmvYXUJ4jVXNUU4LxrFKLiWrCyMAfoF/BXX3kEXz5sqbltsuzcmVy6CbJLuiGRYGEYoepaSOJYFrSJaaGXAb6mjMxeuwC8cHIK71+cx0psYDmxERouMruCSCjyYoZ//dlRDLra1uq6nj2XuXP+NWc92ShwLVmwWfQM8PvSbHhkZxX/19PbcEcVGOKSOu7Dohkev5P6U82W/1bWZ2v51PlZlJ9vFaBTti4AQNjwfM41B+38/IiLb86K5/IEiYkjsy9jCMqIrwPg5UsJvvXcmzi5YKKd1lBr7US734Pnkb1LBCywwaMZFYQ0uqK6wTSh5+ZUm7/7c7d5yYanZF0pG1KpYSKKi21mgMbsKXSO/wrVpfMYMiIMwg5sS4cRx9L4KJg+BdBV9rg0tAwdvt/Fnr3b8fgTj2DHrmFoRgjDTBFFzI4zBZzzl21TyH8twLpZgK6SF3i/WpYtiQ0fZg769equmnoKuCmTODV//qEBdHkg3QDIv20Besw2EkJrG1bSYZxaSPD+ErBo1OC7TXQZZ8kkhSsAuoVEoyydI046HFvHqfemceL4SQlmYIxjQY7T94KeF2TRHZuSeR1xlMr9J8w67x36d7ABoGtwGGfpL8Luz+B/+/Td+MLvHMKBMQMLU6cRRwOZb/f9vGGXBNA1jslcyaAr2XveVLz8PH/I53NVKQZLGmUGG398Zl3uvXLFSNDWnFSUN4D6l3D1XhFfmBKgX+/ZUv59WYGyAh9tBUqA/tHWt/z0T3gFrgfQaRDnmh4M3cMvnvsNvvbfvol+J4Tn1VRi2bpNFvYyU60y0Sk71rMAXXiYtMbgHHwYtbseRd8eQT+zEaSUc5sK8MhcIkE0474EeYrx3Fbk7bJmy9l9cSinCZsYJxki7+YsOpnmqushCkK4RgYnWoa9chF//sz9+IOjDnbTJE6YCgI+ZZyk6xaSIIbhqPgsAkkuQItp2WJUnTJtgsvZFDhxLsGv3zyF45NLmI9MhG4LsVVD5lXFPI6fz821LWFc4zAQkMIMeiUFp9mYJs0FmfFMYugpTdBs+HGM0NRAxT5dy7X+Mtz2Er5wzwT+7y/twbh4suuwsgh6nIvaBWDSVZ7ASDHQql7MVF9nDLdVBj3/XDL0UhexwSc7mopZFHc6jEPUTQNxxEV+Bt2pYikFAl0B9FfPhPjJW2fx6sUVzGRNpN4YMqsq1x+bKiZ9BDKVV87IvpDMuzQg2OihQ/9WFsmqaSSRfxlg8joikOQ5z0805/rrnQswJt+EOfkGvM60xLBRA0EPhyu3tWzuAqCPTwzj/gfuwd1HDqBSNeAHbegGxz8MaT7s2btLQHoY+gIM1kvmb+oRdlm+N6/nKwA6M+vX4gZu6uOvfHFxZRXHvPGCUqAjHwHY4OJemMRtcQZ9i3t/q769eK4r1YUBPwJiq4F21sCJuQRvty30K+OibIo1TYzgeL0Kg87mIxt3bJzyfsxN5N47eQpnTp+FRQWQbiCOU5iMhOQ9LY1Zgexq/pyfyc+hCoReHzRtjCJ4rgkMlmH5s/jUHeP41IEh7G2mcONFaGFPAXoaK1o1Af1IfFQ8fg6fh7GMegy3hkTqzqQDZbp4Aw2YLZ7IEqBvsYDl28sKlBW47SpQAvTb7pSWB/RxqoBaIF8Lheli5GWZFQQ+8POfPo9v/Y/vwh8kAtA5k7u65Qv/1cxnzmzLXHCEjlXHhcpumIcegnvgGPp0b08tRCnlla4AZRpqEfjQcVvk8oWb+xaZEAU212YrxW1YXIdVbjtBsG2YApBdLYUbdeB2p/BHT9yFP3m4in0yg84sXubwkimKYVsmNGq36S6XR64R/hdJRWxPmClZXA1dHegBWImBs/MpXj8/jzfOL+DMgq+AulVH5taRmjaiWMVMCfNLFjiKc8loJmC0sM2jPsHVlCkTuxt+mmBgG8jMDGY2gD1YQr27hK/csx1/9fndGEUID4bEg5FRFtm2spFHJrFKyrip2AimV0empcOxuStWQGwB0JVyXpQMbGkQujJ7GboLRvl5YlAFDAYhAtNFzzKUAuFshudPTuKVM9NY1CqI67vgGy6CmOZrgJ0mAtApm+XGCKdYNxDoZJs5Wx9uCaBLbYTAoqFgKgCd3D7lusIM6hacNEB9MA1z6m3oZ16Gu3QOzTSUZAAOcGzEuuudBlNh0Clx9yomHjh2BA//zlEB6AO/IwBdqhXH2LV7hwB0RpApFn6TTYerAnTW3lpj0P9dALpIVETKvDFmrQTom7n7FEBXDU6OjbChl5oV9M1hvN+z8OaSi6mkgY42JI7tfF4ZYpjJa041uoqmFFU0vXYfp949jZlLM9IUNHRTxlfErFCSLdjYU+opSuvp/s6/KxpKfE8S9OWecOI2JtwAn3tgDw62MrSsPgx/SUVdZhrixIBmVlWsYezDcaniotYmRrPZQHO4Ic1SNvpWZ9A/YpBeAvTNXIXle8oKlBW4nStQAvTb+eyWx/axrgAXJaZmwzQczM6s4H/+8Dn8249+gSQ24Lk1YdnWm4AJ/hIxcw5ouNSLY/TcIcwMHYRx8EFYu+4R1iZiPBmXaxpz0K8B0LcIzhUkpMM8w7GUFFLyyGnCls/wFnCJc5W2lghAt7vTeOqubfjLp3fgkKHk4WJ2xHnpIIFjGzAouxQIrjYVv6VAo2AnzlBrdDHOELEBkGemz0TAe1MhTl5YxJnFAc7M9zDVidAjx11tIjZcRJoFnbnCMtu5AlPPhLUnJJeFMOPUIjLolO8ztkhHZJlIDVbUhx22MRL08Pv378JfPN7ECOJ1AJ1T3Yo1VwBdGc+tAXQu1HkM+ZFtAaCruig9uyzeC4BOBl3LxLU91W0VXBb5sCwHgwRoQ8OFBHjuRBsvn1/A6bk+5nsxtNooUBlBP8oEHDimAT0iUx1K84EbI+/YhCFIp/xU+O8Ns9o3d8spo3n+z+UAXY1fsLFiRn204gW48+8jeudXsObex3AWwNESemJ/IEDnOUiSQKLVjj14Lz73zOM5g94VhjDhDG+aYnxiVGbRV+XgvPau2Vj7gGMsAfrNXQC36KsLBl0pftho5XPIhW+NYCYdxlsrDt5dZgOxKQDdYr9RIieVEiXis4ajKXl4xYVzU8KeD7oDNcJk0ECS4zGcVVfmhfxOg9Fs6qkrP49kdAXw2Hz1lzBsRthVBw4MAw8dGsWw2YWbdJAEbdhsOhoW/JDI35OkiyT1YRiZUhMZmQD0xlANhsFnlmrKrWmXPrqTVQL0j6625SeXFSgrcGtWoATot+Z5K/f6Fq7Amuxdh224MA0P77x9Ft//3o/wxqsnJTvXkvlzSr43SnjXmG8CGmU81rWbWBo/DP3AMWTjh9A3aohjS8CZ2LYJW34Zg14A/S3UUWa2MzYMKMUkc8x5SCowKaRXgE6ZnifQDEZ1abCCDqz+DO4e1vAXz9yLT40DDWLMFOAIMOOADQOwdElBXzOP4/7KRxIY5oZrGk3SmCsMRBkXvaYYn1H6PhMDF5aBE+eX8ca5WVxYCdHTqlgKdfRSC7CryiQt6YtBkyaO6pSl07hNgyXgXEcW8fMVQE/4DamPatLHWNzHHz64D3/ysIsWEtjQYRKoJjS8y1H3OoCu2Db1vyoV7cMA6GrRzk3b4KbOaW7mJGcCprk/oT+A7Xgyu//OUoafvTuD77/2PmbRgG82oFsVccqn6iJmQen0LwPyzDmn0Z+SufL6Y7NEGkVsIG2WaS6W/lIG1cAg5CCIoZeBfFcO0BF0MaH1UWufR/+t54BLJzGCCI5G4ywC9PUS3I1Zffw7XU+xuDSH++4/jN/9vadRrVkIo54A9CiPUhtq1gWgu65SBvBzZQb2ZrcSoN9sxW7J1xf3XRHHRyVUoHvomsOY00bwTsfFuwsZ+lZTxkEsKnfoqZCyeaaeVXxOcoqHV9mJ4+9icvIiaImZiJyI0YgG4lQTFYh8X551bslzN0HM1zkusiiAE7ZRiVdw57iDh/aPYG8zw4gTw0mWYaQDdiJFOWSaDoKIgNyAzrEXMbVU95vjmmg0aqjVXekv0kRwTUny0crcS4B+S94G5U6XFSgr8BFWoAToH2Fxy48uK3C1CqwH6K5ZhW1X8PyvXsU/fvtfMHVhAYbu5mzuGn9cfM56gM6fcY3WsYfQ23UU2t77EY/sg6/XEFHGKI7byhBsDaArsKWYeGWOs9mNAJ0AkJvNxVwugxRnYQGiKSzTlIgvTbdgGjq0QRdetIxxtPFnn7kHXzniKQbdT1B1DfGb0sTUjOLlUBaKsqXkjRRrm4cBq9xsskq5EVOcxsIa64byUqf0fTkBJpeB92dDvH1hAe9OLWMl0uFnDpa6PrzGiJqXZ4ybTvk2F88p0jiScW5bs2QWOjUISH1Y0QC1uI+J1McfPrQPf/yQgxYyyQkXiTvnQ8WIPpdec/48PwgF0Au2e/34wqbPgBK5i4O+ApZqU/UX/36d2oYMWRhDty0sAfjOSxfx7AvvYVofxrI1hsRt0JpJgIHsu64aQ1Hsw7KLaySfg80o5adqQsW1sTabv4LyU5srDNYAuvouGc0gUx/0MGFFGOpOo3fi50gvvI3hpAMPoUi2rz4jq8A1Z9RtW8f8wgwO33UAX/ryU2i2XKRZIOAjiENl0uVaq3FrymCuBOibvSo/Ce8rnuG2SZl5KN4biT2ElayByaAiAP1sz0RgDSPVDFj0C+GYyWUA3bWAJEhw/I0TmJ2ahW06oI1FTCd3Mcok623khmn0glDO74yPFCMzNhTjPoa1AXbXEty/s4aje4YwZgcwow7isE0fROWvQfZdRlOUyRyBvzwnslBGfWp1D9WqB5uJGyVAL13cPwk3cnmMZQU+xhUoAfrH+OSUu3Z7V4ALJgJ0zx3Cv/7gp/iHv/82wgFkJp0xOmIutYZQFfRanR2n9FFDrJtYIUuz/0Fgz1H4jR3w9SoSCa8mEFFASsbZNUbqEKArdvLDAOgxncrFFZ4AfT3bz8FJNX8exGR0OYPrIB500DQiVPqz+NKxHfgPj49iGz8hTNCwDZUXLvJ1xoCJi1IOQMluswLKUCzmfKQcgRpSJ9nJuUwCtlAcx3VkJmPONDGSW4yBS8vA+bkIU8t9XFro4tzsMua6CQaZgygzEDPGzbWR2ZbIP8WFnj5KPAd0lk9jOKmPRuxjIg3x+8f24KuP2Bjm8UMXIzUCdAHhzPWW88V9XG8S92ED9Hw6P2XesnxZDtEVSCcZLtJYzcAAwFwGfOMX5/E3P3sLzr5jWMpqCDNbFv5UAJi6ip0Twz9KwDdIyHWYiQ4j5bGqAYSEjsebnKFff3cXTQwy6AXgZv15xRpxgDErQWMwi+Cd5xFPvol6MAeP8twbAOg0vGp3FrB7zzZ85rOfws7dY9ANztdGCJNIxashEYA+NjaigH2qXOo3Rq3dwPOoZNBvoEi3/kt4XYiWRNcQxQky3UVWbWEhHcI7CynebduYTWoIzDpSjQkWvFs4DkJQXUjcldfFynIHp989jfm5RZi6Q6JcADqvfd2w5N8AAfdsgsYB+I+EkUaiMjKTGCNVDQfHKrh7ex0HhzI09D6cpAdTCxCGAQzbQqabGASRmM6xCZBEMQxTKZ3iLEa15qHZHJKYNU3nPaii10oGPcrjCMsc9Fv/ri2PoKzArVWBEqDfWuer3NtbrALXM4kz4aBWbeFb3/wevv61b8K1a3DsGiLOCRLqrUqI1yTGCoEpM7YANlbcFvTDn4K2+wja7hh8zRWAbhouklTFfF0J0Ivk8c3znwRV1wLoXIxy3+kYH6UZwtSCW6nD73Qw4gHp4iQe3u3iTx/bhmPbKnCSBE1DMU2IiLgJilUesIBOOXzFSqtIIc5ych5TRxQop2HXNgXTC2+ax4+FiYGAynP+hcysA/M9YHp+gJmVAHORganlAOenF3FpqY2FKIFvWMgsGxll+XYNMccEOC7APPQkQiUNMBKF+N37duIvnvQEoHM/yKATpLNRwGMXJvYKgF6YPRVIOj++TV3XPG6Vu55ljppF3wDQlckTz72lWWjneefPvrSM//LTE8D4HfDTCgcRYMk8LIsWiYlYRrWDa8GP1QgBY/94NgjQ6UhtJ+qaSuj0vAWZ+yo/n+84G0jrtzClk3yKlhGj5s8jPfcqksk3UelcRCXprJPEXy5HV3+mxJ3ngpL2kdEGHnr4KA7fvQ+uR5dsH1EOxINwIAB9xw62i0qAvqnL8RP0pgKgczgjSTMkRgVZZRQLWQPHp0O8s2yiazbhGzVRK/G5IAoRqlvYeBLlkWrWTU9OYfrSJSwuLCPj/WXR2JFGm5oAdDYGeV/QAM6IesKY13Rg2MswUdGwb7SCvWMV7GxYaOgDYLACxANpEkYpG5VM1rAwCHzJVfdMC0k0ECM4ZScJcW4fGVEeDHSGl9tRmk2/HRPBUuL+Cbp5ykMtK1BW4IYqUAL0GypT+aKyApurwAfHrJnQUwuN+gi+8fV/xNf++99jqDYG162uAvS1MVg1b0xWUT6TM9eahYFeQbcyDvvIE8CuI1gx6uhnjkgYKZ1PkwKgqxl0xVAS6iqrIbUA2xxIXy9xN5NwlScuGB/57ERFrwWwUKlVsLLSR8sz0Z86hQONCP/LsTF84f4dGDWBUQ3wOA8pUWV0TzJXo7a4z2vhWZyazNPFE8DOew0yjk0Wm7LrTBkfSSydoYyWApLxyrtNYGCfYD0BZjvA1IyPqcUOpno+5gcBlnoBukGKTPckri5IdQyiGFoSw44CVPwunrl3F/7qK7vRlL1VzQhy+AYX1nmu7nqALvtfzIyvKiM2Mee8eikqgE6P8CyjZ4HyplMKCQ66K8O6KI5kDGCgmzgP4Ou/XsR/feEstNH9iCMLJscPWBFxbY4U8OaAAffVcnNYQdZcBwl2K6Xbulq4C0O/RYCurkeOAqgaFrnaYqYVxXAMAw0jgTdYgH7puDDo3tJpVOIOHBmtYB2uDtD5gXEcAlqEesPF0fsOS9xatWYjjPrCHpqmgf6gKwB99+6deYZ6IrLfIuLqhu/+kkG/4VLdyi8sADqfN3yW+nARuCNYRBPHp3y8u6TLnxOjqnwg1jHojKFkOgG3JMpw9vRZLC0sYmVxBaEfw6vUAN2WeyJKE2R85mgxqkYMLxvAQ4DRqomddRNHd9axp2XDzgLEvWVYqQ/bykS5FHJMJVUGmkUMm6VTtaUj8XsSpRamMTI9w9jYKEZHW8IWBwG1NlnOpKuG50e9lQD9o65w+fllBcoK3GoVKAH6rXbGyv29pSqwnkFXc4A5sypAzYSte8hSE3/3t9/G9777Qww3JoDMkqxateXMeWEWx5lcQTQ6As0Wg69uYye8I59GNHEQC5mH0KhAF9qTSFWg42rMmgLoAiPlkynT3BpAJ3PM+WuaiTFSLs/3TVLF/Og6DNNFqDkYhKnIiR09hd6dQaU/g6NjBv78i/fhvnGgmgEjlOHHgSwoQ8bE6UoennPpMDKySTw2VQfOqwugu8yRvvBgU8AvL9m6K0eFkSn+maZyhbBastVTYHoBmF2MsNwe4OJCG3NdH4v9AcI0Qrc9j2qa4PPH7sAfP3YIQxqj4QzazInd2erinftdjCTk332lGnxzAL2IP9I0BU7Jr3Hjuch914oEeURRKNnKPc3GRQB//3IX/+/PT8IcOwgtYS483xkrszWJgSI7TgaPjY3cEC7XzlMKT6ktAQdfu7nWztqJKOpRfM7lcnnmQSOOYachanFb8tAH77+I5OxrmHBCkb/zmljbinquMehUBNChmuZwu3ZP4MnP/I6w6b3+itwXGcGTnsF1XXGxHhoaEnZRzA1v1sm9BOi31PN5sztb3OMWPStSwDeH0NEaONO1ROI+HVUROk3Jd0gyDZYhTyJxexcGPTNgmDqCQYa33ngL83NzcMmchxlijsmYNlL5XYeWhLCyAdLOHHYNWfj0A4exb6yGSriMlrYMN+nJXLoaMSqUVmLdiYiqHsuW52OchNDTBBYbYbmEnfd8c6SFVmtYADsBuihoKMXP+DRc+zdos7W6kfeVAP1GqlS+pqxAWYFPUgVKgP5JOtvlsX7MKmDChIduJ8A3vv5t/OTffikAnZFkKed8dWvVBGvVzT0H6MxIDwwHfXsE/fpOOEeeQDR2EIuai0h3BKBrBK050FdO12qRmE9PKkC3JYCuIrIIkguGiIvPooHAGXQB6aYrEURBTMMjHa4BuMESnGAZjWyAJ+/djS8fq+NABRhGBorKmU1tmrQBU0tOmd8Ul29CRprF5W7uwt4WDM96sJvna+dnfAOQVEHwSLQEAXowwCgyV5a3XGwzP3wQAgNfjJTRi4F2BiwMKJUHgrCPwdI8djcreHD3KCqcsF89bqV04L4qJcFGAP7hA3Sx45PF+EaAzpqoBXscRzANexWgf/3FFfx/z70HY2y/1JKgnkA1P3GrsWeishCXfuVXoKTssfIHkMYAGwK8xjbXZOD7rwfQNSogYjoYpKgmHdS7F9E7/QLSsy9iwgpgx+EHAnQeHAEH95l5zzt3jeOzTz2O8Ykm+oMVYQ8JRtjkcRwHQ0N1Aeicxb1p9lwOKK9jXhMVlVjmoH/MHrxb3p3iHjc1TRzZ++YQljGEMx0b7y4mmI0riO1hxLqNNGGaRWESl4EMOgE65S69ToQTJ05iaX4Rru3Iw4ev101T2HODqiewQdWF3pvDHWMOnjh6ALualphtNpKOgHdp/MoNqSHjr7ylyftHlETyTFIRbaKsEZVNgmq9gtpQA/V6TcVOJiHSVM1d89+ctRGrLZfsAz+gBOgfbX3LTy8rUFbg1qtACdBvvXNW7vEtVIGCNecuF2x6wcppzONOHUxdXBSDuN+8+LoAdMrS6ahNUFW4VKvFUgE6dRCgc9a8VxmHP7wX1uFHEY3uxRJF4pqTu4nTbVst1jYAdHHozRnXLQB0HhMZT4JRmh/JnxkflFO4XAxGoQ+T5nA6ATBnsxkiF8ENV6CFXViGhTE3w+8+uBNfvEfHTgB1JIi7HVQr1Zztp1SdoFAx5bpEfKn9l0VpkVj2AXnckrW9Tisg+dtS3T4o8DYyh/0EgbRk37l+zsfeEeeS+JX8/YSsg3ggBk3jTl24a0JUfl4B6gyaOonU/XJIvnkwu/6yLxh01kSx3OqbCus/pQ8oAHqyCtDPJ8DXn1/AXz//vkjcxeJ5ddQhB9z8Sarc2mkIV/w9580TPUJCh30xkuIp4TWsmgOb2SRuLmfiVSa6OqGijBCdhI4sUe2HatpHdXAJwekXEZ/5Nca1LpyU0XfXZtAJgniW01TJ3LfvGMXnv/gkduwcxcDvynGkRESMlTNNAejNZhOOk19fN5vxXgL0zVwGt9x7Nsygay665gjm0jpOdyycWdawkHji6p5AGQ3SqpPPBDWmpAwowzjDwkIXp987jfZSG66jGqt8tmsGPRKU8aajh7CiZVTiJTywp4lPHd6GcTeBFbXhpAE0cXNX4JxPLQJ0GRWRaDcdaRTK91q6IQ0peUbpGkzbwsj4CDzPg21znCMWgJ4kKh2Bf2Ye+m9jKwH6b6PK5XeUFSgrcCtVoATot9LZKvf1tqkAwZsA9MTD6VMX8K1vfgfH3ziJemWEaeGIIygX6Q0u1SpnXIBmaqCvu/CruxCOHwAOHEM0shfLEj5lwhIFsgLo8nqJ/SqyynUB6Go+muB6C0Ll/DOZHS5z35mhon90HcIuBT0Ypo1YsxQYZE54MkA1XkE46KPR2gl/ZQZ3DiX4s6fuwSM7gXEwG52RRLGa2dbIgPKAcvd5flbG5oUCdATSSqadJ7Bd43gK8LdqmictA0pDSSrZKjMsT3PjhECcxIJxoyiSvGGGKdFsjmy5Dh+OGMMxZ5xGbzz2tToKQJf/u3z78AC6aroQoK8pJVgHQtKiZsoUP4NhWOjDxJkQ+NtfzeLvXplEMrIXqUkZ+5os3ODaPdNgUsHB/yZAz0FnqidI9BCxwd/V9xofEkBnlfiZa6MXmXy/NJhS+groqGYhGv4MgjMvIHrvZxjDMlyavBFwrG6XSdyJWwzWIEDEeLxtLXzxS5/D3v3b4QcdybZXcl6CEQP1ehXDw8OoVJgFrd08i14C9NvmGf1BB6IAOoMqYiRmDW2zhUtRFafbFs53TKygjtSktsaQ64vKH5NxjQKOTYk4a3cDzMys4ML5i+ittOGYFvS88agZlvJOyEJUzRiaP4dRs4cn7pjAA3saaGpdmEmfTyDZTeXJoZ7zhZSecnY2TvmvCIE695msPMeGvGoNlVoVQ60hWJa5yp5HUSANK/67o6IGfzunswTov506l99SVqCswK1TgRKg3zrnqtzT264CJizU8Obx9/Dd7/wrTr59Go5Zh21VBKAL077qpMuDV8yHsDAC0D0ManuQ7bwbCSPWmjvQ0SrwMwMM3SKtcjlAF0AnizXFEG4VoMtiUJahmsxaRhJ1pgug4qyjuAVrQJTpYrqFOICb+Rj3EmRRgH5mY9BpS47vY4cm8PuP7MGdTaBFYNXvw7QJPlkM/oBKAP4in6pi5ooJemGOxaTtcpBO1n2dljpH8Yp5JyAkQOecp4PU/6UAACAASURBVMoH5v+TMVf8cwSH4mrOguaz8OSN+T22OhWKfRXmqmB/87xwNmDWA/TLZeBbJKYKh/hVgM6jEC8A7iD3kqoDaV3I4l2DLbnwp3rAN349jW+/OYNkZA9CmTXPeX7mJKdqyU8zOIJ9mTUvFv96jEQji57lYJoNIDLom1/FFwy6ql+KiDMFhUsC94HXVaL8+qt6hKFoHuHZFxG/+28YTuZRSRKYnEFfre86gJ5R25HAtCjzDRCEXYyODeFLX34a+w/uRBT5CNP+auYzv5c50K1WC7VaRa7hm5a5lwD9tntKX+2A1gB6isSuY0lv4WzPxamOhUu+i75WR2J4qgnKflmSwDLyho9O40odcwttXJycx/z8IoJeXxhuAnR57tMgM1Fz5a42gN6fxb5Ghs8emcBdoxYq0bwYJKa6DfLswpzn4FzGlgjOKZHnsyq/juMoEabdqzcw1BqBV/Ng2cxYV+9P0kiaAusBeilxL2PWPhE3dHmQZQU+hhUoAfrH8KSUu/RJqYAC6C++8Dp+8C8/xtn3p2BoDipeE1G4Lm4qn/eV6K481zpNdAHowdABGHvvh7/9MPyh7VjRXQSJLvm6iNW8tpIOF+z7hwfQBZznrtsEhjQVizV+nzKOo3+wQQkmJeuxikHT0gCjnoZ79wxjyDXxs1+9jCSK0GDueHcRzzx4D77w0H7srgJjDmDSqChlOJoJUK4p7u5GPkO50QBOMHxhklYYyF3hQJyzrQKQadhEHpgFYkxZHh2Wx7gpwb6E3SmzPa57GUeW900yP4HmCl+9CtAVKFabNAwKCuojAOgFqOURkPUWICB7o5yZ1XQ+NQJKpk6AfnIZePbXF/Ev7yz8/+y995Ml15kdePLedM+W72qLRgPt4AlPcEiAAJ1mRpqZDW3sLytFaGP/nV2tYiM2RiONZkYaI4pDEnQihyBohwYkAQIgTKO99+XrufQb57uZr15VdwPVVdWobiBfBFmN7mfyfXkz657vnO8cA9BpMJfPyQtYlhGCHFQU6oqCqe+b7ZksehlvWAc4FyAusgaj7uAfI7HgNy74ZNCF+YtNEkDVCjGUzCI6+1vEh7+P0WgalTg0jvIrAbrMzgNJFgsIocSdjPnIaB1f+OJnsXf/XTJr24tbpvkiM7cZKhVP3NzJpJNRLwH6x+VefHPfs5/OkaZInCFcwbCw58cXfUyldXRVHYnFpl/ev4sTuIw1o2xda1hK4eyFKzh96iK6iz0kQZiPxLAlZcs9jgkDbFfZaQtu7woe3FHBZ++bxM5KF7VwCj4iRHAlblP8RQjQVdJn0K0kg6M5q8Mkg1TWMh3ih8fH0Bwegu3ZCKOerH++lteAAPSMqhJz9+h7n9xceW762SWDftMlK19QVqCswEe8AiVA/4if4PLr3T4VWOnoTom7Tqv44cs/x0vf/zGmrixCwUXFHxKA3neQvgFAb6sawpF74e55DN3JfWg1tmBRVdCLM1TE8Wc5QO8Dug1i0AuATthMIEh2m1J2AYz8/zSES8G9RWaGcVkWrLiDnaMVfOGxndg9AUyfDTA3M4+puRCH3j4EX2d49OAuPHDXED714HY0kQgHrMUUzjagNwfXwnMXhKnxfRNZfyp54CvM2Qr5eV+RYGA1QaYw6JyjJgAX7jlFatP6SQFJKE0O5srz85kPbhP7iXa8oOzJxBtAXIwgFMljNwTo+XPXSqQXAME0BMwog3wmB+mVYc8p4OcMLAE6n9UC8O5l4GuvnMaPTi4iG9klsnwD0MWDv99oME0dE9W21HAwUnrOpku9JEyANn5rH5H4IIDua4UoZK69RkXFGMlmkZx9VQD6SHgFfhTlkW8m2aC/IAYAOhl0xscRoDeHKnjhc5/BvgO7oVQmAJ3GhZT00kyLAJ0MerNZF4A+GJO4qjtJyaCvqkx3+pOKdWGlFiJ3GBeTJg7PKpxoVzBrNRHoIRn16d+vrgPQT548h2NHz4hCRCVMR+B9k34SJjkh4dXLJR3OoxpP4el9W/DswRGMYgb17hVUNGPU6EvCJ1HSY1RXMhbFv6cCRVFLpWTEhSkF9UYD9UYV2nXkPpEy4WAFQI+TIPdL4cz8QKP4Fp60EqDfwuKWb11WoKzAHVmBEqDfkaetPOg7pQKD0WrFMRO08X8E6Fbs41vf+AF+8NJP0GkTjHrw/TqCXiQAYVDiXpjEcXNIZTUBem9sL7x7Hkd7Yj86jQl0LR/dKEWF7F9MkL8U1yYEac58mhx0E1Mmsug1PGR2u28ORzCnxQxOnN0ZUZX04KsAriaDE4vkPe0u4J4xD3/2mXvwia1m3rwTAhdmgYtTIY4fPworaeH+u0fx3KP7UJXtKqWaOTgvAtYoe+dGNJeX58J240vfR8lLIL2wiDOi+CWWW4Aopd0JGfpcCs9ZUQawMVNdHL4J3rn75fmg8Z35e+1QEk/QmiCVPOR8LIEbXpZjMKJrkEHvM9FLLuY3W/5BkzgC0+J8Km6oReJu5VJ9AnRL3PAXUuCdS8DXfnkWPz2zCIxs68fi8T2McZ4xIqRjO2fCjXQ2VwOIp4EWUzj+FOZbFWZ0N/sNzPOX1l4qJSYbWHgK0BvBszWiKEGcKFSsWGKl0nOvITnyMoa6l1GJQjODvgwYLwF1rgU5RYjQ7S1IFvrzL/wB9h24C46jBKAzB138E5IEfsVdxqDfdAZ0CdDXthA27VXFPWJgDZnOU79ZtdSgWjpI3jelKQkbPXcIZ6MGjsxonOj4aKthxMw/59NTwKEiJ45FQSR+Frz3K40jx0/h2LsnwShBpWxpfCm5rowUXszlHAtZ9yrq6TyefWgbnt03ilp4GdVgVgB6kpo72lInwLyOl0TKpmWq4Tgemo1h8Vbwa7yjJohTsuQJHJu/i5YYdM6gM5aR15MotkqALsoCKbEYf+ZGf8gb6OtIsNi0JV9+cFmBsgJ3RAVKgH5HnKbyIO/UCgyy5v2NnhjEGZM4K6vixa/9E376w1+h18mQJbY4bhP0yfyf5DRTumjkknHCeWglEuZ5uOiN7Ye+5wl0tzyAjj+GMNNIuCnUxq3XBOssbTaNBN1sLWX+fB0SZeMabvhzYWwZ6cPp90zDtlI4BNHpIpSVIFO+OMt7UQd++xL+3RcfwucOepjIgIoFtHMGPKY03gJ0EKBiW/C0Ya7F90wc4wnq+OSu2f1qMkRFE0Ig3yqWyqCpWP6awSaFAOgVzyk2YitzwfondRUfu+FP4TGykcDZf1cAgcOmAs8tj9cyIJ3gnNWazYB/Pgx847en8eZihqQ+Iozd4GOwDOIMPSDZF/l73zY/Z+0MjFnzNzPvV2Q3c/3kx8M1yuaROLxzvStUEKHWuQLrwlvQZ36FyvxZkbi7KZs1KwFWMZxgwDdzzoNwEbW6jSefehifeOw+2B7Qi3rCmne7XSMBrlRQrVYxPDwkTCMBCt2sDWChq4B5PzZ1TANmxTopAfqa18KH/0IDsHkOrSI+sFiL+X2TvhqFFwibcjzjFKFbGRluGx1eW5UJHG5V8NalCDNJA4k3hgwOkoxGmUDYS+Bz1pvNvSiE9lxcnV/A22+9h6QVIE14/XrSLKPngyKjnkXQHFNJAtTtAONOC5/aP4Gn7qrCD6agw7bcYyniYSOXxxglsaxVmouSLbdtV356lUr+33naQv47xTT58t8nGcG+mUEvYgcNOF95ryzO0kBjYwNOXMmgb0ARy7coK1BW4CNVgRKgf6ROZ/llbvcKDEaticTdquObL76En7z8S3RaCZLQhuu6AkwoLzZgIAfomUIsjtbMujUAvT2+H87eT6IzcT+67hjF4MKOOJyrFWbRAHS+HSWXnBM3AJ2zivG6IrJY68KELiGbwxnxzBdw6DAbHQGsjDO+NF7zYCUWKnEPfusc/u0L+/GnD9WFQa+TRc+N3Cgvp31dFnXhaYrMjdyTe0kCRqb+8NiRcS6dsk7fzKd/LB9kdgjQtQHoufyfrs2MayKaiLMMgbZk/nwGwPdfT/HN10/jeOQgqg7JfP1aFRQbUfKlMQkzL5/mDLoR5RtgbSA8k+ojNMJpWBfegX3613BnT6EWBXBFTcG1PhC3Jg0Vuw+oCWAEoDfUMoAehj24FRdBEMn1wix0OriTbaw3KiVA34iTfNu+BwG63G2MxqRIi5CEMv69STiQ9Is8SlJCK6nKSF1ESqOjPcw7wzi04OG9aWA2aQDukDDX0r7MLMQxZ8Gt3FQyZjwHLkzP4t23DwPdEEhshJSi8/cB586ZdIEQjkoQB2007B7uHc7wqX3juG/cgh/OIuPseN68khYjm7ZUgaSRgPFmsylr2fEdMeckaJfriNIr+X7m90qh5iIYNwCdv3NMQ6oE6JzJL03ibtvLtzywsgIf8QqUAP0jfoLLr3f7VGBwnrVg0F17SBh0AvRuO0XUU7LBInGcZia/dhCgc2aYxB1BNgF6d8v9cPc9g/bYfVh0h8RMi1JdMjfGpdzIfVcCdM0IHbJG+azuWqtUuHBLNrZA54pINB0y4VkIK21B2Roh3YmTDJUkgts+h//1mbvwvz05ip10zgbQyxlybh9FPJ1EIg3VnK/kPKVslM1RcmNqGC/D4a+ONV/rN7ydX0dzNPLjnP03sXOmUhwvNcWi0VRo21jIAfqXf7aI7//+HK74owi86m0A0E19i5l9AnTz35KxZsyrKMrNFKoqQTOahX3pPVinfwV36hSqUWddAJ2SXjHLCk0zjGCmmENvNEsG/XZe/es/tgEG3eJ1xPEQYzhogLs4aeRWi7zfUJlijA055kHWu1tp4GLo49AcDeJstKymyNutHKDzvfgaiRPnWIy2EGXAqfOXcfi949BRIs+NtC/NJGHQyYJbbLIm6LXnMeR08fQ9Q3hy9xC2u4uoJIuk4kWqLhGWcdw3oyTIrtfrmJiYECWIcjhKZZI/2IAqAHoB0kuAXowi5b9nxWivqFUJ0Nd/jZXvUFagrMBaK1AC9LVWrnxdWYGbrMCNAPo//N2LInHPEhdpZNgOw46QGTRsh0jcMyWmXgVAn80chNsegrf/U1gcPYAFNQRoB1FKUzUjyS3AawHQI2UknZrWYeJ+vT72WXKqc7a/kLhzPtlhNBk9wrOuzGr3YkfkoV4SwmtfwuceGMa/fX4H7rWAJmWiSQzFnPQcoKdsMpA7py40N3gz0JPojZvO/I83eQ4+Wk/n+aMhnGH8RJJeAHQzUI44CxHZLmYBXEqB//Ldi/jJkasIR3ego1yR6272Y/AICqM640Zv5mCpDDAAPcNwugDnymFkJ38J5+oJ1EIC9FxNsQYGnZJeghjOufNBwOL7rgCcEqBv9sq41Z9/I4DOO09uStmPumQzk9JzuQGJxD2Aj6A2huOLGd6dtnExrKBnDyO0KrA4AM6mYqpga5oqcjmbmfJWL8TRU+dx8sRpeCnvZRpZbubG61nz3mklcFSEoD2DLV6Izz+yEw9v99DsXUI165jrng0l20MQhcsYdLLnW7duRa1WkwYdH8VMu3F7zx055HcJPRrIvpcMulG3lQD9Vl915fuXFSgrsLoKlAB9dXUqn1VWYEMrYDZGLmzVwF/8+X8TgF6vjkFllNWa+XCJzLEKqToBrl4G0GdSG/GOR1A5+BnMD+/HrFUDbFcYdJ1vNgp3bgIevqvEWAkI3hiAbgCzMRNjvBpn0Gl2pCnFF8F9AEtb6EZaZiXtJIbfu4qHtgH/5rm9eGoEGKZQOyFrxA2tBcc2slCZRadRGefx8zlniVkTmb45HcZS6eP7KEycCnWBqYSCyguUZBEi7WAKwKF54K9fOotXz7aQTWxDhytKTKk282HOXnF+lwC6iYsScJFliDKNmgZGsjacq0eQnXwF6vJh1KM2PInhW5vEnVnTHBeRaZD8WvM8B5OTk2gO1UqJ+2YujVv+2YX6hic/H5PIrx9Q4k5jygKgW2Y2W0YvOD6ROehZVbQrW/DuVITDcwozWRORMwRmV/QBembBVloSH/heZNKn51s4fOIsLly4CJ+/A3jfsxzpQ9J3QfqdKoGDGGl3Gnc1M3zp0V04OAa4i2dRQSDKIipLtHLk3slH4bUwNDSE8fFxYdDDxKiw5BoT3xNT1L4yqwToecOiZNBv+eVWfkBZgbICN1WBEqDfVLnKJ5cVuLkKfJBJnKOb+A///i8EoI+P7oCj6mYOMCWjzHlzlc+SLwF0zqCTGZlJXaS7HkXtwWcxU9+LmYySRh9xFsGKE9h0cs/9u24I0MlKr9eJth9dRoBupKGMDSJAd3UsAKuXaGjHgxWH8KIZ7HAX8WdP7sG/vK+GrWZcWibJrTgVZ2Ga4VEOKpFBWWzYfuGHNTLLRZS/hp/2cQbocn4LyT+bGAK4JcncLFQrQg8OLgL42bEUX/vNORyaioCRMXQ3HaDLZG8OiTjna5pI/Gkk7nnjh3O8sCWCbzhpwZk+DpwgQH8Pzai1boDOcRFx8td0jI/gOBrbtm3D0HC9BOg3d7u7A5+dmx1K8kFhiEb23CiWzDXEtWjiBA1AZ9KAjZ5qYtaewO8vhzi+qNGyRxDpBiLL3P/Mvb/wALHgagtJlOHipSkcPX0eMzNzqDhGxSImabkc3vgu0CwuQCVdxIFtPp7bP4x7m5Goj7y0B0sT0DO73IKllTRlTc65J/4JxQw6AXoBzk3kYyHfNuajpcS9lLjfgRdtechlBT4WFSgB+sfiNJdf8napwEqTOM8Zxr//v/4cP/vRK5gY2wmNqmy2hD20zGyhMXszAJ1bSLIgBOjTiQPsfhL1B5/DdP1eTKU+lOvJ6xFHeXxUvsfMwY/JvDYMOkGQZOiuA6CnqpB9mjzuVMyVyOBmYnjEuN0wjhCkNly/iiTqwk9b8DoX8PkHJvG/f2oH7nLNHDqn13XMGCJukPkflPSTHSKMM3J/C8xZN47lfJBl/7gCdJaIrvfaonFVlA9y02Xc6AqEOFMRWnBwOgZe/M00fnK0g9NdG1athkCUGpvJoK8A6IUZfN5wYFMmEft+muDZ8K0UQ2kH9vQx4NivoS4fwnBMBj139F+DxJ2u17yWxEFba/R6Pdi2wo4dOzA80igB+u1y47zVx9EH6Ka5RRO4JW+LHKBbtLA0/55lLjpqGBcxjt9fjnCmbaPrjiDWvhhx8t7H+7ayOCOeQisbvmeh20pw5vQ5nDk/hcVOFxWH8WpGgk5ZkGG5aTKSQCUdjLo9PH73EB7bprGz2kMjXoAVtqFsG3SYD6MEXsVHGIbS2B0dG5aYQDGIcxxZ24O/c3hj5e+Hwb8rJe5iENDPfi9n0G/1xVa+f1mBsgKrqUAJ0FdTpfI5ZQU2oALXm0Gv+mP4f/7v/ygAfXR4G6yUruTGCI0z6Csl7oMAfSq2ofY8jfqDz2OqdjeuJh60R4AfIaUZmyZYuw5At1LQJG4jAHpiGRk+Je1GTp8zuBLCm6Dq2ugGPUSw4VVqCIIuKlaAaPokPnnvCP7Pz9+De6rAuAU0CLijnsyYc94TDp3JKZ03rvN0HKdDvEQY5bCcktGPPUCX9dLL487IrOVZytz4qwTz0DgRAn/zw7P43WUbV1MPqcN0eTMnu54GzXouC6YKFL4Cmjg8V0kUioBBgE4G3VMpmjEB+nHg5CuwLh3GaLy4oQCdcWsE6Dt37iwB+npO7p30WlFqGNa6UJ/0AXrKmWSax0Xi5i4AnSM2cNHSIzgTj+PtyzHOdm1E3ogYx5EMJ0DPGJemHXTDCJ72Ua1YWJgNcfLEWZy/NCvJAZ7DefdElEMC6JmHzqZsEkCHi9hRi/CpAxM40Iywze9iSAVIei1YmuNOFnpBhFqjLjGBVH9s3bZF5O1sNsn75JFq0twUszjDnEuTVn4/rIxZK13cS4B+J1285bGWFfjoVqAE6B/dc1t+s9usAoWbbrEp0tqTHPQ////+Bj966ecYbk7Cd4bMfKBkL5vZQnkdLdM4V5zLFKM0whx8JDsfQ+2Bz2K2eS9m0goyxzO5zRmd3C1hmsnQFPJhYdCtFLbE7WwMgy6bvWUAPW8KyEwlj0UhUS4yRXaI3ySAHy2gEU3j+YPj+KPHd2BPDWjGKYZ0ChQgnZFbZIqEsyqy2w1Ip8xU1N2riT2/zdbBRh1OASkMzM1ZZJjYueLfuqDbv8KvLwL/6Xtv4lQ4gqw5gXavDc/3ESX5TO1GHdRNvM9KgF5IjEXizgjAHLCnSiNILJG4jyKEfeUo4hO/hL5yFCPRwqoBehi1JGbtqacfwSOPHpQcdMasEcRoTeUHhIXkaMXo6Ci2TI7loG0gY72vNrlBDnSZg34TK2Dzn2rOIpuA5oqhooiu6krMM+nAniKKA1SqNsIoYnYEoFw4XhOz2TB+e9nCqY6PubSBrq4htgzAtuJuPr+u4dcczM/R8wNIgljyzy9cnIXvV+V+6LgaSS8UwBynGVxbyyiQ7l3F3jGNP3lmP7aoWXidKxj1M6Rcs2wpWFpGgVzfE4DOx46d24RBl29F1/ZiPfZLXchUlmpfMuglg775V2J5BGUFygqsrEAJ0Ms1UVbgQ6rAjQD6X/6nvxeATpM4V1NWa0ziChf3QYCe5UY/BUCPdzyK+gPPYq65H9NZBbAdYZ3fF6ATwnFOXT6DjPTaUK74kOUbQOJq7nG5wR104rbp8p5liC3jMk7Rsk5D2FEL9XgeO/wu/uSZB/H5gz5GAFS7HdRs6rZpBmdyscmdi6O3SPPTHKDLTtno/T+uFHrO+1FrMQjQ2QLhg9On3LZPA/jxceBvfvQOLibDSOsjCMOOSGClqusYcVjPpTMI0E3OdN7YWQHQM6XRSyxxcR+xAqgrh5EcewXO1BEMyQz66iTuJUCXwDpR2MjMcpEf35+9Xs/ZvDNfuxygm0R03ld0aq4hrsmIYzk1VwA6s88zy4N2m5hKmnhtSuNEq4IFq46AJp1KmbtpEsj4DZtL2rERBBnSKEVrdhFHD5/A1PQCHK8iTVhX28J+24xMi1I4KoOddFFL5nBgHPjDJ/Zg3JqHE0yj7mqkUdc0azkClDK4g+8fSPrH9h1bZQa9cG0vAfr7r0uKCYyrfSlxvzOv4PKoywp8dCtQAvSP7rktv9ltVoEbAfS//9uv4+V/+hk8pyku7nwUOej8s8jcKVumvHsAoC+gIjFr1fs+jfmRg5hVdWSKc4ecL6cLOuNzlkAPtZfFDDoBepGTvi6ALgeYws6Hwg1Al3FK2dwWsUSSkU4syL9PY7hJADduoZrO4RN3DeNf/8HduH8IaCZAkyCMAILv7Xh5E8GSja8AdP5L4eckioK1NRhus+Wx5sMRJ3eLTubsVfimXhkQWsA8gHMx8K03Qnzrtycxb48grTSQJpTEs3RmXW3G41qAbpLcV5rEcQY9TBUqVophdKAvH0Fy/Jdwp4/dlElcCdBLgL5ynTNxgvcvA2SNSaEB6Oa+ImMWSQTHp4ojRmx5SJQP2A1cCip4c87DyZaHlmL+eVWU8tJIpESdpnDitm4z/RKdVozLpy/g/NlLWFzowfE4507/AwsJTTEdD1FEdVMEP13EVreHhyaBz9y3FcNWCyqYR8VzkDBWLU3kHmspyu0zUX7QtX3b9knJQRcfErkPFzfK4puXDPrgGigB+mbc+cvPLCtQVmA1FSgB+mqqVD6nrMAGVOBGAP3rX/0eXvruT2BlPpB48kl0Mk8kPur6AJ3mPwuWh3DLA/APfBoLY/dhXjeEcY4zCSMz7LaAL0vie7j5vBagGzn0Wh5F1Blfa+f7QALwAoiTUZfxTfMlkMielxL1DE6SwI17cK0W3HAGz923E3/85FbcXzWGcXYSwKcLfc7wF9Oh+XS1mCj1AebHGaDLyWMWeiDAnADd/A1ACE72/K0p4Cu/uozXznUQ1CcQMW8+jZAxnmkTAboBEEb+wPVpHkXs2lLMGtdOAdAZs6YuHUJ67JdwZ0+gGa0+B70E6CVAX3mf09L0LGIilwA6x2hMgzEVo0rtsEmUIlEVhJaPTDdxclHj0GINpzseuvYQMu1JY4x+CnRgp3Q9zBTCOEWtbmNmuocT7x7F7PQcohDCmFMlxZWfZBq26yEKU6iog0Yyh/1jGZ7YZuPhXTVU0QGirqhesiQCJFothbbdfsza8PAwtkyOi0EcATul60nfTrP45iVAH1wDJUBfy2/+8jVlBcoKfBgVKAH6h1Hl8jPKCvRNeoyUjpsnzqAjreC73/kxvvftHyKJbAHo/HfPtREVc4zC7djLGPQCoAcT98Pb+wzaW+7HojPCdHPEnD8XVbgRPxsAZOSbdBjmxm6JQV8vQDeAigCdIIsgPFGpgHSyUzYbBHnWW2Zlwvrw+zmxcR537QTx4mVsqyT4o6cO4PkHK5i0TDY6gbqxnSsSsc0yMr7jxtXd/NfmMMCbvqi51yZ7zhlaRcWBhobJU+bfdi3gCoCXj4T4H784g3NhFWiMoZcm0AQlZOE2UeJuALqpYiFvX5pXMGMehXFXlFmoWRmG0wVYF94BTvwC7sxp1JMe3Gx1OeglQC8B+nUBuvSFDItu4Ctnz3OAjhi8b7FJFHBFKqYfeIh1E4enYhztNXEurCCyR5ApNr7MHcnKAXqQWoiSTGbYL11YwNG330Wn1YXKXPkdkCFGwvti5kG5PqIwEXO4kXQKT+708cxuF7sbGVz0kBCU2y7ACM5Yjga24yGIQpG30xxubHzEAHMmgVB5VTLo73ubLgH6pv8WKw+grEBZgRtUoATo5dIoK/AhVeB6DHqW+Hjpn/4Z337x+wLQ6eLO+UHfc64B6IVJHElHMiNk0LsjB+Dt/SQ6kw+i7Y0goIw9NVniNIsrYtSuBeiktmNjPrfG7y/sJzeyfQadDBNBugHoAp9TDc6nc0Bd8KQim08JKP+DqD6BqwLEsxfwwM4G/vjJvXh8F3AXADfLUBNHZNNcKBzsDSw3BnoGnH9MATorQimr4ow/HaZtaNjiBRBnGdrKwpkM+OorU/jGq5fRqWxF4vkId1e1sAAAIABJREFUqF6wqWRIzejEbfAwU6DCCeZn1UiOxSeBsYKphZpKMBLPA+ffRnb8F6jMn0VVADqbNSaWsP8Q5YgtMXJFpFQJ0EuAPrjU2UAUw0kCc4v3rCU5uAB0aRylsChVT1PaEyJzG2gnHkI08c7FFo7Hw7iS1BG749KHZL/Mo/Q8jaFtC0GaIdHmHnvuzEWcOnIMcTeCozh/LuJ0yTIX2bz2JZLNjecxEV3Bp/fW8dl7qhi2FqCyRJRRKZu6VFixeQt+hisA3fd9TE5OojlUN/noaVoC9FXc10qAvooilU8pK1BWYFMqUAL0TSl7+aEfxwpcD6CnsYcffP/n+ObXvoc0dvo56O8H0JWyJN+2ZfloD98LZ89TCLY/jJY/bgA688dtLTLHQsL8YQL0mAA9x8x2oqESRhXxjHOza/7BZoY7ZdhJD1rFiFpXMeaEeGbvOJ7dvw2PTlrY6QDVLIUj8medm8wZFbSZFCX/+3EF53mDQ2TqKSJGKglAp8M9RQsZFpWF166k+B+vHMfPTkTA6N3oJLFMPbgcoUhoFGjOw6Y9LJr+mU+n2oMAnYDctGPM3/CRZAp1xBiKZpGdewvWyV8KQK/RcLAE6ANNquWOiaY5URhhlQD9ugBdGodkslcCdBoXZlC2hShOEVkOEncI7cRHkNbx+rl5nEqHMaOGAHcMIXueIeA7bEwaZUsPCnZVY34hxplTZ3H57FkkvRieU0EaxbBUyil0xLqClEaaCVBPW5iIL+L5/Q18fn8dTvuymGumykFk+XIv5XiQQigz6FESy9z5li1bUKtXjHt7CdBXdUsrAfqqylQ+qaxAWYFNqEAJ0Deh6OVHfjwrcEOA/tLP8OJXvossdeGomjj5CkCPAjCT1ZjD0fiLjKKmZ5b8eREeekN7oPY8ju72R9CtbUGLpGpmocLIngKg5+U25m2GwTYzvyZWaK0MehF+JkwTyXCkiAsGncSUSNwtWMwS5iY446y0ORgrUeJEbNdcBGEHvk6g2lfRTOdxcLyC5w5sw+cemgADgzhVLXOd8sKltWNA+sfYxF2GVyMpQsRJApG4K2Hy4gyYU8B33lnE1187jXfnKvAmd2Ox05LZWEdZiIIQFufRN8kkzpzOvttfzpfnIxkDs7NmLAJoWDGGwmlY594Ejv8C/uJ5VNMIdi7zNyx6YYZglBVsQEjOtJUhjNqo1Z1VxqyNyDyvkdivNNrikZtkgWseKz5fIhN5DXD4wHFhaz/Po96o6IGl+i0/lsKZOg86EJm2ycA2Lu5kbs0c81L+d+H0cCf9XPvvkj6DzstIGRbdrKEMOp+9YNnokk6X9chykbojWEgqWMwaePXUHM5hGG17BPDqMleeRRkqDu+xVKfEMoNeadi4dLmD0yfPYG5qWhh0z67Ie7I5KUZyqko+XJpVjWwek8kFfO7AML6wfwjpwgW6TCBRDnqWC0druEnHRFiyWZtkaDQasl4rlYrI24us82xpdmTgt8Dymt0+MWu8XrXEzWltRgCW7k0rG7GF5mbt51+agtLAMtei+bP5b547KtD4OzRl14SNRPk3M6Jm7imbl4Cxvm9dvrqsQFmBO6ECJUC/E85SeYx3bAUKUL7yC/DvLcuBQgW/+fWb+J/ffAnnzlyFq+sym67IGEu2eLEBJwJe2kjw3zqoIBm5B9HWgwjveRyL9W1oK98AtSCCp0yMFucQCZy5yRDJJjedqWFOKUlfO0BfQszCguYy9kHzuGv2h3khzPbKQswcYEch7bZQsxOkizOoJl3sHHJwYNswnt63DY/e7aIeAzUVo0IgGsWwHV+AKKOMNgrqbMoiW+6N1j+EbAC4Xu+4hPkhlsj/sZcEsBwF17IwH4TIvCpO9oC/+ulFfP+9K1isboUzNIYobMtQg6bMXdsIU5OivhkPgnMB6JmJ06MhoIG+DNYzcvXMchDTz0ApeEEbW7NZ4OzrmH/9+9iq2nCTEDrPSzcNJ76qAJjmdQSk7EN0u4syC/ynf/ZHuP/BvZibm4alDHgvNujiD6EtiaqiZFgc8t8HiMvVOTjnuyInneCcjSjLUnAcD7Z2YVmU3csn5mW/XgNgvWfENBCkOZCDjmsAOu8vBSjtNxyKxsOd8nPtdZJbopwvhZj3FYsQmS4eS02eJM9Dpw9GnNmSdb5gNXFs0cF7VxPMuePoqUa+dqnnyXJFiHkPltj1NM6cnsbhw0eR9Bin5iONqCrKoNIwVwb5kmueJl1U42k8uUPhSw9NYjK+inrWQaosJFqjx5SDLIWfhHAsoB1FcDxP1irXrDRg0khAbgHSTYVufJffXIBurnmuU/Pb5EYAfeV53ph7VgHKi+vf/F4uAfrar6rylWUFygpsVAVKgL5RlSzfp6zAdSrwfgCdM7IE6G+8fgjf+cb3cPLEBXh2A1pVZOOYDkjD++ygZXLFufHrWT7Sxl0IJw8g3PsE5oe2Y1HVkcKBG0TwmSEu0WpArBORceosgZVZ0OIWz+gzgpr1QfS1nngCeToje76LcHEeNdtChYZJ3RZ03IGftvHIXeN4Yu8kDm7xsXeLgyHxRSO4FDE3HDLrdzJCXwdAF7KP5A7BhaJRnJnZ7sHBDICfHonxjXem8OpFurePI/N8pEEbVW1BxWSEOMm/uQCd4JrrIIYn4JpKCQsJdGaAS6I8A7ctG344j63pLHD6NSy++QNsUS04NLzrA3QC+uVgl+CDTJjSGXrBAmo1H//qT/4FDt63F/MLU8sBugBaY+BoAPpEDnLy91zx3ksGXCYerv8YAOk3BugfzjU3yAouB+hJzgwWLPqdAshXHuda7z65+obqJFpOSlwjW5tBvznE+3OUOlCWC5VmiJWLQDdwJanh0IKHY/MKLXtMXN0LANwH9/lhZYkFrRROn76Eo0dOSBY6VRRJYtpRKutBKY0wsQVUI2mjlk3hk7tdfP6+rRgLr6KaA/RY0xrT3P8J0Mk300/Cq1RE3k4Xd4JzNm+FfV72+KgB9OLLrQ+oswG3nEEfBOgp4jg01wmvcGnmsf6iZygZ9LVfeuUrywqUFVhFBUqAvooilU8pK7DRFTCbAhp6+Tj83il882vfwXuHTqLqDcOC1wfoZPP6MlShTJcD9KSxE8H4PkT7HkNreDfmVBWwfDhhDFfysGlAZBh0AnQBPykBupvP+24mQLfQTRKRZ0bdNlQcg/x/1G6h6WuoXgd21MKIm2LvZAOPH9iB+3fXMFmn3Nm4vFMHwBn1YpO10edp897vRtJlc0TEpGRh2ajhXlxpzrIm4m0fwsHxHvC3PzqJ16YsnA1cZI1hmZFNow6qroMsNiMT6xtxWF91+gy6pEEvB+g0wOIjtpjzDGhLoRq1MRFNIT35W3Te/TEmrZbI27VItVfCkZyNJ0DPmDWdIIy6GB6p4I/++IvYu28PFlvTSFUEKwfe3HTfDEAvQJlpCgwAhWKOI7/+DINeSNwLBp2AiRLeW9tdKiS8cn3k8lwjcU+QZgEsi2F8BCBrA+hiQtlXLGyGNH7ta1CURJwgsoCIqgZK2znXzSaNXGQacaoFoFupljnxnj2Msx0Hv5+zcSHw0dUjCC02Owv/9xVqiFQhDGKcOnUOp0+dk1IPAnTLCgWYB5ES6brOWhjCDJ7b18Sn7xlCM7wKL21L1jml8HEOvB36R/AcKoVao4GJiQnUajUB6Dy3BOjL74kfVYC+9vMvp/gaiXsJ0NdX0fLVZQXKCmxUBUqAvlGVLN+nrMBNV8AA9PPnruDrX/k2fvfaO2hUx5CSTSEwSYzcdhCgF9ssAu8APqLqNnTHdiPd/zTaY3dhDjVxBPaYyCN7RXUNQFepBZW6wvpxU/rhcHnXFkdc4G1HNpJxEMK1MgHoCDrYPlJFOD+F7uwUevOXMeRamKgBdw07OLhjGPfvmcBDe3aioW3wm6xkjAp5550L3FcH0IkkzAhlxEAo9OBiFsCvzgH/9eU3cS5qYNFuwvKrCKIEVhLCc13ECaXXm2uAvwygW5wVJyeYG3MNAHQ2ImzLQi1pY7RzCdHJ3yA68guMYxEOJ3cHGHSzypZ8FZSyTZqB5E2HmNgyjC9+6bO4a/cOtDuzOUCXfAHTsBCJO1bFoMtrVuLrAXBuAEAhcV8J0PMX3jYA/aZvXqZRdGv7C2s7qFW+imuNa4frLrLs3JwwNuaTXAcZJecKlvYp5UBs19B2xnF4NsNb0xqzehiBVRfzuOsDdDrBW5ibXcSJE2dw6eJV2BaZckdizI1/RiwRad0wgWMDFauDrV4HL+wbwid2VlDvXoGddgSgS3vVMsDbJlMeU97uozk8jLGxMZN/noQlQF/l+S8B+k0UqnxqWYGyAh96BUqA/qGXvPzAsgJFBWjQ5WBxPsRX/uFF/Oynr2CkOYk4smBT2rsKgB5442iP7II68DSCiXswoxqIrQo8AeEGeouEuGDQMwIgBZUyD31zATo/33craLfbIJCquhpJZx5NO8CnH9yJMR8YYVR8dxZ1WyNtz8LqzGOy4WLfRBP779qONImFXf3oAfRijQyani1dOWLxZ/wDBdQmUReW46MFjXcWgO+8NY+X37mIOXsIgaqYmdRcVpuxIUJkpThiYdzSN+NRAHTxulsJ0AmcLEr3jRcD5+abSQvNhXMIjv8G2anfYsxqw8HgDHrBYi+ZS3H2m98vSQNoO8XOXRN4/oU/wOTWUXTDFr2x8xB2I28ni74kcd9yA4n7oNv3jSpnZpvJnhunaA3H9mDbZNDN35nHra39B0vcw+Uz9JuxEDbpM2mUWcT4EWTzPileejJiYSToWWqMBjmLHrsjmFNDePtKgnfmHLS8CVF+JBbHba5/HvnqixemcOr4KczPtcSHgGthCaCnULZGJwzgWglGnB72jQDP3tOQn154FU7aQ5IBUb6OLKpCEgL0ENVGVcA55e1ctzQ1W6aa6Ne2ZNCvt8xKBn2TLr7yY8sKlBX4wAqUAP0DS1Q+oazAralAltF6yBWQ/vd/84/4p+/9GGPD28QN2NF+31W2b1Ilubn5tj7TIq3s2Q20mjvh3PcMwsl7MWU1kegaGNiWxQl9gZFaGWKdvzaPtdIE6GT3Nmn+nN9CRP7KRmuxA79aQ8VRaM9ewqQf419/dg+evdfI2NlKqEvQmpk558QnOj1UHSXsU2Hsc2vO0ma/6/sAdLrmIxF2OQ57gFvHZQAvHw7wj787h5MdB4HbQBgrMQd0bePYHqUpYjJxeomx3pRvKWvRfL+VAL1wdydAR5LCzmI00w5qsyfQO/pr6Iu/NwA941RunLs9G1BsnJ+XqF0qDOKkA89XuGfvDnz6M09jeISKgq4YKBoTg5UAfXhpBr0/ez5g2JgXzJiMXe+xZH71/iZxt8Igbul4+mAtd2vk/Cwl0Ne6uG/KCtjUD2VziiCdSh4y6JSLy30pM+vNAHgjE4gtH4EzgstxA7+fSnB0sYqeP44ENOK8AUCXDhNw6tRZnD5xGgHj1byKGTsig87PYxyaor4jhgoXsaOS4IndTTyxzcVWjyaIc7CtEEmaIUt5B1SANr4KTPkYHmmKvJ1jQjK2IMai5mHM3/q/MW5Y6zvTJG5jlk4J0DemjuW7lBUoK7DxFSgB+sbXtHzHsgIfWAGzcVJQlgffa+K//dV/xze+/j1sGduJoJfCc6p9B2bjJG3copd4EBsRbLRVFZ36Vnj3fwrx1oO4ohqI7AZsbhzjBEr0zwMAPT8yLczQrebv3r8MJibNQq8XAI6Pqu8i7c1hOGvjiV0N/KunRvHAEMQYzhcnp54AcknfodFdzlyZb3JnPm7gEbd0YpbFdg18R86fI0WY9eBo5icn6Glf2PMXf3cV33rnEoLGVsSMcwoT2GkK3/ERZxnCJIVYQAsYoZR3k2o34CBOvpLMftEvMjGA7MpoWEkEOw4xkrXhXT2KztHfwLv6LkatrrhuG5C/nD2nESIfRrKeCUCv1hzsO7gbn3zmUdQaLqKkJwA9T1lawaAPXQegr3Bdl1SEFQC9/9/F5w9K3OnibkY6CtfqZbPrt+A0LLGp5tgFoKdxDuZyg7gV5ne34DBu07c0AN2kSbj9+W42h+yMyowEmv4dCX08fLSdUZzuVfHOVIpTQQOhO44s82RWvb9w829arD9GZh45cgxnT50VNt73q+IbQYBOVQvXe5pF0A4Qty7j3gbwuQd34uBwjEYyAxsLcKW5SiUJfwXY0lAioCdAnxgfFYM4xqsxti0j858D8xsZlK48GXc2QC9N4m7Ti6s8rLICZQXWWYESoK+zgOXLywqstgKDG6ZBgN5sjOOv//Pf4atf+TYmx3eh103gu+SOi6iklQDdMIUMBOqignZtC6r3P4Nk+0FcwjBCdxhauYhjcjuGUSkYdMo4CchuF4Cexikcx0GqbTHzSnoLqISz2N8A/o8vHcQjo8B2DVQizhpHgGsjShK00gyu48OXYJ4797FegJ4ggKVsxHAwD+BnZ4EXX72An5yagTOxSyTiMaOYUg3X9RDGQJhFcFzDwpEB3jSALh0C4+JO1vt6AJ0O18x6d8MORrJFuFePCUCvzBzFsOrCSpNlWepFbnIBkNKMknWCrC7qQy4O3r8HTz39MPyKRpyFBrQWOch9kzjOoBOgT4rk3TyuBef821UBdGFiHVnnInHPzePM+w5mPW/8OhaATnd/+Y5UCRQMOk3i+N1iI3GXWYk77Oc6y7U0YqEEoFOqbvz4EwPQEcFVFnpxgthuYtEZxfGWi0MzwLm4icgeFfXT+wH0oJfgvfeO4Nzpc1CWRqVSQ5JkiKNMmo0cz4niHvxqhmjmPA4MWfiXT+7DHr8DJ7gMR3dhO5bc5RKJ4zaKodAyAH1yy7isU86fB0Eg65TAn0z6xwugF+3mm/tZuriv8yIqX15WoKzALatACdBvWWnLNy4rsFSBwUzaJeMyM99Yr43gxz/4Of76r/4BtlVFltpQ3Pj1WcGlmKelzGqmRWt0KAAf3YXW+L1Qux5GOLEX05GLKNNwmbmcGpYsVZQRcx7dMA4ON3CcYd6kDGzBZpmFNGYOuoPEThHFXWgVQnVmsNUK8NkDO/C/PLYFe1xgJANc2qApINAKIVkiLEng79S1dg1Avw6bncQxNOXpUjTzg5t8bi4V6wYXHQDnesDf/fMUvv3mSURju9HWrnF4l7xnST8XKS+BmEZX1oVizvMNZdq3vqqMhzP4d7ks3YBfwHFsZL0OKmkXo+kiusd+i96xVzGZzqCatAbAeV6eFd+FGeBh1EGYtHD3nh144skHsGP3hMjd+W9RmApollooJSwkLwxGrI2Pjy9lpPeBujne/jUs3YXrPXKJuzi4W1DKkffXyjDo5trmjPqtrfFgHnbG+8AAe87mA4ck3s+FnfPS7/vvmwnsN6B0BOmpRFFqpIpz6DR2y6DTEDoN4GgLIcdC/BFciep443KCUx0fi+4EOlYVVmqJGoH3sFyxLkDZdz1RBk1dmsGFC5cwPT0rAN3UU8HVvsyLa8dGGLTg2j3Ukjk8ub2Gzx7chq16EXYwBduluWEi65Q+HRquAPBW0Eal5gtAHx0d6cvbeRxcwwToEtu2isdmM+hFs1quE4sKKQUt964Pal4N3DPWuA6pOOB9YNBUtMhBN6MgdMXP5/rzmLV+5Gn/vrWKIpdPKStQVqCswE1WoAToN1mw8ullBTauAgag12pN/OKnv8Hf/tevIOrp6wP0fhTUkpSXjr5BaiMZmkRn9G7Yex5FNHk/piIX3cyGrV3oAYBOGXGSs4WO5KHTiOuDNkEb922vC2NSDe5ZUytGEHfhexZ00IbXncP+IQ9//Mi9eOGgi50asHsptKNAnqhjAa4CGHCUQ9dbe6C36N1XA9CLj05lM0knK0vkrjH/WwMtKFzpAr86EeCrr5zA0ZaC3rJDVAZWyuA1bik9ZLAFiDDryUabqyFnADevggLQV8jCB0vtKgUVtlFPOxiK5oQ9D06+ga3pDCpJ5xoX8eUz4QQp5ENDtNqz2CPz509i684x2I4xhKNahY0sPogHCG64YScrOTY+Kn/fHzHJ1SjF8Q0ylPxcxq2Zn0bxLBF2HCewlKQyKNuBTUUAgZpwnTSDZLxX8fyN/8nPl/dHhpRy7jRGnCbIkhgJ4+kssug37hKsNgXh5nhL02cybPU6fy6r983Vj+eR6gLWJaURHM8Xoy/F3T2GSmPYBOhw0XPHcDGq4Z1phZMtB4tqCLHyBURyZMB4YZjowzAM4bsuOu0QF85ewMWLl9Fud3m2BZyzScM2AEG0OffMXljAhG7j6V1NPLVnGOPWPOxoHtrhIAsjAtnksWFnWtZpO+ygOVTHxMQ4hoaGBOzz/QjQC6O4a7PQr38T22yAbq4x0+giQGdjwbY9I9W/YQNMno20cMpcy/1ZfqdSXbK8K1oAdFNH49dglChFZrrMGphP3MTm5lq+cvmasgJlBe6cCpQA/c45V+WRfoQq0Je40728MoQ3Xn0HX/6Hr2Pq8qKJWRPoWWQMGymw7AcGZm355x6BWm0MnaHdcPc+gWzHw7iUVNBNNJRNgB6KUzc3n+Z/hhG7XQB6sUnmHimOQzi2Emlp2p5BI17AU7uH8adP78ejW4DhDKixDmStyEySHea+7s4dQe8Lp/tfoY/YzfmmwkCRCbPImify5wJOkftsA1jMgLcvAt985QReOd1GUJ9A7FUQcR6VvgU0kbM8geXGcTqCl3VMg4ZJ8mTRN+lR7L+XZPY0Ncw3vpzxTmP4WYihtIVq6yK6x15DfPYtTCRzqGY98t7mmsivj5WehwTNtgNMz1zC/oP34IUvfQYjY3XJAOdIBfPgGXvF61HAvNQYAtApcy+YNfMzPzkyt7580VHqznl2+dm/ci0xasyUlngtSztw+OZaizrAjJvQpMyoBW7FTytL5PzzqKSuSSyNHR5XTIm7VTDo118AqwXom52GvtbPJ0AXp32LFTIqE64hxdGJvCEWWD7m1CjO9+o41qribIfKpRoyiYjkDHliUhIkP51rKJX72MJCFyeOnsCVK1MGgHJWPbXEzZ/PEcVGEqHixNDdy9gznOEze8dwYERjKFuAk7U5iyQNhCihISYVUZLfIHFqI+MjGBsbRbXq91lzusRzDQ82kT7o0t5MgE5FgYk3XA7QyaBLTW8xQDf9zmtlS7w3lAD9g1ZO+e9lBcoK3MoKlAD9Vla3fO+yAnkFBje63JAYt10DDnyvhhNHzuJb33gJh94+gThSsC16lX8QQAfi1ELXbaDd2I7K3idh7X4KV6wGFmK6dDuwM06qxyLd5AY0IkAQN/Sgz/JtFgtA9pQsHjeIDmwBo2liiX+Z4gxoNIMJewGfuX8rvvTgdjzQMG7uDmeqlUMiGMSXH2WAHtPgzeWXNPCwCEXjn6kk4Nz5uQD4/u/m8IM3T2NajSDyh7HY7cHzCSDIFCvEyhGATiBC13M3JaNHmtfkj2/W44MAehYFqKsAw0kL7swp9I69Blw+jPF4DlUrZgr6MhZ95V47SkK4vsbc/CweeewB/Is//jzcqkYvWOi3u4QFJTAXF29K3m1s2TIuWeiFK7YA9L6ZGlk3E99244cBHCkxMJsilCdrDc1oO/kcU3NKzvML8Zb8LGbPl2bQs74cmuZk9A9/PwZ9s9bFh/W5mXSGCqaWjR5b8guLdAHbdtDRNVzoVXFs3sapbgPTUUXGStj5YYurMOKTOEAqIujxoYCpqUUcO3wMU1Mz8FxfVC/sifheFUEQyvhGL+qi6cSwFs7iEztreP6BrZh0OqinLdhZVxpBCVM4UlvGXDKy7qJ+SrBt2xY0hhtwXTefP4eA+MGm0moaLJsJ0HldmN+HuaHjCgb9/X83cUwlv3etUeI+yKAPOronaZSrEmioWDLoH9b1WH5OWYGyAksVKAF6uRrKCnwIFXg/gO46FcxcWcTLP/gZfvLyKwiDDI6uLJfPXYdBlw1+lqGjKpj3JwWgq3ufxpQ9hoXUQaZtAeKM2FoC6AR7ZNADkwFM2eUmyfQSlSJSocQcOVkFduojDoxpmeMAthUg65zD3eMpnjswhucfHMXdFlAPY4zonPW9dnT5QzibG/cRFNfycSMRAJkl2aTntKwA88SwvZw7vwjgp0djfOvXh3FqAcjq29FJCRISeI4rYIygPFY822YzK60aIsec691cgJ4zZ3mklSRTDzDoWdDDsB2gGc8jPX8I0anX4c+exkgO0MOi6SBYeVCqbb5rlMRwfQdhEuLJpx/H8194jvHvaPfm4Dh8TiAqA7JlhSSYgIfRVc1mMz/RJoJt6UEGvZjNvtFaWIpZK2ZrCdBpekdQ0jez6zPxa+WA3/91PP9FDKHIudOlOfSMIX1ZkLPoa1vTm5jSuLYDHngVSVuqivhg7rmMR8h5JdttmOvM1ujqJk60HRyaynC6U0EHVRms4b0zZYNL5taN+qKQuvPyOn/+ssSrzc7Oo0r39kRS1cTcMopiAehB3EFd9eAvnMUn94/jhfu3op7Ows9a0ElgjN5oJAcHlk2juAjayuAixY6d21FrVGU2g7J6Prdg8uWeIU2nD1bH3E4AnWZ4gxL3D7IANddhcQddy9DEteMd5n7L2fNyBn3dF1n5BmUFygqsuQIlQF9z6coXlhVYewWKDb/MFeoK0lDh5//8W3z1y9+RudjVAnQypJ3MxYw9Cvvux2Hv/wPM+VuxqHzZfBKIc/NJEJZYNmKLRki3D0DPnAQx0WfkwNNNcCyWzDg90ZKMQXILcLMZTHhtvPDgXfjSA6O4WwOjMVAZ3Jut/VRs6is/CKALuwdINJpm/rEpj0DtKQCvXAa+8ovDePXcPNToLnQyH1FsYbhaQ9DtyfxzH4jIjLSJVStczsneblbKmkBqyq95PMVRZAQkwmOL8gNRF8M6Qq13GZ0TbyA79xZGgqtoBlPwkch65jq/Fijm3ztmt0fDdjX237cfDz78ACydoR0swvNsWMxRp8t7HOdmbkpEnqJ+AAAgAElEQVTmeEdHR1GrMUnBPMz1OiBeHwTo14spy5teRYOFTJ+Zr10es0bx+a18FG7efaIxM1nZZO45g5/0TeLWdhS39ujXdkyrfRXPZpQ3SNzUDEvIlaUYg8faZPLvXaeJK/Y4zoc1yUEP4MOmIonTNpTwWJwpt2QNce3wLYNehuPHj+PqpWksLi6iIqkcQBzx3mbL7LRi08wK4MUL2BJP47n7J/HEniFU42l4VheIqXJSktLAQaVME6DH8Gygqizs2rEddo1Q3XgnEGgXvggEuabpdHsD9ELiXsS3E5AXJnFicrfq5vFaG1xLq2UpktAyiSJsbpYz6Ku9nMrnlRUoK7DBFSgB+gYXtHy7sgI3UwFuULTyUHGaePW3b+Ev/+PfodOOVg3QtQV04eEqGrB2Pgy9/zNoNXehZVdF/uuJlHklQKfEvfj7zWPQjWQ4n8UMUjjKg53LjckQU/7pVhSScAHx4jT2j/v44oN34ZN31XCwCYyAzu4D4O46hV+NxPNmztdGP9cA9PQ6DPqSGeBKgF5MQ791NcSX3zyPHxyZwoxuwh7ZhnaYQlsOqpZG2AuhtGcYaX6OZfLQTbQXmT+BDMg2kQb9IICukgBDVg9++zwWD/8G+tIhbEnn0OhNw81iRMpbAujLjJvy2XRYCAhqKlX4NR+1oTqUo9ALuwKUEs74owAzBuDw78mek0lfBtAHYsiE2WNEXN/dfcXKGADo/BcB6ARQnHHuz90aJ/5b+Rhkz02jwUikxaCMC0BGXm4Ms5crB6490s2O6DNHtLYWE6+6JPcfcFPGOBq1ARuYrFFsJUhdjaA6AnvXg3B23I+2N4EgdeDJWkgQpUrM/zSjz8JIADof7fkeDh06hFarh16vB9tyZV0RoPNBJUWShnBcQHevYH81xvMPbsPeEcBLplC1U6RhF0g1tO0i5LFaHGmKUXE1hm2NHdu2AR4br8afonBtF6m9beeg/UYAvdDssFGgDBDNZd2ZmAeaGtx4/KFYM+uNIeBnmxl0Acg5g16kHrz/DHq+HtcaD1i8nCoFOQYTRyhNDiYcyL0yLSXut/IGVb53WYGyAjesQAnQy8VRVuBDqMD1Y9ZkqyYAfbg+gTdeP4T/9z/8BTqtUFh1sgd9V+rrSNw5J8kYoC4cTKVVJNsOQu/7NLoj96DlDiNk1Fpfyk45p42Qs9sygx5tiIs7wV/hQl1s1q8n1+6nSK/8xzjpZ/gSUjmS4RvCdjQCRl7ZCo5WsBh71JnFNh3gC4/uwx8+WsUEAIqQCaOKqV6ds7FsSshjhZmXAacDJ/xWG8yJ6nKJeR0EQ4aTNce5ZP2Wx2/lhyijz9yAUx+raE4lydWYj4EfvnUFX37jHE6GFWSNScxHHHh2UKvUEC204Ls+kpTmZXwz8fCXcQfhmjJPzlsmJmFrAzgbedkswQU5aX0DNTsNMIIOvLlTmD/0S7hXj2Cr6sLrzVNgjEgUIQS+K4GCSSfQjoM25329CuYWW2j3uvAqvkjeCQayjH4PtjHWyhlIAmiy5wQ5xcZdYGAucy+aPlSvsPV1bQzZUmUYh2e+kQH/hSR3CRB8OLUfZNAJvAQQiQeGexMs5bVn/FZfPh+8xgon9KX70Gpd8am8SGVmPAMBOv3+5R4m4JTseYKeshANjWLrY89i9xPPwhqaRDfk/TMTg8qQju/0FiBrHhiAzui82dlFvP32u4jCBEnI9wZ8p4IoSaUpxHUZhgFqFQXdPo/HJjQ++8BWbPXacGmA6GqkYSAmhrbryefQ9DFOI9Qrfh+gp4602PoO7kYdcScCdAPSB6PW2MQoPCCW/FiWM+Ub1YA1DQIzEiDpbn2fGOPZQMDO671vKFe6uH/wpVk+o6xAWYF1VaAE6OsqX/nisgLrq4Bwp5mNqtfE6VOX8LWvfgfnTl3ElctzqPhVI3HM5+yKDr9hPKgDTohfESobLe3jqm5C3/sM/L1PY06Po2f5EhckMJBgwrIQKW7I9VIO+jrYUwI/zjYLEUcX7LSY5VzOyYmxGUGmYOPcHGsFZ0xwXoAsgshB5iZNYvqPA2EHo65Cw04wUXXxwmN34ZndwCjn0rkBlsYDoBJmGJvvbXG3RWk4VfRkmSxb5KkSzsYd9jpd4At4JUBalgINppZc902W1BJAL76/kXFTsm5eRbspuktlmRZVp3BX9HCLU3hOhrC3CO3XMA8H57rA7y6k+O8/+h0u63G07AZi5jhLTJSRew+6oi+tUNa4QP7mvG0qOBeX9nxtiCU/j92YsXGt22QLrVTi1XD2DfSOv4rmwhkMpT1pNMisqKwawt9+Cyj/gqYxobSNMAa6QYh2L0KcZuLNIK/gppzATPKxeC4Mm0gnbFukyvk8/MAlvpIxLhpUctIKJu99bwkr2er1MpBruP8sO86igbOG98mz6tf2yo16lblrrFXgbEziUtgEh3yfvKFCBje2bVzudDCybz8OPP95jO97AB3LF8k5m4J8asRrNUvhQkEsDSg3D4FT567g3cPvyZKgAN6Ri00hlhAKjZhRYhZgx4uods/jhf11PHf/BGrxNNBdQMWpIc1ZcYJyOmfye4ZxhKFaFTtHx1CvVhFrNl7XV8vNZdAHj/39BiZudIbX992XXr3y/a/3vptwrW7U1yvfp6xAWYE7rgIlQL/jTll5wB+lCki8TwJU/SauXpnDyy/9Aq+9+hYunbuMWm3IRPPkoGtpbj3ni1MCzgypstBSNqZ0HfrupwWgL7jb0VaErQTnZJkyyUBPrAKgF6bRhS/4zVfVAHQDsLjPNQB9wHApl9abzzcA3UDCHKSLGVhuEpYzkbn3df9ghHVMM9nMxr0OfKZUEcDHIQ5sa+LRbR7um6xh7w6FCWVAuk2nZCRweVC5bFWmSxl1lTPoaZibZ3FXvY4N7kqALgCzeEgYdh+59yFk/pVzTpvsOROSY6lFmhFoG5bcuD5TuhrD00qUEucT4JXTMb79xjkcnsnQcpqILEby3XkPsa3jDHyWIbboMC8LwkBuNp+yBENWDL99ETj9OtLTr6PZuYRaSv96M5sbrah3EVfWPwVKI0iAbi9CJ0wk9YAqA5qByfVEx25GbRUyb2ULC0qGk8DlOrz8skIXxnt3XvWXjrhYj2v5Duvo763l4677GnP8a4PoNMozzKiJV7N54clEuYPIcXCh28Pkgw/hwS98HvUdO8WAUdue3GPYQAtp+k7GmkBcMe8eaHeAo2fO4MTJU5KqzvsiATqbrSZRQSPQNlQWoZ60MRJfxmcPePjU/lHUohmg14JnN5HEKZStEKYhLMatcaQiUQLQt48yXq0i99/3TSJbRZVvH4C+ioMtn1JWoKxAWYGPSQVKgP4xOdHl17w9K2CIcIWKV0O3k+Dt3x/HN178nzh17CyazVFkqZHGchdWRLMVbtMFg06A3s6AGdVAtusRVO59Cu363WjrpsznGpYvz0Inn0PprxiFGeC+1kfBHvInN6HG7MsAf0Wwaahk+Qz5lL6Z1rVu2yuPoXDyJmgjkKL0PQl6EsFGgN5uLaKhU4x5CXaNVXDPtlHcu6WKu8eBbXVgyAJcAnX2N4h9mU2smSXMeU3DG3sE++tMaVsaXeAGfBCcD6D+/I8rOV75zlloiPxCKU1mV9EdGojSDI5tIchSdNMMgdZ49Qrw5Z++h99dThDXJhErV5jzO/ExCNBpCmcaOFzrqZxjjmeMqgDW1eOIT7wKdfkIRqIZVDIy6GTcbdADblBtYSC+eYj0nWAoygSgd6MUCa8jjnkIQOfaZHcp1z5wBpXJBwLQXXPd9V2il1e4OLvL1Qp31llYL7ATKLv228e6i9X3VlgHh07QW8iWCaBVwnuClvtmaLu4Gsa4+4kn8Yk//CLQGMFCmMD1qmCPiOKckD5mXDdRCpesOOPVprs4fOoULl2+IvGRvNcSwBP29wG6mCOGGEYHW515PLffxxO76/DDaVjdDhy7IVJ5pS1ESU/s/HgPt7SH0WYDE0NDqHgeYjrzr6PBKOdwU2fQ170MyjcoK1BWoKzAR7ICJUD/SJ7W8kvdMRVQjMPJ4NlVMe66fGkOf/mf/xaH3jqCZmNUGHSRuOcAnaCiAOjFDDo3aJ0kw5xVQTx5EO6eJxCOHUDLGxaXa8NOGkl1Rr62YLmZ4Uvwvp5i5aC7mJXvu4P3gRLdtAtAnrOjuTGacSi/FlwWf5dQPp9qRGkCVzMnna7uGXwxW2J8XIgsaMPXGWp2jGEPuGusgv07RrFnvIZxFxivQP6+YQPkmflpUWRUAxWHW/F1Eegmk1iA9sD3KObeVwDzQShpWheAShmlRKZdBh/Fdd3MzVvyvRNtMwgMMxlwpgO8+MpFvPTmWQRDdyNyGgPJ6Os5iZvzWiNON2vDxAByrRiAzhnfStrGmNVCcOYtJCdfgzN3FiNZG17Kc09gQQb9+rJTriEzm64EmPeCWH6mlLIToGc01zKO3QXA4XOVrUXirh1jnpjl4H2JoTW1KoBpH6CuNYd5k18n19paTbYIGNP1vX7ZaMAajmPp3rKWNcyhhuUAXctiMGujK6NDLg5+5tN4+POfQ0tpzPdiVCsNxN1EYs+4/iyGnhO45wD93PlZvHv8OFqLbVmjAtBz4J/RHA4ZGHKpkzbG7C72DkX49N4K7pvUcLuzsMIObEXXdxoL0hguEs8ErlWvUsPY0DBG63W4Ntn4EqCv5cyXrykrUFagrMDtXoESoN/uZ6g8vo90BbjBJOjWlgutfHTbKf7qv/wdXvv17+E6NRE/c5NHACyxPvQBy51mubG2CWKRIIpTtFUVnaG7YG1/EOnOB9Grb0NHVxBbngDzwRxsRUMcOtTK3PLaHoYtz981B6iccxdgk5vH5ZZkOXuembxhGivl0W9kTvuT0Tmbb/7bbJLZjOiFMVybNaC0PYBLKSlHyy06D/dkjjiJYqg0QdXWGPaURHNV0xa8zhU8uX8Hntq/C3eP1zHkAp6Aak55FwzpWhlo4+RsCpi/R8G45o0PUVEXtO4KpkvaE+KUTIDOH0KzmYcFRLDQyhwsWhauAvj6r+fw3d+eRNufRNcbRcR5+jQS87c78TEI0IXRlmA1Y/jGEYV6uojh4DK6x19DfOZN1HpTqNP5Ogtl7OF6M+LSK8kbP6IsyCwB5mTQKXXndUCzxAKg8/rrA3QmKjg2HNsVoM7G2BL8LyTUOUBfWfBNBtprBbr963ONEnFRMqwBWK/1eFfO+q9PPcLYQcaT8WI14w5amkQacabQ4rjMlknc/+yz2P/JT2I6itEOM3iVOuJuJCaCYZbAphN8lMIjfZ4BR09cwNFjJ8QQjmuITRybbu/i/G8yNSLeA5NFbHPaeHibg6furuCuRgKnNwMrDqEtX/LPtaWQZHEfoNebw5gYGUXDqwh4T5XxF1nPo2TQ11O98rVlBcoKlBW4NRUoAfqtqWv5rmUFVlUBxjRJ7FJC0OkiTRx877s/xI9f+jnarRBKuVCSs+sYZ9kBgE5gbtucYY/EGTiya1hwxxCM3Q3n3scRju1BW9cRqBoS5vVmsv1kYi80mPdTAPS1AVTiTQHcAwDVcORF9nZ/xDwHnSk0gVX+Ov5lSiftFZUqZkoLgB4lRuIuzYiohyyKBKBbKkGmTWatSjnJDWg6JvcWoDvT8MIpPLV3Ap88uA1P79uBbXWFhiRsR6SlzMHZrmGt1/QoOiYE2NpIpQWwGKy9NGt+A1BnGShpwHmucTfkuZylRdgCEo62gJ8eWcBLr5/CxV4F1vAOdFNH5tQdfvc7FKBLVXKPABNtZAA659IriDCUzKM6dRjdk6/BuvweGkkbXhZDJ5HxIRDmfeWJM6qMgkEnY94NInTDFFxHvA4IfDLxgJcrwEjZc5d1RmY5ntvPj16m8BjIOxfRgzRe1meytqZlt8EvWq3r+crnbfBhrPHtTIORyh2O0tzMT8YOik2jNBhyPwLJQdfoZhYWU2DHQ4/gvj/4FMb27cdsGIuaxXZcZKGJhww5OmO7fCsZvwkC4L0jJ3DqzGkZlxAWnCNFAtDzUQrFVZfATRaxw5vH03c38djOOkbVInQ4AztNYCk2VW15DRU2NIcjvh8ZG8fYyCgq/Ez6i5QAfY3rpnxZWYGyAmUFbu8KlAD99j4/5dF9xCvArRoZ8iRKJW6NMvfD753Ai//4HZw8cR62rglwJ8POTFjOofejZSxG/FiI4xBWkkJ5DcykFczVtqBy8Glg+0HM2SPoqQYSMLaNAJ0MdgSNwJjHCYO9NoC6NG++JBMXmClgK3dtz6X1xWmUOXWR2Bt4vuyxjEGnO7FxsBc3br4mnz/P4kDYdNYutTlnbGY8ddCD1Wlh1Elw39Y67ttZx6N7RrB7FJhUjGOLxHhMJxmslICaNLy9Do37AEAnKyuAk4DBoLeV5lv59nzge7Puxj2arxG5N838YKMNYDYDDs8CPz10Cf/0uxOYtRrwRnaiHeejCrmp2p18ibDpREAubHhmIbRsuFmGKnoYS2aAU79GdOZ3cGfPoq5CAeZUShRtHeZ6m0dR3SKmjitdSyvKOLgn8v4pm2C5o/Yy9/d8dEQ5LhzXAHTxWLjegO8AUF8fg3t7nLni+rrZn7fH0fN+kwoIvtmfcv8pZtBp+iCqDI3UttHOMsylwBNf+BL2Pv4UsuFhLMRE4WZQxkrETU76fDYVFzG9MoD2QoT3jhzBhUsX4bqeNCt5bIpgW+59/D/mjCfwsznc7c3j0wfG8dBkFZVoDiqaN27wHEtiEynOpAkbxzGUY2FkYhzjoxPiDC9RfSouGfTbZSGWx1FWoKxAWYENrEAJ0DewmOVblRW42QpQvkipZBTE0NqDBRfzcx38/d/8I954/R0B6MxEJ0AXto46d4n3NtJ27SjEYQBFQzG/iakAmHWbaNz/DKxdD2DW3YKWHkaM2jKAbll0wl4fQOdx0AzO/BR0Kn/um9LlsWry37lsXbLd5fmM1OL2lRnBg/ZphhEz70HwytgxC3HA3OoUHjOHyaJmKcIkgnIdJGEHXhhg2E6xzc9w70QVT+7bikf22BhWACe1PbLMzFeXqWQemG0i2NZlsJRL3HMG1pz7fONc1GWw9yFUXx4hJ39WklNejKzzO/NfuwBmAExlwFd+cg4vv3EC83oIqE8gtX0o7aHX6cL3fYl6Wp/A9WZX7MY+n/O41D7Ies7o56clXq2RdbAluYruoR8hO/82/M4VNGzj+E4g5YpaIRnISS7SAf5/9t77WZLrvBI86bPMq3q2+7VBA93wBAmKTiApijOUOJQZakcRK41mN/aH3dg/ayM2tCPNjiSutCNKWg5FkSNxQAtQIrxr783z5dLnxvm+e6vqPXQDaAO0QSXiofrVq8zKvHnz3nu+73znTLLnPHLODDoV3FPmLNmnApTijKA3nkEfjQs50h+8MBKROCrES48eC//tprjbVrBCiazFrl2tyb6fXu8I1dzUot+N635XkO8WuqeKcNJLvJCsd+WF2KkrbJTAv/n3/wFHPv0ZcckYlhX8uCFgWUUdC5S1g8BoGtDZcfNaH28dfwdra9cQNRoS4CELiqOOBDQLMjZIYc8why0ca27hq0+v4umVNvzRJpD3RBiSQpEcS/KkQBTEUodOgL68bx8WFxdFyE48z10GCm5vBJhR3G+h08x2mbXArAVmLfAht8AMoH/IDTw7/Me7BRR4vHsBZevIc4r/AGhETQwGI6k7X5hfwX/6v/4Cf/on38L+lSPY2R5hefEAejsDhCEdeLkkK1GWpYhMl2WO2I+l5jF3Y2x5TWy092Hl019FtvIUBv4StpMQfthASFXwpA/XIzTij9bj3tqm1GAF3VbwS6naUlsvjG8HGbNTrO/1fBHEy7MavusjDgM4yODUhSw2RXCNNZu0t6LVWMlFM62GAngO7Yq4XwWUBUpySasMbkmqaIKVqMCzRxbwa0+uitjSvgjouFrLzGyritdZ+vMElY81wG6tAfRa5f4qMLebpbPq+ZsaV2Z7mSHPU3iuB/iBsiKoGM2kWuBiowD6PnCqD/zpf30DZ/vApQRSvuA3OsgK3vcaEXUJPBe5APRbvX+3fNF3ZEcbkGg0Gkh6AwXpjoewzLDijeBffQvuuZ8BF19DnG2jGQBppu0d+ywLMR7m40Yn1KcIF0M+qrkwSDKM0hI5ba5EHd9qMSgbxXMYIKrkbwLMfeN/bgIsFALTB06R/F7Vclv+a10L7rdXDVRYycJbf71b1y33ZorR8F4dU9TWTTTMKvTn1CWg44Ox3cvqGrnnIY9bGEVNfPl/+Hc48MQn0Gcv8ULG9ZAkGRpRKEHDuBFiOMgQhSGyFHj7zdO4cOGCcmJMgLEoICwoVfzPELoVRr3Lwuz57IESn3toDgvI0eTfnAyuVwt13g0C1CkQeCGGoz4Wlxdw6OEjOs6UzNzTnJHzxwyg35EBaXaQWQvMWmDWAvdQC8wA+j10M2an8uC1wHsBdF4tMyPcQj9CmuYIwxjt1gK+/90f4i/+7K+RjGrkqYvu3DKGg2Si4E71XqZs5LWS/YuiQinKwzE240V0nvoCqtVPYdg8hK2igYqZeNQoygS+x+z57QN0VnRzU4s1okytcdekZIXao8gR88Kq0s3MD9eXQh0W4K6K6vSiJo6VhbPJjIq9WhCIqjdBLYpc6o+rPIFT5Wh5Lh5aWsDR5TaePNjGEys+jnaAlahG16HiO1ff/DKeY6CWbxPrdfltXC5wm11vbxBGHeYUTDIzS9V5n6CcKVs1OBeVdnqzw2+gl9coAwebAH56Gnj+7TW8dG4dm4gwYGlC0IAfhiKGR1FBZu0KBjVuQ+TvNi/5tne3LInAj5CMBghcD77joFGO0C22UF14Cd65F+GunUCrGqAZekiESkxNAhpQFxKkYpOyblhV1yUcg7x0JJiRZiUStq3JnrPtRBiNQaCqRCBlHjkcL0AURfL8iUAcAT6DREWxq1RhWo/L2gra/n+zFPF74fO3fRPNAaz//Ef9ejvnLyUP5G84lOKkm0aJpCqQcyxuNNE8/Ag++xvfwNLRx9FjYFFEK1lnnqMZB8jzDGHkIxkVUoc+ov/5Wydx6dIlFvjIcV0+p6VjdEQYZMwQuSmy4VUcW6rxxYccfHJfhE5VoSm18CM4PoOapQQ0kTkC0NNsJAB99aEDRovEleeldDh/zAD67fSD2b6zFpi1wKwF7sUWmAH0e/GuzM7pgW8BCwwJ0CWbzlxsCURRQ9Tcz568hL/+f7+LF194BWEwhzhoS+ZZ6g5ZtyuJPaVLM3fteyHynEJCLlI/xrbfgnfwabgPfw7F4qPYcboYVIGpYa/ge+ZYonR9axlYrTVXgC7ZoTFdnVlJ9V4XvG2U6tW3PRBFdvqSJ0WFwguljtNzanhuDbfKUVIEDoUA9iIbwS9ZO56jFbroRgHakYeFuSYOdhv45CGtMT/YUSo7zYkkR8o6df7bj6V9VEhKRdJdyXRrDak25K1dP3efXhqP8/JjZXeCPwXoJWtIBfipijNfcwo/OTUqL8Y2XJwfAi+eq/EPL53Ba1cGGIZzKIJYQGcYaCa3yGnrxLr5SNkF0gdub4F+tx42AlTH0+vKmY30fTScEs18gGb/AvrHf47o6usIts+j5eZoRSHSshJav+dpBr0mg4KsktqV/k/A5YcRispFmuVIshxpwT8TlIfCPmBYihlzYWyYQBeZG14YyHNEsT/xSGf/Mee3t432VkZY0bj77fVO3fu7dd0aPbnx87s3a27HT7nuSsdAPpWixEHHiLpGFkXoh0089qtfwtHP/ipaqwexldQyurEbsZ8RoFP7I2B9eM44oI/t7RQnj5/C1atX4Yk+iIfa8VGVLlwvRMCxNh8gxBBOvo4n9tX414/FONIs0SoctAMfeTEAvAqFVN+4cHNfAntOXWJheQHLq0sSOGIJvBxfQ0+3dRtnFPfbar7ZzrMWmLXArAU+lBaYAfQPpVlnB521wAdrAQJ0UhWrspTFYhSybjEAigD/3999X7LojXgeHhpwHQIMil2xbt0sSmvCDRc1AXpRwKOqr88aSh9p9zDCY1+Ec+hTGDZWscEkNK2EPNLIK63fNZnHD3a2uz+lAF3Pw2aMCX6ttzXFkHyXtHKqpueoSe3m9aJGQFEwL8LQaSItCcwLhC5t2FRhnpZFndhDMRqg4VZo+hXmmz4OzndweHkBRw618MgSMA+gTTskgqkKiCnMTndjZpelXfRsLHk3EJops+pTAP0WVdx3V85r24yvXeT2tYaZAF2DBB4yLqkr2uOpjj5bbwvA+T7wj69ewz++cQlndhzseF14nUVU9Ok2AnJOxT6iNHCqPMtGm6jrlFDcyv38qPeRDLLvaZ8uKjQDB60yQytdR7B+Ar23X0Bj5wzi5Bqabo2Qn60hauziPc264SKTWnwC9CwrpJ1D1glXrD1PMRglKtjvaV057Qhl4/5yw7SWlyCF2XOCdI/gXRC4i4L38TqbzaTvFQL8qNvwY/99NxFcnGYzyXOJSqjtZOOwk9Bir1/kGHoBtvwAX/l3f4DVT/wKvE4XOyMN6SnBp0AU+wLQfdI3ONamDq5c3sK5M+exvbkO16kQBATQ7LO0VwtVNyHtI0QfDWzjEwc8/MaTMRbqHlq5j26jhWHWQ+2VqAKWzABeTh91B40owOLKIuYW2mOAzj5rGUi30w9mAP12Wm+276wFZi0wa4EPpwVmAP3DadfZUWct8IFaIC8LhKECdAIVAvSqcjHfXsEP/uFH+I9//C0UuYcy8yS7zoUlP0eALmCwZAbdRemG4skbOKxLdzGsHPSCBQRHvwjvyKeRLR7DRkmAQnCjlm1CyxZK8K1vE5Frk1MUxWIjZIcSadJD7JZoBTUaTgE37aMacZFKgbcWsmAOac6UUAbfofhbARqItSIf840Axx46gMPL8zi0HGFfF1iMgNgAclbj898BKcol4ZQn6saMO0ipKVnQY810DSWoxZszKUqzQgYAACAASURBVFu1b95CE9wYoBvbJgMACfHoVs7Pp8YXnedBpfYegOPXgBePr+NHr57DpTRE1VoStkPYagt4TItcygS4kCbtlZiRQJ22c6R5324G7RYu/Y7t4gRKLWbJQ9ur0c63Ee9cgHf5DYzOvIJ2so6w2BHvesXktYB0sAbfcVAkI60ddzw+Chpwcj30hxk2t7bhBYahwUy44yHjd/FjLsX5yCgxVlgGoLs+j8vMp9ZCXE/EXaC7uY+is3BbQoN3rCk/pgdSzYub3ZS1VCGgTaRoWdRwCdDzHAkDPvsO4d/+r/878vYyqqiJPiUvOKSwDxZAEFIjg2MWu2KI7e0SZ89cwtXL15AM+8Li8QOKQFL7IERRegg5ZidbCMptLDdS/MqREF866qGZbCDOIizMdTBMB6j9EnWomhYE6E5ZY6E7h6XlLoJ2qGMajyu+6rfPoJkB9JvtPbPPz1pg1gKzFvjwW2AG0D/8Np59w6wFrtsC4mtuqJW0mmJNY0CP3YoU7n145eW38V/+6rs4efwShr0MYdhUYaAiE3s1plj8okblBkho1cbfRSG4lqzhttNCceBX4Bz5NJyDz2DbayKjoBvrIgvmGj2UorR+i9u0OJPYHGk2yfolk/Lu1ymWOyEeO9DG0f3AYgC4oxrVaEfq0Uel1gwHvodG4KIReGiEQDsG5iLAr4GFNtDyaJMGmsVBcsfMLpXMtLPOmz/0kadNHUXzlCkQBARYdgGvi3hxI65JGTXXfOvs9j3a81PZc1Lcx7XuHrLaQSJK5ZqF408C4Fwf+MW5IX70xjmcWc+xXTaQhx34jTmpfWaNOYFEXtUgYd/zQ6Fz13lGTrgAdEvfv8U7eHd3MzaBDEJQ2K2NAnPpBrwrbwPnXoK7dgrtaiAigCx9MBXDqvBP2i8ZHOQXs60lHU9mgS9iiYNhht5whJ1eXwC9gBACektr9kydecnjePJc0S5La9P1uRTXhBs8HZbSrQ4Fd0pqbXacm5esK7WUhvoD7/HKTmP/zugKg3lS3kAHDKeUwJ4ENjkazS+heewJfPUP/ifEq0eQui0kWj3E6geUwkLiawqfdel+iCtXRjh+8hz6mz3UJW0gMwR0n6ho5RggL13ELE0hGC+3cWihwnOPdfD00gCtZAthFmN+bh5JPkIpAF0DqEFONlWF1eUlLK50BbxXnoNaAkt2u+URXMdEPht1ibLKVXOB7CIpS+I4dqPghx04bz44cncHndm3z1pg1gKzFrg/WmAG0O+P+zQ7ywesBayoGBXK8zyVGuOiYD26KwB9rrGIjfUBfvrjl/C97z6P9avbkvEjnZcAXSy8a/X/pjL10ItQeTXcciT128yv96oWtjvHUB9+Fu4jz2LUXELpx1IXmSY1PIJ9R1y7b20T/2GliqufOkWLmOFxjGhcidjJsdSs8fj+OTx7FHh6FdjvAU0j26auwvoji3PiIuN5TkBLINTgq9SWq9SbyL3JSbO4WApAQTVmZkh98SmeXrsS+k0vIlXJ3QrG3Y6K+3QGXQTnmI1TtKj0dmbzHQ8jAmxRKAe2S2CjB1ze2MS/nNvGjy7l+JcLfdTxAuYWVpFlJXynRtOtkCYDOH6Iwg8xqCNULoMYHrwyQZDtSPYukfaeXqzf2q28K3s51EJQIT1mGht1gvnkGsozL6M8+Qu0k6tooUBUF6iZ5aSGAcEJGQmSBvcEBDF1TkYBg1IU/mq0Wlg9eBirBw5JcKMoNdBBdCXWVPynS3/qGiwbiPwAUbOBOG4Kzdl62NMLXWjEH2C7WzXYs+81WhfvA9AJ4BkGIjCfAHmIwwTvsV87SKsCI/pKNOew3eogOviIOGIMa5YWBWJ/JiYSLIkgDZ22bHSXCGKcO7eFN98+hXyYIZBxOIVDxwYKPHohshyIKHiZbKBZbeHR1RC/9vQCDgcX0cmHcJMQ8615JHWKyitREKTXNcIqAtIKRw7ux8JyB1mdoGYavw6ETaLkjVsewWcA/QM827OPzFpg1gKzFrgbLTAD6Hej1Wff+bFsgb01kGyEIIrR7++g1YxRlrQbqwWgN4I2XKeBt944iz/5j3+Byxc2RIyo2WyKSJG18A4rrXFMSVsnu7ccCmWT9Y79KsJmuIpq9Wn4j34eSfcA8riDwqFqdoUwipER/PBEbDbc1HRKNnxqm/Y5t59VQKrgVwF6gJKq5Ea4yUEJvxjBzbYw5wzw8FKMLzx+AM8+GuNgW0XdFqBgnTBI3alVtEkzN1yAqohYzTQoAR0pzFR/p0oS/YLzHE5IgOoIK0BUzek9Rzqq0FhNTfxUreo0LVmJ5zfabgTO7DVPJNqkfUx7SEaV2VrHRVo74mueOEppP30VePvcNbx1+jx++vZFrHePImsfJAyVVqB9GJkBbj4Qmiwt2JxGG/3Sxygv5e+RWyDKeiDr4q4D9F39RvuM6hHsblfhMRAYm7e131TweA8Z0ChytKohltOrSI6/iNE7P8Vi2UfLd6QvVwUBSyngh+2c026Ovc5Q0p3KQZqzFAB4+MhRfOO3fxtf+83fFJE4Pi9St09BPlYfSD8KRBuB2ges72022ggbkfY8kxK32dz3GqzsU/JRq5fPvk9HCOtOf6NXG8DYew8ZBOT+GWNpKuqPrAZSRzUhfnkN+MXZK+hFLfSFZhQh9PhskqFTwvFrFKKX4SHwAxw/dRlvvHUSdVEjCkI4RSLCbmRhuH4kAJ3BNSRraGELTx+O8dVPrmCxOIdOOQKSAJ1WV8bj0qVIHDPZNSKKQaY5jj50EAuLHSTlaAzQ5VES/YkZQN97/yf3+/0CbOwAHBRMPf8NNQ3eey64Wwua6fKaPUOuBl/MTHonz94y5Ow17z32Xk7F3s/b8+LrneNf2Cu9uTvxfr3jvc/x/a785s5l9ulZC+xtgRlAn/WJWQvczRYQxWilYVs1d1nUOTF8r4GdjRH+7//0Lfz8J7+E7zUR+ATymvURwTApkrVKxrT2SQCHFc8VMifETjWHcv4Y8oPPoFp9CsXCYSR+C2XBml0qiNspyIBOR+3QCJOn1ZEJxlXqzNAeDTAjgBZQXOl+KtemSWSXn60yBHWKtkfv8m10ggqrS3M4eng/vv65EEcA7BuboJG+XiOiXnJNzeSahZ6UK5bsOFfSZcFsK98KhOZPNXiiPtKUBbebNau0ikVPJgNvp1M2tyzcecYOs/AUdBNJcVnwSpDEIaWVuXrWe/I79D6poBh/1by/chUEX4Lrb/4tIQU9CKS1+hSBq4DLQ+DlMwl+8vppnF7vI/OaSJmd8+aQcxE+FRBhZteVLLwuHAnSrSCfKtEzE2iZC5YRcBc6sVCK1e+eGT2WN0i7kwEhNFm2IzUSgEIo5vo34Vrw/joOMs9Hngww71dYwA7K079EcuJFtLfOoFuPEBkBPLIEyEighZ+WTuRyT7LSxSivMNdqY5QmAsb/1b/6Gn7rt34LURyrSJ+0rdJ4xe6P1Hrp35XQertzHayuriJqxOa+QgTnqA3xQbebp2bPqPF3pDSAz7F5vt/reNP3UW3EVSTTKVx4kYsUJTJ4Unpysg/802trWPNi7PBvngu38uBVLsJCbSJTYnanQjt0sbOT4a1Tp3D6/AXUBUt0GvAoZMhnuCpAJgbdFyiCGOZbaNTr+PwTbXzhsXm0h5fRrlmuEooIKPs0+yv7KPsn92UAaWVlCd1uR/q32DNSO2Tctz++AN01gHrv8/d+AF3mKmljjlNCv5qSEp3am8eX77A/0z6dNSrOH3cQZn7Q8UbmWEqQcFwz46rwwmSensDKCcNmSsxVNDQ4DgIVxWLf40uvp68xHWhlvHRvYEDPSzf593Rg1jipTIts3g5I59qDGxky0/fBBoInYjPXv0h5Rt9z0/adXM8UKN8bzJku+Rsf0+55/e/R855tsxa4Qf88efW/3t7oPmvZWQvMWuDWW2APQOfqj6DbdUN4bohRr8DLL72Jv/v293D+3BW0ml1KUgs4J1BnPTk3Ui8VEGUC0Kmgzqx2VrcwjPchWXoM7kOfRL36FHa8OaSFB/gUizM1nONMOAGfj5LUYfEP1wlEAJWAxglA14GDGXNbfz61iDFCWr5bwSlThF6FbLgtrzHrzCMPnzyyhE8tlXhmdQ6rXaBRqyJ70wHiuoLH7yLYFVQqakwC5QlPJb/OOnPxThe+s3qcG4r8jeY9O3ETnFsGAP2wZZK3dckE5ALwNRMvwRBzhwnoRGAMtdh4+SGr4oGUyTKpjdYa88wA8zMbwBsXd/D6+XWc3kxxdVhj5LZQBU2kou7MGvz7dJImQBfPe94PBehc+DG4wP4iARqnQsnae4d9ylrdVQjFfYBAh1nJDPPVDpqDC6jPvITi3KtoD6+gS1FBAn32dSc07VTBp4sBAToq0BOAGgwUiuv3+2g0GvjmN7+Jr371q0jTdNdzuder3v5xfn4e+/fvl2NYSjuBEH+fbfdTC0wvhu0zpa+7FzkkuxNA16jzGn4YYIgUGSLsAHhnE/jvb25jKyRABzKPASXAp9BbEUjwMTWxm5YPrK+neOv0Wzh36TI9BBD6DQTs7BXZOwU8Au6iROzVaOZbWI56+PwTLXzycITGcB0NMjn4HNBpQHzZOb4rxd0LPTRbMZaXl9FqNVEUpNYzsOiLm4cGn25vCXc/16C/P0C/fv9l0HMsIXpdYMVmpWKJvt6rAL0cA1RTJrYHoPP0JYZvJkT7VIhmg0xyZGntYRBM/a5z0/W5KhqIvT5Al2YzwHZvll8DCXpfpsHvrYw07wnQb3Rfp77InseNmDZ2XWHFQsfXYhcYu77DrBv2Po7vdR4zgH4rt/1js88sg/6xudWzC70XW0AnGM2WyGKLWVpJ6JLoHSCgDVlS4U/++M/xT//4Y7SaC5JFJ0AXtXI7GRC024yla8CRqFA30Hfa6DVX4R/5JPxHnkU/XEavjOBETamj1CjzhLYt5zQFuieTun4hM0c68Wv9MCcxPXcV4uKrsAFqCICujEJ7lY3ESo22RsPBNhaaHubDHI/u7+Lh5UU8vrqAZw4C+1wVhItrIOICQLJdhSiZM6gg2XJZlrJGM4Nnsqzy3YTOxt5M1h97aogJzO1GeMkFtVCaGYSYYvXbLLvB6mNXLmvJxcOWJQMhalVHoEgq+3oFrKXA2S3gtfObOHVtgDNrA1zpZ0jdCIXfALxIasu5SHQpInW/blMAvaQiumFPeLSRq3N4hnXBnE5B6zLeScmmEBwRYJdig9d2crQGl4GLb8I5/zq8tdNoltuY85SxIH2NlHTuS/ZIXcGnNRaP4PtwvUBox/x59NFHBaA/9dRT2NoiWdksBMfZRrW+s2CdonuLi4tYWloyyu6aweSxbuSBfr/ergf/vD84QBdwIAwdlWZPkCFBhDUAr18Gfn56EzthG/0QyD0GnAjQXfilBm3oU85va7jAxYtbePvUW1jb3IDnNhC6kWTmBcD4HAcr1HToqFLM1Tt4dLnG5x9r4qFujni0KRoLdGcgQCfwtkwd9v1Gu4FOty19NAwDZBl1Shz5HIOFH3eAboHzpORDNSbGOc9d4GgaOSnoZFmWBa9yY/eAqevRxnc/R++Xgf3wnjqbQec3CLvNZKf1G7UdGByV+VCYQ/pJu3Gc5hjN+VMZXDfHaWGbE+jbNhpnrc0XiICm+ZH52mT6P5wWeQ+Ku2jlmFaxc/w4+KKRthsDdBPguM5J6zpImWLaBtoXJkEd5WXwwsdLi+uU2t29HvTh3InZUe9cC8wA+p1ry9mRZi1w0y0wAeg6wKtQmmbRmZ1mLXoYzOFv//q7+PZ/+S6GgxxxxOptV5jZ1tKsJAXYTMhcZFiqW0nxI7eBba+LeuUoomOfQ7F4VH7PfVq6GSr1rjzMVPZpD8dNKWu2kHgC7PXCp+nWOiVRhb0q1fu8rnI0Al9Uk5N+D56cZwK/ytCsChzbt4hnjx3G4W6M1RZwZEUXwE1Plds1FGBJ9FqzHnFSnKap7a19ph+6TKRKcZ6+nJKTtMtgx+4swLStONn1aa5AkdksW7tKgM7zYe59SOG3UYHLgxIn1vo4u1Pi7FaOl89ew1buIQ8acKMuvEYTRVkjJW0fQEhVZ4pU3V4C7Kb73B3bYQqg5wToJptDAB3UOXxSiGWB4oo2AcsmNHhC4T5SDjLEQYkORvCvnERy8iVEV4+jMVpDXKeIfUeCMtLLPAoP6mLQZZuVhFe0FGSwpsZoNMLKygq+9rWv4Vd/9VdFqyHLsjEYn9CBdwP0drst2clOpzNuFqsVoeBntt0/LTA9Hr1XBn2ymK4pGkg2jAuMEOB8BvzL2QSvro0wjNsYBgwuKUAnS8mrCOjYH41wZQGcPn0Z75x+G8NhH2HQhOsoQOdYEQQ+aorJlQX8bBvL/hCfeaSNzxwLsOhuw092EBIkeeoiIJlxuhrQDrCu0VnoYGGxi/n5rvzODPoMoE/3yN2srQkZ2cCeMeDeC87tfMWypqlSlj0Z0fF0ct3j8BiGNnUXHhKdy3QFQKCtv9nt+gB9mq2lIrMK0m9kJ7mrpaea0AJaS6ifzopPT8HTAF2mgj1D6vsHQG6zYc19ux5At2uW6VZ7z6lY1iuTsUOnNp3LpSeYnafnc8dcsJ0H7WdtQInx+RlAv817/ADvPgPoD/DNnV3avd8CksUdz1LWNEvrnSkW59IPO2jj7Jkr+Mtv/S3++cWX0Wx0EfgtZEmKhqeTKynE/GF1LTfNXtYoqfgeNUDn8V64iPCRzyB45DPotQ9iqwxRC5Vd66z2brsmWgOubFRcP2sV0k0dsl0emLppTkJCnywrUeDmQjVyfQSeg7JQZ3AKKfFvFZXsUSJ2a0RegcPLXTz96EE8sh9YagH7G0DHUWE5ep9L9J6ieb7+22ZERZiJS25T109f63F4fJxNUB9x2djGxgJN7NpYT2/q15l94ORJorStUlRPc31vOwUyFzi3Bpy4eA0nL23g7UubWM8cpGEH66MaYXcFtR+jog2epBE0eyuFBOJjfp8DdNNmmUsFf7W68upSaehVLS4DUpJhBAQ1qMEihRJePUQ3SNFO1lCdfQ3ZyVfQ2r6EuUp9pBkEyZnNJjXedEZP4kkOnFJ9orlAIuAnnf3pp5/G7//+7+Phhx/GYDAYZ8BtxtwCbqk9ZhbSdbGwsCDZc7ojTFPgZyD93h875QynV9RTTKDJottAFpMcnHzcLIvrGhktxlwfPbh4e0ez56dGHpK4icynFaUJeDKgVxm2kBG1HPWBEydO4tz5k8KooRUm+7sjmXZHvNXp++gx2z1ax+F4iC8/tYRnD9eI8zX42Uh4J74fCEAX68tSaezsg/NL81heWTT09kIAOpkd8rlZBl3G65vfJpBot8OHZponmwX57DVT7IwpYUxHtDdu5Rxu/qz37jGewqiXIpovWoM+ThILIDblYOP53T4P+srrnwaUe4H6LrA5dQIcjvnZjC4c5th8T9Q+bPx+6tm83vpiGtTecmt8ABr7jY6tp2eZBfope/8n12Ro6+PsuPYFnY5Uq2c6SPHua9obOLFnY5hh92t52y3fsNmON9MCM4B+M601++ysBe5wCyhA57Sm2R9r+yWZWinh9RAGLVF0/6v/5+/wl3/xN/DcJjpzi1LXSKovM9o5adYUGaKtDz3BZbIsUBYjBI1I6p23qgaKlcfReuI5JPuewFoVo3YbBlgpMBUKskzaeyZu1vqyltKI0pDeLvlyU5MuIGiKQkcGAI8VkJpMgM7rI5e8kipLoYyL0nmaIYx8eI4r9nF5NhJhuciv0Y4cdMMaS00Pjyw28ejKAo4t+zg0ByyECtRpr8Zj0XJMQxNWDV5fKSpngZmw781nqPbN1YQAfaljNwJzBpTzbrCOnECc/yYop9hbLwGGBXBtY4DTlzbxzqUBNpMaO6McaeVhp6A4X4TG/ApKL8Igo0+9izQvZOEd+oFkzqV+VITp7+/4OXsEFzUZgy4C0Eux+fMrAnBS0Uk1oIAfhfDYh9jm2rpR3cMStuFcO4789Ovwr55EJ9kQ0SxZLEngyRWAXtO7WkS3NJMOUxpQmVp0Zsy/8IUv4Dd/8zfR7Xaxs7MjNeQiuGXAjhzTBEgIcvh3Zs9Zgz5NZ7dlDNNZ9zv82M8Od6dawD7Q44W6fZ72ZFbN5yZAgf1WHR5otVa5ITYAvHS1xk/PXMU1p41h2JASjGnKtGVxUA6RX7l2bYhTp87g2tpFhjBNP6IuB0sy+JyT3loiqnOEyTUcm8vw608v4rGlBFG+DidnjXoN34vEkYDZXFGJp32b72BhaQmLS/OI48gwQkzQk77uDJB+zGvQbwjQPwhoFgaQalkYeDsGabspz9O1ZLtZY/cyQLeAcwzkDSDVR+/dQYXrZY8trt8LumXF4lQC0Dk+2236c3v3nX7k71jmXJ57S82/uUHFXu809Z/v7e5TBoxL9lzVVuTcpU5fnWt2MTDGpzA1r1+nTt0GfGYicTd3zz5un54B9I/bHZ9d7z3VApwMZJHFDLMsuBS4ah0iAXCIwG+iFXXx4x/9An/xZ3+DSxfXEIUdhK4PJ08mAJ2+zZUHp/Ylos7Fp+MWqOoMjutjUMfoRfukDh3HPo2deBmp0xVAWVCszijbciJiBpSAyE6ypNDT03svQFdqnYkGmw/vipYzm06AVLsKTKmQXqrNlePyGlk7nAu5X0SRHFeEvlijPOptw68TRE6OhQBYafnY3/QFsC81Isw1Pexb7SCOfLRi2hgBsad176TE88dq0Ws+a7LZnAgz4ixDtXR1myHvZ8BOBmz2gUFFCjtweTvD+k6C7aTAem+ASxtD9CkaFTRkYU7VcAYxmM3lwrwoCjiiNu8Z9XcfURTJv9Uqj9P9bfjQ3wM9mRQ+3u+c1yISAGRVUMSt1P4j2XMClUgWPlonWSBAgVa5hfnBWYzOvoT8/HG0k3V0iz4a1WhMetDj2kIOVR+ehGF4T5k9H0nN+de//nUcPXpU/mxB+V6AzvfFXzoMpZ+RFt9qtZTVYPQKZvXn90DH+qCn8C6APoYKBmztPtA4u2hE2BihyxhMdH1cqYEXLhT46Zkr6DUXkVLrw2YHpbRHgZyUcLC8qPZw+twazp+7iN7WNQT0JxfxSnqfc18fwyxH6EJcLFr5Gp5eqvDFR+dwpLmFsNhBVVDl3RVdEQL0qnQFoPPfDFzOLy5ifqED3/dkzBBo5XoSvJVSphlAf8+e8t5AkLOZCllqFlyFUUUbRGz4ppDnrgDQvRFU1b6pDDopwdhVqmX64liobQ8gH9upTjLgtiGvVys+pm+bD9nfxaVjKvB9PQr79bLq71Ex/kGffH0W9qw9LJvhRhn76wUJ9Fym22vyb37e0trVxcYmLiwlh2o5k/lp18lTo8e+YdxM9moc7L5nN3Xpsw9/DFpgBtA/Bjd5don3bgtMA3QBFcwUGmX3kpzo2oXvx2iGc7hyeQvf/c4P8fwPX0C/lyIOWyKmxkkyYykdCMx9EDQRpHPaCUJgONpB5AcovAY2qibKfccQP/lZJIvHsOMsitVX4ZDKqROTiHCJyJexOhMYtBuga517LfXAMomJeJy2MxeyEzoxBKjyOghOXQGuFQIvpMmV/lcWiOOGLFSTAY2OKsluMpsu51Cl8MsMQZmiTgZwsiHaoY9uO0BnnkA9wkKng247RjsO0fRdqXVv+D5i3xXxN2bYJfhhugIT11xYsB68qHLkWY2srCTJT9uujd5IfraTGle2h1gbFBgWLvq5ixwB/GYLbjyH0qU1kiegnJT1KPBQl4UwIRh4aMYxyjwT2y5eH6nUrI3m70EYanb43u2e73NmsvTSGnMmtYVVoQBdFr6CVkh991EikCANAzoUxaL13kK5jrmNt7H11s+QXbuAeTfBHFL4+YC9TXZnVr40Svd71e5dZhk9B5ubm1J7/gd/8AfSb7a3t6Wd5eunBQV4PFPbS3DOrDsBOv89DcrZXyWbOdvu/RZ4D4B+o4ygZVFo4JIWa6qRcKkEfnK+wM/OXkHWWUFKVXXD+RXdTIdiWrpADwvW1fh45+RFXLp4BaP+NsJAbR+r2oNHfQ/HR284Qitw0A0ydKoNfGqlxnOPNLHirSPGEHlGHQX/XQCd/ThuhOguLKA7Pydzgg3qyXNBVhLdJO6ATML9rOIuNGMjPjZ5tRTkPd33XXRozYjqQDEB6GPFdjOhTWjflrs9RXe/ixXEewG6zt0WUN7YHszSsznPqojcjQMO1+te01lyBgak+aYU26dp8teju9/JQWUXQN8lwHa9soPd1ykijkbXRGrl7drAlLnprwrfbSmE/b7dgZ+Jy8tkH7sWkhXRVAnhu8/hTrbH7FgPVgvMAPqDdT9nV3OftYCNsWodNFcaJhvNjLooT7uIwob4ljNr/vqrp/Cnf/ItXLmwgbogIIxR1gUqr5YFXFiHiPwIRVbBC3zkyJFlCeYaMYZpjSzqYNufw1V/Do/82r/FdnwE63ULiNpwohhZUaEoUgFR4jdtpq1CbK4mFHfWGUvCVGY29ZSVCU5mLr0Gu4AYT1p2EWQmPn5KgwK66OXRqSirAnfq822VV8b+rpxQp7y264zZ1kLq2Ok5TOU8Zt/JB6jrHHHoI4gjxI0WvDAQWzMKj1E8j8GCfLuPfJQKaJav8wyjgWwBZqpYO06VcDdE6bFmP0ThUhDNtMUUANQlgalZkwD7RN1VqLGmb+qixWgHTFm43Wddd5xxmtAlGZhh2ytAL1k/7rAPMgsewXdduMkALRToEBZdeQfeuReRX34bbjZAOwTCcoioztBwC+TJCEEYI824kAxE/Z7gOW5GyNKBlAmwhOGxx57A7/7u7+Lxxx8f30fpf0a5nYEvS1vn+3xOSGs/cuSI9kSel4AdvUPTKu82q37/3ZuPyRlbgDCme9uFti6l84L0cQd5WiIIaGUGlFUJ3/VQlImIs6XGgeGNNeDnV/p4a2uIdG4eOe37RNEfsp/0DQ8o8hwdB+b/4wAAIABJREFUL8CgX+CXr72Da1fXQQ8DEcN0XPhhjH5awg9icdpoBjWy9VN4dLHCbz27iqPtBO3sImInRV6RleSg2ZhTajspsyaQdPDQqlDcGbTNsnRs+8dnIAwj+fydCO/dzwA9z3lfAwQcq015FoMoVV7IWBBFobLRaNdonFKkhp8B5bpGmVOgT51BSAZTbRJXxPr4ntwTMyeIk0iZC9ONATz+ZAw+36Xt+gDdZH95zaJtEMqYKWNgXoCiiHEYScA+yTPUYY280PfZjrbUZ6zpwvIPMqTyfMzssGMi+7qXA3VRyhwrx3EdYSdZi8vp8ZPna1Xl+crtejZtN9OcFobvrfS2wVxhqRnWlCQ/zCwsyZBKZEul5E6eOagYrPAG6UIj8wHnhqkzGmvIOHCl/p6sR/Yldf4QRxsRpNXSKrYnExI8FtuFmyQsaBgbBJIcuDf4GDfT6rPPflQtMAPoH1VLz75n1gLXaYFpgRX+WejtnCpkIrCZaAe+1xSq+4VzG/j+PzyPH//TCxj0M8zNLSgooRUQ55VM6eNu7SNnoXXoIyfgDnxkVCMPWxi6IdbcGAuf+CLSlV/BaO4Qhk6EUeWjZsqdZPcyERoyM56c1jQLShVu0pQpRZcrXdmI5IzrNMc1YZPIvFVR1xWuyVQYWpmI2Ji6ZBG2IzXaWJfw41JhJm3CBTdrNC1pXWmIFF8i35MgXaLcUrjP31UsjhlWx/ckWFF7SlIruBDjRErQnBSoc13ASNWqWYhblVUCeqVu029bAbuWAuj7YhfGOvz3qHm0AQVejwYilKUg4n73OUCvyOGoHQ2siERhrtfmFpL9LrxA2Bk5Fa1Ro5EP0a1TNEebqM6/huD8K6g3z8JxK8SRA4fZ8ypB0ymALEUzaiEhQK99OEGMUZ7RaU+1FUIPGxt9fOMbv43f+Z3fkQUQFz/MiCdJMgbd4wWaqUfnfaBt1YEDB8ZicbsWklNBl5mS+z0+bO/JoGupCv+vDzJBV1HUAhjIZiExgtln0tEZ2OTiOkWAHoBfXgZ+caWPU6McZbuLDA5srTkBOtk1BBYU3mw6Iba3+njj7TNYW9uQshpaqYm+RhxhkFTwgxBVWaLllXB7Z/DEEvC1Ty7hSHOEVnYNEYOnfGpqD81GW8p/LCOF4z8BenexK310L0APeGzRr7h9/s39DNBD35dn3oJQ3k+CIoJnz3MngVfaexqtF7ab3YdjBoG4S7EviS0r2OJ73HgcEe1j+ZVHZoSKuhKw8ofBmLu52ez3ONNtqeumX5RlrWVVBNGuJ8B8sNNDleUiQDhIk0kGnYw4G/Bi8MKUWhDIt9ptZSf1dkT0hQwl6sd4hVqI+QEtADMULP+g9kdVIyQLzpRlCACW+Y5BeX3lFnK6vo0uPAHo9l8mQGFuyjSDymXAnOKgLF8wDiNkvIglrPkbVztWQFSfCw3kWGcFa/tp+5IbaImfMPKkrJDaJiECTwM86iSilrOyvjOMQ5lvGOzjvnezA82++55ugRlAv6dvz+zkHvgWmFKEHQN0TgoC0pXGKJnxoAXPjZEmNU6dvIhv/fm3cfydc+i0V5AkGTynRBi4KDlpVg4iAvGUCu4xCgp2kSrM43o+Mtajw0W+8DC8R78C79Anse00sDYC3EZblYfTIXxXxeKkatgJBKTLOUqNMYEY14fRBJwaFeWxDduuTLreSRvZVkDvwK3sMTm7KahWSpipbTPCcwrOObn6IpwntcjM2tP7SIRbmH2qJaAgGVwDGMe1cnaitXlsRrxFa4wLM52UKTYn0XRes0iuM2BixKZk4aPBhVoWb6pYXrmpRNEJT7lZq7G9IjzvEtkZUwP30uPupx5PSD4B6CIKx0wV28OpkDsucs9D7QdIixxxXWChHqGdbMJbP4vyzGtoXDsBZ7gBNwoQRFxQ78AtUzQdljQUiL0YZSEyWxIcSVjqEPGZ6MFn+YLfwH/4o/8Fzz33HDY2KPMFoa5TJI4LU7knUyJxkoGPY6G2U8HdZs5nQPx+6neTcxULs6kUFxfYAlupfSAZVWBreyAlJd25tgR1OK6GnnhcqAOAE+JKBbxwpsLL6z1coasFbfooaFm5cgwC9FwsG8nlreAVwOXLazh97hJ2NnvwmWkzwUQGA4dZCdf3UOcZ2k6KueIqnll18cXH2zgQj9DINiUAmnMcqlwB6BoXUoBBYLi6uop2ty2/F0Uu/Z1/13IM9Uv/WAN0U27AEimBRhxr6gppmqn+h+MhjGMF1kYHhICV7SZZ98CT4LXMSsx4GtFQBWUTcreCs9zoVDhybwLfl36XEIB+EEG6D+nxmk7uajBbS7eogSKUfwqxFgUCsgDKCkWSYr7RRuwHUhrkBRQnDIX5wSy6BN3JKKqBrGQbqhMB/z3MU7gMfjQigf9ZmSFhGRr1VzjWch6lbg7nyJw6Iy4Co7JvPdkJzOXHBMKp5UC9nFvdJpokegQ7/47XGTL2U8tHZO3GTD1Zi9C2kDO+68rcL+sOU3InQLwqTJ/SyVrmCnhmznCFLZCynM0wsCR7TsaB7MrSvVICIrqfZs4lueHpMXSs0vFqts1a4HotMAPos34xa4G72AKkXclCawwA9WTEs1uodKRIMTssZjyIwjaG/RI/+P7z+M7f/TekCet6Sd0uhMpZMZte1YjCJnKCTDcUOrZEgacncAdYq5oIHvs1hEc/i6y9ivUiRBa0UAcUn2MdNYW+VEDFAnSTg0ZYpcaznU7ktl5X1doVfE/C4jbKL2sesWCbNDgXRhOv2d30eEuDk0nXUg9NzRgXziJORps50ls58Rm7GSGfc1I2tHmCbZ1wCcRJb1T6Go+f+i4qV38nOOe+kk0XmXcmC7hw4TnqPbK+prKQdmsUHlX032uKnSyhFKRfX6znLnbBW/5q9itVsNUFHcG5lj5ogMUCdPEqL3K0nRyL1Q68tdOoLryJ8sJb6AzWERQj1HEA12edLVX8R2i61MetUY3Yr6kAH0oWnhmauMlszY4svL7yla/jN37j66LGvrW1Na4dZ8aU2bFp1XabBaHKOwE6gfw0tf2WG2K2411rgWmAPgbnJpDGk8rzGlevXpU+urS0IEwiDjiBy6BPqR7o8HE6BX5yOsMbWwP0gghOHCPlOFDQYUKZNTkV17k/F9ujAieOn8La2hb6vQECJ5LxQ2wrfRdJUSo1Nh2hXQ9xKN7Bpx+K8OwhH0v+AEHWE4OmivoNNdCIWyr+xjil4wgLZN++fYhbtP/jmKRAgOOXBpzsOHIb6Udz1+7bDLpQ2ZVybl0ZeC0sXyJQql06gxRKvabwKYGo0ZYgeKJriOczS6p6GbtKXCRAq6UvNiMvIH7Ko15mOZNpvxsPgISLp26/pY8LGOYobAUOCRrzDLHjoUFXlYz+oAUafgy3VPaAzE2cH0XEU//NZ4MBDjoZJEUubDwGUjd2tpGUOborC0jdElmVIadValVpiYdLe1gGywE3V6FZObzJoFuAzu+iDedtAXS5CZM5dQLQ7R1huYJZVzCYx3OS342HgxtIyRt1Y1DlsubxKTTracCefUTsYAm+ycAi468kC6dGUVbwolhBtiHvcZmgGXhm0LX8T36XNZi6Lihbq5LEyd3sP3ejz86+8+ZaYAbQb669Zp+etcCdawERUzNCVlPU7TFAr0t4PrM3HtKMCr4uGnEXWepgfW0H/+f/8ad45/XziAPNsoxpWsbCi5MEVYFd1lCLDRrp3QTeNQKvxrUEKPZ/Au7hZxAe/gSS1n5slg2kjq82aIaORQDOekyKdRGoesgMQOfSiNF0a3A2UX3XRpoIx+lvutmFg0T4rb+oiNsoENcJfeLNLvB3DIInVifcPxP6u+4hVHJDYdNJeOKRrhR2BeLyI4GHWny2rVDfdO0x17+TrKrWq0lNs13UEq+zRlH2l7y6UuqNqr3Ni08WUPqJsQDRnoXFnetUH92RFKBPRJp47Z4JlvAsSHEXRWRmGMoE836GucEl5GdeRnXxVXgbF9BhNrLKpfyAq8SyyuCQDeI68B0Ho/4Qod8QF4KaYnxZJrV/nl8JyP6jf/8/49ixx1Q539T8jUYjyZJbaru0uqlF5Ct9z/nDxfqsxvyj6y8fxjfZRa/0N1M2osFMdWfY2uphc2NbMnz7lhdFxNEm3EsUMmoM4OHVHeBnZwc40U9RNlvk7ErW0K3Uqk8zYDnimL8DO9spXnvtLaELZwnzcKHUMpONU7HmXZ6FAm5GOvsGntpf4bOPNPHYQoF23YOfZxJUlIxnBcRRU7zQWa/K8b7T6Uj/9kICcmUW6djFLDHHIjs+fbwBusM5VNxAmOVWoM0sLxuIJQyaqTTZT9KrqT9ibOwsUGLww44RBKs6/xJUeahyBepiXyrZUzKGlMXAnyDUzOzd2IRPYTXujLCZzVRbbRthC3g+Ir7WDiIGqwcJwspBq9EGtjMgKSB1X1xscOIz7DF5UBidIqDna+QjY7114KEKXAzqAnnsIPFK6e8S6CYzRcZu0tNqeKXmsieq76ZM5EOpQbfzq9W/0TWFrIuY8CAjgMZovBbO/nz4fPN8k/3lFPCqFCgS1MUIVcnQHYP6tIvVsgk+o6JNwGBN7WLEun6xF/WkDE4V3WXRhtoJUJQUn9USCZe1Wda5xZRR3Q69/270udl3frQtMAPoH217z75t1gKTFpgC6LX4OrPi0YBd0rcZ2XcoCBQg5YKOlDG/hdGwQLezjP/8p3+F53/wApIBJx4O/g4ck+FJsxFiL2DKEZ4bSDZTRNnqEr6To+lU2MmBneYq0sVHEB39LNzVJ7FJ/9/aWIOZjC+p7bRiEyDuEITmiGiFhVoy65ZONskua531eOnISd28I9n8qVmJdHQF0qYm3IrOGYAuxzDUeTmiqMerqqqKzpiacNOqFlRPMkwmACLBBqWyC2OhVLstZlnkPVkoaz2YZKqMMBCzV2bFNqbI6TnoYoBVp1bpVSPtWhZgAw+7uruAWRPtv4u0yDv1CNoyhYmOAnuC8Xc3X0LLKTJzozJFp96Bd/VNpKdeRLT5DqLhFlpuIJlHLpKlv1PIh03KulDXR5Zq/6CuAunJvV4PeZ5idXUfvvzlL+NLX/o1EXzr9/tjOiLBOrPkBOrWPs32C2YmCc4JgGyw5k61x+w4H30L6BgpkpCm9lwKXWTsyYsKV66uS/BmvtMVNfTQM0+rgGM+7x7W4eCFyzV+ebmPc2kFt90WVg4xCxkihGbcqrJAM6IWB3B1fYBXfvmK1PJWFOSsY1Fjl5pSjiUSb8oR5QNEyRV8/pEIzz3Wwf5wR+zV3IKYR4N6HHdYkkTGRy6iZZ4wQpjxJ9ghhZtaGip6qAygQjL0Qqq/7Ua/nzPoEsolFqR1ZZlJeY0bMLpaoChJX6dYKnEYx/gKw1EPO4MdKRtjO7LNrYCk74UIPVKSCcRCBC5p26HczKr0hZfNeZog3fdiyRTnxeiuAfQJHN2dRbbzFTPTTT9Ett1HswLmGPwe5rImwLUtXHnnJKqtAbKdPtJRAp/lFkWBtD8UIUR5rnwX7cV5NBa7aC8vYP7gKrCyCDRjqh+iDGrk7RiF5yALHPSqDL0sEVo825dtZIXgLFC3iu+33XENHJZn07Dz7DF1nlXWnGdtbEUcknOJAehlhjIfgU9t5AOhW4n+SZ32kA02UaR9VHliwL0+pwT1ZNSJKJzjoDk3Dz9siAhtwICH10RB/R9QXDYS95K0cpCRL+MyfE1wr8F90ccRUds70RKzYzyILTAD6A/iXZ1d0/3RAgI8VRAOpKlPAXQBPQ5BCydKXchxcaZ16CUWF/bjlV++hR9+5yf4l39+HWXhwgkbEuEmDTNN+og8V0RYQKVginVJvRMjxTniPEHtBtjwm+i3DiLf96Rk0uvFoxi6MXICWleV20snRObQ41ut21h/HlUDMV9jZt3SylwJMug2DdYVwOmEKT7qNuzPpbQIq1xnHwvwJuo3elypN9c4NV+tmI9MnDJR6w4SNJCJmEEJDSFYKqP8XdqcsW4F7WIQJoJ4DIT7su9EYMaosTM4wSy8YH1rI+ZPWajs7nbvnnen6Pym3OBOLLDvVme3TAjW8kubmuAJ743c19qFSz2EukKjShH0LiI9/XPg8stYzi8iyvrw0BDw7VQJeYMCzqmTIAscsfbTe0gROtKSB/2+1I9+4plP4fd+7/ewMN+Rhc60BRUXUvyMiDuZrLoF6gTzBOi2Pl361J3wqrpbN+Fj/r1S3qKeDQLQGcTks0zK7SjJcO3qhtxrigJGoeZH1QKxgMt+AwcXcxfPnxvg9e0Ca6UHp9WWhbtkuyrWpzKIRHG4EiHZTEWJy+s7eOWlVxFxgZ0zwxrB8ViGwbx8CSf0hDXSqhKE/Qv49ae6+OLjc2jXa3DTnbG9E0E665sJ0HmeBOjM1O3fv18AOq/D1p9PA3TS7fm5cQDxNvrBfQvQDWtCJ4YSlZPB9am6zp8MtZtifeM8Ll47g0uXT2OYbsOlYJ/HsVsDfwXBN+umxc40lHvtugEivy2uKUcOHkUzmkersYzIn5P7XOakxRN4UnnAssdu4wbc4q4aoNbBVy3DSBnXOT/Ma8QFEA1oIhgCWwPg7CWkrx7HG8//DFunLmCpFQkQJQhlNCqi3R/nZ6tw7nkYlTkQBRjVBfxuC/FiF/0yw9KhVTz+ta8BR48CiwtAKwA6MXp+hY06Rd2OJdOeM2ttzs0C9els+u2CdU07qNL8ZCVhtW5Ell/vEOdrSU6wbM1BXeSo020cnCtRDq6iv72G0c41lMNNOGkfTt6DW47gU4SWrjCSG9AZnUwuUfl3+bzzDwGcoAE3asOLFuA2FuC3VuC2FpA7LVRhB2XQRloHGJWUUWXdewCHgoOUibRJgFvsB7PdHtwWmAH0B/fezq7sXm8Bo3iuYFEzsZIhEbV0IhyCci40h+N6Wk8odj6iqIkqcfD8f3sBf/nn30Z/UCGMO+jnBaJGLB7ioUNwVItgCWi9xonAI2jK4aWpLAh7NTCMF7HZWIVz6BnMPfoZjKJ5bCeVWK8xGswseeYyg06SOKPMtHPTDHrusi5LKaUTgD5VZG7ugZ2UxddavL9V5M0ngJLr133GmXezw16QOwHouijhpGkp8Vygj8XarD+uqr8YsD2hIqpwSw2H2SlhF9QoyDUlQpQsO0WhtLZRAKIBcvb7bdeS2nTNrdsrFZBvs8ryvogZaYBCaPyapzdiePdQ+Jx9bldmf3Ifed4Tv1xzzSbQYusLp/10dbFYIaAlFUq00i3gyknsHP8J/O1TWI0G8LIByjJA6LN+t0BdUuyQmgA+korlA8w4qKATaBWUZ6KgvW/fKj77uS/gm9/8pvTHfn9nXEtua0yHw6HU8VpPc6tIbMXh1GrJZiXf3V/v9aFjdn7aAkJP5hhkcslcjvPfSVFg0B9ie3NH2BLLSx15n2MGFdfzPIMXhBgAODMEfni+h+ODEr06gNtooUwTeLTRqhwRe+M+tORiQG8wynB5rY9XX30NbSnfYFaNAD2QetyCVNkwgFemaCNBuHMWX3umiy89sYAovwxn1IMjmXlH6NkE6GHQlP6aZRSDC3Hw4EEsLHSRV2oXFoa+UW3XmmgKofG5uP8Buh03db4bb+NxyI6XkzKnaWaW4+ao3BxewLE/xVbvKi5cOonzl09gp38NVT0SoO75BYJIRT2rOpXgN6nwDmKwvJo2bKLTQrfOykHottEIOkiGJeJoDoudFexbfgjLiw+jTfCFFuoiglcGZu428PBdzKip8zcXN+3cslfkzV7/VKuMhd9kHuIUZT4kQWUzdPE9Cq41c6CTVghGNZBWwPEzWP/nV3HuxZfQP3EB0dYQS26EZu2iGDHYSfBJUVXVXSElfTynOrS3dEEd10T0XoAi9MB4FJkiA2p87D+C+Scew75nn8DS558FHton1m39ho/NKkUdhjLfy9wuQF2Dt/Lsigf7bg/1ybz63iPceLaVpQMZayyn0wPrXKwNI04vsmYhEE4ROTT9zFHSpnN4Fdm1N+EmayhGO+IgElQ5Aof57lSYgizn4zMvqwAKDFayAtDv4LhDRwDJqIconAi520LpN+E25oF4Hp2VhxEvHACaB5CVMbaLAIlHxkFTQkR0L7HJBnvmqhW0u2fIcsiIImp6Qq7urrI3ZnPQh98CM4D+4bfx7BtmLXDjFtij4r5bRExp2FzEjQVsDL2KizMu6q5cXMN/+/5P8aN/+gU2t0YI/Tk4pH1TFMfjhMi8eSFZZMkKS46J2R2t02MAIHEDbLlzGM2twj/0SURHnkba2ofNMkQRtJFRWMbUdXol1dspBqa+siUFwOiHyuy5UY61E6/WhXNC5gQpFXNiuUUV+VTqwIBGmYuw2Hhi/gCkzWk4NU0PmxLeHZ/L7oa/Xk77/T7x7lv3fnBu97fYkMONXu/uw2Gp+BNPXV0YuJUJGFmVfbm3LAnQ+165WhdrgS/7mzAQqC5tAiJxnWGpSjE32oB34S1kZ16Fu30WbYwQcGFdJPBMX5Vlj9EP0ECLaieQnsxAktB681R+//Vf/3X84R/+kYBvgpuJiq5SXS3zwdrk2Baem5sTZWxbn/5RtLytcdfs5/v1nI/ijO6x73h3BE5O8AZvT/7AhTkDjiwFkkyo1niydw7ET9zDiROnsDzfxeJCFzGzeTV9yj0ZyURl2QuwXgNv7QB//84lXKtD+O0uRkmBiCUWvocBQRu9nUmjzgvMhSE21nt44eW3kVDAsEwR8BkpKOZWo/ITQUqSzc9TdN0cD7dTfOWJJh7ppIjTdTSYt5fAIs+JmV/WoLfH6tBKb18ylHaFHJNtEgjU924/wHf3MuguKrpyiIgW3R+olG7qyI19J7OVyrzKpTxa/m3LkZwh/HgbabmOK+sXcebs21jbvIjSodo4635JYyf7Sa0wLZiv+T1QTZe64HzJjCYz7plaerLenAGXKpDEa+j5EhisqwBz7VUsdI5i39JTWF16HEE9J58jLb7MSFfmtdDLDybgQgu4DD5LI0p1tyD9m4wfZqxdemRXtdr3Ca40tmUG1fazDM3FLoZljjLL0REXE9VDoV4B710zipHkCTq1i+4gg7OVAa+ewD//8X9GduEqgkGCKCkwVzkC4CkQJ5ll8WUlYK3gSqBcg6pKRVfAK6JoToXC85A7LGnj2MzNQeH6GDohenQtWGii/eSjOPKlz2HxM58CDq8A3Tb6kYueWwq4Z7kGWX3inJCa8gNjM8rL1WCD9m8biLBjJlcx+q2qxC4/ZD841BHh+4mwDRkf4Vonr2iz50vQwS9StN0MnWAEJ7mK4foJbF09g2J4BUG9jaAeISpzBLR4FZVGLX8Rj3OWbKEC3dQcWeNw9GDwWAPvnqOivKgbJpkRiXVq7nJtxBp0F26whOb8UbRXngYWHkEvmMcWbW3dEI7XlPvqlYXqrnh0dQDYOizzIttQBHBlzWXSD8IWJLvMAvS7o4Fwj80kD+TpzAD6A3lbZxf1ILaAULHF+1aF45hpIbX99deO42/+6u/xztvnEHkL8NxIKeaihJbI4qTkAkeETDhTBqi5qKRXKTJUnod+HaIfzQMrx+AfeQbl8uPYiRbQdxpCzeKiSHL7XLGIdyhr/xjB361uLr7mDDYzu0q6PalxFXSCY9ReALqLxKjpRhVt4W5/kfkg3u+P4ppsLb9+l1XgJ8uCgoDUBTAK/aY/1Sy7IJ3U2NvJksoo1VI4hws4KYNwK7TrBK3BOuJrJ+FfeBPB2llE6QZ8UiAFWGn9nQWvdjFm+7i1GCRAZz05t0OHDuHrX/86vvSlL8l7VvDJtpUF57a+XO2WnDHNmVRnC9w/CsA8LTwoay4jUjh9nh/Ffb5nv+N2ATqVmQNf6joTCWZ6SACsb+yg39vGYmcOC3NzCH0XRa0MDVE9oAqz5+F8AfxyHfjxuTVsOAH8xhzyvJRspOMHGLKfeq4EO6ssRdsJcOXyBl549YQIcPpFgoBCclVDsvlVMITja9mSkyfoIsHjy8CXHw9xuJUiTrYQEzBS0MzjObFQiK4bLWMH5kv9OfvpJDt+HYBOxtWUcObt3N+7CdBt4FeAkAT9jACeZCpVH4RTFsUjk3woGccwVvZLVm3i3OWf48rmO1jbvIy8GsENCeUycYMoqwJRQCeHUkucXAJk1XWRYKNEdtoSsq49HrsQgCdMsaohFqBSaUYBtHIo2VPPn4eHBcThISx2juLh/Z/A0twBFAWV0j0szC3TnQv9LTJ4WkYDAyL2R12YksHqKBQVcColcF6kJagQ7qk3IIKjgF+qB3cVBkiqAikqseyKklJAvZToMFg/TCVoVPeHmGNt+ckLOPntv8foF2+gvTlAub6FMMsQ0SnA8RHxWstCYCdRrvqBq7gpATrnYg0jap8TGr3YkSqAHquUy5jPcrUQSRTgQpVhO/LReOgwuk8cw6HPfRrRc59B2Q6QLrSwhhQp9R98XcM0mpE8iwy68jZMA3TJeotorPZqpfJrxl3/Vkn7qHgfK8gZ3Mng0hGHQQVJStBZpMKcHwLDdQTDa3BHV1D3zyDbOoMyuQq3Hkig2K8zRLQuZMBPMtVaOsA1DAPSDFYoQJ+4lpQSOKJ9rQXoDNARuPsoeQ5eBtrNsiQxzwOUWEHYfQTO0qMo5w8h6SyhaCxhkMWyHuN3U8OGpXp0K6m9UMYHFablvcl2AXRreWvn7dt5/mf73rstMAPo9+69mZ3ZrAV2tYCl5FpfZ0btG2ELg36G73/vx/jO3/0A/e1SlN5VO4kDvi5IrECahJsJumrro0vM7oofb68KkLSW4R16Et6hTyFfOIJtl/nOaOwVLvIqjLKbDBNp82JnJpMppxid2DQBoPR1RuVD7sP5T6xWXGSME8jiRy26ZttdbAFLDTQLIAGSU4r61h6OmRRZ2EpmRRdwAQUI6fnsqkJtXpESWKDtFWgW23CunEB1/i04l06iU2yjwwVNORSFZREcGwagAAAgAElEQVS+YmmgKROwwHlS+w8p7eD7FIdrtVr4yle+Ihl01pIPBoNdKuzTWWoLvkkPZjCLnuekt5NGbAMAHwVAf6+7ere//y72uMlXTz/7UwSD982gS/ejMFiCgDRa+BhkBfzQB9m9J0+fRGeujcVOC62QsERt1Zg/J+yiZVbmAO8kwM/Oj/Dq9gA92k4FTVkkO2kBNyBAZ1pRLZeQ5QiKGmfPXMK/vHkKgd9AQAYHhcOqhhwfHoXK1DM7KAboYIDPPtzCF475WPF3EKd9ybqzBp7lGISOHEPJhhJWVBhJ9pz9mwBdn4UHFaAb2jrLZ9jmtryL2Vta4FWZCEMmWYKCgZCGj0bbwyjbwomTr+PE6ZdQ+lclgy5gKeJeKbJ8BJfjTzNGljJcM7WZyYaq2qLiTfE3jmVeJhl6rUDi/VSBOOE9ifp3Co+AyfGRDAky22iF+zAXrmKpcxjHjj6DlYXDyHo+itxDM+pIoIfZ0YgWkoErAcWC3thRQ8XGDION3zE9h2rPJiPJsEJIoy4KhFQR56xZqJ0Z0hyrjQ68UQmcuIArP3geZ773I3gXrmB5VMLv9dGoHc2K07mFauSGCZUb9xjOyQTDMnuLLal98owIq0wGlLEx2i5GeMQlD89xkBc53FYLG1WJbWqINFsYkCm0uIjus0/i6B99E3j6IRT753A26SGao52gi631DRHyLOjgweNP36Jp1XfDYLH+7pI5l0QBg8cUbnSlzp0RNC5rhK3glWi5JYJsB82ih2LrHLK1M6j7l1GPrgL5BgI3QxyIj8t4fTKuk5HsuAHoDOiI7o4B7+wgBsBbn3kmOlxJepjQhlugNAwzrtGKgm46LRReF2m0iKqzhGjfQQRLDyPFAXmfI1Neuyrm63AuVa90PbYGJaxYrhXEszmYe2Icn53Eh9ICM4D+oTTr7KCzFvjwWsBm5TjJewgQRy2sr/XxrT//Nl746StwEKLKqVDLqC4ButKHZZNXXRCpldmkRjuh5ZDTQNE9COfgM3BXn0Da2o8kmEPphsiEWme8fgnIBParV7oF2QLQCcKNdo7WnGkEmtl0sRaifzhBvFjDsIZvut7qw2u32ZGv3wJjX3rSL5kqEbE3LoAmlW6yaJSst9aiW2HAkIyIlMJLkWamyxQtP0ez2oG7dRb5uTdQXT6BYP0y5v0ccx41EQYoWdvnc+GilkbaNScIzYJ0oc7LojbCY489hm984xt48sknwRpzLlqnKeTXOwb3JaWdntIE6dJnP0K6uQ2mTQfXeA5W2+Bj3ydNxmpvO9wMQPfDAEUdICOGroH+aICLV85j9cAi5httI+NF8zXWfTM4qePVwAVe7wH//eQ1nC09DPyGWCXRSqkcZfCDECN+mABd2MA5qiTDieNn8drJC2jEc2OADkcp7rVLOjUp7CXioo9lr4cvPrGITx+q0a23EeYjob6XVQ6ed0XWSV0J2Gcfb7Xa0k9ZjqH+53wGH1CALhZphYwBIrIHAmKdV8oqQUkuBIMdXiF2Zm5QYJCs4+LlEzh7/k1c2zoNJ9xB7Y+kVItMMbgci0RRRNXv7dRiyq+ERVbbGl6JNmsAWzGZio0RoAvFnohPgwieo+dACnyec0yiO0UX1ShCO96PTvsAHjn0CawuPg6/bqMqIhSM1VAp3gtFEIy0dhGt9EMpMxMQbrRmyDKjirpofZCiTfFAjr+0Q4sbyNJUqc6BjyrNZT5dqFzEWwlw8jzW//FFnPr7H8K7uIYVeIhGCVpUUbeZWbKjctoBqkgi52deeliJ+ej48bMEdhnvmUE2f5l4qgunYJzdFqfNwMOA9ep+iGbUxCDJsZEV6HebKJ4+gs//b38I9wvPIJuP0POAIV0LogaGzJ4bdX0Vfp1kzYVZtac+XTPoekOlnp1XU1YiSo9Q/cizfIA5v0TX6cPrnUe9cRr5+kmkm+fh5VuIvUyy5tQ88Rzaw+VCp2f7K0A3mXnDGuBaRRMNVhRW+4PV0VHrWVc936W2S1kaGszm88tEeATfaSOrAgxKD6nfgNdZgj9/CK3lT6OIVpAGcxi6IVKngcqLdI1G6SAJJk7aRbL6Y1cbE0j/2E8iD24DzAD6g3tvZ1f2ALbANA1YNM1qF2HQQLu1iJd++Tq+9Wd/jXfePo3Qa8vEIOsPQ6sVcCKRc6VgilAbafKk28ls4GFYeei5Mcr5I3D3PQ5//+Mo5w8gD7voFQ5S1tgFsWbCiwIBqe6GkiZTGWn4FJQhWBOWPevTWYPO6D1rumgXp7V4BOhq02Zo1A/g/brXL8mqpOt58l6qJraA82l7O3MhUqPJqkWTbvJZtkDvZlmElPDLBF1vhKB/Dsn5V1BfOY5w+xqipIeWWyNySUFkvWChnrlGm8AGnaQe1RhV870kSQSgE5w/99xzePbZZwVwb21tyet0tn26re3xGAQg2GH2nJ+39kqSvTS+yR/mPbIWTtaH3f5OMCbid7NtChy8uzHeVbVvEYMIS5aoKC7oukgLZikdrPUSbPU2UHsjdLoNAYDUx3BLH53GAmI3khpPqjlvAPjFeo3nT17Cut/E0I9Q1h7iIEQ5orBYiIwsDwEGrE8tMdru4Z13zuDU5U2pG/coJCnJtUBqbAmqaTXol5kEqY40R/jy0/N4cjFHI99CWBaoipQmbvDpNMDRsCzFtqvZbKLbnZfMIvuqqFM/0AC9hOdmqhtRNuDUTYDWZqIpkKDCCK4/Qtgk5XeEaxvncPb8a7i8fhpZsQknSJBWW5L9LiuyEphxdxDHoVDih8MaITVVBThxHlT2GMcwAjEpseF8pPIpskkohMFJo73hmTSly/CPyfSK0wQ/W/oInDnUWYR05KPbOoxjh38FRw4+g1a0H3XGQDkDQgSSk6CcMjk8YZoVJoDAOZQAnVotktdlvTep4K4vWW+KmSqtn/2txHIdIuxl2PnBT3DmOz9E+fJxdHop5n0PflEgGWyjyYx7yWy7ycjnFQLO1RqjkMCIgj8TpDfz97gtZG7X4JDN8lu3FKYGxKQw9pBUOTKp/XZAgXz2ZQowbnsOzrglBg8t4VP/4zex8q+/COxfwKgZY4t9uxViRFsz2pGbTD7nHZ7TODhAazKph9dztGKsmu3XWnUJ8AYUsS3hFH2Zf+LROSQXXwY2T8AZXIKTbiCkew0bg1EXZu4rAm0VcJXAtFDY7Q0xfcJYskn3EH4/6fTW4pXJCF27+BVrxFU1XtZYVgSPu7CdqY/vRKicEDkousufLlr7nobbfQTV4iGM4kX0vDYyh88CdYIcGbv0/ug4xJLCkjowoh1g3HJmCY4HdhadAfQH9tbOLuxBaIHrZftsNo4Tk+9Q3RcI/Fgmxu/87ffwt3/zPdRFIH7pvtc01EEzCTu11GhxkuKk59Crk/VXjIr7HrKqQp+0saCDfO4AGg99Alg+imL+Iew4Lfz/7L0HkF3Xeef5u/m+1DkAjRwIgAADSDFJFinJkmxZcpLt9Ur2zHo9s661PWWvvbOe8o5nw4xnZtfl3fHMhqlxKCc5rGXZ0tiWJYuUxCCRYhYpEACR0QgNdO5+8eat7zvvAs0k0pIopn4sFIHuF+4799x7zv/7/qEjGxzXNwA9idQ8qdSvyXirdktp7LKAyybINc7JQrOTDgCysMgCI5tr1gH6azxJTS69qdBf3ayJLvGqNKJMFDCbWjEFlE2n2TSoLi8v1FTLzxOCeJlqugDzx+icO4TXvMBAJiY8KV6eaWdRNjnivGz2PAJSTdeonOslQFeH3DRVavstt9zCwYMHFWxL91zo7fLzkq7+/GEsgXu9Xle6cJl7XsaxCUCX9/5mHy9HUy9j3tbS94W2L8clgKz8rt/scbzRX/9SKpevB9B1Qy5sHGy6sSO1RqZnlml2FxnbWNFu69LyrG5wq3aDrZM7GawMI4xYx4XLOXzpQpdHZpZY8WrETqha9sANKKJII7dS0YnnmSlE5hlzly5z8uQ5Zpux6sZtiWsTQKGuzpKTLddRSiWPaRTLXDuecvuuGpurHYJ4Rem0olXPBCiI+ad0c6Wragc6t0dHx3RulBFqb2qKu2UAul77mWiqKxSWAHRR3cZkdoegGqnWfHbxBGcuHGZu8TRxtkxWdIiyVYKqg+NK2oatrAS9pgWveUYeI273pg3c74xKB13Ajui3Zeb070NGpG5pgUZJ1OKLIvc1dc8X5lemhexEijsiD3ZV8aA1TCsPqAQj9Jqy8A1y7a5buWb7LdTDjWQ9AekeaWLrvJLaY5JExr1faPxiqtm//8pc9/rmcBKXKtrnuh+SdjoGwApwTxIm/Cru7CoXPvcA3YeeYuFLjzHRTBjFpRe3VdrhuTbN5VUCKXi6DpkrhnwpntDjy0pEP+JUu9VadJUhMDr48iGmaUKPL9cGo4h2NdPbgOiYRH4SejqPY3G9tySZrcJKEpOPDnKejPmqz/7v+26mPvwh2DxKs+6xIOZxUkCxcvV8MBr4vhN7v3svn2MKBn1N/hUPe3OOPOlSy/7FstWh3c9bBPFl0tlDrJ59kjCZoUIT3440A13OaS7MK7XOsciUum/jqmmuVGr6hWkTEWMKA1q01tXKgPu+1Ety0Esmma5t/UGTqaOaellThap+xR1fBlj2ReJs75M5DXp5FX/iGpUVpoObWXVHaFNRMO9aAU5qdO+yc9I9lyPsNcPSUVf3vlfMG/3+v378Lz4C6wB9fWasj8DreARk87IWsMihrjWakuqvAHXpYjbqA1w4P8fffvpuDj11gsX5Nr7X0Ju96vvUoVYsicp8ddlWGuM4NTeRxUtNauTflhrHuRO7YHIP2YYDdOpTNO0KPanuypZUqH9FP3SkjBvTKq+JXhP6V14ImDeUONGjCzgX8CemQMYorAR7r+OT8CY+tLKDfpU62HeGVe2dKaRc1ZzLZqXPeFBgbfSZgQ1VCqrJKn7rEvn8KdLLRymWzlDP21SLhFDMhzLR1Jq2TS7vqywOsyE2YN04nZdmiKq79H127drFTTfdpDR1+dlVDwb7OSZxa7vppbO7gPOyI6mmS2tc3stC16t5euV4y0i38rNFBy805rJo8Gp+/uv9vV/OfuKFvvd9une/oCNpAgWBJkqJj+CF2VkKp8fGrVVOXXiGEyeP4NkOw5VJrtv9NsYHNylAl9uOGMTdc3qZwysxHa9O4vgK3DxpMcaxkVxIkkCaEkrmeJZw5sQpTp85Rzv3TKcwl3ksRSfZQEvsmYCslHoRMcwit+5wuWHKZswRenvbAHIpfvkuqbBIFBWJmVSghaSJiUkt3JiCVUltf/NS3CXySq996Vhrd9s3YEzuD26HKJ9lbvkY52a+yqWFY/TSRWw/IwhdbLcgSSOSLKLIjKO53TdSlXPn2K7hcxtu0BqplwHfUii8YpKpXXXj0K33kb6bt+96Sg1XarxIKIQ274HrWap9llNUDWtKzV+ab1Nxh2lUNlFxprhh37tohFtxiwHSyMUVGZCC7C6eV6geXdrZWtSWooFddkyv0qWley4liyyOFFzXsoLKUofZLz7K1/70rxi9uMhUlFHvJloscgKXNE9JewlB4JOLeZ3j0vWNgaefZvhqgigF86IcHi0wqRmcjF8/vkvuyo48r0+zlp2B7BNi2yF1xDhWYGOGJfGYjshAbCwBy7bo04XVktKUa2d4lMXM4pydseN738vUj/8g2e4JLtdsOp4kgsg1Y0zqykKxoXJfzXm/km4j109JedCiWaIu7RUiBujgtWfozT1LNHeUrHkGn1U8N5LLTa9niUrMUuG7eFi+S0+TbYTl52gRxJIGgoJfEcwUGqlml0ap/dLR2jhRc38tjfWEKGGRWI42HoRR4Nq2urOLVwVJqk7/Mtdtr47lVmhHKUV9jGJ0N9noDqLGFmJvGMsdxLKrWOKRIAC9z0wU47myg65li74s4vV+n18/vm9sBNYB+jc2buuvWh+Bb8sIrAXoGtPSB+xlRy5P+o6ukv3bi2nUh/ja08/yh7/3cZYWuqqFs62wD9I1uVwBuixAUqGXrpDrhZLWq9oxqTJXKyF2GrPai0lrExQb9mJtexvJ2G5WnEFW5eWy2Is5U58mXCYRK5jTbYgB/SaXuE8rlAXfWOf2O7R9zfO3ZSTXP+TFRkAWfgXnQuu88gQjyBPX41wpff2MWekuqcGgd8XdXbKHK1bKSBHTiBdxFk7Rmn6GePa4dtMbXq7dc8nXlU6CgmLpHgnVXbqJfXOo5x+bAFvpFm3evJlbb71VKe4SzSOdcwG4Qg8X0yXpNK6VfZTXh/xcgLG4YUtHsqSTy3PlfWXemhzpl4OIX3/evNzr5fel3ry8fgWAiRGYAPS3+uPlRv+5AH1tTrZsnjMimVuuyRS+NBuzsrJEfchmZNzl6VMP8tXDj+I7HpONLdxy4B1MDe8kykznbDqBz5xY4Exk07NCcifsR36JEVeiFGDRoYvZV9V3SJOUI88c5szZixo/KR32EqCb2CXRozr4acpA0WLUWuDOfRX2jeYMFkJvlyQCuS+CHfrEWfwcgC5zdXJyg85vU4gS88UySqmcKX0K7pvBxV1zncsZIN1r082UAp7GS/ltLi8+y7EzX+Hi7FPYQRO3khGnHbIs1/XHSLakZSn3JAfb8nH6Bqii7ZdOt0S0yb3sik5duFuqKRb41acyy32tzwzSQqH8TuRZeES9FN+p4UiMXya56zGOn6ghnVzbCwsxI0M2tu2TRjZ5L8Qtxrnt4HcxMbSfireBrBtgF0JdFvO7lDC0Nd9eHORlNUyEASDzQsjv2kk2zLSk12WkViNptRkpHLzYpnn3lzj68c+QHT7FZLPDBsuhIkOQJEQqVZPoMVdNx3q2Tct1WK2YFbqSZDTinOFYiqq5yi1MJ9x8vhTVTUffwPSrAF1MFR16jkNb/og8wzGOASJd85KUMM+1UCtpB0JLF5JIpdag0+qBG7IS+MyNDrDlw+9n+KMfoDNZZSm0idyr4Pyq9lwkcApB++7tpfbcGNFKMUMYeWnSpVp0GbXahOk8zD5L88wTpK0LDNRS0rwJVqTWO6qKyaVo4WKJ/M8J6IrET85y5qqbu2N1cKw2Np2rmvhyXpqjuXLLNoElUlWQMZPxc4hsKRX4SlOX2eVZGV4RUcnbBMpcVIt2Bem5pAJIRF3msOqNYo/uxp3cB40tZO4YqZwhuS/pPspIBo22Pe2btAqzQe45b/VV5M37/dcB+pv33K5/s7fACIS+z+rqqgIV0bWKcdHMxXkW57v8we99nGePTlOrjDA8OE6r1er7w8qmNtMOuJ8ZLXhMVSu/sgy6RYKX9XRhXE1dWpUJ4okDuNtugIld9Lw6UYZGBOVizqIruixHZlNpdLZCPfRJ85IWbRZWVfmpCZlZ7LRIsL7AvIYz1WyKjSmc2RCVJjTqRKsGA/3uQ1YgewzP9s3GNeri+hkNq8twdx5n7iTZuUNkC2ew4yVCK8UXfaFobGXD2d/bKCte2yWWFpVEbyvAWQC4gOYyXk2Ayl133aWmcAKqZUMrz1VJhuO8KL1dfifgRkC5dNzluijfUwsCEiu0xpPh2zHwawsI8nnyHaSDLp39t/pDYLZMC3GFXvtYC8wNs6IfCaXnTpgXItUxucwZPq2OxcULC9rZnNo8CO4yXzvzEE8ff5RKUGW8OsXN176D8doWYnwF9F88c55HFy3m7DqWJyZOhunj+TapUNxljkmrXem3BcsLC5w+cZLLC0tkbh3b8ch6XeNtIJIdwX0KfDIayRK7BxPu2l9l90iK07qMK90+N6Ad9bACo1kXmq5QdGvVQTZs2MDIyKjOTxMPWI7IG7eD/lISrau1wFzHOUqNS7qkO1iemMfFXJg9wrOnHma5cwr8RTJ7VcGWSqNSqNZqek8QcO4yiJWGePYggV/vF/8iljuz5FaH2qBFL1rBcXNcr+8ArhKaDN/3NK5UZqEW7sSLIMlxnQpOViOJPAarE2pG1mov4fgRud8kLVpa8BbvA2FXKKB1fPLYx8kHcfIxBrzt3HnH9+JkwyQ9h1pYV18NV7rl0mmWaC4KIklSkcKE0K3FLk/AWyHFd4/e0jK1vGBU3MAfeIov/PvfZuRSi0npnKcxlSzB90KSVtNQz2XddXw6fsh5UlYGQ7a+41a2bN9G5/gZjt/zZXanHn57BU90/no9Ge8Y6YlrpKp0p6V8oe7xHklaUNTrzJJz2SoYvf46drz3vXRmLnD+2HGax05SWWmyyfNxOm08qXcUOXGcUAlC7MxjIUmZDz2Sa7bQu2Ebt/7Sz9AedplJ24yMjbKwvER9cEi19+1uB8c3a4EwGFzbM/dtMaqV76j38Yws6TERZgz0zrN65MvYc0fwojmCICGKV3BCi9wVeYIUIaTLP6B+FVFWhXAUZ3Ajg+MbcSyPpfMniNtnCexl7GyOqlAXDMHDMN91f2Q2KyakxiLpZHiVht5TliOHcHQn3tAGbJHSFDnzF47jxovUWMRJlggdWbssuglU/IAsirWT3rEadJ1h2t4UQ1tvYnjrQS61bKNHDwyjRuUbGiVnKdtBWSJrDPve6mvJm/H7rwP0N+NZXf9Ob5kRkOgVrcTLRjXLqFbrqndrNzM+9Zef5atPHGNudpVqMKjuxAKgUzHTkcyVTCKxpJNgFgKpJOs2pcjw80iBtJiZNK0ardoW8vFd2FP7sIY2knpVunaoNPhcnHjEokVoXKInc8QF1yZPpWshyjmhz/V77KWZ/BXX1nWA/tpOVuMcXIJz3YxcMbnJtWEuEEpBplDEI8mNFdqedNNTfC/C784SzJ3EuvAs/sIJ/O4SrjA0pDdkOVdcckunW9kAqoO/dIxUk5noJr1khZS68507d3LdddcxOTmpm1p5CNgWIL/WSE5eu5a+Lsdq9LyjCtDL934+vV2/6zfZQX8l5+6lALpQmt/qj1cC0M0Y9SPHtBAoTCDhAUlvVGZnwMJSzKWZRc0937CpTmLN8rWzD/OUAPRKhbFgAzftewcT9R1EBEip8ounLvLkis2S1cD2aqoxlvuY4wpANvF8cgFoATHOmJud5czJUyw1O2RuVbu1WdTTGK1EspfFQDOzkO36QDbP/nGL23d6bB/MoD3fB+ieuldbvhhGySWkMQYMNEYUoItJnH5bBSDl/HzjAvSXm99plGsEmas59T0KiTvzIuYWTnPu0iEuzh8mLua0m56yqmPiildKIswUX89BaznHjofYtfUWdm+9mcH6OHmRML90nmPTjzK3chK30iSzWurwLmugOrX3Db7kXiIATh5a/LMD7YRXvQl2bbqZqfFrGR/dQS9KOHvuGU6d/yoL7RNYfgvLTbSgUKRm7XPVh8DFympYaYOqvZFrd9/B+NBuQmdE3bwzWVoLG0/c3aWg3Y8e1Q6242h8mQB08SuIOm1qwFA3ITg9yzP/8U8In71AcWqGjbLuZh0c6cg7nh6f7Yd0XY/ZKKc5OEBw8DoO/PgPw8F9INnpl5bpfuwvmP7U3Uz2eoTpohbk1V9EgF/f7V5dFWT+CfVc4jOxaVdCZsOQxsHr2PqB98Hbb4dGA85MEz3wFU7dcy/pkeNssCGQdPJul1pFvmMBUUHhBSzbNquDNeYm6uz/se9j6PveRXdI9hEphe/SJtfMd4lOVH8RYSAhbvR9UG6bwoGykfKERt3G61ymunCE3unHqDbP4EQLSPC7mpEqtV+KZ1LkC0jzGlExiFPfRjCyk8rktVAdNRWf5fMsXnyU3soR6s4sPh0VYKlXatlFt2RPIydKfu5QSGi51yCyh+i4E4zuuA1rdDdUhtWFr3P5ONHiCVg+QtGapupHiP9jV1z5pRCibERhGNaIrAE61ij+5AHqW26i64/TokbqVlR+KA8xVlVvFsmjcGVx7rvLv9yFtv77N+QIrAP0N+RpWz/o9REwIyCLud64LeN47XkB1coAeRFw+JmTfPavv8hjj34N26owMjxGEsf6vMCXTUnS90+3tPJeRowYfbm58ReOSy93FaR3wjEY30Gw8RqT4VkdYTb1idzQLIICxW1bdVdC/cwjMZEz2j3ZfJRZpv3avH7eevf8tZ3JVhlxpie7NBI0fQL1K3JQraV46Xgy15KedsQDMeWxJU5qiWLhLMXZr2HNHKfRnWVANtmubPYEPAkF3cEX5qUAmFw6ngKuTMemEvr0ep0rNHApNsnGQ8C56M7FfV2AkhjDCUNEfid/XwvQS6p6aQAnHU3pTssfeV4JkNca0V01Wnx16RtrO4jl58vxCZ1Zju/lTOZe29nx6n+6AHTz6FNYX+QjddyuAHNReSoxWe2ppBMuoUmXZtusLrbZMjnJyLBPq5jh8NnHefzEw6rpHvHHuHHf25msX6MA/bIA9OMzHG3ZtOwGnlM1HXA5HjHdlo6oq9AAt4CknXJ++hznz06rbtTy68Y9Ok3wfZdYQI6wjzKbOh0mrEVu2hZwYDJnqppQdFawC+mgu8SpgDrjJp+lsc7RkeEJBegSs1bOEzmaN7VJXL8TLmuX5znEWQuvmqnu/GvP3sv52UNE2TyWb5g6kUTUyX0nDLWbKF1vSSvJegPUnZ3cfsOH2Dl1Gx5VDdSbi0/wzOnP8/Txe0jti9hBG1fizqKMInV0rTRBYpkaqEmx0ESXVsh7dYZr13DL/u9n14bbCRgnI2Gue4Knj97D6ZmHWInO4FeFZSSyMZGfGR28I0XpVDrpEurXYLC6iT07bmVyZA9+MUKeVCkSH9+VrHWZN8aMTMVfUmwUkzUxQJOuabfDRifAnVnm2O99gu7fPsjEfIfBuFBgHRVdpW4HjkWWW2RizuaGTIu7y3UHuPkf/wTuB78ThmqQRLDSgfse5ci/+23cY8fYGC9RlYpB3/RTtfD9SE1RbYhJnDjuxa7LZcdlZmSAm//BR6n8Fx+GHVsMb1zA7aETnP7zT3Lqz/+K7UnCqHT/05giF4ZDRhqlBBIXZ7ms2Baz0g64YRf7f/bH8N59O8BWJxEAACAASURBVCsrC1jjg8ynEV0rp1KrG3+RJNMOPrmkH5jusxYOkhjSHpNjPq3zh8imH8dZOMZANoeTrspiReEWWmAWUz4pDhd2hU46TBZupjF1C97UzTB0AOwGdDtIrkPv9D1cOvl5RisXsZM51BFBmGOli7yVmTvVmnjQblGjZ0/hDF3H6IHvgbH94Avoj6F7ifzSV+lMP0Rn9ikCa5ZaJSbJYxkWfNkexWJJISA8pFs0SKpbcTZcT7jxAC1/hG4RaiPfsqXYLDKLXJmJsu6JXGL98eYdgXWA/uY9t+vf7C0wAgLQNaZHXFolNiQrcB0f16/hOjU+/am7uftz93NpZolKWFeNm3Y1pQgsC6CALtUCmsEqNWBlnInBbQ6R5dKhoiDdGdtOZdNe7LHtLDgNWnZA5LhqRiMGcWJ8JABdIl0kfkRtkcQY7Ep3VjbY/Wi19YiQ13iW9jNt1TVYZ4Bu0Iymzpz7PIk1Tzh0Cvysp1o6L4twkybJ0jmyudMUM8eptWcZyFtU7FRfm0jH3TYu7eLSezWOT338TbyO1m9Mh14kGLLB3bFjBwcOHFCQLpsQKShJ11w6ofJ7AfFl11xBUd+RXQC6gF/pTEsHXZ6v87dvKLbWhO4qCHr1h3+9g/7SY/xKALoyH+QepZtkUZ5LF72gW/SUWr7aiVheEjlFyJbxcXwPOsUlvnb2MR4/8SjVeoUBb4Sb972DsdpeuniciOFLJ2Y4G/n0nDqeGGmqd5jReIpHguVI99zVDXl7sa0GcbMzs1pcsr0B7WpZuQHoooUXqrCXZNSLJpvDFb7j2mG2NyKGvS65UHaReSvuzvJdTASmULtl/k5ObFKA7nn9zqGZuW94gL62APV8tor823VDkkyi1mLNM3crXS4tPMNTR7/AYvMkdihUZ7NOyfUtel/fDxQMZ7FD0g3ZMLif3VN3ceOe91Gzd5DGDqEvoz3L0dnPce8jf0y7OIlX7ShAz5IMYh9fHNKLlExAsrUGoBcNrGiUrRO3c8v+H2aifj2tposfuDj+KucXH+PUhfs4dPJerKCpbvNGciMsCik2eCpbyBMpSAbkcYXtm65jz/bbGQp3QDJIllTw7coaN27DKEoVqBtJUJCKd4FNJYGlT93DE7/1x+xfyAnm5hipDJB2W3RFX++CJ27wtqf+MMuVBu0tW9j9Qz/A4E/8OAxWiSrSsbexV9tw5hIz/+G3mfnrT7O9u8RQGl016tTVOidXWZPEr0rn26XjBMwEPovbNvP2n/9Z+J7vgkZIR7LPPR+WW3D/Qzzzm79P++FHGVluMmKlBA74nq33cFv2B6KZDkJWsoSZqkfl/bdz3c/+1zBcUWf31bpLR4v5htVlpzmBKxIEMW2Tbr6sUzI+OV7epu6ssjL9JPG5p6j2LjDodLCzturjxQROii6ydghAz2nQtTbgjl1Pbee7YOxG8HZAUYFeF7wV8um7OX/0UwxwHD+fw5f4NI2jN9IvMTe9CtDRDn0rrRA5uwkmbmNk/4dhYB/YQ2oC6FpNWHiG5PxDtC58hXT1CKGzhBvImJv9lti8BBI7kDhEWUjPmaDX2M7gjlsphrfTdgfoFWIqaQC6NNMLOUESU1rms7/6y9j6J7wGI7AO0F+DQV//yPUR+FaNgHSrjVO0yY+OEqOFFOrf+NgUp09d5J677+OhBx5jYb6J74QMDIyou2uSipO6CbVxRPsnnXMxm1Fw1jdj6Ttr63tbLu2iQtcfwh3bjjuxk2x0K1FtiMiv0lZFm6dmO17h4MgCJfnBUiKWbYcYg6nGuXTMLRVd36rRWH+fv/8ImG6kESAYsKw6dDXnMQ630vX2SAlIqNGlIl2bzgLJ0nnSmZNYixfxO0sM2hk1YvK4SyQ1f4n3sYzcQentQivt69xz22xINc5N0qwlu7fXY+PGjZp3vm3btisGcALIBaSVnXL5ewnK5f8laJfNsRivSXdauqZl1vmLac9LsPDt6mCXzvQywusa9KuztAToYpb1Ug89f9Jxk0xk5V+Y8uF8Z5755hzzyys4zgDbJncw0RjSbOuEZb565nEePfEI1YEaDWeAg9e+k7HqXpZxeGqh4MkLi1zKXVKnhpu7WrSUTmoqJQBPQIKjMZaiK1+6tGjo7Usrqj3HqZkc6VzyzKWLr+FTWN0OA9YKu4e6vPvGjYy7QlLtUkTS/U2wnUzNrWx8comzFJlR4DO1catKOfSKyIw5nIDQN3oH/eUAuuOKh0lMnDTx6ynN3jTPHHuAC/NPUbhLZHYLy5FChQyNRyGW30JyFmSTVfGzKXZvuoO37f0QU9UbyIsxMgnldmJyd5aLnUf4m3v/E83sWZywiWP3Hdljw+wRw0ohDFvaBS8kHhsnH8CONnDtjvdxx/U/zqCzl3bXJQwDHGuFNqe5uPI49z/6CZrxcXrFkrJ7BKCneYTnC1gXGr3Jv5aotYo7wd4dt7N949twszGsXOapAHQDPCX/3JRkTJyYAPR6nDKUuvDsNPf/639P/eQMm5Z7jOey5ndxHYtYqOE6JB6pX2ExymiPTDD8ne9m4z/6Sdi/X9AfDNVNt77XhLPnmfnNj3HhLz7FtrmLjEpnXUtexgJN01WkQCX350xo97BaOCyPjJLddJBrf/Hn4I63Efk+loTURwm+eAFcnoX//Bme+oM/onH2HONJjF9EBIHEv3UV5CbSBRdNteNyIY+4ON7ghn/ww4x9+P1kgz6rIzUWhB6f5jiyj5AGvm0Ry/f1pHuekcc9ao5DNVuld+lJ4vkjFItnqBUrVO0OtpWS9OPlZEyTOFUNfGINk9evobH9nbDlnRBsp3CnJH8ES67P4jIsPMDlI5+C5a8w7C7jpkk/RtHRooVKMNSU0BSYrRBWsxqZt5/K5J3U930/hNfQYVC9eap2F7tzDua/SnzhYVoXH4X4DJVQWGA94yhvmeJJkYj8wqdrD9C0J7SDXtl0I2l9E12RGSYyX11cibkti85XjSr+/kv/+ite9yOwDtBf96do/QDXR+ClR0AigYy2th9bpXEwQl+XDNcqgd/g6JGT3Pf5B3nyiUO0VmLqtSGyWATAxlFYNghebjTDZpMgPusSp2VrZ0DongriXXF792ilDnEwSFqfINyyD2dyG8nAKIu5xyoVnHAIT7I+e7JAi3pNBFtJH6AbTbp20FXv9upSjNfnztcfAROzVsbf6fasbxhk4u+EpCmAQjwJgqxDmC4RxIvEyxeIZ07hL5zFby3iF9DwfXwrJ4o6xEWELe0T4SPm4jMgETxi8OWpc7H8XDY40hHpdts6h6XzfeONN3LDDTcoiBWX9nKDX1LSBciXEWplDJtsVgTUiKuzgHPpnpfAvYxlW9s91zne156/2jnkaz+31MCvpbi/1efnKwHoMkbSdRamT/mfdBnPXjzNs+eOstppMTo8xYG9NzARDpGLO7ob8cTpx3nk+CPUhuoK0G/c/05GKvuYSeCRizFHFjo0xdTLDXESoSZLp0yIzMI5dTRf3bNd4mbB5emLSm8XeYXjin48NBIdyciWqpNt8ipoLTHmtbh2Q8pd129kIF/BS9saR+iQYDk9ybTAzgLtgkk5wAsDNm/arnIOMS2TOSvzV0HelaJZOVPeRC7u4mAuun9XzK86quk+Of0ITz/7RXJnAb8e04lWtAsqdyYxQhMH7Dg2VHLpRG8euoXrdryX6za9G49J8niAIvfoZUsUwTxt+xifvPv/pZUfJ3MXyPOWAUOpbQosnjiCC3Xa3EOKzFZDNyee4uDeD/G2a3+EBrtI0hqemKXlC+T2PC2m+dJjH2d64QFWo2kqlVCBbZL1FEhmuWiMLVwrpEgDknbIhtF97N36dkYau/DsceMoLsFcMgQaXWpkRjKdxLx1qJsRrBZM/+6fcvGT97BhNWK0l6gpXJwbNoZECEpxqCsd4kqDeTGd23UNe//hj2H/4A/BwLCu8c5InajbIii6MDPD6u//OUd/9w/ZsTzPcFRS3KWD30/sEEmJUO2VCWWxlFo0xybhjtvZ/Ys/DzddT1Jv4IpUo5vgCpW9uQKPPsHJ//RbRA8+xlhrlQFh0BWxvq/tO5qIIDd+1w9oey6nxCBvzxR3/srPw/U7WG74XEYKVC6uJfnkcl0VRFkXP5RzJpT5Lg3Hw22do3nsHsLeNFZ3lqojnjpdbFu8KQwlXIB+UQSaZpO4G6lsvJVg97th7G1E2RC5O4TrCECPcNMZWHqQ+Wc/RTH/ZYa9JdxeaozXbWEIimFqbGQwWZ9p4EEzq1IE11Hb+G5qCtB30bJHyGyP0OoSxLOwegLmn6Jz+gGipWeoeosUeVPva2KoJ1R6YV1IY6VXBDSzBnl9O7Wtt2CP7iUKJ1hOfHJhP3oS15eSSV6kMtTWH2/WEVgH6G/WM7v+vd4SIyDVXAOixak005u3ASAWaZIzMjLO/NwKjz30NA/c/xVOHjtH4A+oBs/1KrpwGu/WpB+tIjSufiW/D9BLkCP0KsvxTXxLZtGVzcf4FpzJrViTO2nXJ2h6w8TuIBQBViqdgH7muZ2YiBCzPdWoLn0Iv6vvjPqWOGGvsy9ZAnTp5JhCighxZfPhGHpvIRrcjLCI8aMlnOYF8tXzxEtnseZOMdlbpBLLBs/DsSt9oyHp6kS68bY0WkaofA6WZB1fKcyYUpAArTjuaed7z549Cs7F4bwE52W3XDbkqjvtO7iv7YCXUWai6ZbXGm2e2cSX3XP5tFKPruZD6tvwwpTtV+P0vBjFfV2DXo70czXoV24F/VMjdRQ5TXLnkLmSSUyV9DyzmGdOPM2xC88oxXdsZDP7dx1gQ3XM6FO9nKfOPsmXjwpAbzDgNrj5uruoB7s504QvnW0x3bXoBR625J/3CnXWFj5rRAQVo/X0HZ/VhYiLJ6eZvThrZEG20Ex9jVmT9nqaRKpXFwlI0Vxgqt7jhi0Zt+0dI+gtYcVddcXWjGVaIo/FyUNDU3XRDvqWzTsYGxuj14uuRACmolXXOfpmNYmzyaQbTAc3bLLUOsWhZ+9nZuEIQV0o7x2NVHPcQmO7fE+o7TZyu3HsUGnoeza8j1uu/RCbG/spaFD0qsrUKfxIAXmTk3z8s/83XU6TOXP04gWVQAgIVmNJDbEQqr3cX3KsPCAoxih6E9y074PcsPu7qdhbyaMGti0AvYVbkW77KofOfo6nT/8Zl1YOEVZkbcxJ8rYyKqJIQKbUeSqQhRTy+myIbRtvYu/O26j6k2SJrIVyT5SSpfFqcXJbu+eVOGOsncOTJ3n4N36HqfMrBLOLDFYcovYyXuCRxwmh3OMsm1ZR0K7VWKjUqd5xG9f83M/AdTfCwDgrvR6Vwaq6Nfh9gM7vfIJHf+P/YlvcYkAGtM9gEfaI0ToVWrCqiLN+Cqu5y/LQON3rr2f/L/0PcNvNpIND6u4u3zMIpDgl3fnTdD/xlzz7h3/KhLjPd9rYcaQSKacvw1Odv2SFhyGzOJwOc67/6Y8w/kPfzfJEjTk5OZZD6AY4ififFER5FzeUDnxLuCca59Y88zjehfuop+exkhWqfk4hxTkHYmEvuB5xKoXgBlE2ANWdDG17J/aOd0FtD62sogwvoZfnnS5VZxUu38fMM5+g1v0q9Wweu2dMdCWvT1IXMkfGSjnvylSUJa0Z18n8a6lP3Ul9//dDbRdtb4jUcjUvwhfOTvcCLB+l9+wXaF58jLq3APmKshpEdpGLF4UWXEQuYxMXDdqM4E/ciLfhRvKhPawiRnJm8roalStyHFNIX3+8OUdgHaC/Oc/r+rd6I41AHxSV4OjK/1/yO1y9IUtF2lctkriWpjhSpY6lmxiKfxET45u4eGGORx/6Kl964FGOHTmjkT524ZsOutBHLaGTyTZBAFXftlQ78VcpdwYQmY66I3pziULJHZpOlXRggsqWvVS2XEurOsl8z6VX1PDCxpWc9NyW7M5+RImsv31zMmMcJx1W08l9zqMfx2Z+VtLhzc5dSa7PydF9I53wb92xXh1HM3a64SxNZ/saNx290mOgP3rGa0CkDIbFIOdeALpE45TjLe8tTQNf3HKJCbpzpLMniOdOkC+fw2/NMuVIzA+kWUCUGc2548m5SYyLbi4gQ3SDhtmhaEqolH2KXi/qqIZ369at2j0X/blQ2ldWVrSjLvrB0oldY2b6QNvoV02CgfxdutLSgZTXyNwsneHXGsOV3fISoJeu8d+6s/HS7/RiFHc51le7g/+t/W5rgeLLvfOLbRqNfOJFAWf5dldjsfUnwgSyxQCr/yohuEsHK0pinnrmMWaWTtAYrDLYGGH71E421iY1pim1c56aPswDhx8hGBmg6g1z8MY7qdljnFmFB0+sMidd1LCCLQXOrsgmhNkhMCbGrrgkWYEvOdeX2pw7cYbF2UUFzCLRSXKhmnoKq3rdtt4X666F1Zpl23DKTVtzbt41QNFewIrM7+VbFEUX37ZwMwH3NrbvKkDfvGkrY2MT2qEvM76N6WEJ0J8/nmVx6ZtnIJnrICPLEy2CFVJUk81/Pyv8xc90eTxff06sNUks3+eKaaNl43geq51ZvMoyp88/xteOfQknaOGEMc3OAiJvFsq4FPHEwVr41knqEHjDFN0x7tj3EW7Z80EqTJAnEotWJ80z3EpMbF2iwxn+v0//B2LnPIkzR7c3h+dL0oil56SnRRAzx+JIurXC/RojbY5w454Pcst138+Asx0Hcdf3SdKudlEdK+bC6hM88PRvcXbuK/ihOKgnpEUH27Xpdk0HWmJQRRMvgHx1PmdsaBd33PQBGpUpsiTEQv4YkKXAVQzf4oLBXkZ9NeXyH/wll/7mXuqn59js+bR6S5pU0Ow0lQngCJvAF79xm8UwYG54mOH3v4fdv/xLMDpKVh+nJ5nhSlfvEvRWsY4+S/N3/5xzf/ZJRpsLNKQrLUXZPptONgEmZk004MbgNXdrLNWHWNi5mxt+5ZfhrrdTNGoKQpM8oyLRda1lkCjX++/l3v/lXzE+e5nNko8eSaycdM+l44vG2Mk8E85e5FW4XPOx77yea3/6x4n3bma24tLq9qhXazhxps77orUXT700XqFmJzTSHhefvJux3teoxBfIkzZBxSWXNcLS0AWcQCQkPoUzTDcfxmrsZXjHu7E3v5082ElLculFIy8d93aTeq1DduYznH3sj9kUnMdpnVfTR12zxJ1f7kPSaBD6f5qrRCWo1VjtigfPdqob76B2w4ehvpueM0IPiSPNCKUol83B8nHah/6OpbMPMhxKaWIFW7rmTkEURwShxPRZohjAdgZZjav6XuHUTTB2Pd1ggrYVEItsUCJMXYkllONbB+gvtxq9UX+/DtDfqGdu/bjfHCNgMjy0iv7C/6/p8ukCbkByWe0ucgvPCzWPWrJ7s7yrtDfR8lb8KkODG7g80+SB+x7jS/c+xvJSm15P3G8l1qemIMZ0psynP3fj/GLD+9yFILUcOoVPs/Cw6uMEk9vUOM4Sh/dwnOXMpyNddr+ijuBZFmunPnRy1TTLcSR2QGZJd9UAbgMmBcFLRrqYQfUfGgPTz1RXsC4uNgIsY/P8N+ijBNjf6OE7/cU5s8SI76pbfr/+oQUXjRzX/xfYwmhQDWxOJpsr2Ryq83BOIU65WYTvOtrly9IeA76Dm6xSLM3Qu3iMbOYYweoMw4UY9KQaoSPg37i1Gx2jguI+pJINR2nwVKs1dGPWbndVsylgRMD5rbfeym233abd7zKjXPOIPU8LPCYT2myo1wLusotegnPpoGuhqt89f74p1Tc6xt/M60o6fknRL3PY5btJgUGjcl7Dx/MvnedLTgSkXZEZvAjT5arJWz9NYs31Kn8tv7f8XeaEeGQb8Ke8UU19NoQGk3Wu+ld5nmhILTGVEnp7CZyhl8DsYpPZ+TkaDQ/fbTM8EFALPWpujSyRuIEqET5fOXWYR88dp+O7eNUJgoEpLIZoti2acUJmiTuyr0UqPQI1RTT3HlPRsqm6NqdOzHD00BH17fCDgF6sO2ijRc+Nel66tm7SoRLPcf2WkHfsDRiyFxhw2hRJC9uVjrnEp4nBtMg9+sVQx2bT1i2MjIzp9zXjJTp0kw9u5vDa9eFbP1m+aYDev28/58heABpeCCLkXLd7LaqDOb18mgce/itWehfppnO4fkyoHo8FcSLpJKZgLOegKCoU6SCVYjvff+c/YdPQTeS9QSruuGaia3qEu0yhGvTHuPuBj5ku90CPSpjTbC1LQ1QBv0T1qclfYs5HRRz5WxWCbAdbJ76D22/8UcYqe8kSn4o3QC9uYUtB281YjU7z2IlPcuj0Z+gkz1IbyvFCl9WWOKub+5Vc76KlJvNxizqkg2wY3s87bvsBui2PIquqmWseG18NNdJcabONAA6f5dh//ANaDz7BDisgbHfwNZpcUgBMkVwK7BJJJmLoM2lKfvAAWz/yw1R/9MOwYSOJV6cjGeBFxpDEEcxfglOnOfS//u9YjzzJhmaTRhL1PWeMH42AeZE16Y5EC+gOdtDgQm6xvHkLB//ZP4XvfidMjbGi3iAVwjzAbveg24TjR3ny1/4NPPYwW1abWmzQJb3P1RMWjNbXXZcksWgN1pgeqbDzo9/LxH/zEWbtiMQzwL/mukRpQs93sZwYO15iyovpnXyM7tlHGMqnCYplMzeubBbkhmKc8ROJQvNHWOoMMLDlVhrXfAAGroPaXlp5xYy3+Ks4HYiO05n+DK3Tn8NfeYqBfBVbLALkyO1QAXouMX220PblNuESR3K/GWbFGsEdu47RWz8CtWuJio1E1AhccZvoYXXOg1Dop+/n8pHP4KfPUvfa6hCvRnx2rI0KHW/VdEhQ3SBxMUzT3siWO3+UhV6FXnWMnuWTF5Fq4YWJsA7Qv/X3xNfLO64D9NfLmVg/jrfmCFwB6OXXXwvUDQ1PN7X66EcR9bvbcmNOM3FI7VCv+2p0I/pf2eQN1kdorqTc+/nHefihr3HuzByuE14xztL4EwHB9jcOENRUxq3STSUexof6CAxMYY9txRrbRTSwkSWrxkruE0u3xPfwrQQraWOn5jgzp0EmxnJrHsaszhiXXTUvM/o8VaRZAi/luAVovrEp8t8sQJc8XQU8upkSIz6zUTH/LpkKfUdcNSOSDYEpfmgH3fbVDEu73HlCkfTwnZxQ3GqTFpW0RbY8Qzp7GhanCVtz1OJlqnkHr8hI5fVfx+DLGBia+Vtqa+XvpRO7RKndeeed2jkvgbzMeTUljCIF6Wtj0p4fjyZAXzTnQhk3Rk39Ik+f3v7torG/1M2rTEp4PkDXjuq3iWL/9W6sBgBepfq/0BOiLwdQqrkphJmSXvl4bstb52P/Yd5ZFKRGRrP2oQUc8SVIZeNtDkE11+LSLE0h0Z2mkk4RkhhGKa1uwUqzy0qrrf/eMjXGUCj3gIhEuoNOXQmlERaXU/jKsZMcmb9AFNZIwwEyZ4CiqFLIZ4pnhyWqcSkQmsg/UyQoYysN8BZm0ZmT53j2yDHVLPsSFSV503LflI6ufAeZr0mOl7QYsVe4eWed23eF1IsZQla0uyf+HVnukmeuxlDaWU+740KN37hpE8PDY0aCIeOlRSZj+vnCIlM53s+TBnwTq+drB9BTemmbcDDm0vxTPHboHrrpvOaVZ1aTIJTxNQU66RbrGRIwk1UhH2PQ3cOPfOcvMOrtJ43qeJ5EW1lkIpvylog4w6Hpv+Php/6Kbn4e229jORGWnaoW2vEcUikSeVKMFNo6BFLk7FVxsy1MDryNmw/8IDvGbsVmUOPbRPerbCMno5fP8MTJv+Gp439FKzuE5a9qgTySaWz5em7TVD6vwMl9dQt3kkFGBq/hluu+B9/ZQBpV8eyaFh5Ecy2Z45WVNpORS/GFhzn2B39O/swxNjshTrtNKJ1cyedyXU0zELAra3hBwAXHJb7pANf+45/A+l6J+xqjlTkaoVp1Hdy4CcsL8MhjfPlX/hUjZ84zJdTuNCYVUChFsUIMY0u7OETsofPcsqsseQEzjQH2/lcfpfZTPw6TDVphSOGGVLMGtCIciWy7fIHD/9v/zPLdn2VPq81Qr9DilFzYIp3KxJBW8syFPp9Ymq9+YcBj6AN3sv3nfpLV4ZBu4BKTEroe3SSmG7o4bo7fm2M8X6A48RXimSeoF5dxaapU4EryjDDrtPQi38kjtgdZiIcY3PodNK4R9/kD5JU9WsQTc/iAGN9ZgPYRVk//Da1zX6TWPcGg3YaeUs1A1jnbIpFqd99MV24aViZ7mwptt04xuIfxgx+GsVvJix30ikEK26bq5Fi9S5Ceg3MPMHP4r3F7TzPgtfBzuReJh0WkODvRe5/cDqWgVyXJ6rTtSSZv/l6a3iTNcJKOW7ni3u5IKs8btz/xTdy13hovXQfob43zvP4tX68j8PzuQx9wXcmkVhf1EqCbL3F1Y2/T68ZqjiU6PaEBio4pDOp0mykP3P8I93/xcabPzuHZFf256XJmRL0WgejYtNX6jVGk1OFb6GqZRZTnxJZHFg5QNCZwN+zD37SXxWCUVbtO162D6OMl1ibtqamMJxSt3CzaJcgrq+DyU9346v9l09D/7v31UmnS6gj/xlawv6QKumyBl2DnRZ6oQLz0ENAuuYyT2birE7/otpXGbswA1ZpPzIjkeeowLF0kTymhSmeVLOAioiZu7KL1a89TzE2Tz0+Tz00TRkvUrAiPnhr/KE1ei0cvnD9rQbUwNa52zH0F7KIx37VrF+973/tUd14C8tJLQVzYSx26zG8B3qVBXNlFl46TaNel816r1a5s4F8PwPelbjffbvf4l7vtmdLO1cfzN3tXxlKfVpqWmec/t3j4Up/04jO8hJdCFVXqsmxMNU5NMK9xkxZgLrfDtIBuL+fy5cu0u10tyIg8YKTu9Ut7KS0F3AEt4GIHpldjDl+YYT7pQLVK6oZ044I88wjcisZSyXeX8p5cG2VhQcwMjUu4ubFIZvapU2c4dXJat80VRJ3xWgAAIABJREFUv0YmtOL+c0Sz6zoFlszxuMmk3+a2PYPcstPHj8/jZ02KtKOu78IEEN250oczKT45eEHI2MQEQ0OjRu7QZ0qJ1vrF5/HrEKC/3CR7zu/XFHCslNTq4FSbPH34bk5eeILMbuKGMd14RentAtDl3iSli3Lty1Ifq5hgQ/0gH77r5/ombiG+O0xPDMsC0X8vsJQf4wsP/yGnZh7Gr7VJrSZx0qVeD+m2e7i+dNtFWywAsqddXslPR6jy+ThVZxs37v0gN+56PwHCvqjpPCkk2owemTXHoXP38Oihv6RnHaWXzRpw5dkaoyeAN9P3FamEr114N2tQr2xl3/Y72TJ1kKRVwZUcbrn95iZSbLAVMbCUMP3bf8LS395HfWaOKb9C0WpSEed5OVBlVxjjxKSAyApZaNRpHdjHDb/wc3DnXVAVd/EqiHRD5G+dVViaY/Fjf8Th/+d32NbqMtrr4om0QfThsj7khmlVSp3S/vUoOR696gCnCpv6nXew95//d7B3OwwO0SmEwj8AopmPurA4y9l/+y+Z+/RfsbPdZKCXmmgwnd8mjk49GXT9t1j1HGZqAd0DO7jln/0s6d6tNEOHyBb5nksnS4jkWvEywmieemua7NRD2IuHqbCIhxTs+lRvlb1JYV/uVVJ4C4isAZbycUZ23EW453ugspfI34XYNhKnVCUpoJihmH+cpZOfoXvpERrpJQa8Lqipna1dbVlTRQ6o3XNVAgpLwqOTQOQ36HkbmdjzAZwd3wn+NfSsMaJMmBc2frYI2UW4+GXmvvZJ3PYTDPltSCTmVM5jove+RBriSFStTP4q3cgnDjZQ2foOnA0HWPQmif2a7tuUbbYOzv9ed5832pPXAfob7YytH++bawRKgP4cSuDVTczaTdrzuyklnVfAjNCF5blDg2PMzS7z1OOH+czffoG5y6ukiUU1HNRxMx1N2ZCIz+lLA6xXPMiFoWUKsFJ/Uyek41TJBjfhbNxDNrqDdGgTaW2StnisJmYhki6SLNJ5ajb9AsUzW3vnVz66BOna8dWq9fMp7waIfr0O7iv+Hq/RE18JQH8eVr9ypALQU+k4qgu/GR+JpSmz7GVsYttk02uHRGCFFOulT9cH9Gq8JQ7TlmwiC8IiIkxaOCszMHcGLp1SrXmlt0SFCFdibopYjbrUi0D2L2sOcG0HUmnKtsnArdfrV/LMBVhPTEzw3ve+l/379yPUdMlAl/ksHXPprstzynklAF3mbdmNL43i5HUC0OVPSSctu45KLb1CEX6NTu6aj30+MC///Vpr0MVF+urDMC3WPizZir6UhOSlJmb5BrqLNQzt5+8jtaFWOksICOs7+2t/UhKqpPllo+wcoQyvrq7S7bWpV0ImJ8aoBkLzTEiTBM+v0gQWMzizAqcWWsz1chaSiJ5sqEPjtyE0ZlJXZUFCO1b/Ddt8f0Nkku//XIC+uNzi5OmzzFyc1ci1QACPpBGkjnYBe2mHauBoWkUQL7Op2uPW3UNcv9nG7gr9tgOS8W1XSHPTIdf7Wt6lEvpUqnUGh0dpNIZ0zotsycyN5xZlr56TNxFAtyXZY5XEnufBRz7JQvsUlt8jrBc024vaMZVseT0/IqPpX9OJRKQVY2wavo0P3fFPaNi7yNOKGsdJUS+syV3tEqcXH+Leh/6Ylfgkbq2rDvqdbqzSiLibqImY0LczATtaCMg1VswiwM1rEI2wb8d7ufWGH2DQ2UOW1TW7XKRAWd4i9xY5evEeHnziz8i8s/Syy6SSeBEIW6KMTZOIyJTAC0l6ltLcQ3eSqZEbedsN30XaquMyoFdC0utS8QPGuinh6UUe+tV/R/DEcaa6MWPit9FuEV5h0cn7GzmGXDNtfBaHhljcvZ1b/sWvwK23ETsuTsP4XKSrS3gyyY8c4tF/+atUHz/EhlaLaiKpAjmpGJWJGl4Buin26vsLiJYVJrPIqg2mxSB2+1b2/9SPEfyXPwjDo7TjnGpt1FxDqy24eJ6zv/ZvWP7859iyskwjjkkVUMr15YpOQa8Bx7U0bm3FKpivhpwdCnnbL/0MI+++jaXQpuMaA9zISlVHH3o5tWSe4tIzcOZh/M5pQmcZtzCZ4vIwewSp7PVRdOHRtQZp2VOM7H43jlDcg2voWJtVHe5nKwT2MsSnSacfZOn0F7BWj1NjGb9oK0lGOua6z9BboZmPYuYn9wrLd+j2YvJggNVsiNqG2xjY/0FoXEcRbmcldvH9ACddJrAX4dKXWXjyE3jNxxkIWhSxjq4WP+X9lQGn91xhpnlEPWl6TNEd2MP4tXex6EwQecNalHk9rW+v/Qr75jyCdYD+5jyv69/qDTcCa7uQLwbQX5iJK9uQMg9aDEuGBsfprCbc/bn7ePLxwxw/No3nhti2VO+Nq7VEkCjlzoFuN8J1xPX9G+ug68apr5WUTYhQwCzbp5ladEQPOrARxrbjjO9Qbbrkp3ekoo3Q88xG1OtrlaUCrn/KnPT++VvbRX8OmFVNui7Jb2gP+KsU/nJD9/yJe/VbX9XYrdmu939dUtfdXBgHa7fzBqDr4i+Ix2w3+k8o1LfAtQtqrk21SHDai1iL58kvnyG7fIpatEBFqO50qYqXkbAvkkw7j44rne2rmxadD2sowvL30thNdOLtdlv/LRnnd9xxh+adl5sM6bLLXJZOu1DbpeBU6rTlOfL70hhOAHqlUmHDhg1qDicAfi0Alr/Lc15rfffaM/liZlmvh1uUmQtrjQGfe1RXKOslVWXtRfiithlGR3nlUeq7+3PyyhwufRGkcyTnS5KLJHPcMZ08oQmL0VO7EzM3f1mpwhs3jDEy1FAGTtxtabHPCQZxag1mUzgxX3B8vsXFdkxXHL8Dvx/PZjqCAsIEIFv4FLnbn09GImPqpKWJYf+qtOHsuVnOTp9nWbLW7QDPCUxkYGrM7tKsR82XOKgeDavNjqGct+2qc81YTt48Q0WssLS77ytoM9eHeDd0qTeq1AdGqFbq1OuDJlqtf2laltEYv7CL/noD6M+fxa/cSFCSHlJ7lfnmMR558lPE1gJ4XfwKdKJVLIk/688lmYdGl++SSTZ4PsrU4O18922/wLC/jyx2TZpJHuN7PRaTwzz57Gc4cuoeEvcyCYsEVYtuTyLsRLqgrWEtBMmYy3jrPURSImwXJ3dJO1Umh27i9oM/wuaRd2IX43hWQynmWbEK7hxHLt7NA4/+Cbl/ntxZVoNCxxMzOSMJKaRsXWQEvk8sRoTU8Bij4W/nXW//Eexu/z1zi56wQ9yAyV6O/dgx7v6ffo3N51fYkkFNzMM6LZ298kfKCJpTLt1/x6WZ2szXB5jfuYXbfuV/hHe/k14Yaja6gO6wG8HyMvznT3Hfr/8f7OvGVJcWCPopKpled88F6HL0buARy8WZQuKFSnNfGh7AvnEfB371X8CePXQKSzXqoetDqwOnT3P213+NpXv+jk3NJvU4Vi8JYQJK3rslYyQ7AFlPHJeWldOsVjhiZez9qY+y9aMfplN3WPZyCnHXt3OiQozoMgbTRbqnH6Y4/zD17BKe3cbpA3QZFUdTQ9ZWBIXvNUjHm2Jg23fg7v4ANPbRY7OI4AmSy1jS2V46RPvMl+heeIJqMU/Vi8iSlqbMiFfClUVV4/As9ZwwFQGHXhRjB3WaSRVq1zC67/0wdhsMX0s7q6txKvEqDW9VO+gzT36cyuoTDAWr/XXLdPzNGt1nNGqSikeSiNv9BlbszUzd/F00/a10nAGjrRcjhedJh14Pa8r6MXzrRmAdoH/rxnL9ndZH4JsYgRIk9//f76iXhknmRtzXg5aW3H3NpLij1iqj9LoFD3zhEf7us/fSXO3R7aSEYVXjgOKoi3TaZdPQ6TYV1AiIEcrZNwrQ1XhMHbpNd0PdZRyJCBFVqEfk1+nYdeLaGP7EDsINu2FgI20npJ2LTRy4ff2n9IFNldqAdNmAqLu4dnyv6mCN2Xs5ViVC+CaG/TV+6SsF6C8GzuXQpfNo2AU6Yn19ufG4MjS8ciz7GnVR90qetOr0MgI3UXBRSXtYqwskl87AwkXC1iXc9jwDVoyTtfEkDsYxQD+ViBnNsBc/gBcfwBJYlBpsAd2yARat+Xve8x4OHjyoBSPpeMmjjEYrQb483yQGGEpn+T7yPPmZ0JwnJyev6HRL3fraaLXXQ4fh+Tri1xf93hT9dAPaf6zVkF/54ZrJp6dbN5Ea+2Aea4G6/uC5xHnTLS9n+tUJY/a9kWqxk9ymJ7rrvhnYchcWFpZJElGU51SqPpsmRzVr/ML8NJdmzrHQ6hKObSMOR5mLA6W1zybSefPIpHhkO/ieQyEGYFmsrB0Z/1zAXi7eBtKnvqq31a+iFGZLAYXM7aPHznL+3AU1hnMdX0GGGjOpz5Vs1DNcATlRixE/5ppJl4Pbq+wYSqAzQyVr42pKh6emmJarqc7kRZeh4QFGhjfo+1arDeMPInx+TSowUYFvaoDudEmsBY6e/jLHz9yHVWmR2+KSnpAViVR/zdTSNcAAacPaEXO1IUYrN/D+236RqfpB4kzoxgJeE1IWOD5zP08c+gwrybNk3gKdeIlqzUSpidF3RentolMW0zlZugJdXoVZJmQjAfBpN8TNprj+mg+yf/f30gh2UWFMX1dYq2Rc5plzn+Whpz5B5sxQuC2dH4JnBXKp15eYeYkrui3xcBk+NexiCLfYwHe+/Uep59twigGdhXG3Q9322NDK6Hz2QR789d9k73LCxlQAbUoicWgiVZI/fYBo+7YBub2C5Wqd2c1THPxv/xHOj3wfbJwAN4RODzoZ3PdlLvzB73P5819gjw2umOVpVJfp3Moou0Lb7ps2CkB3wkBZKnkm2eKO+jksVwPOBhbv+eV/Ct/3IZiYUI02Ypoon3X4KOd+4/9k/p7PsynpUdWkDc2Awc+k82zWHrk3xnZG5NhElQon5Dr/rju58b//afKxKouhpTR3iTLrpjE1O2bcWmbp6H1w8WEG7UVsukoPN+tdKfFaA9DtgKRo0LQm8MZvoHHN+2DiJvAEoFvQuwArR8kvPcbq+cfJFo9Td7sE4kuQtckcFcFcaWGY6FGh9xiTyzwvyNJcTSCjokJkTzK45Q7syVtg8iBUN5MWPnnSwrcWyc8+wOVDn6bee4aGdNSlwKIRt31Dvr5sz+xx5D7lk3ijLBSTTN3wfuKBa1gtBkU1D47kol/dF77GW5n1j38VRmAdoL8Kg7r+lusj8IpH4DkUd3NTXvu42nnr34jF2G0NKJKXS2cnTRwe/NKT/N1n7ufsmUs06iMas+a50lmQFxjKr0SxCfiRjZ90K5P4GxcxyaKi8rbCUNMFtMmGx5JNlCOb7oJ2khM5AUV1DH9yO+7ELpL6BHEwRuqZXE+hX78QoJtR0FrEGgBxpcPeB+mlodwrHu/X2ROfY4K3Jh6tLEJcxUbmpH89VrHuqzSyzpjDKZ09F7Vsn7Ioxm9CThcep9rsdRmwerB6iWJplnzuIsXcWYLOIgNFj9CSLVmqFN2S8aD9G/VEMB1Eczwv3TXTTVg/Ck0653fddRe33HKLdr4XFxf7rA4DnGSul0ZyMjfldfruQkXu01vldUKXF1q7FJx0TNSnwYxP6eD+ejnNpWndix2PaghfU6O4PivnRVy4n3tXeKFZmR57n6Su086M/pq5cPUdyr/1oWd/KPqtS3V0tkgtHxHdCFm10ytYWWnSXFml6ntMjI8R+jaeB728y9mLZzl17iSn5ldIB7fQ88boukO0ioCeds5DkiLXiLaaGyht2c4THNkMS4GpcNUcTGsM5uPNQ92rpSRqQJtcg089fZSZmUsatVQWkUpTNdsSyrKjID2PJNWgx5bhgj0bPPZO2Aw5TarpKoF4O0jed5qq7lli3DK6DI+NMjmyQT+nUhGTM49UhPfSCXSMrOOFEojXewe9nOnPuye82Byze2TOAvc/8hcst5/BrrZI6RFnXXxhP+QSxGWc72WdMewC0XdXyNIqfrGTt+//h+zbcZemAYhhVpqvcGHuCIdP3Mv0pcewa8taBMjo6C1LmGMC0H2RE0i0nK488itP5QWSS21ixmTOBETtOiPV6zmw60NsGr+R4cGtSLhexiqLneMcPfsFjp6+j8S6hOVLMckmTo1xmwHoia6/QouX9di3QuxiAJJxvuPmH2DM249nDWknNulGNHAZX4q4/LG/5tQffYq9zYzhbkyWR3JAxgBUmGeZQNwCKzQlJqHPt8IKC+PjDLznHWz6yY/Agb1QqcBSE558ltlPfpr5z32egcU5RosUTyLjlN1x1YfBkSJZn8at5o6BSdJwJXEFi8T1aQUu58lovOMWNv3ID1G/853QGAY/gJnLpPd9iSMf+0PsY8eYSBMqiQHocq3IcRsyvclPFyM40V3nXsh532N2z1be9a//OWwbZaFq0xHH9IpLt9uhSpspp8nc4c9jzTzCoLssQW0KoMv7j/FgeR5Ap8pqNkhW3cbYrruwt90G/pRUY6B9luLik7RmHqdYPYvTm8MpuurSL+NdOGKmK5R2uTeINlzs//VGoRNdMuK1ySFpJt4ArbSCVduJPXI9lakbsCb3g1cDMc/rzdI+/kWa0w8yZl/Eke69I/QNqeiY91OzO/WWMQYcUqhr5XWl6A/tfifOhrexkNTJXTG9FImGHMArZ628XtbF9eN4ZSOwDtBf2TitP2t9BF6dEXiBBn1tJ13AuIAhs/FVCt4a13f5p2+HUAScOH6OT/7F33L40Gn9t2adi/YsiVQDJ+ZxogWWLk0lrNHrGZ3vC12CX/nXFIAu9E3tJYnbcmGRZEIhtHElwibu4HuWdtSlY9526jCylXBqH+7oVuLqGE27qgBe4KK6KesCVWaymmNZC9JflAL/jdcYXvmXfZWe+c0D9Ktf3ri3my636mlVKye0P+OK7xBrvJ3QAG0SKlmHoHmBdG6a/5+9N4+x68rPxL673/v2V3uRxeIqkiIpamupJbXUrXZ32207mZnMTMaYGAmMrAgQOPln4gEmyMQwHCAwkgBBEmcmCQIkY2PcdhLH7nZbrZbk3rSSWkhx35ciWXu9/e43+H7n3qpHSt1Sa2mRmnoCURTrLffde+455/v9viVaugGtvQh3sCoO7W4WyqbCEAdfwvS8M8SNis4uIkE19xUbG4RhY7hiXBGgEmiTjk63dv4h+F5eXhYWR/EaghECblLZ+XeCcGah3+nMTjO4sbEx+X3RYSy07sVn8X1l7A85yH9Kl+8D3/ZOAH63mcRxg15s8IaLPxugWrXHVRzjcKgaoQj/WEMlxSJ14X1uyELHLmZO/L0C/Ro9Cig6NwlcgW4G3Ly5gEGnD9eysHV0FI2aizQm3RXwtQgXF+dwfu4yLq720HGn0bPGoDujCDQHA0ZsWWoOJSBIB5TR0B1bzZ2k9MeZgShTyRECxKRjzb9zU0zKPTfMLDgaePPICdyaXxI3ecNifnMohpwg4GcsWmqINj0KmWrQQ9UaYFsjw+HtJewc0VCNWqhkAcwokQhDPQfooRZhdHwM02NTcgkcpyT3w79aAL2PzF7GXz7/vyM1r0D3eoiyEH0/RKVmI4pC0QATUDO3nDIugnVqzaPQAaIR7NnyDJ589FdQMZtSMFrp38S7J1/B2UuvI8jm4dR9BMkqLHZjgwSOo2KpippMzOvIKMhUJUAI1RiKWs/idjwoo9cqY9eWp7Fn+2OYndmPilmBj1VcmXsH566/glsrJ5FqS9DEAISZ7RFMFook917FuHEdZvfe0h2YdPcORvHYoV/HVOkwbG1UuuBZGKCS6BhbGuDy//QvsfadH2JPJ0a510WYhWIqSGVFSsDMc0HZhm0pBXOYScF7tVbGYHYa+//d3wQee1DNT60u5r/1Hcz/4Meo3JjHRBrDZooAk1zWwbgqtBsEofmsxrs0MVUR0aI3gqbJvRoyIrNs4Uzoo/zkk3jsN38T2LUTqNaAk2dx+Vt/irkXXsIOHaJxtxmTKekhukgHFMMmA4MQolRlo6eaiaVSCSebZXzzv/s9YO80VqomemYCs2yj3+uinHYxZXawduJ7yOZfQ8NqI6WXzno8Kw98aA6SCc1EopfQilwE+igmdj0BY/cjgDUBRCGwehGdy2/AXzqLitGHgz7ioIvUSGB57GAzxhVgI12xixhpR6+dSGwikpAp9haiMITt1tEfAH3UoVd3ojx1EM6WA0CJBZgMaF3H/JkfIVk9jelSD3H/FgxbeVLIRRRWmtr7KFYTo/dsdAIHfXMWpZnH4Mx+CUtRFandQGraSGTW3AToH7gQ36NP2ATo9+iF2zzsz8cZUHnR7AAqA6HiobS9icTBEPAW3RsxSqqUBYA4dglJYOLYO2fwwvM/xol3z4MsONPw8sWEXfO8TSSTuHJRVT/zaLO8m/pRzqain6uwMzHbyau/YgCTRewlSOwKNyjdMINveAhLE1iOHCTlCYze9zCC5izS8qg4vPdjDQGL36aDzMjzbGl+Rm1c7j5fdFMLUHbPZ4C+X4YwL0bOEHgvtX24k55B1xLRJEpeODGIztgqdggh+bEcNzpNivREcpqdoI8Rx4Dm99C7ehrO4kVYgyWkgza0uAM3Y9Yug+9i6a4InY9AB4zyoQRh2MhPURW5iSawLpzXeSw0cLt165Z0umkEx5xz0tsLwM3rKO7GNjfi0XqHnF+90K1LLnAet8afjFIbHR2V7nsR3fZxCkwfZczf+Zqi81/8+/sB8mFQXjxfqOUsmuQRdJ/Esfzc77GOo/MN3hAbQkHZLNdwQ4DTrYV5rLZX5RqMj0woyirUXFMQAYQLQ+Ag/5B3htRkplAw558CrDMyStMwSDJElobVno+Lc9cQDAbYNjmJnVOTYnpo5T51jCBaQ4azKzfw7txV3BxkWDHHERgjgF7mSEScpxoUAF1LyVUFHJud+RBuxRSQMRhkohUWVQ7fP+6j6upI/S6iwIehWbhxYxVX55axuNKH6zagUW5BCrSWIPa74oMQRjpiKVoxMqqPipuglK6haSzjqf1T2D/qYFT3kXZW1FxYdtBPAmQlE1u3bYMHSxzlXbcsY4EAXY0Lujjf7u+gru+91UFfvz/umOdEtoIujNIavv3C/4pEvwK4HUTSKdaUllti7PKxmXfPpbCTsrjjQUs9VJxRNKoTqFXHZa5qtVax1pqHn6wgYwa92Uem05iUI5ommUrys+HTIRQtMeWSMUvNMXXj9FRJWQCniVsdiEdgoYFmg477DXT7y7i1cAFhtobMaAN6T/Kx2QEVJ/6h78viODukvA1Y0NGyCvRoHPfv+AoOzn4NWlQVuZcWJRiFjdpCD6/+4z+Ad+QMZlsD1CP6u6SIOe4YeMButDCjqKHXEMZcay3ojoeeYaDtmMi2TqK0bRq+DgRrHWTzq7CXV1Hr+ygxRz1ljrYKKxVYK3W4Qt+uRplgRlOtNyz0EmTT1T3QMnFV79gW2k4J5W3b0ZidhWNZ6N2YR+/KVTjLS6gkIew0giWu8Oq8q3MDJGQVGCmSIEalRAlehmXPw5mxKp793X8EfGE/1mom1pgPbgFWBjS0PtzVC1g48RxqwSlUtNXcAZ2Af5h5OAxYdQQxmwQOUrOB1JuQ3PJQqyi/gWAFZrIKM27BSLsiV9GNWPLOSZ2XgAk2uRn1kFhq32QmCE1fALoeUxKQFx2ZCMCVUytJtFvAzyhNSgydOL9EbRjBAqx0GW62BlMLZcxJA0K2gcoZk3NYxs44h2NKo/cq+voM0vpBjB/+NSzFdQRGGbHOZsYmxf3nXvfuoRdsAvR76GJtHurn7AwIXZ3U3lyluW6oxDggtTkjgCHIosv1sLO1APbExLtvn8drrxzDiXfPIgxYPaZhVt7dEoqd0lCtPwSYcxNRAPSPV4Gl42sB0IvYM4n7QgSTID0NYFsmBmGMgEY8lTF0Uwf91IE2sk0AujmyFV5jEplTwkB3JZ80ZFeKG+6cvkwQSq2qooOxM5FTwop4lXt1aHxEgF5s1lN29Ki91BSYFT8fjidpCTIzOIKR+qjbGkqkNK7Ni/YwWVmAP3cRI+GKxEMJhZIbEoNnPRH3ZAFa635y3Mopx3wF0tVDYzeetHq68hNgxEpCUXS3aQT32GOP4b777lvvahfgvHBeL/5fmRjmZnk5gC3M49g558aYnfMiQ3y9SHMXXPs7O+MFAB8G8MMGenfBIW9gvRyjFJ0o9smZscxtr58Gop+9uTyPC5fOozvooVytYMvWrZgd3wkLnhTQhuXoAn4YkcjOk+xdWUjKgeU6vuRfTOmKL/dirAy6aA168OMItYqLyUYTNdOAx6JTIk4ciCwTywDeXVvGsRtzmBsAXXMMsVYT2rPMP9JRUr4VGkPYhH4qsdEY+HT4VuZrdKV2HBt+P4SZxYh7y3C1EHVLR7VSRpZZOHH6Ck5fmcfiagivMSWmUn6/j5JnSUwkxzoLiWFiwLBo6MTIyxRW0kIpWcKDs2UcnrCx1QnRyAYwU192+z79HGplTG3dAldn/02XDrqYnA1p0N+/+PT5Aeip1hOA/pff/+eI9fOiQZeOKkFKUhSvYmXIXZj45UXmjJ1MMS6M4dkeLOZQs8AbBIjJVLBiGE6GKB3k4JxrHsGQml82JBlqtMhAFHsFpQnOUnpmQCL5ssRBEnEs2Si5FRk3UTxAr78GzYwAFmB05SReAMUN6Y+a07KEhRcWBmiSVoUWjWL/7DM4tONXkAQlYSkpgG6hthLgJ7/9u6gdv4KZtb4C6EaMSMsEoPNWopZbxEsC0FVHWozuWJylsZpnQfPo9RIhiWIYfgwrilFKUtjCGmFHm+sDPeA3pgLeyYr0n/P2DGX8SbxazGnUq7NYFpkm/ERDbDtIXUcix0zq7MMQFaYakP3g93LJlTo3aZ4oQoAu5zqMULJMpJGOlZKLkyMlfOW/+kfAEwcEoLfNGAnd3JMUTX2A0up5LJz4a1SDk6hoK0PxEArxlfjVAAAgAElEQVT431nQ5jFTesc4vdTwAL0iPxPdlfNoxF2YXBfTATSEynLWSOR8c/Hj/kY0+axMJOyemwqgW7zmEGaBHitGhtyvArJpgusi1lwkjJfl57JAlDDRoQ0z64rzvDh5sDpIdgELAPJQ8Y+JrgA6R2uUEqBvRdo4iLHDv4bVpC5JOSF1/7fJiu6KVWXzID7BM7AJ0D/Bk7n5Vptn4Oc6A7cB9NtfSfMRTviuU5LuKB3XK5WabEC4iSNgOfLGcbz6o7dx7K2zaLf6GBkZhU4tZ0SjG7VZVZi/gFN555ybEQJ0cWn6+AB9+BPULqeIRFPfQZzmk1Qtf5aLVLPQj4EBLKTVMSTeCKzaGOyRLUBjCpEzgoFRwgA2Imar59VxusQLECxOlSx6P9cZ/5w9mZscQzZ/BEDKFE05S1OZyFgadsPRX0Yp6sHx1xDfvIJoeQ4aO3rdVTSkkKI6MykBvaG6P2qbFsNMqDzMoOcaOQIemsNBUwUeQifSftnVLozcitzzRx99FI888ojknbPb2Ol05Ppxw1f4IBT/X4ARfofC6I3vw+cWWecE55+tZvvDD59iMzusIS7+TQGBz1p/nu/KC7wnu0U1TxCg0z6LHfSIiuk0xIUrl3H2/Bn4oY9KvYbR8RGMj2yFa4zA0stSSLRtA/R4ExMr9UbS/d6gzNItnUBCWRsSiPUGGRZXVrHUayPRU9QaVUyONlHVSIcN4XCsxSRyWtK1mwPwzkIHxxYXsBAZSPQGUtD8kgCKI3WjoyRmk3lygWkBgd+DzY03xcAZ9ekWzDjBSNmBl9KFPUHN1FCrVuXzTl26hR+9cx4nry1Dq4xD9yrodHqwDB2O6Dti6KaNmAZlThlBwg5qIqaKRjCP7dUQD0072NvQsaMGeFkfgd9BoiWoTI5ifGoCVkYduwbb9pRHiDiKc2z8NPnR3Q7QfzbddphBkjLzvNzCXzz/zxBp56B5NF4jGjfknMoaRhp2bt6ngLRSjPM5HK/MGZe6LUzodLYWhlgKXWl7CjI1OV3rMZPyftKzHpZiDMfaEUwLTJJ4NJqApdIlpcEZO+EsrCsNtcpli5GK3qsgh/CA1HvLbSXZ5eouEBPCxAOCMezd/gwe3P1rCHs2LMeF5kcYyUzUOyle+vd/ByNnrmN2LRCAnhrMjFcAnQ9quU1qlDlOxFeBxxirjqyuI8oS+EkKix1wypSkU6vJWsHkFSmg8X3WixXqfTfAuZJKsRjLR5GVwvMiFGw5HXxPQwoEEf0YKJ8zyNhKkAW+XEsWA9TrlbEoo1T5HSLe31yz0lj5OGQmVssejtVsfJUA/cmDWGlY6FoZEu4nkhhN9FFeO4/Fk8+hEr6Lirb2XoBemKzJpyrvEnU/GVIcyBIVrZdRpiV545R88XqrjYSUJnV6CFDConLhZZjEZP5wz8QIgFgAOs+PcqW3ZVyI0RvfJ9ePC1DPX6PkYNSzB5JOIM+Vsa7YHIYExas5Ua5nHv9Is0IC9G46BTQPYfTwr6GlNdAyJPRUeG2bj8/vGdgE6J/fa7v5ze6BM1BQ3O/ctKvNPBl+mlDj+Md1yrLQhEGMlZU1/Iv/609x8/IKWmu+0OM9ryzGSNKxYvU6oea80LAXFDOCc3YL8g3JxwToBc29qOQWm/F8fy5Ua+n86wTp7GiobisXzTBNERsWeqmB2KpBq09BH90GvbEFWW0aWbmJkAsRjeRImE/UpkHXN5alz5ri/JkMMQJo2SHRudhRFHHSZ00NjiF+wNKts7IBSskA0cpNaGs3obXmkSxdh95dRVkL4WkqP50blYibYuq2uZGSrid7lqS6RzC46RC6u9pgcjNMUwMCdW4KuZXlNSYAJ4V9y5Yt0jF/9tlnhfZe0NQJ4Ank+aAufRhs33kdCzBLt/Yi7/xOp/e7AuTeQUO+k8LO78pzU1DZC7ZAceyfacFBOt35CF5vgRfBa4zSU8yeTtjBreVFXLl2Ga1eF5PTiubb67I750HTS0Jv5bVlIabkenAcDZSCK+dt4ezk4VCcKfjOMdI4w/zcCvp+LFTd2kgN9UYZrmHAZeEoZdCQKkD5pouOBpwfAG/Or+Fsq4+e5iDVytLZVFaIHLcbZpry1WT6IyMkgp4EcLQUDhJ4uo6SoaOmaRiveJisuJiomCiTeKL847CYAd997Tq+++oxXF4eQK+MImHBUD4ig2MZotmN2QGzqwhJR+VnsYsfLqGereH+sQz3j5l4eKaKJnO4126J4fXEzBRGxkah0WGehQxmswuFXgEsAvSi4HX7HPN5Aug9WJUW/r/v/SFCnFYu7oJRaJCni28KO9kySMW1XM15co+x8ELGD8285DecxRiBp8wmIxpb0ntDCtVKoiOmW3kBR5N1jyBdvVq9d75Gikkg4VMCk/Mc5z5KhzQlJaLPCj+PmvAkIb08W+/cFgD3ToAu9HYBY7cD9Ad2/yr8joVauYrMD1ANgGY/xff+vd/B2Nkb2NkK3wPQ+R5mwllYMQIovWAxQhgdSaLOmxQS8lWetQyDJYkMmRQxlKSOr6fAn2WtjVGVe5jkqQvreSn5/CDnRS9MOdmFz809pRDBooGibLMIJcwHSUpQpqUsMDCpRdjckobAK0M7hwSW7mKlUsLbZQ1f/z0F0JfqNga2Om4tDnKAfgFLpwjQT6KsrQxJFTY66Oq75Cam68UUyhvUPkrM9fICqUYH9mKMsEkuBQiaBFLKknfPhYLOUgZPJN86QWxGcs0Nob2rAoPSvxfjKj+jiZz8XHdP4zma6LLCQXagSr4RxqEAdJWQwWGY6JQX0VTQQJhW0YmmYIwdQvPwN7FmNNHSXAT5NRyOVf1M9iObH/qpnYFNgP6pndrNN948Ax/uDCiQXmRIq8VDARYNUcjMZ2b/crNCEF7BmdMX8MMfvIwf/+g16LErwJ0LEvXqsic16LTNBZo0qaGORh7dsbEZKbpmH91kZBigF3FfBc2Mi7HEcYmJHGONNCQhO7KpmMfp0u0NFPg2SujrZQzsGpLyOLzJXfAmZhE5FSRODbFVQci4uMxGKJti0rnzxe7Dnea78lms6g8/Cgfd4t/uNJFT/64AOjepHBeqmxOLps3TQ7jZAPqgBb2/jGz5JtBehNGahz5YhRV0YKZ9OOLQzvgfmgyaYoiVUBdKJ35ugmUTxg0Hrw4Hn6JCSt9BzITYkWCnRm0yCLhZKNi2bRueeuopHDx4ULTK7XZb/hCYEmAXenP+vQCnEveXP/i8IsOcgI/gnCCfwJ8PVXzacH2/2y7qnQCdxy6gNS9U3EmF/8yPf7gBIyaD0neSokssxHId3biPdqeDpdUVBFGIsYkxNJtN9P0ImU7DyRSDfl8i8wqTM7lGeoZ6pQLHteB5FiyLem0fg0EXftBHFmbor4SoeA3Umw3UamXYUhyKoMchHJnHuLG3MICOWylwbCHC8YUW5mMNkV0RcK5afQqYs+OkuqPsZLEI5ANhT+Q2Y5USRpwyRjwXTa+Ehq1h2hXbJzgZUM7BBPPX2eXra8CNAfDdV0/j+TdOYq4dQq+OAE4NQZKbZyWRMJpMakIp7CHAZtcy7cAIljFhtbF/FHjqvjFsr2aIOrfg2RmmZyZRq1eRMjA7ZYHLkUKOdGnzDvq9AdB/vrVDdZMVAE71LuxqZx2gw23J/KMbDmJSuKVF7edeBkSdxbqoIiO5tpm09pf8cjIOCg11Kl1QpbSgnleZjwps4zhhfBvHhpJdD0k9NqjuMtewm5ryucpjQN3baj0rSGkCyNblG3nhQBbzfE3PwaLQ2/NuaRqXkIXjOLD7l3D/7NcR9RzUK1WJKPMGCUa6MV767d9F9fgl7GxHaIYbHXQyoQnKGYfGznPEe4XdaK6qHHYsfXHeZneb6o48paUA2pzRi5hEkaYQ0IsGXYF0ZVCmToxg0aLzL+uUSjjgerNeHCV1XyeoZKdX5aXz/QxLddTTgMeXg3YycijDYkEqUx1sHmMY0Vi2hOWKg+M1E1///d8BvrAX8xULoUuxXAo9jNDU+qi2L2Hx5F+jHJ5AKVtWTJyhh6K5KzmBzAf579Vak4/VQh6XN0H4q4yRZezw8/uldLNQ50XOgqIL5OCcySXF+9ALQXXWRU7DdVmjVCyff+SEqntafTarlbkXR8qUAhpfsqSTwijWwJwkQmd7YdunZBDW0Q4nYU0+iPqBr2LVHsGKZiEyzDy27jNfRTYP4FM6A5sA/VM6sZtvu3kGPswZGNao3u7QrgA6nWttq4SSV0e73cPFC9fx0os/xpE33pZEGNeuyO/DMBbwI6ZgOt1uVWVYQPp7Hrlh3Ic5wA94TrE3KbLK14FWTjXTqdEMFfWOZnfcTFH3ZjDyi1EvkgPKPFRuwm10MxO+7gGVMelYabVxGLUx6PVJJG4TsVlFaLhCffepTSUl7I5ouk/ga/3C3uLnBejDgJ2bTVLPXVsTwJ0FLWi9ZWT9RWRr88jai9A71Ji3YQU9OGkAl+607F4mA9WhM6ndNaCRqUFMkwMEOrXLPnS9yKPccYvrTWMcMfvJNAwCX8ba3r17hdL+wAMPYHx8HKurq1haWsLa2tp6pjlBHJ9L8E2aO6nRBUAXDX2+USGgZfecUo7hDrTsffMCVtGN/oVdrA+6F4aKLaqDlYqxHb8H/0inJgcnRXHiM+2g3/F9hnuziuCrNu2dflfAuWboqDebMsfw2ruaCxKQRb5Cj4mYcgfGSdHcMkKaJej7PRhGBot5zYhEt9vurUn8lGd6mKhuw/TYVjQqZVUAkkxqSioUVZRlId7rLQDn2ynenFvF5XaMrlUR12pVtOFQ5TNj1VXUCJUDlhZgxKsw0g7qloX923ZiujKCpmmipgF8tThy8D5K8nhCafkpJ2X2wvoArnaAF4+exQtHT+BqJ0boNBCaZSlQWVkkGnkNrujW5QgsRjHx39dgDuYwUw7w9H2jOLylhFK8ipqdYHKigVLZWdecFx30f9UAulPtK4CunRSTOBruabqFOLZg0EEcgYxEmqsVxS0hrgsIUt12gVEChNQ1VJRzxoepFBSVdJ9T3NWIUv3hdTCq6jtkLbCzKfOLFHm4hkr7V+VdSy2SXh8qki0Rw0DOicV6quJCBVmxQy/U+41UFnlfAtqkBC2exgN7v47dU19GFpRRcT3ogxBeP0aj5ePt3/ufEf7wKHa343WAzvuRY44FUrq4sxhFMBqTpi2JBCYS6s+RCsWdn2fx+WR1FBIlmrmynsFuMh3mpWig4gfZtS1AukSKESDmPxVrga9j8kIhw+AbkfWtITV5jjMgYue8ALoZTJGq8Nh4RjPJPOfDiQ3VwWeKA13pLRcLJROnx0r42h/8F8Ch7bjpAZHjyOv0KMKINkC1exmLJ7+Lkn8MLpY3ALhc91yik9PV1fjICzg5nXw9sULo77n8RsaBtV7QUYBZUdahUXeu3jujLjznGnA8qiQKJQYje4PPUQUbUtnzjjgp7iK7YFGKBUMl4UBqqw46WfMs7RUAPa8HKIBOhgPnklF0k0lYEw+iuv9pLDujWGYhwvJgxgTxwwZ5d8tquHkcn8QZ2ATon8RZ3HyPzTPwEc/ARkdBbUiLPX6Rw0vtm8FNSGaLS/v3n/8Bzpy6iG7XR61Uh+eUEIeJABvpOIhlrKLGF1S29RaBLGBFV70wbSoyrT/aF9hoHiiVGjcQxaMwiUpjRhdlkmV7Z4eR4Es2Huzc6gYSUrqYh5xqGGQmjEoTqIwC1XEk5TFk5SkB7ZlbF6Dez2zE3Fjdo4+fBtA3+gJq01EA8zx+VUWwZBHctAc77EEbrAGdZWSksrcXkXUWYQxaKJmpGFohCcUJ37bYAU/Aa8KHOMbm9GMB/NyUccORZ52LxEISBgjIuZHLoRvzc2liaDoCtplx/sQTT2DPnj3rNPZ+vy9Z5+ygF11xvqYweSNAL0BrAbz5/wTt1J0XoLboXt1WzMqv97DG+7MeAgXYLsA5f/I7FN+Fx1ekEAx/p8/2uGVbPfQoSMDKmC0IAyyvrIlJZXNkFKMjDXl+P4rgWVZOXVdb1OJ9SPUOggh+FKJNQ0JEYkLYHaxhYXEOq+1FlMsOxkensXPmAYzXpmHz9Qn3q2R1MDeaGcSa9E/70LCYAsdvtHFsroWVzENSGpME5MJAmQnqJmKw32SB2vUe7LQFI5qDl/YxXSrjiwcfxiQm4NBKk8lukm3M6DPp+SHKgYvMnzlTgwUoNsCud4AfvHMBz79zHmcWB+iYVWQ234nZFUQuBHckz1tISFVnFFvWgxYuoBIv4tGZEh7fPYKtjo+mHWBqtIxyiV00RfctNOiSxS1FKGVm994Czt1GcRd77/cO4dyMbeMXuTlbXlyTe0Trw6n18RfP/yEi/TQyZw0RW8RC77eUizsGqhtNZ7KctkzwowA6wQ6p54yqypkHEm2WIEljAaFkfyuAnpvECZwiUFJHJmdTpGTsghLs830UwM4QwHIp4+H6mpM06NQtHHIFbOWPvIfSxkuxWLxd2ElNZR3m8RUJLWkSCUC3sA0P7v9lzI4+CYQVuBwDcYpqqKG83MG1f/ZnuPH/PIfdrQiNUFAYmNpe0Pwtap+lmKSo7TKCdVtM4kKk8GV+TuAI24lrRWGyqozlpLCd8bUKTAqLmwA9Py9KF53Hrom8nrrtVAC68qZTbIWEEYmMX5PevfKfsA1KoFQBQQviPDI8k7xzP1+qyxH10yoRhPedZpq46Zm4uG0EX/1v/ymyPeO44aRIHFeArB7HGDMCVLqXsXDqOXiDd+AkixL3yYcyhVRacnU91hcIRQvIn1cYyaWiH2ScnpInqDFC2j9p+7kpnLzOlnOcGAEysXPPHe3FNJAFhlC+tJgWyo2rzqe8pxQAOK74pTlWOIhYHOIvHVXIMNVxG4laj4uGPc+V9NZ9HaY1iV6yFfbUYTi7v4gVt45FUuOdMqwwd5H/bBeRzU//lM7AJkD/lE7s5tvey2fgzorknRuQXM8kZkhqYbpzI1Ks2Rv6oJ9GBSS9WNEyCX6kIi+7B07ipjizM0Lm1Mnz+PZfPo+33zwBzy6LCzEXfprYBAN/3e19EIQCekzDltxzg4tlsRX5QID+fp314XOxoe9cryTnlD/GyxDIFRq84nuTQmcaanEqTGzW9V+mBT+gIYuiM8r35qaGVPgMQmVncndkefD1EnyrKp30ytg2uM0JRG4DfauKQGfmLHPU1QaJIL/4+wYALrorRcejOCt3gntFFbztihaxUHcM6Tv19neOeL7PBqB+7/3wvhnoQqXb6FTL4s2NBHVqmTK0kZp9lsJLezDbNxCtzMFfmYfWa8HxW7CYP5/4ouNlJFReOlkHxsxsZYPSchjHVhRsSA8uOiZkOVCvSKq72rSK5lPn0aiNYtFZL7tlPPLQwwLOSW/nNSQw56aRnVbmnfP/Ccb5/wTnwzT39cJSDopYsCGopcaZ1PDCTG4Y/BbgSSiUbIPcJY/h4lPR3Sc4J02f34mPgiHwmcarDZ2vDXC+cR4llSHPflhrd7C4tAzLcoQV4TgEREpTrvaTSnMpEJ1aTI0b0nVCJ2LphJMsH6DVWsaVq+dxa+mmnI+tW2YxPb4DJbsmm2KOLnb8kiSU82TYntz/7J5fCYE3ryzi1HwXoT0Cs1xHhx9t5ppS3htaDDeN4Gl9lLIVeNkijOgGnGgNk6U6nnngSYzr47AiC5a4gCvH5mJDzd4qj18S3+MQNp3lCGJSHbGhiWv8X712Ac8dOY65vobQKSNkx5XGl0QZBG8aTeMy6Shys+4YAeLOdewdzfDUfQ3cV0sx6fiYbtqolgjoyVQhQHdlzlbjWc2F7NqqcV+U0G4vpXxSw14VyQhqI6VjzucEZZz10+6vDdL0RwboehdWtYdvP/+/IaSLu91GKEZ7lC/peQc9FF8BTTqRhZMBu7gqOk03CaDZlVbUdUNn1zs3bGPdhOqcdZd2BaqV9GFjWZTfJ7asIWJBKq8n0GI3NJG1iA+CzzTVENFhnv8ZpjRKNR5X6qg5UjrzdHYfqPtC7oncIZ73VEyTthJsbTsePvCr2NJ4FHpUleP3YKCR6igvtrH6J8/h1P/xZ9i15ksH3RDadg7Qc8aAyNj4XSR6jakuuexJnNIVbZ2A06SZIceSGN+p1JW48BDhXM4uPL0Y6Vsjr1M0ena+aUZHI0N1SnkdlPEsi7lSyKWZn2kiZBc9NxNVZmmKQST3dX6uaQIZKkoCSuygi0yKhnEaYtPCNVfH3O4JfO2//z1E25uYs2KktmJOGFGKMSuG172KxdPfg9d7G05yUxIQimhH2TvcuVbnzIFi/RAZAOcYFp2pNc9Ema+keDplAyqvHRKrxovuyHiIzQCZoWjvgtNjS50ogzIfzn7KUV2YF/lLRWLBI9Qp55KLD30IoMt6IOOFGvQcoKtJVa4Hz3DgpzDdafSyLXCnHoaz4zGs2A2sUjbgVaGHfO1mB/2TmgvvtvfZBOh32xXZPJ5f7BkY0hPly/Btbq9qws+7mOurulrFEm5kqAEz6cLrIohI8aSDrKUM3vLMUi6stmMiigKkcQLLpqmIWiij2IDG5ychhK+URgK2Az+G51aRhHT2tfCnf/wX0j0nKLcMO4+1MnMX8/eboN/v34rN1sama7iDr3pm3Hhs0LcsW7lvE1x5no1WZ0E6C9WaK8CLDs5JrKHkVcUsKQrZIVUGR9xwMk9WFvQ8vkaBdBa0FbU9zXXxw0YnSgNHmimr6xk000GsU3uuI0h1pIYD0y0j9ppIx3bAHZuB2xhHqNFwzpLOeuKUEdHRnnp12eCxek2Ay204AW++EQQjUNgVyV21+bm5SdC6A2x+/RXY3vC5Hda/iQxWugtqN8L3ky86tGEo9HAqE5cbNW6cmLvKIceIHEM2CvJ66cyk0KIAZRPw6CsdDQR46+EAHcakLVxGpX8LVrCClN3oJGKZQmi7espOTSyO03cWAgpKJje4BMuMaeP1XdeC02QpVGNWNMBxLFpP9fcU3X5PaOektH/xscexf/9+iT8r6NvyfFO5ULN7Tqo7HxxXHDN8UFPOz1NdHG5kVTIBKeEEtcXrf7GTwSf/aaTqU6/N87N+Xe/wHfjkP/WD37HYyMrGVGirEqAndGKJ6hOzQAuXr19HZ+Bj69atGCl7YOeJtFhuR/20j77WQcdvo+mNSJfTRgm24Qh9VOWD80+GJGEnNMZg0MPCwgIsp4Sx0Ql4jiteCHz0ky66UQumoyPqBSh7Y4AxhjaA1271ceTaAgKvjk5MEE3Ntyamytw1DyJi9QTlNEAVKziwVYcVXcPlsz/CWNlCzargqcNPYdLYAjtzYErMpLiQbehuRUOqjqXAbxHnc9NBj6kTOtDVgW+/dBwvvXoUt/oalq1xJM4IdFtJeUjNN3RLwLUUkPhfuIy6tohHtpfw9J4KRrGKctLB1okRVOrMcCfIhMyXjuMpI7IoUpp0ebxf4XQIYX7w5f6Zz/jYAP1nvPudrJfbCm1GH4F2Cycv/RBz82+jG8zBLrFAGknRlmCHHd5SqYpoYMCQTHI69mvwBy1Yno5B0IVJ+UTm56Zx9LBQ9GWePkn5oE/BevZH7k2QS4qVf4EJjesKe7qcm+XUUsetxoPtknIfYjCI4bqqoBIMQklY8XspHLuBwLdRrdYRRh1E2So0oydu3TQX4/FIp5dFUcsBmHveG8U3v/pbsMKtcG2uXRqdMzHG1PVbazDePI+X/sv/Bgd8DaWVFjyD4JEFggy6ZUoBIyWVX2dRRS07dBM3CNRz4FeqeFgL14SNUqEcI4+oSzQbPYJ08YSIENtAaFjwTR195qbzftQNponBilI0uD9pd+BlMcoG4BoZ/F6IMmtcwngwEIsZLbcwdLRV0LTIbZd/L0ayOOHzvVkKMeDDh1Np4Eavg9ZkE8bXnsT+3/4ttLZWsewBfjiAZ9nQwwxVPUA1XUL36ssIr76IhrYCh8CWazurKI4tBZB+GMEteaqgwRhSrvuinVEmbHGcIWRnHDRho6N6To3Pzfdl5yRmqFCGkMIMTJQMvSjWsHgtE8WwCe8Gm0T5AXBZt6RgpxiEyhiPg5KSMlX45pqf70vyyqbU6Fj8sWy0wwiZN46FoIa9j/1tdM1Z9O1JMchMTGs9wu5jTgGbL79Lz8AmQL9LL8zmYf2CzsB7AHphJqOq4WqDsWFiJe7ZQlVVTtcOTUyiABEjTRwPYUQTK+VwTfBLUOK6Smfbba/Ctk14JQuDflfc2CvVMfQGisZnOzqCYCCvcQwCXx0ri328/JOjeOl7PxZau22qLkvJdRFy8i4caD/i6ZL4EdGps7CQL0bydVlhNpDQjIZ5p/4AaeZjfKKG/Qd2wiuZuHTpEm5cW0KvG8rmkpVibnaYhyrGSVxA6Awex8psR09Eh86ND91vZRNqldRn3dEcUiZoXOtVZZttAtJNE9HCGdCZ92qV4NsjSEpNaF4NqVMByk3o1Qmk5ab8PtKpYVPGZwIgpaucgxHm7YK/VwUJob3lZjvrebbDGc75No/0PnWGFNAuwHnxU1Hm8vxYcWaOld6bmyvp0mmizRO2ROqrzoZU9FWeOT2m+DvSdbVBB1m/hbSzhKy7AsNvQfe7SP02DH8NNQKaqLfeSWZmNc85iwkCwobGruwn8s1IMVy4OZDna6ZcJ8Oy5Xqzc72hwVSdCRZquEuh+dvevftFbz47OysdYr626IYXP3lu2EEnSJcNiskileoUFI7shW8CgSxBLEF6YSBXdGE+4tC+K15WONDze6muqJpTCmr/B2nQP+j3H/VLDgN0gmjqUVWHjfepiSjTsdrrYXGlJSZN09OTqFgkosdw2bXKYvhJF6cWTuPitQtolkYxMzaDbeO74JiVdff2/I5Cmg5gSBFAQ7dHMGWLFEJJUhNJnJhbvY7zi2cRxgNYiYnZ6b2YnnxYss9/cK2Po9fnkVTr8DMHWlZWJCMer2GgFyqzNy/poamv4As7DGiDCzHeKisAACAASURBVDh36odoVk1UrRq+dPjLGF8H6DQdVKWBgtYr5mGyrc71p+SqUHJD80SNZlVAD8DlW22cOHcB33v9FM71KlhBGYbnKiNMtmyl+6ZLdJZP08NgDR4WcXjGxDO7S5g2O6jGbYzWXFSqDTilMpw8Zq2IV+N8qeQb72VvyTWnrnWdWv7xOuufJkC/c3wOA/ZU7yO2VjG3dBxvHv8+YKwhNTvI9IE4XXO9ECaF7sLIqqhXt2B6fBeyyMDFS+cx8NeQ2QOkNALMfESxD5IerJwcoZPxw2ux3nkvzNsU+JbTyHxrGc+KJC267sKwlUVlFiujUEzPhu9bGrLaloc0shH5JUyM7cX+/YewsHQJl68fR5DclAKDxWJ1nAkzJEt1mFoJWVxHw9mDLz/xD+AEU0jTCgLSl5IEjUTDRDcATlzDS//k97F9voOR9gClNAV7/AFjL2Ut5Nhlp16tNSZfH5GizdwDij0iRHQbd+marrrz7P73owwDy8FayUPPNjC2ZRpGtQKrXoNZr8JpNGGUS+gHPnprbZhhBLQ7CBcWoa2sIlxkQThAzTLhshjlE1xSasLjJziPYXNt01lMj8Ujjfcpiws8sWLeJh15VfzlmjDQgEU9xa3RCnb91r+J8b/3q1iYcLDmKQ8USzdgxRrcZICKtorw5lH4l19EJboJL/Ohx5FqCDjUdWsSd2i5nswNTJJAHEBjFYMO7jxWHqpBjwNG88nuQDVMcsbb8E+Dm6I7SSzr/69MWou9wIZ8MGcQcGYT2Yws6LIvEjZbjvplH8F9jrTqyZLgNlDp2sUPwTLRg4G+00TP3oJtD3wdfXMnBlkTPhMs6IVwx/r+UdeDzdfdnWdgE6Dfnddl86h+UWfgpwD04uO5DBYu62pFz7VwOXWKeasEGXQ3rtQaCEJ2A6kbqjC+F61WB++8c1y6gg8ePoBS2UIQ9EQHJ+A1Va+3WCEnVSz04boVlJwGLp6fw09+cAQ/+dERzF2bx5bpGVnUur02yp6nwE7RQvqI52sDNCh3bOmgEUxKJ92S76UMvXpiavTwI4fwyKOH4Lg6rl27hpvXF3Hx4lXM31oS3alpuLBtR+h23D2wCEHAJd2kLJbvR3BuWrrq2jKH7X0AerE1JXAVyqPoDVXFmf8mUIK6dXbtSUFlDrJThllpwqyNQydAd2uIrBy4u9SMVpAytzjj+xnKVirX3xHLysItDjjKWGiDFrdBZl/vgufnW2kpC7fgO/ShpGBy+ReKoeoskPkqQWVC6af7swggoXMjyg1P5EP3+9AIwMMe0F1B0llE2luBGbdhRn3A70DL6NjOPTqN4jZSAMQZVzb2qkCQDjmkq0PO2SD5oXLvUDAmaODG687OudKKK0DZ63VUUahUwq5du3D48EO47759mJmZUXF+cbzeGS8MClUmeybdc4L9QnsuR5DT0ovzW+ScF07nw1FkH3FY3zUvKxzch13oC4nHe+iY73PUnzpA5/gR5oZiMfCeIgOGPhDXrt9AmGYiNRgbb4pOnNZp8jOJ0E87eP3cKzh++jjqbgP7dx3AwT0PoWTWpbhI0EA5BOm5YdJWTA0BxbwD3FyXq2ihYdzHhZvncPTiEbR7q6jaVRzY+xh2zj6JxUTDi5fW8PbNZeiNUUSaC6SuEFRIyzYsC34EOBrgBG2M2y08vb+KYO0ETp/4GzTKJkpGBV966CuYMLfCQQlG5mwwx9dvbyKIvBhbsMoJ0DmRmwwcFEW0PBYHwP/74mt45coaLiwNMIAltHvZcMepsIoMzoPMMQ5acJIl7JsEntrhYbbso5a2UTEz2HSUb45ipDmWpxyo+5Pgcpi9tTE0cmbUPQ7QxYuB9OxSgEE8j+d/+EcwnGX041vQTF9oxTSJE3ZNSiBVQskdx+EDX8JYfSvOnb2M8xdPILVXAL2DcsVFGFFaE0gGuk/n85RMneLM3c4oK5gSxeWWArFQlYeSB6V4TT+FBK6jOq4siksh1WBH34OWerD1CRzc/2XMbtuNYyfewNkLryOz5pFqXdhkQtMkjc3VzAXiCpA0cGDnl3Fo7y/BHDQRBUo7Tvq9HSWY5hC8sYqj//X/gOgHRzHrp6iFESq2jX7oC7BkIVfGB0FwmkghgBFrEnmZz/L0b9CrLlYHqiCWejW0bQv+9AS8R/bD23sfRnftRXXbTmByIhfsc6xTQ07MGAOtVcAPgMVl4OYCeifO4sIrRxDPL6LU7aM26KAUBqjw+JFgEPtS/HClSB9KUVo9lPGirJe5KR3J6a5dRiuO0ap5uN508KV/8p8Bjz+AhYaJVTNRMoeURHFT1r6atgqjdRbdCy/C7FxC2YqAqIs0CeHSnDFLhMlnWvR3UAwtOQbJfWfXWxVkyFgTgwKR4NyhIhn+/1Tp8oW2f+fPnGWkVnT6ACQ5ZSMvqslHUfrHaYFmbyoFgPsrMfEVCUIuG5T1mjI8Mi04WAxkhoWB7mJNa8Ccfgjl2UcRubvQDjmv2LnsbJPeftcs9p/CgWwC9E/hpG6+5T10Bm4D6MVkt6GvEyi4rv3K3UvXvUOhKMKWjkAc1OnkaSGWOLQ6FhbbeO3Vt/Avv/V/Y2J0DP/w3/oH2L1nBraTwnV1xMlA8qsFT0lVVReKI2M7lhc6+M5fvoDXf3IMUch12JDuIifxfr8LiwuXuM1+TJO3vBtcVGILumsBIkjRJKiuVF08/PBhHH7wAOqNimyCuNDEQYZr1+Zw5fJ1zM3dxNIiARmNUCzRcxLkCx4rtNVDJkHD3aENN/jbx45QwIY0YgTpQh8TeWSsGOUJfWsNMZmL6QDMxcuuIHOrSJ0a4DWglUehlZpI7CoSakYNFyn1i9TOGexqM0uWizZ1pAQRyhxNOu+ygVemOrIBH6KtFxr3grWsDIZ4NOonv7wK+eHiy465crFPImbWRjBIg4wDZOEAuu9D8ztAp4Wstwp90IHeX4MWdeAghGfSdZfZ0wOh7UlsGTtEQ8WEjQ2ROo93yOnf05ErACDZEhzLBOgE2VGsNOOkdvLfx8bGxJ39oYcewrZt29fd10W7mhcBuGktTNAKjXWRdz4MyosuOgs/HNPsnLPTXHTVuSlXIKWIWrqH5pP3OdThSLnhX3/2AF1aWqJhJQOIUhuVikxqaYwLl6/ksoMG6p7LuxB6lgjDI01D9NIOjpx/FWcunkLdq2P31r3Yt/MgatYYYjGpZIwS+SkpBllbYvukSKU5MLSKdPq4YaarQZh0cfHWGRy58gY6g7ZQ0vff90VMT38BC76Jly6u4tRqB0atgUh3RfYj818SwnIoCQJcPYMXrmCmEuKZ+xtoL76F48dfQL1koqRXFUC3Z+CiDF3i2W6/QViKVf3TgqabG4OZlgDtgKdLMZUFqB+/vIQXjl/Aq2evY64dI7PrgKEkM5K3zO9PoBB1YcfLmK2GeGTGxP0TOkb0PsykB9MwZOyz+Fqp1BBFiolimkUc2QZ7qwA68vMeBOjD9HaJU2TWPYPn7TZ+9MqfYal9EjHmAaunEK3OAiYLOSYiX0McmNh/3+N4YP9TyOIyjr75Kq7cOgo/XhbJFRleUdwXVhv9/ykl49p123kTuvKG+R6pxu+XI13cmywsC7NId+TasPBsksVGD5jUgW2O4tD9T2DH7GEszK/gyFs/Rrt3FU6thRRrME1Ft6fhmpZVEPVLsPRxPPXwv4bpsYNArwo9rYDMJ+4BsijEKPcP3QgLf/odXPo//xyznRCVdg9Vy0S331Xzem4SXtLLiNMQlmSMx8oFX/nsIbMNtKQD66GjeRgwTeLAXtz/za8DzzwK0BfDqasncw4Xx8I8BkwoWLwPaDBKMboFdHzgxiKw1AYuz+HFP/5j1NcWUVpZxGiiocHznfiIowEsrnMpkx7ITlBMFKGJ5znj0kgXc3QbXcfGUtPDYO8MHvnHv410xxiWaha6Zu4unySwTU+YY3Wzg0p4A93zf4Nw4TQqTggt7kLPQtgcM0mgKPbcUylcnrMMVcee15uUf97EEqnGPcB7F8kPteCIRE+62ErfTz4ePWI4TxaAXnwJ8r1FUThXUjDq2Vlcp9cBYwFp3pp71khsYIZYd+CbDaxoo6jv+yqixm5kle1o9VmEV/s+soc2H5/fM7AJ0D+/13bzm32YM/C+AL14odIUcVEpoI5M8gQx61R3le8cxBGoV6w1RhFGOii1fePISTz33I9w7uwl0aHt3jOLp595DF9+9jGMjLhot27CsWJo7CwHCcrlKqqlEVy8MIc3Xj6Gv/yL78HvaqjXxqVTTLBDqRfBMZcX6kZT4ZB99CqqLBRSIaA5k+oOSH4qtzixL3FIpA3u27cHz3z5S5iYGEN/0FWLEncCqXLl9gchrl+/gdOnzuH69VsY9EMEfgLXLSmjHurOWPknDZ619lx/TCq3gLG80D6sly6op/kzFJU8r8Tzf8TyhrwwIauqzjGr9qHkwdNOliDcRaLbSIwyIkaKWVWhw5teDSiVkHgOUlb/TVLeLOmU8e+Z6NJJ8c+d6XPQrtzNiwcjbAolek6ZzBde6t2VLyx3CEqbCrrZUw4RhogDH1ncR+q3oAU9xIMeNH8AKw5g06AqCWAmIYxUaeiEgJmb4KxvMJl1m9MyC+roOi08H58/qwMr0F5nVyiUQkoRZ8aON7Xi9ELg60ljf/DBByXbnBpxcfRltzWNhB3A68/nFnrydeZB3ikv9O3c6BbHyedTm02zMP6dfwR35OZCP0+X+cPc5p/Vc/h9hp3mh0H5MKvgF318cv+uW8EBIbmYpiP/Qrp4r9fD/Pw8xkebGBttwCZdOA2l60M9LU3f2EF/7exPcPH6eYyUGtg2vQP7Zg+iaoxIgBn9CkyT/fEArf68uCslUYqyW0fZasIAQZWSevjo4vyNE3jr2hH0wi4qVg27tz+K6enHcb1t4geXl3G1nyAtl+V+zlLqOXUkUSB+BlGYws1i1NMu9oxleHJ7FQtLb+Dtt55HnR10s4anHnoWk/YsbAJ0OjUUnltq4KlLkN9j6+kUXALYUaRxE59vAIOYKRMJbnV6eO38Zbx86jJOLwRYC1wEcGG4ym+A7ANOplnsw07bmLL7ODie4qFtJUxXIujUB8fszlqYntqKiYkpZbsXRXlxSrFvbn/cux309wD0LIVVshEbLVy98QaOvvsd6PYiEqMD6OwMs5BdFop6EmVIYwtlbwq7tj+CB3c9i1srC7g89y5uzJ+BH6whTjsgbd60EkRxL89JV/NKoStXJm6kuOeXe12jnudbFf1nZphqCSxLtU2TkF4ZgG2SJeEgDi3UvAlMje/Fw4efEK+Tl1+hlv4sDLsHzVyFbvbppy7FZJMFoaSKxK+hWtqGJx/+FZTtLTCSJhytqtzO8/KpG8YYjTTg2Dm8/Pv/I+qXF9Bc7WLSc9FncdbQYXFMxhqygGtiCsNguSOnlNsQZ/TAtHAz0NBrjsE5eAAHfu1XUHrmSWBqQoHu+XlguSXd8XRlBXGnj6DVxqDTVRFtZQ8mZUeTY9BmZoGpKYBjlPdKEAHnz+DGi89j9dXXEL17DtV+HxXK/pBJsYyWe3IgssBzzaD3i0qrEV8zDQgSB6slB5cbJnb9vW9iy7/z99GtmWg7OpKyjZDSKY4T04MW9VFFD02sYHDldbSvvQ2HJPC0I2klTG9A3FHV+/VeS74Kpyza5K7qXMPz9THkdf4Zj59VRBUJXq4LVAUTsuDycSVfm0aH3O+o+UUgNTPkaSSXkhkSQaNJJV31mV8hz+Hv2PWnSa6HsDSDjj2LxgPfQNucQladQs9PRDLBh9DnNx+f2zOwCdA/t5d284t9qDPAmbCgrd/2gnwhL8y/1n+Xm3iludEbC/2WcpPm9FofmcLc3CreevscXnzhdZw7fwOG6cmrO91VbJlp4G/9nW/gqaceQr2mIxosw9ZVdqjr1LCy2Mb3nvsBjrxyHDfmllHxxgTgsoJPQB5HPjRuHGxFFf64HXR2SNkRKKjJqoNO51pGI/lI0gEOPbAPj3/xC9i6dQqkQbOTQOBNl3gWDAjACJi5IW+3upifX5aO+oULl+APEuk6sAui6+yYKQM9AkLpuNIcb9iEbcjBXNY18VpTcSwC3vJsZr4XdW/sbDEHlgukYzDaJRHNN11x+TpS2UmBjzJqSQ2EmoPMcmDYZWQ2zeQcRHk8HbW3Gs3QDEc6X2AxgYCdnXXG+RjKV0C+x7o1bbH+sljCRZefrRZgAnOCcn5HdkayyBcaovyOncQsBII2NG4mqcdPItiSTUtlPK8stYsqOY+O6qTayoJskBinHNXZmee4GH4o8JXH7f0UB/ri+dQAcwzwevB1BOv8w+72li0zEp+2b98+7Ny5U8B0HLFwEyvwrlOfqaLSeC35Oj6KbHPVKdjQnrMoU4Bxvhe17CwKFGC8OKYP01n+UPf2XfKk9WJWLjsY/n6fFoX9g776OkDXYmRxLF1pFqToPLDaDpVvQBJjaqyJetlRBTQCdNlYi48/etkaXjvzY5y++C4apSbu27EP+3c8gApG5L5j0YydzOX2TZy7chxRGoj2dNe2+zDV3A5HryISrwrquzs4ffMYjlx+Bd2oh5rdxJ6dj2PL5FM4cyvBj6+tYBk2AstExjQA2FKbozGbQ2prlMIMetjixnhgm4tDIxrm5l/BW2+9gHrVFYD+5MMKoBtCcbeVA7dMMnlLUv467DeSU1QJmMWwTWI7BHNESYxTVy7j5qCHt64s4vitDJeWYqyGJjRKaTRGUjEqzoSWRPBSH02tjb2NAI/vrmHHqIa0vyjzA49jZGQM09PTKJcrGxTY96W537sAnae6KNAJ04ZzHNkPyRpgLuClV76FML2KWFtR5mcJC7wV9Hv0L9BQKTfRaaVwrUl87enfwLbaPtzoXsOFiydx8fI7GMTLsL0Qpj0A9EBkE8Uawp+8JrcBdFU7HYrC4vqkRi313SrTWhUVKVlIAzI/6kBSQ7O6DQf2fwEzW/fIK85fPYE33v4RdLMHmD30/UU4Ht8nRBpnsPUq0qgEM5vE7OQD2LvrMXq2w3XHYSUu0pYPyzDEbBBBgEYEuPNdXP/nf4KVF15GY34VI4RvlD0pDzH6ycKBDVMMRkMMohiaByQOsOwDK9y7bN2F3b/0NYw++1XgoUOA5wLXr8I/dx7L755B68QJtK9eR291FZ5hoKybSAIecwLNNtHLEvi2i9qunfC2zaC+ezd2fOkJ4OBBIOgBVy7Df+VlXPve3yA+cwmN/gBVrnX+AFoawaILeqHpl45xXrhmwUsHfKuCG5aFudkavvqf/8fAkw9jWQ/Q0zJYtTL8OFQgWLehJT5KaRcjaENfPovF80eQdq/BzlqoOVxPB9DiPnRDBHFShFElcqaVsNhFajjnOaYn8A9NJimZYw2G8jl2vm//Kd6y7/PvxfPEH2f9+yn3+2LQkYskDRD6SWQh9MSHmQWwKW8kEM89BEh5YFijFHOFKq/SAgZpDWFpNzD2ALzdT2EpqyMpNxBKwUe56G8C9A9a6e7t328C9Hv7+m0e/Sd2Bu7sQg8D9GSd5lw4CjGfXLmVSg9T4JTtVtHqRHj5lbfx/ReP4NKleVkUqFUjjdcP2mj3lzG7YwK//I2n8dWvPIaSPUCj5iDyQ1y5fBM/+eFreOXlI1i8uYZqaVQMl9iN9rwqLMtAf0A9cAjLVkKpjwvQCxBF0Ckd6IwUywCmlcEtaZiaHsUXn3gIO3dtF7rgarslxQK6thOQlVwLQTgQsF4uVWWDSQOd+VvLOHf2AtZW6dq8jMWFVcRRBtsuyevJKBAqZ66XHo4Wuw1v5h12YckXYFMc10lp15TjdE4dJ2AsnFJV1IvSeolLspjAcSFUzQM2DCUrnnTUPI9VVcR16IajNta6BYOyBTH94/+Tck19XtFtER6D6uTLolqA80iAOvVwBObcoIubPTviklfLxj+LCaT7kqav4lskSo0VdlbWubnPdXPSgaWJW6r0+DTjEyYBP09Z4K2fm/XOc6FBvyOGbIPOp/o13BAULIpCG8exunvnHhw6dBgHDhxSJnCRul4EMEUnXLT1RTwes+uDYB2A8+9FDJp02xN2oyy5D/iHenP+WXfKX5daKFBfPO6mnPOPMtUU9xdfO0xxLDZ1HxQT92l9/40OuhqzqVnGIIO4la+2BlhbW8FYs47pZgUup7pIxSUSqbN4xwindrqKoxd+glMXjqNequG+7fuwf/uDKKOJlIwZjVvRHq4vXMLR4z8Rbbmlu/jC4SewZ+YQXL2q9MU6cyHaOL/4Lt649DLaQQsVp4n99z2NqeYTOHKxh9dvdBBUmujRJ4NxSLwPeR9zXPFeShLovWXsHbHx2J4GZuw+rt54GW++9QIatTIqdkMA+pi97b0APb9/72xGSRedBUCOZRbscgM53sTUt7595iSWEx8nbnbw5pyGU7cirIQuMqckbCSJAePr6ESehWigg52VPp7c18TuCR1RmzFRnCZUwXNychJjY+PKsDEZigK7zSju8wHQZb4UirGGQdxCuRbhzRPfw7VbR1jSQZL5Qon2CND7BF0ZXNdDt8M5tIm925/EQw88i7o+gzV/DSfPvI6bC6fQ7l3GIF6AV06QGgMpZvM6KMfswkNGFQoUa4xzL9cTZYoq96XQlAmUlI6dBXwdVWRhDa61FSO1PZidegB7dx+iAAynLr2Oy9ffwM3lM3BKEdJsgCDyxRCVsW8sXHtWDeHAQ9XZiQfvfxb10ix0aovdCjT6FXRjcSsXiUkYo6mZqKz5wPdfx5H/5V+gMbeCUT+EKTFdiURkEkQbAf1udMRZJIwNw4bEEi7QkHPbDmz7+q9g4uvfAHbvA5in/sYRnPrr72Lp3GmYy6sY81N4ZDaJaV6KiB4x9J0xmdriyVrZj2P4po0eTdgaNVR3bMPWgwdQ+/pXgJlJoNdG+KOXcfIvnkN27AxGuwFGdAMVy8SAyTUiKVBRq5TI8L5iuSvUgZ7XwLWKDetrj+Hgf/pbCMcrWDYTROya2y585oPbKsHF0jNYYQsNrY9quIzlsy8jXDkGO1xAzaF8jAA9EEM/pr+w4ChBc3S8T2ic5yIxRpC6YwjNJmLNE/NHUaf/FIAuWv+fBdBlDc4xuVTS1ThTTEsWKFhsp5EdzV0XoYfLcLIOXMb4ibxNESDJCJL1nmNVzGttdJMmotL9qO58CunEASwkLiI2DCwbWcTxueE381HWps3X3P1nYBOg3/3XaPMIfyFnYBigF3EZCiyoBZ6TLifgPB6DFdlExUXRFC4Iddh2Ha8fPYXvfPsH+MmrxzA+vl1i1LxSVYBNFJEy7ktU2cy2Sfz9v/vLeOTQTkyNVrG0tIQXn/8bvPD9v4Hfj+CaZdQqDUT0d2HXlmZFYSh0NomPYelf6HofT4OuOp/cFhhqoZcsXB+VmoXRsQq+9o2nMb1lRMXM+H2JDZHFJM07n2D3VVHWVTQWNV4aSqUym0O4eWMR16/fxMULV7Ewv6w66kILV1rndQ300DUe1gSSoJYMATbpwOSacL4kyV2xpcueZwiraCf13htApFg0FZgVEMguuwolU0YuOdjO1WTy/5KBy0VXFntVLRfrNzHUyimsMjiU7kyBZfUOBOg2QT3LKLlzvGQE5FpcMYopnJrXHZmVi3Rx/MowTS3gPFrJ6WVrgC64NDUiJVdyydX3Wu/I/pQor9v1dnxHaszz5ADHwcTEBHbt2oMD+w/i/vsP5LF5lji4S7qA48CniR0pkNTAS0ybupYE5fw9/85NNQE4f19oyosYNQL0onM+7Gpe6NcLMFto2n8ht/+n9CHDlP0CbBea/Q+jsf+08tLX7wthymTITA+tGOhGwFq7h7XVRezeNoPxsinu6Mkggula0lEMkxCpQYC+grcuvIwL186gVqljdmoH9szcj4Y+Bh0e6CntZx0stG7grdMvY6W9CD018MVHvow9E4dgZh4MjVkFKfx0CZdXz+Ktq69jqb8Ez6hj/56nMTX2Jbx8cgVv3fKhTW5BTxyjWcwi6YTdTX4KJP8crQU8MFXGk/tHMIJVXLn6Go4eewn1egVVpykAfdSagZ55MOHI3azmGqV1lY31kGuD4LmciaMErTl1Ng6lO355/gbOLs7h2FwHr15JcXpRQ99sQi9VkXCuZ/HNsEATES+LBKDvKPfx1P5R7JlIEaxeh0f2kTi2mxgdHROqu1D26UvBwqPcx8NO7vcWQC/m4OL2Gqa5y7pq0HW7g3IVuHbrGI6+89dIjGWE8ZqATXmIrCuROYXzdbU8iUHLwfatX8CDe7+K2cZe9LCEW8uXcP7Sm7hw9RhMp48EHWhGgFTnIqoy3UUTzAitPJtcWuhDHVAOAs7tXMOQGrDMEhKfpmx16dxvnTqEA/c9iXp5RgpVZ68cxdvvfh+RfhWZsYwYPWX+aXnixWKZukRWluw6wr6DscpBPP7IrwNRE6ZZk1QSAu1KYqJkOWgx0SXLMOaWUF/1oc11cOSf/gHqF2+hsdqGG4XQYxY/1XrHjq3aoxD1Us/v4HoQoj81jZlnn8XoP/xNYHY78NYpnPr2d7Hy+lEYywsYdQGX5m79CB6hZBrJfU1WiuPQkk1DQgd35r5ngFWuoJMlWGIxr+yihQy1g/uw++/8OryvfUXWpPTPv43L33kB2rnrKLe6KKtyuMwZ6txL4rgMZyuDxLotOBWsbB3Dvv/oN9D8N34JN9MeorINm34ycYyAt5zjoptRCmLAGnRRhY9RO8XKuR8jXTgK07+KmhEoenscQrcN+NTzc27htZb9ig7dasCu74S5ZT8wfj9QGhezSdVqfx8L959m7V78u3QByLJQKTOyF5O/y0TCEgSQdICkDXTmgIUzCBbOI+negBO3VOSa3M55wV8kMWTdOAi0CtrpGLLag5i8/2sYlLZgOdbgc2yVXERBDJNjODeI/ZSWr823/YzPwCZA/4wvwObH3y1nYMMYToEwLiyk8EYoZVjJZgAAIABJREFUlz0MBoEAsnK5hl53AMcpS9eYICSOdZS8UZw6eRV/8qfP4e13ziNJS3BL9TyvVHVzZZOgUbOrwbJ1OGaCv/3Np/Ho4f149dVX8Vff+Y7QllzbQ+RzcbdzU2FV4d14FEIngrMPpz//aRslVqm73a4Y3IkemTRshNi+YwpfefYJ1Bo2HJcM0liKAoyWIVikcR0BBs1t2UkdBleiY2eHi50H3YJjl3Hr5iLOnL6ACxcuSzddGttiTJZAN214ObDjORV6XQ4wTdLM84zyAlgXHVYCX4s1CunFqNx0cXwvurHFuRHwrOC3aLnpKZADYuWjqs5hYVzD91HbdvWK9e5L8Txu44uyuXQG1JVRnf+ceSFr70ZkU/HZshwTwK+7xrNCr16/7gFP0J3/G0sZYraV03ELI5l1nXceacPXChCmQV3uoF7kl8tRsZuXU9E5psUQTjTBfdiOJnTz3bt3y5/x8UlUKw0xrRI0lKnCywYdm8ZHyvWb35K0dX4mP6/orhcFhpWVFSksEZTzM/i8AtwXr7lbZoDP4jh4voS5ktP/qfFn5+q2YsuncGBSzBK/BHYYTQSaiW4K3FjuY7m9gpFaGTsmmhKPVJL4n/wgaApoJIi1GKvxIt65+DpOXjyORq2O3bP34b6t96OhTYhLu/I2DnBp+SzeOfca/LgHvxviyYe/gv2TD8LMyizTyVgPsYyzC8dx5OqraPlrKDlN7Nv1DCZHn8LLJ9bw7kqCsDqKKNfXUsvJvSnn0oy6dro4D1ZweNLD43uaGEELpy79EMdPvY5qrSQA6YsPPoNxZyusrCKu1sU9peYCcYt4DxQW00WJQ9oo2hIEcC48deUiltIYf/Xmebx4aoCgvAN9s4G2H6PisQtOx20bSdCHhwRNrYfdlQG+sKuMPWMJ4C8hiyLYppLNsEPMbHh6M7AZlySKXn0vA/ThoXsbOJcCZwynzAjSQCjpncEtXL31Jq7cfAs9/yY0i4wcnkc6s/M+0eBHIZLIhqmNwMY4dk0/gb27HsFMY1bm/tVgFZevncXlqyew1rkKP7qBIFtEqQKUqiolhcDZIGWa4DhjgVEVmFkI5/oWBzpC34KjNxEHZTSrMxhtzuL+fQ9jurEdBiy0oy5OnT2KizePoDW4gCi7DqcUiIwjSTJYEjWoI419eF4ZSWCh7M7goX2/junRBxF0eY+Tbk1fhxRmKrkpkiIisqA4Q9NPUe1kSL//Ct7+wz9C5cYidjkeeisLqLpsDCQSKcbM715vAN2roKPpuKUZGHnyccz+B/8hMD4m4Pytb/05jKs3MdppI20twKuStu9LHrkp2wm10nF9ERYXh32uo5Y11dAQ0zyUEg+5X1Osui7622Yx9YWHsOvv/i1gYhz48+fw5h99C2OrfVS6XVT1FKYWIUgDBHzvio1eP0TZdBFXKjjSWcPe3/jXMfuf/NtIt9ZxIWrBadYQrLZR8UqI/n/23rPJjutME3zS57V1yzs4AiBAgCBAI5EUKbWk1sz0mtmd+bSxEzEf9t/sL9iN6Ig1sTE907uz29E90+pWq43ULUOKBAE6EADhPcrX9ekzN5735Km6BQGkBAokqKkbgSiDW/fmPZl5znne9zGgLM1AKH4rqfhM1PMEdaSo5qvoXP4x0uVz8OMV1BwCYhZjgMz2xStC2HCSYpbBsOuoThwG9pwCZkn3nwMSGvsS6FI6VpoVjAJz7rseBdQ1QJdFvSyc68K4+BZxkxQC0QbQvgWsXkK4ehV5/y5cJrIYMaiBd6s+ECRIwwx2lXOxj14xjqL5LBp7voOieQi93Efi+MhcA4n4BFWkscL0nwejU5/AcrH7kl/RCOwC9K9o4Hff9mkbgYcAdKqEWJFVLVlxzowjAiAPHg3ICOAywK808cnHt/CjH/8CH310C8Mhq7V1Aeey05KVT9GRR0GmVcTYP9/C4WcWsXTvLq5fuwTXduBapGQlkpUtG3VWgfVw7QDqIxm+jxjOBzWuo5Rb3Y1mt0Ai3zLqj0MceGYRr3zjBGbnW6hUTTguo8y0uzD15q7o4gWEiYhPGxntzOxVoM4SajvxALsfG+sd3Lp5Dzdv3sb1m7dgW1XpECtqNmmxKn6ND9lIldTDLer2lpmTAq0W6XnlRoLJbqT8CywWsF4+dgB0nXuq/jcznK3nqyq/BiLqehilhCup6k5TFv0u24Bdj4HqqOuHAutqI7T1FvKTBuglQBg5blXUV1IG4W2wo6b69yX4N6W4wSIH9ZpyqZECLEZr6lqzqM/ldZyrrFj5zKTfFiwSAbPTTew/sCDxaXRqV2NvoOI3MN6agcEMYTpGl4UKFU+03bVXhnGavaAi2zTglA5IxA0rDRCVW7vu9KvjULT3/9IferzYOeU54Fjx8aTo7XIVCuOCSnF2zwpEpoNODNzd2ECShZiba2HSrcIj2ZKFtsRUxlpsLBopcjNDG2s4c+lXJUBvCEA/vOd5jGMKFui7Qfgf4Nr6Jbx/5VcI074A9Dde+i6OzbwCt6gozSa1qFjHlZWPcfrmr9CO2qi54zhy6DuYm3wDv7rQxkfrOYJqCylZPiUjRZILSW9nBGAyxIwV4eW5Gk7M+2igjUu33sbZc79CfayCmtPCa6fe3AnQORAyn6jOallOk7HX96glhT0NkiUrC0Uay9hduHUDN4MYPzp7BT+7HCGqPYPQaWIQpaj5CgDRFJMgzc9zjJl9HGoM8eozNRyZyoGQGnTFPCITgL4PjFsjQBdjRUpd5EAe0kHfMYt8sTtIzRmZvJ/EmsmcrtNLds7pozOans9+03d/EKCLqZajnL+5xNpeiNX2RZy/8gssr12AW0sRJ3R0p1EpF4kUSUYasFdSzmuoYg6zE0dw/LlXMT9xRKjBnOaGQQcra1dxZ+ljrGxeRrd/Bzl6KhvbcWR+41w1DLqwGSuZZojYKk7Jkqug6s1hvLkf063DWJg/JOat9M2guCjI21hbvYmPLr6FteFVhNldwN6A7ZBdogpHrkP5hvJhYORgGno4dez7OLj4JvKQ0rVpWRdtS5nR6VOcypqvCsCNOMe8VQfOXsKdf/+f0fvlWdi37mN/tY486Em3u3AMhGSvORUElo1baYrWiefxzL/5H4HnjiL86Vu48s4Z+LdX4a+tw+tvoOkRbIdCi+f7SqGKa6l8VSp8fQeIhpt6cb2alsVynrCh6+J+pY7B5DjmXz2FA9//PqsgSP767/DpX/4NFlmo2FyTBBKnYiPIU6Hfc+Gx7BruMib2+YN47t/+a/g/+CbuV2lq7yAqMoxxHaekynDEIyaSZSyHl6Xw8gReRtZBG9j8GNH995GvfopG0YbrJpLqEnHO8mtIuXbxHuZ7FQ6s2hycicNImweRWpOwDMYtqjXyYY/P9wgpC3dCbVeGdPq+4EzFOFQj7aAYbiDp30PWuwcj2oCXM8EhQcaOOe/zhJFynozNRuRg6O9BdeEV+DMvIa8uYJgYSOg1YNN2kIfMAhDgmGXD4Te9CXef97UagV2A/rU6XbsH++RG4OEAnVpLiVmxbHESDULGW/mS381uepwZ+PTSTfzFn/09zn1yE1laR2HW4DhcHKh1JpLlJM5uiDp6FV+qIoKKsIt6jbm+yqHdc0gRT8S5m/0nLpbbVEzZtm85kKrO7qM2UDtH6sEOuu5CE2qJtp06PxOYnZvCN199CSdPHUUQdlEwJolOzKR1MqublE12VEkZM03ESSCu8qozqqjZNH1iV1Xc7aNYsuC57Deb4zJuvd4Aq6vruPTpVXTaAdbW22i326LVcy1POojcsIq7eAkAHywsUKdpEtRzg1+C5l83NC2p7KU5kAK31MDpMeNPdGwvx3THWD58XHcyGZSBzG96DvQZGQXzQqeU60LR3FSKbYmEtvoapcRCLlGlFdSAnxI9ggDmxXKM2BnnZtt2Ldnwazp6nESIokD0u41GDXNzC5hfmMLininMzE5gfHxMDi8KAjFEosfAeGtWOqE811IkEjmFen9tpqUBuj4/mrZPsMlrQFPcCUKkCFR2jHX3/PM3QE/ujn8aXllT/DkuPF+UGLCQIVeEFK2ejEuvLpSIxEV0psBmGOF+ew2Vuo3FiUmYCGmnRhsqGIkj3gniZp6nSO0I/XwTZy+fFoA+NkaAfqgE6DOwCdALE6lBgH4RZ6++hSDrIeolePPF7yuAntNNnezQHGGxicurCqB3wg7q7gSePfwmFibfwDuXu/hwNUXPrSNxbDBZ0KKxEpGYZQtAr4QdHBqz8fq+BvZVC1Swicu338N7595GrVlDzanjWxqggwUQgrxRgK4V5nod0InJKj9ZX/diI8d5G8D5W7fx0VoXP/7gBt65lSOuLyK1W4iTFBWL2v5ImS9ybs8zNNHGs40Arx2q47nJFEawrphEZfGX98tYc1wAOq8F1dnf4tWUl+v28ZWryRe+jL8sgK6v6R1MKEkHoAYa8BssBC/j02tv4/rt04iLVQRJB7abwHQo4ylkTXXJ9jIqSMgGjyzUvXlMtp7FnrkXcWDxZbS8PVzVkBSRgPLucBmb3VtYXbuF+0t30O22txhfUiCU7qwFz69hsrWAVnMOY40FNBuzaNVnULebnBlhYIil8DzOXfgFllYvoj24DcNLkJs9GC7lazniSEFb7hVYyCbgz+MKJhvP4rWX/lu0qofRXc9QrYyJfMLh/C+BX8o0LaNxKruiLHFlBpqDBK1uBpy+gA/++N/Bu3IXk/0Q9SyFk2ZwfAdrwRCVShMbtoH25Bhe+Jd/BHzve8DZD3DhL/8Bya17YD0Ig56AwlrVRq8zRJP2KqSQb3XLy+/lvjCR0eOFSQkjRrkSF0rLV9NEaDtYM1ys2SYi3v+vfgMzjHDLctz44/8N8ZVrmB+GqJJJ4pgI8hwdftBmE304WG14eP7f/vdo/svvIpwbx20rhjPZRDfoCUA3MgOFSYDOcaG0LYfFvRHHLS3gZX3U8nVg/QLCG+/C7l7DmMcAxFAKORYlVry/eMxcKCn5Nnzk7iQCZwJJ4StSY3mLPWyu/az5VzxrRvYM0ujQ83ZZ2ae5oVEkMAnCs6EysStCuPSdsciAiGWeoI+G7VYxLFx08gaK6RNo7v8mUN2PzG0hiBIVN0u/DhryOnXQ1NbmPnFrP/OFp4LdF3jKRmAXoD9lJ2T3cL6qEXg4QCeg0TptZpwbUBE/NDkbG5vBp1fu4t/9yf+HM6cvoNmcA8wWhkEOy/FhOx7iLCg7EgqgswtPoGMwHo3aT0Zt0dgEGWoVV4yYijyEwXgtTuL8J/RmdtKV/l2hfFX1/TxwOGq4Nbrh36KJC7DL0Ot3MT8/jTe//TqOPncInm8iCHtIC9ILlUHblnZW9HtK4602V6oLxc8nRmCNKlqtlnQCO52ORLANBkOEYYw4SoXyxw1op93HymoH9+4u4969JWxudtDZ6MjzFNDnWKtqPjttaiO77aAuJm8PjRnRXWptnrYtCdi5qeXOQ2051LhuP08t2qM/75QS8Hi4OAtAL/sNo1+3r2Klb38YS07R4cvdQXluVcGhdIwujfEU04H68kJtCISxoN6NdEv+je6Ilob0SLJEwLnIEKgpdPjVxdjEGBYWFnDgwAHs2Tsn9Pa8iBGGgbAnWBCxbQ+1yjiajUmJFGLngXrM7YfqsPHB4oA+B1pvrSPUCDRIcWdkl6KQKlDF+0kbyGl9+ld113/V76s3gCxksKhBozB26r4MiruYdDFKEMDaIMVat41O1EalbmF83MWwt4mpyhjGvQk4GaG6KhakRYrUHIqL+5krZ3D+6jmMtZo4tPcQDu89hnHMwC0Yj0VK7ABX1y/izLWfIcgGAtDfePEPcWL6GwLQBbSZCSK0cXn5As7c/BU2aRLntnD00JtYmHoDZ24M8OFKjA34iFymNzBijZ3JHIZjCQ3f7a3ihfkGvn3Ax7jBPuoGrtw8i9MXTktBqubW8MbJN6SDzmMz2Dl7CEDXVHetRt+66stOu0Ru5ZmY5J27dR+/uLqEvz13B+fXTMTVeels8dw5+RBmaVDJQquRRaihg2OtCK8frOHoeAIrpBmaYg5xXbAtV6I2ed/U69Wtopu617eLiurAR3k4X+wq/jIBuj5SBdINARkSu5XHohc3nQEGyV3cuP0+rt46i8xoo7DpfUKJWSYAndIvk/riWEX+WYWPJGygUTmAw/tew/zM82g1FzDhzCEVFy46xkfIEEv2OucgMnuYSMLCJmVenLNsy5P51GRCAHw40vtVkq87axdwd+kTrLUvYLN7FRnWkZsBEpK9zQSWnUoigUpcIcD2YRRVxAMLrdoBvHj0n2Fh+gUgbpJ/LXOuR7ZRCRDJ/iIQJY08ZWvctOCysb7axZHKOHBjFcOfvoXLf/YjmFfvYC4Hmhk/e44wjmFUali3gPqpo5j4ox8AwQCn//yHaK71MMMUlV5PMrcpuU7SBE4KeAbdwLcjTtX9IKutpKNwSRLKveB1xdqSXgNN9PIciWkgsKsYOC4Cy0HbNXH4O69h6gffB86cxdW/+hHmBxGqYShFrcgAQr+KTqWCFdvC9HdewcH/6V8Bz+3HpmehU7GQ+SruNd7sYbzRFBYijyE1StNFkeUwV96CW6Twsw5q8X2kd88gvH0W1WQJvk3JBNMWRKioYunKhJW8cJDIea0gKehf8aCwZee99FkAXfnWlOu7aOsLWefZOFBjyXVZfSvyMjJ/SBii3Ez2SwUG4VD2TK7lIEhNdDjPTh1Bdd83gYmDCM1xFAYbQqooWJi8Gm3EZhWW48DMol2A/sWmv6f6r3cB+lN9enYP7kmPwE5Yvv1uampn0ZUdZg9RnMvi6zp1oVH7Xh0raz38P//v3+Dv/v4tATKt8XkMBmLjJg7ghkVHcEU35oIsEzW3uaJpVLEaFUdpFRmyyo2cbxuwuGqz6mwyoiNRk7neoG1R3DUt67M76J8F0AnMBeAbGZpjVRw/fhSvvf4yGs0KVjaWRPMn7quiKacLuqJN659FK2ezK8o87FxAILt/zWZTvrIzzy6451VE576x3pavLG4IQOMGw3IRBql01ZeXVnHjxk3cv7+MQT9CmmTwbGrtVGFCUr/p3s7NQaI2Wo5XkQ3ezqSx7TER0LilKVeL6WhuvOoeKA3qKCDf0pPLXlgXR0auRp6Hreq50uypuBZtYrf93IcBeEVcV90JfTxKX152q0tNO8+RXC8sBDCOr6SYq+vTRJEq91c+uNk0bUVXVQ7v/Fug1WpKl3xhYR4Li3NSPKG203EtBHEgmyeeW+ly09U+h2h2W03VQSdAJ9VdiiUl9VVdj8qkkBR7Psh8GHVpJ+BcXV3F5ubmlsaax6pBuWjkJb7qv9zHKEBn0UoD9Cc9IuIZURjSF2QB7sbyOjaHm0iNUGKvsqyDQXcDz8w+g/2zh9F0ZmByoy9+SAUyY4B+sYH3Pj2DT66dQ7ME6M/uOYZxY6YE3yZSc4DL6+dx5vrPMGAHvZ/i2yd/gBPTr5bPYYtLktJxRQD6O2iTVeS2cOTg69gz8yY+vhvjzPIAy6mNmKYXdDLO6FytyEQu59FgDS/vaeHbiw79tmFjDZdKgF5r1tG0a3j91BuY82bhFDXpwG5V1sq5dedWneaOKidj9CEpxqSDo8C520v46w9v4CcX7uFWUEVcmYZhehKNaMUD+UrWNOfQogjQMHo4MZni1Wd8PFsLYcUb4nbP7bptk6HgyFpDgM57lvenure//gD9YQUnAegsMNLs0kwQJl0UZG2MARudm/jwk5+jG95EmK0BVg+Www56mW5hKGmM71oY9gOYqMFinnhax9TEQexbPIFmZRFzM8/Cs8bhgl1wB46YF9KYkJ3ICK6keCTleU6hzizBPLuwXenAr2xcx8XL7+H+ykXkaCNHH4UxRGZEMBixyhXf4RKuitRMKUlDxgC24JuzUjQ4duC7SIMqsshG1feRpptwHQNWxrg/C6mRSQc9oe8NWXs0UstNtGwfbjvEFLvxSxu4+H/8B9z9yS8w343R6icSx+aYFsxKBas0dz20D/UXn8fapxdx69NLmDMd1KMcZhig5nvohywqABPjLQSbnTIMUa1FfIiAiut9+dNWfrzEiSlGB9cVSUJhHaHeRD9iwoOPNTq2z47j+KuvSJzb/Z//AtXVNioRk0xyxLaFTc9Du1VDcmgvXvw3/xrGG0eRTDWwkhUo6lVEUkCJYCWZyP2KnAw3IDNZaGFhWK17RuFLZriX90WL7nWuY3jnfcRLn6Bu9FBxVSQtzRwJiimd01I4SrYynnd6u1jbxebfds4VmF2aDcp6mDPnXV0D+pFKnKApe0GulVsyD67fuSFGuozhZeGgHTuI/XlMHHoN/p5TaOd1hFx3DUeaNeILYNlIcgsBbAHoFgtbux303/bUfW2evwvQvzanavdAn8QIfB5AN2xHXFi55XPdCmy6uqYWer0h/vKvfoqf/uM5rKwP0RqbRBgViNMCjeYEBgEjXrSOdNuUTMV/KU22Ari2Mg2jLV2SwBeaO/NZh8o8RoJXVHboqKZZa4J36hN/fYQ0tV1vkPTPytQtRZIHmJhs4qWXT+DQ4X3yPR1iu4PuVv42X1UDKerUldkYu6HK4Er/jp0q5vlWq/5WpjY7EwRq1JMTkBGws6tKoM7oLrrpuo4Px3QwjCIMOgE22n3cuXNXtOrdzS7iKBNDFI6ZbTlllJevTO3K7O2dnejRcdjWhWkqu9p0aOM15e77cICutiyjDxXHst34Vq/064+d23r1nF8H6qo7MPp61AHKa5YdfL1RkiMpKa/StS8N2jzPV+7+0pHKEURDJGmAsTEFyufmZjA9PYXZuWmMTzRQqXjIc46nAuXcQChjOUPGlZtmFkyqbgOTEwuy8WXxSRgfYlhXmuDxujQMJNxJkjDseRLHRnChJApKl06Avr6+LueeAFQzMfR1+CR11k9ivvhdv6a+L0cp7uygyzXwhOjtci3lTChnEBD1qMC1W/dElwovxO17l7DZvolo0MOxgydw/JlTmPT2o0jIYOEmkZv0Hrr5Os5c+uDXAPoEAXqmPkNiEaCfw5nrP8cgVxT3b5/6AU5OvQ4nq6gCoQD03g6AXnPGcPTQt7B35k1cWM1w5n4fd6IciVdBwejDjB10BRLYHZvIunhhtorX9/qYkXdu4+LtM3jnk9OoN2toOFW8cfJ1AejUvhsE6CIX4kCPFPS2TrA2itxmuGg/CppdkX3w0e1l/MdfnsfPrqxiwxhH4o5JJ7zCisegA9exkOYKfBGgj3tDnJoFXll08IzbgZN0JS+eTtOcA5VjvykFtKmpCQHo6vH7AdAfvKbFu4JFH7MQI9I0GyKMQ1RrNuI8wL3li7h2+11sDq6I0ZtbVcyhiKiGWmnLkjxw5amhkkVIKbeKBhxrHE4xgUZ1EXvnj2PP3FG0mvOoWrwu7ZK5oPwFyN8gwOJoE5gPkg0srVzH/dWraHfvYLN/D8NwBU4lgetniJMe8iISenmSFCJpoKxL5CrMPCg8xEMb9coCjux7FYf2vAbXWEDcIz/JhWVSMjdQyR85n2/JGPD6Ejo3WRr8fDnQchoI1tvY2xyHtdFFduEqzv3H/4zuL9/HxOYQs6kBJ0xRqdXQiwOkroWpPfO4c/8uPMuEPYjhJAwYU7T0hF4lpgnXtpFGzE9Qxe/RVU4x4pTniZqI1HojP/H+p/SGPjmmgcJyMAwjMd0rPA99xxA6Or001u7exkTGeyGC47jomgXuezb8F49h/o++g7H/5g8Q1DNErRo2wlT011RRDYY9LMxMY3N9QyJq5f3MpJQKqnkrzbgmZag6McxgFfVsA1b3Bnq3zsLo3UbDDuBhKCBdMwclOUZWsVJjz8+Vq868VPoe8lUVpbeq77oKv5Xmw5g2tV6zbUO6eenmWprOmrwuRL2m4twk5aZMkeHwOnYDw4iFUh9pZR7O5HFU976ErHkAm5GJiE+yDHgW8T8ZlZ4A9gGz0G0bFmfwXYD+u16Wn5rX2wXoT82p2D2Qr2IEHgToW47auivpeAhjbmNtNOrjEpt29cpNvHP6A/zjT09jEIwhTGwQKA3DUDogrl9BT5zRHZXRbRhSwdVRXOLoTnp7CeBJt6v6FUUdY5Y0K+v0Ly1SOCaTtknrUlS9bZC+k3L9qLF7UHuugRM3E1keoTVRxwsnn8OJF46iWmc3n5FbYuUqSxm7AlykSDeXDXdCynsunVrp/OdkGDjiZk8daqMxVnbVFRjXwJ44kM/j4kRqIT/zcBii3+mqzoOYlvnwnKowFNbXOrh/b0XAYrvdxcrSGtbXNuVvFNVeQV5P8olliRzJudVjo+Lc9EMD6dFu+1aHYLSD/gAoV3+vgbSi/GnA/eC4P0oxzM3Ow6juW5TaHTFr29ulrQLLlg6wBA4l5ZbeANSXs0tHWuzU9ASmpiYxPTOOZrMmP5MRQZo7gTnBO/+GD9FfWjznmZgS6hICN801r4WJ8XmhaQpdM1dxdKqjT5qeMqUjRZVSBoJKXgNaay6woiiwsrIiMgdtCKcBqb4WtGziq7j3n4b31GwUAnQWSOh0z3EcLag9ieNUAJ06U2B9kOLu8m1MzjWROz2cO/82NjZuIAr7OHboJI4/8w2MO/uB3BaHhIJdrqKDIdo4e/ljnLt6Hs3xulDcj9LF3VQAnXNVYvdwZf083rnxTxjmPcTdUYBeQ2Zw450hwgBXVz/F+9ffxWbQQYMA/fBrWJx5E1fawOl7HdwcpIi8Cky3CqaqpZwGbHarE0wVfRys5nhlvoaDLVKUu7hw6yzeOf+eaNCbThVvnnx1J0AXOUlpTy901Yc9NFA35P7lnRmxe0iAfmsV/+dPPsTb19YxrE4jtesyi9QIXrpt1DwXsekgZiGsGGC6nuKVBRMvzZrYY2zAi7tIDVe4MJ5bEcBJB3AykGZmpuAx1k4ev58AXYAhO4hcb5yo9LZQiRESb2n1cePeu7i9fAYguyLFAAAgAElEQVTr/YswHOahq5g/mfGZYW0wJtuV9YTrFOP+xCSuS/+SCip2S+avJCQss9Fqcl5soer5UjCkVplsrDiNxDCu3d5EWgTiixDnQzGpczwDlp0hSLvI8qEYpzJcROQ6po9gGMu6L8WGoiomc1bewt6F5/HcgdfQrOxBNqxI95wde8rVYLKAzzvJFm6Y6rwaZL+LJwqZVHxm3IvRqjWkoD1B+dggBD65iot/8p+Qnb8Kf70NtztA3XBgcq0mbd210E8iVFwPBaPeaLxK3TITAzxP9hlhHKFq2MIGUXue7au/JJzJ/avXSimmcNXTXWBLSc2CmIUGqr4Bt055hyHrO4u0URCi6vjKxNR20a45SI/vx8K/+A7G/tm3UOxpYdkMkFUY3WlKqotlmwiGXUxOjqPX6cv4cgVXAD1BZnDeom8GfXsK+EYCO+nDN0J42Rry9cuIli/AGVxHpejAynqyd8pIZicLQOQHORw6rMlHViZyjwLon/l7WePU/KCAOYH+SEKMDBcBtWIoCDDPtI0cR5PHVEU/sZHXZ+HPPg9j8gSiyj4MnGkMCzI9QmFh0us1jThjV2A5FQzpz+Ow4LOrQX8S6+PT8pq7AP1pORO7x/H0jIBUVhXg4wLuuFWkmQmv0sTaygA/+tFP8cO//jsYZhOGNYUwoqaWXWV2TDLpFpJaJR3DXBk9CdDito7csNKJm4sFO4/sMDKmyLEs9DoduKaBimsKxV2ZxSmArr6WhmFb6+mjOADbw6kp0FvHQYomQVmR4OVvHscffPdbaIx56Pc7om/m74uS1s4FiGuZBtpRHMA0C9kEsHNeZKlsKBkPRWChCwACacv4KClQUDdIU7k4LjvgrnzuPEmFAh1w42HYsl8mW6FSqYrTLqnunU4XS/fXsLy8io21DXR6XQz7A+nKM5JNU8QVTa/MFC115aRsq/2Hpu1tx6KVv34IcFb5shJNJl9HLs0HNO8PSuB3sBxGKu+PSmrZfuVRs7ny+1JeIF3nknmx/Xx+1gwVz0JrvIEmabxjddGX79+/R75nZ4nniM9jfB6BOa9T01LdbcYGZlJ8kdTb8qUV7bTuT2KsMYM884Cchlqaik46Ks0A1fkloCStnRsyDcpH6azcWHLzrCPetBZduu9J8kSdyp+eCeXRR6LHg2PB80AWAucEiUH7nTm5a4bIiOVYkSMtTNGF3lrawEZ7BYeeW0ButHH6o39Eu3sXaRji2f3P4+i+Uxj39sPKfDjs5BSc3zoIzQFOXzyDc5rivu8ZHF14XgH0nAVHdtADXFk/h3du/LwE6Bn+4OT38cK06qBzu02X7gBDXF29jDPXz6IzpIv7GJ47+E0cmHsD1zoFTt9t42o/QexVUTDqMaG0Jodft5AMMzTyISaLHo7PVPDCvhYq6OPSrffw4YX30GhU0XR9fOvU65hxpuFzk1u6zG8B9K0IxRKQ63s+p6RHddqVKRQQMCHNAD641cUf/81pnL7ZRtGcQmJRE1qg5lrIOpuoVarICNBTmpUFWGjmeGWvg5NTOebzVbjJAKlpIykMuX9IcSeY4Xw6Ozst86TqZurJfvs8ft006KNr0I45jE7UNCmNxd9bzNPixEAcJ6i3PPSCG7h84y3cWn4PYbYK2EOJZIPBoC/AtB3k7F5KcSNDFIai5XdtDznTQxKaZVZg5nYJqHndxLJGK/d89Xcm2QtGjkgyxm3YLiPZuFbZGIQDiUUljT0r1HuTQ0JMRi38cJAo6VuiaO2OOY7x+l6cPPZtNCtzSEIHTW8Swz5DwyzUKj4G/TYcspnYhebxk+LNdVmTOgrqy1m7MmQf0R0M4RsFJg0bfj8CLt3FO//L/470/A1MkvEUJKimGSZcH0G/B8MmGFV66DBMYFuMdfUEpLMg4Nku8jhEtpWfuJ0Io4k7o/GhAm4FjNLEVq0WBLpkicC10U1C2DQF7UfSjHBdX67rfpoiqVawQXOzxSkc+h/+K4z/8zeBAzO4FmzAGa8jlCQWF77jI08Z/8ki/kD8GJCx85zBYCXH4PjkwjrLDRaOTaTDPuquLZFlXtGHn6wiWD6P4M5ZWMM7aLoRrDyULrncxpLownU9Ef2/+KsIZX7bz2dbFsiiifUQ5qJAcrXeld4qSu6lJGC8MGSukA6MLQlAyi9HFnGV3ULzPctHJ7CRVSZRmz+C2sJJRJVD2EwbGBhNGK6POB+ISa9nsfARSQfd8+vSNLJlMt6luH8d1vnHPcZdgP64I7f7d0/FCGz1kctK5g4wVR6hTIyiodJ6QLXh0VQjcZ5mnZ0V9SiA49gISduioyo3TbmFSn0aqxsB/vwv/gE//rtfIghNVKrjooUa1TQ/zqA8GMcllWsuSgTyBmu/OSzmpwtAJ82JIFMBKttQm3lumgX4EzmRgFnSqLiJJXAmnV136cJoCNd1cPz5w3jxG0fRmmLlW1Helc5cRdGoyB3lzK47uVqDqrTEsWglCc7ZQZWuXOnSreO+the7h48MF0ACuHAQYhjGCAcBBiGN9ajFd4QC79jKEZyjEvQD3F9Zxv3b97GxsYmNdYL1QEzoSLemiZzKYNcGciYsAelK/6XWSHX+5edcOejyP7jRE8IfzXukY14gL7sS+uh1HrgyrCOjQLnbC23QVUUIgi2OBTXhWxX4kjHxIFuOxQ95e255qMWUYg6PqXRLL4spfC0CNxre8D0oIyAIn12cwPz8LBb3zMt5VjKCSBWJJMasZBBwYyKfX20QNEVeC+ZYpZfOOvN4zSqqzjgmJxZhFj6iULnh85pg14f3BanspDEqWq4a0y19XXntjQJMfT1qSvvo8x/nnvmq/+ZBwKHN73hcX6a2viSelh4NesJT17M8SJ2VIh8BiMox4P+wOJPkBpY2E9y+dxfzi02MT3pYH1zDp9fPYm39NpIowvEDJ3Hq8KsYM+eB1BXWBF8vNgPRoJ/59DQuXjuPxlgdBw8cxtEFatAn4eU1uZdicygmce9cf2sLoH+HAH2GJnEVIA9Q2DECRLiyfh3vXjkrOtmmN44j+0/hmfmXMYSDt28EOHt3HcP6GHLLQzbMVJeO3WxGXTJiMOqiVvTw/IEG9k9kGGxexoVPfomxqg0zKfDd176HcWcaNdThUrYhkwA/D6nGvOdJNS5jpUhjzyHU0iiI4XH+yVhwAIYF0E6AH565hb94/yYurAWwqjXZjDOqzLctFFEoGcW8/2n8GbSXcGSxhh+cmMM+t43x8A68YoiAcVKmI9R40tzF/6FaxdzcnMhRFL1Y36/qlKr77OttEldenCpmr1yX1e9IP+fly8+XwavkGMbLuLd+HldvvYu1zhW4lSGsSiiadZTpFVxH6Jifi/RB0bZt05XisiSMlCanLFrSW4XXsTI2VZ4YKn2CYEp5w6h5nnOt6roWjCRjwdbIFaWeIIvvnVuSeR4HLqK+i/H6ARx+5hUsTj8H1xqDJVGCrrq+Sn+RrbmrNBgdlViIyrs8tWofADiWjZwGdFGImmmhTuHbegfWjWVc+9O/Re/0efibXYwnGcaCEDXRQ7OQkEunP6SBObXxFmnzlhQr3Jz+Bir6Vem6VfFJl4Kk0F4eh/jFJBwjSvIUCy7jOs91kjx828JgSNq+AZO6apo22hWEpomua+OulcJ9/hCO/Hc/QO1730Q6N4Z1Rn/TL4U3lVwD6jqQetRomor23CmTWLaPk2s8V2lLSQMdGsENYUXrmPQioHcLtz/5Jdx0GZW8C9eM4JgJ8ixEUbLFaDQp8i2aNMotVTrqk1WgTSG5E5BBKY+xjBxVZq48W/F211x05ko+RN8bziXSoTdtpEwgoKTPoqac8sAckVFD0ToIf+owqpMHkfpz6BeTiNBEZldKg764lDgqeQeFGGxgaGr9LsX9q94JPNn33wXoT3Z8d1/9CY/AbwLQBUDoRU8Me7b/cWMt4C9XFKUkDGUzlmacTD0x8anUJ9Hu53jr3U/wox+/hUtXlyTn3PcayDnpPpwb+Rt98kf9rTKGo0KRTrXbIN0shJha5mGzEqwWTGUIthMkcaFgd5MRahKTxogSi3m7LvbuW8SLrxzH7HwTfs1RmmRq6Lihp+EbNWoCtvWmUG0MtVEc/5/dBWUKV5dNJcdyFKDrLuBnDQQ3RTx+do7CMMSQQH1Ix3cFMrlhJVBXgF+5gHOjIAAPFoJ+hG5nIN31pfsrEt/W6/WRxBwLmvlVys2WAugqFkw50vNftVJRn7tkOWgDOmE+mEW5ad7eIGsQKl01ccFWnY/Rx+j1xWtLR1ppUDf6VeeU69dQRRJuELgJ5LXJ85vB9Wyh/S0uLoiRGMG565kkHcDzlSu6fl+dRa6KKEorPqpnHj0+Ef2JyZE672qX5sEzxzDRWkSesMvkSOedgIiFAflaG5Pz/yhKv9xzGiSOfD9auPk66M8fVUgY/WyaNaI/2yhAf5I6chljsaji9lGFgW3tsPXYiwkkn8U5goZkiqrKKasX5ri/0scwCjE3z5z6AivDq7hw5Qw2u0sIewFOHHoRpw69ipY1K1FrlL6w6x2ZAbpo44OL72wD9P1HhOKuAHqlBOhhCdB/hWE2QNxL8J0XvosXZl9WAL0IASsCoeql9Wt478qH6AVDNGgSt/cEju39BkL4ePdOiNN3VrFJNpNTA5nxBLQEAxG7sGSqsiCV9bA4YWCuPkTRv4HV6+9jruXBL0y8+cpraBrjqKAGL68KIFMu36V5Z5k/LSQcvV4gR9gfwLeryGlQ6QEMcrozBP7k7z/EP14b4EYnQaVWlTGmBIhFMQIYl/t1gv+4Dz/v4YW9Y/jW4TEseh3Ug7tw8hAhQT0Nn9j15VyRsfg2AtDL4p14P5SP3x+Arkwxtx/bQE0bc5DO7noZDLeP1c5VXL7xK9xfPY/cbMOsMOIskq6ozLFl4odMY2QIpaq4LP+kOKkMN/WaJoCsBGPq9/T0VoVd1e1UtGTlMq/AvOeWaxF18LzrDA/BgGadDUw2D+LQ3pexOHsMNXcORuYiZYahAMlyHdWf9wHgKR3X8jk7WFmUkBEI8z9prsoVjOAvy9HoJnCvdLD0o5/i5lunkd28i+kwxiTXiyRCzTUl5lTenMViFufofJ+TD8VEdyWfYyLB6B5Jvi8bGorhs13voyEdx0G6zixukKafqv2CR8ZIZiDISMw2sMwkkakmZr79Cvb+i28DLz6LbKqJdSfHoDTDY/Hhiz049pns2cg2zIMuGk4KL20jWL2KrH0DRf82isF9OEUPvp0IM5HRZ7LPYZoDrxUB7colXX0+9ZntLeaABuhqHFXXXdHZpYBWFsAl2aUsVrNgRIJfRhNApqCQ1WG4CMVb1YXZnIc1dQxGc5/ks8dMAMrqSI2KouRLbYgFFDZneHycYWhwxx2gkvbtUty/2NXztP/1LkB/2s/Q7vF9zgh8thZbT7YqDGv7oUETQRwXCW6sxE1WwKkjk6pp+XDcJtY3Q7xz9lP8489O48q1JUSpBcNmVI8Ng0DuSQF0Ut+YLW6Q6p7BNkiRYw+MHTFGemzHie0cpHJjQZdb38fm5joqVVK5FNX56NHDePW1lzG/Z1roeuTSiYaPpnWOiuziYqB1w2pzogA6QT4f1B0TmPP1Cfg1oJfOsWSiKzD9eQBFa9P5mqIFjFP5SqAeBKGAdm2op1yOuUGi07g6Ps+mBjDCYBCUX4fiCN/rDiSubXV1DYN+IFnsfC1uvvga6nXYXVcURz5Uh1gdN6nxBMWMhdu+VpSbvepEqw2fdCdLTqBmG+iuslTSy398TQ3q9Gvwz6gFFFDOuDrDEN1ps9kQPX+tXpFxpmHU+HhLTKMIlLmBbzRroiuPUubvKr0/x03JCVTm+Ohxj14fO8CljCWz7kvWBe0RMgu+NY7pqb0w8yoqFerLfengs6sndHZtjvM5dyffSx+H3izr3+lxeJqnuM8D6Pr/9bnX16Xo+7+Eh+6gawHHwwE6Nb3cFeqZQwH05fUeltcGaIw1MTXlwrFjLA0u49zl0+gH6+hsdnHq8MvSQW+Z00DqSNcsQ4rECNAr2jgrHfRP0Gg2cXj/UTxLgG5OCEDnIzZDXFm7jDPX3saAMWv9GG+e/AOcnH0FHtEuAYIZYog+rqxflti2wXCIml3Hs3tP4MSB1xGjjnPrCd65vYabCRB7Y6IrtiRZgkwAKnnpBp7DSCNUrRB1qws/W0W+cR0LdQMtI8d3Tr6EMWsMXlGHnVel2BCXlGKJRxLKK4+aG+6UTp2wacVelkBYrI0MF10ANzoR/vjP/gEfrXlYC11UyF4ptb2264j5omPmcI0ESfseDkxa+MahcTw3CUyZHVSSZRhZvLUZZ7ShBui8v+bn52VeFaBAadTvKUCXD/hrKRz8pfIPUa7qqRjEMW5trX0dt+99guX16+gOV5Awg9zmvEe5Dqnn7JAXyieF57YsVImGWtrTiqYtIL7sro8yxKSjK0UvZbpJMCx+GWVyiCGSB2VQx855GlXhGpOYaO3FvvnjmBo/CNecQB57Ylhns4W91R8ekSho5oBOEHgEQOcosPvPPYYG5jwGAuXxwoEVmsCN+1h76zSu/PQXKK7dw3g/RKXXRyPN0XI9xEFfIscEp1MrXvrJxGRMWYpRox+64KojFbV0QLMJVHGc61ohr0kQySSVIIkxzDLY1Rq6lok2a3kH5jH9xstY/INXYbx0BKFnYaNIJErOZmVZIuVIWX+8iVLZvxJoc/3yVTc9TsSjv2qyWNeFPVxBvHETw7VPkffvwsk24JpktzB7PIVJBP2wAdiq0G3vL7eEJuXxSsQaWRqSRqAaKgT+lDGKPEHWYBuwK4iNCoLcQZA5SK0aWtMLGNvzHNLqPsT2JDKrjiB3ERTsnDtl9jzd8VlEUX5EUgwQPiXNZVmRZOHnizWIHm/kd//qyxqBXYD+ZY307vs8oRH4LIC+Tet9UCu81W00FJghQCeNWABaSlOYCmyviWBo4cd//0v89J/O4O7yJnLDF610krK6SYOXL1YBfmQHvaR6kVJHAxn2WbgA6K8E7npB0EusmOaUH1SboyUpgXciGjpWYufmJ/HGm9/EwYP7kBsExJForXXnmyBQdZfpjFvIppExahqIiONu6dhNECm0trIloeOztF79NwHoNEUaBW7qM5TGPVG61U1nV13RiJ0tWjU7JAq9U/9vw/er0m1nsaHXDeRvSX2ndouAnXnc/J5Anf8IaNM4FSDPnzUtfLsCPpL9TXriQzrR8tlL91fZSJdRZNz8sZhBPaT+f44dj4/An6ZQ/Op4lnSiK1VPgHetpkB5tVoRsE5HZ7rj+xWeBwXCFcDNlAcAOz/lYepiwGjBQHfWZaM/Qu3Xn4Umb3EyFKCkTAxVhE3Dn8HC/EH4Nt9/XI5LFSYUnV8q+VkOx370/cf3Y+GA50OzMh48jtFiwROaIJ74y2rpgHhQpKR6WnIOv4zH5wN0pYtMslS6NoQf7BkneYFbt+8jiU0sLMyBDG1ggOXhZXxw/h0M0w7aGx2cfPZlnCRAN6ZhPgqgX70gIP/wviNgzFrLLDvohYnYGuLK2iWcufYrBdB7Cd489R2cnH1pC8RnZogB2ri2egEfXD2LftRH1arhyB4F0HOM43oMvHtrDZ+0Q3StGuAyH5gfTWswlbGWsIjyCF7RQxV9uMP7mDIDTCHEd0+dwpw/Lu9bxK6wTxLGcNNYS+Fy1TaT7EU1UkHQBwE3DAcR45ksH7xbPt6I8D//r/8ea/kCBkVNilZxniHi5tx3Va+LWdfFEHn7Jl57dhLfPNzCtLGJetGGk23CIBvIqknEkgbopEzztTTFXYFzBYq2QNTvDcW9/ETiZl6mQ+jubGnuaToOgmAoxm2uV8Cp5oizHu7dv4ard86jF9xDbPSBIkZhkg7M9SwUzT/vjdEgBBlCOqbzxI/QqvW8psE5m7pK+Z8JtVwKucxHN10BlmlCZhLX5CY8awH75o9h38JR1KvTKDKlRTel+GQLqFaeMzvTQEajNWVOfARAt03GWNKpuwC/t8X5nprsAi7lSMMYE1xjwgL49Abu/OSXuPVPp2HcWcY8c927PdQKA3XXoVQcaRKJLEsXJaRwJ+xugkwW/RX6LPk4MueL87tICFgwKcr4WAtJzgK1hdAoENomBnaBsFrBmpXB2TePF//VH6H22ovAwhSGFROblAl4nhTYjUjtzSIrE+O3x3mwj+zQi4DSOt77pnI459iYZF4UMZoE4tE60LuNaP0qgs1rSNlNNwLppttpAI9FOB33KS3vErTLxbON3vU5YpddTRdsl3hydrkfs9jgyRgplwoTjWDatGqICg+92EFg1FGZPIDGzB44zWlk7iRSdxaR1UTMccxZbnBQsMFBurywJWl2yL2fYvrwulXZ9Crx4Ys0hx5nzHf/5ssdgV2A/uWO9+67/Y5HQKKzdjweNFHbqWnSm2nZ9BBMUb/IXFIaH3HDRNhbWPC8FrLMw89//hF++Nf/hKvXl+B6Y0JTSjI6oCsTuLycN393H0st6Ep/pqre8rWktlN/LpmY5QbQNGNFeSeFSlOvSio3AWEUBUKBjuI+WuM1/OEPvoPnjh1EEHZLaqDSowo4K7uvSkuuHdi36eAEgsqtfUyBRonNUhvIUXCozHdUJ/rzHtvPUyZ7o+dH69Op3SKAJsAm4NbFBOliaHRabis0vZEOqdyEaPd5WdhIvQtj9Ho9dLtdhEGMYBBI155mZnx9DYBVNz+WgsAo/X0UxMvGptR1E3gTULNoQ2CuKfIslLDoQTou2QliYOTZqPg1OS9TMxPCbqBUgGMrXXyhzW/TLxlnJ8UOMWdT2nceh0gAyiSA0Y65Pq4HCwr6XOwAxYYhrApKyVmgcsRgqYGJxiL2LB6GZzfgOtWtooh0l0gnJdlSyTMf+tAFMB2px+MfpeHros5vIoP4vGvoq/z/UYYIv+c5UayHqa1O25M9vnJzu0WdHX03CeGWzX8sAJ3dF35foDcMcPfeElrNCczOtmCYZOUEWAmu471zb2GYqnvkeU1xJ0DPLCkwZYiRGBH6RRtnPiXF/QKajRYO7z+CwyVAlygz0s/NENfWLuHs1XeF4h71AwHox2dPwS9qstFMDcasreH62if44OoZDMMeqk4dz+45gef3vQIDU1iDjfdX+jiz3MPd1EbkTJJ/qjbibCaxWCcdUXYsVXySb0Tww1WMZT3MWwF+8MJx7PHHQMvDPJQGnpJyE4xT4iTzFb0gINFzNNCybBY1LMSw0cuAbgGsJcBH1zv4v/78b9DPxhAbNViUBAlt14DpetJBt4sQXrSGZraCH7wwixf3VOCFy3DzHkwjlPHJc19ABQG6mANmSkpCXwmZX3cAdNWB/X2iuG/NSaKFJotI+4OoDiELuDLHirY3BmiY5TPeMZT4s7XuDSxt3MD62h1EGV2/A+RWABgBTOmsq3lTMX5o1sV//L5co3IKFsriJNlqJufB0ihQiGQ8DoacM/vURZHwHFmo18YxO3kAcxPHMT62D/XKBNLYkoKXDU9ywVnsIVjk59IZ4jriU0CwFENL3PUoirsgQXbQue5TV08tO0RCwTnVr3qI2100EwtNNg/ud4APLuP+2+/j3pkPMRZmMLs9+GmKipmjSCJk0owAfIdAuRD6vByL7DO0J0Dp2cPrmkVh7jgsE1GWKIM42xJ5iWlXsJknCMYqWHIy5PumcfK//kPMvv4yMDMJTDSQ2ibW0gixacKpV0R6kJRmsdx3qfjQ3/7BfZHF7jmZMDn7zCYMp4zyZPQdC3VZgoaVoI4erGAZ4eYNBJt3EPeWUSQd1KhNN2J13cm6HcPkpk7kEDmnmC0tvnKo4c+6JcJ7UUw5FFyX1+A55/XK66uKIHFQVKaQudMwGguozh2G3VpAjCp6nMeKOjLTR2ZZwkggm4Dg3DBZFMlgkpEoHiLb8zz3vEqLzsLKZzNIf/tR3f2Lp2kEdgH603Q2do/ltx6BzwPoqiquHqOARQN0buy4MQqTWLRUfrUB26khjm2cv3gbf/qnP8LFS7cBg13MBqIkBXXDEp0h1LPf9QRZLpBlZVtRmFTGJpcFAes0fOGSadAxNVT0J6mmltqosm3ARYfdUZrBLCxO48WXj+HY8UPwfBP9QVui0iT9VarPCoirMVKAm+PCDrvW4RE8Epyzq0v6JZ9LepkG6HqMd1AGR3TIDzu5GtSIqc8DwF7T5tX7qMxzgmiCaXbH+TOjZJQuXRUYpDrPinbZaSf4Fk22LJjKJE4XE3g8NDlXRQKlHxVdoWluFQTY/VUbYsWyoHN8HCuqPB/aSM9zfTSadfArd108Bse1YZk2PN+V34vrahl6zt+TPpvkwy35gB4fAeEEzJYln5fnY6vjwQ1SaUrH8yGbhRFPhdHuOT/nNp2+TBIon7tFf5dueAa/wqKUh4pXhe+OoVWbx8LsQZjghkexGvS1weNUjvkjVlWjxnsjx8OYNbr0a68HTfXXMoDf+oZ/Sv5Aj/ODrAVeD7w/FhcXy+vxdz0/PDgAnwXQVc2OXTIW4XLJ4qX2PMH6Rluurf2Le1Cv0sSIiDXCWnALpz9+C4OkJ1GRxw+ewgvPvowWpmHljlB284LU7Ajdoo33P30b56+dR6sxjoP7j+LI4jE0rQkxYeObxwYB+mW8f+WdEqBHeOPFN3F89iQ81KV7zE1pjGVcXzuHj6+cRj/qgTnoR/Y9j6N7TsHGBIao4mqQ4b2VPi52YmwUTcldlh4WN8Ypu50EYzRq5GaXWC6BFXcwjhB73AjfenYf9vkOSBawUsDnqREpcemuzI4gx4sGmXJMKj6KuedxAXQi4OpSgXPX7+Lczfv46PItuLVxcWqnsZloQ8vuF+dFN++jHq/iyHiObz/bxIFWDifahJEPlHcUNfCJ8sVgIZFRnSzsVSo1zM3NCFBXnh+Un+h17PcJoGvNObvnXMMUUNZqbHFYJwrknFxqlVNqhSnnpcGYGSHKNgSor9IUmmYAACAASURBVG8sodNbQrd/H/1gDWneheGmMExO8KWXSllNlIQtMYGjzwgLzARDCsNTV8z7hcPNTHMDHpC4KHIfrtmE706iWZ3Gwuw+7Fk4Ct+eBhJfWHfSOE2Zx65eWwrERL/ymbaN2LZmzVKbro1DH6ZB14VNgnN6LBAAypzO662g1KQQh/Z6ZqEaGaj2mD9oA0sdxKc/xO0zH6Jz9TqG9+6hksRomgVoa2sXKaw0h5cUsDNlhFb6pJV7pdL8k2sc1zPGmboElBnCPBW3+di0MMgtDKs+xk4dxtzrp9A4eRjW4X1As4qhkWOYZ8hcBxEp8Swwc71mgZe+ES7XFSUpeJyHuMAkmaxbbFkElIqJL5v6PJztijCEn6eoFCEqxhCVfIgiWsewu4youwQz3EAWtZEEPRRZANtM4NkFbF4zOV3Ty/O3tc/jekkAzg43k3ZU3J7sQWRPQId5FyYlkE4TmTWOyvheuFMHgca86My7qYvIrMCqjGEQMMXCRs6iPPddBj0BUgH73Pc5NOlV/nWl07x6fzH7LCPaH2fsdv/m6zECuwD963Gedo/yESOwDdB3TvJbFccH/o7aqlFAw42ROF+nXDAqcCst9Hoprt1YxY/+9pc4/e55DEIDjbFpcYilGyc7nQSH7DL/royuHgQ8An4kDkTFmci0TM05aVSijVOLiG1GMNlZKN1GBYSSmsdFkJQyxBifqOPNb78qru25QcrxQCJHeOxpuZkgYOJnEsOw0iDOY45vzOqyIV1fOrWzc86N43ane2cBZHS49XM+6+Id7aA+2I3UP6uu9bbzOhdDAmf+G3R7cowatPJ88vzy+UI3NmnApOh56nhUxJh6X1Oo5grEKtM3bu75YAdd6/I1QCftn2Z2iv6/vQkT/THd5l3VYdTOtNLxNmzpTIsjPYsgqXLVVlR4biDVhlQf06hmm8chILzUp2vzN61zlsJJuXF9UCutr3FtXDZ6DrSkgJ/Ldhzp7FdrjsgZPMeXDnrNncJUa4/aoFL3VsZ+bRnoaArq53TQ19bWwH+64KOLKbqbPnrOn8ZJ7mHXsD5mXVzShRAeP69Fphrs2bPnS/o4nw/Qo4xFKhtU6DJWr93rY3llTeaxffMz0iXKCnYdI6z17+D9C+9iI9wUpsnxI6dw8vDDAHqCfr6Bs5d+gQvXPsFYYwKHyg5605yEK9cNZ58QN9au4P0rpxGkA4lT/NZLb+L4zAmG+aEAzdVIJl/B9dWP8eGldzCIh6i6LRx95gU8t3CSwVTIUMcaTJzvpHjvXhfXAwuZP6acpamrLXXM3O9Lv0mkJ8RFGWqcA40hjk5V8Uzdx2LTwBj9OZg/zv2xjk8rATllveyW9xPgzloXl2/cw+37XWz2cvRjF50QWO8lyKRrHkj0U5yzAGKi4P2Yp3DySBzlF90BvnVoAs9N5GiiB5uU9ywSUC+7+0QVRXcCdE1x//0H6AW0VwMRsXYUV1aGfCjJEjvhjDnzlO9HOReRd2E6ORyfmvMU/cE61jbuYnn9Fjbad9AP15AXAyRZX/LLDYdmmIo5oQxVuRtggVfK1HI+6FYepSkcowLXqaFgtKDRRMWbwuzEASzOHcZYYw62UYVV+AgGOVgz4GuRJcUsAJF6GUy9sKSYJfP7zvxNxUAqWXJ6ongYQOc8rtcuFqBE5kXwLyCRMQOM5ouBKEXNrsDPLXipiZrpAf0Q2Owjv3wN9z74GOvnLyK8cQtWp4caGxNpCp/xjixus1hQgnT5SkNEroiOI0WAgInc9KqxDEkyMJkw0BrD+IlTmP/GKfhH9gKL08BUHZtphF4aw2K+eZrBKsG9gHxTUeazmHIwGilSY/94AF2aEpmr7iOTNPdYZHtEtCxoiItBWqDgPkC06SmqbgGXbu7JEHmwjqJzD3m0iXjYQRZ3YZCFUQxhZQOJZ2Mcm8TbCkCWnDYFzvkmNBHk55HONwfFQ+HUAbcBuzIOeONoTD6DzBlDao8hdVqIjCr6mY0oZ7df7VXkPFpsMBCc81xwBlPMCa/gdcIxUu+pM9XFy1WeK0/8ktaa3bf5skdgF6B/2SO++36/0xH4PID+4Aa7lA9tGVex+sp4L9ejKdcU+kPgw4+v4uyHV/DDH/6EQS8wTJpyjSOK1OaAC3EQkDrOKDIuwF/88TCArkA6Gzxqw6KIVeyg89l0c+UClwBFJAuIGMoIQ57FgxBpFqDR8LbAOZ26mV/OTvAwGAitehCQxq26p6pbzCgVGxFjghxHbQhsQ56rss65rVVdaAVU1OIw2jXfBnOf7/6iNyBady5gt3Te1d+Pvr5at1IFdPMccRgKKOL5IA0+CnWH2ZbPUe7lth3FR4C17syParNlESy7xaPFF/29ZmHo2LatzVVpWqePWQNtDZAfqrUWx1fVwdGP0Y63/t2ohGC7k80CgdIEynUiLAPtNmwI2Ob508ULDYz5+gLEPU/+369UxJ+ANHuhdxoubLMGz2yhNTYHIy/pmqWGncUJ1Xki9X+7g/6oO4AddA3QWdjRkUbq3OyMj/rid9GTe4XR8zcK0HUhhPcQv+c9pAH6g0WTJ3N0jwboiuRRgACdxpecqcgSWm93sLS8jsX5OcyM12EU1O4yYzjCWped4bNY769io9fBC0dfLDvokxLRZJtMtoiRGQl6+Qbe//QX+PTaJ2g2JnBQA3RrXDS7fKSIcWP9Cj64dAZBGiDqh3jt5ddwbFYBdMg/IMIKbqx+jA8usIM+RK0yhaPPnMBziy+wjCbdzAg+rkXAr26s4UI7RVydwDBVvKKKbYrGlmApYTfdsSRiivc/s8kx2MSsn+PIZB0v7PUxVTbOa+UURTC+2gdWun3c2+zg9vomljt9rGz2cXeljXY3xSAE/NoUHH8c/WGCSrOGFD0UNvOzCxSk3BMrxAFqGGISXRybAL5/ch+m7T6K/ipsIxM/AHYfZV4rYzNJieY9SQq2dnGn74S6R35/O+iFMC3oX6i76JTPsBVd6nyFBaTAr1wnidIcCwPHyASUWa6BgmOaBWJ2SQ+0IGpjo7uEjc376PRX0e0vI0mHoP1/QfqEXrdyrnGKHSSMBhaDU5XHPlafQmtsHnOT+9BqMnKyKhR3pOp6tEyKJTjvKir7FpAuUzhUhr3A3C2atMyYBHaldw39ZXSs2MMAutzBJSNJ1sUHGgwEaY7vIRpGZcfeQR5lcAoLTpKilpmoxymMIAbWOsDNuxheuobbH5/HvQuX4FN6xPEkYCxj3aRby7WF94ZlITBzdNMIWdVFa3Eecwf34+CxowD/tWrA7CQSK8PANRB7JobcGzjKj4NSLmEnChFCmVXy89CYl3R90Ws/NsAkK84TPwCeV8NREhWVm15Il94C38dR48Z5IQtFImhZGewiQp3eBkWAnHNTbx2D9hLC7gqycBNmFsAzS4p5OTZyEZZgWRSStMBxXBheHU59DE59Ck51ClZ9EmZlEsPYhuW3EBaOpGakBr0vygg1oSwkMp8Ki8NS5oYCukVHL9waGALS1Ty3pYMvO/u7AP3JrKpPy6vuAvSn5UzsHsdjjcCvA/RSg16+GgGKBj3SjWQsGjvCriuALs5IY2I3o4mKP42zH17Gf/i/f4hr11fEfZPGSmoxVdQiTpbaCVYMREYoeY/zAaR6Wm7VZKMyGsNSVkgFoIuuXC1uPBLZ/NPd1khQdS0Ew4GYjRG053mAvAhQq7t4842X8cLJo6hUbfR6HYnwouGLZL7yU5GuLx1nZT6mwTFNyNhFpnlZs9mU3GvS2nX3VjRXJSh5nM/9uX/zgC5tJ4jmhkpRh9mhVvTzRAH0KCoBeySgXcZU8s4Vc0JTD7lRko1PqkzPtinL5dmgMRBNcUbc13ces/IK0Bso/T4ayGtQ/bAO8ejvtOHM9kZMIYZR4LdN31f0e/1/+j11V3v070YBJf+G174G5tS2EgxIF1tnc5U6SV7fRW6j6c9jsrUoFPfSQqv8+OVnfoDi/uD51O9PgL6+vi7XjXg9sLvEVyxZGp97HXwNnsDPxvHVvgCTk5Piwv3lsAO4Q5Q7QY2UcrcqS3kEDYYAdHbQgyzH3Xv30R0MMT4xg+mpMVRMnl0ln0kQ4O7qTZy/cQ73N+6hPxzi8KFjePHYKxh3JlFBhcINFdloJein6zh74Re4cusiLHg48dyLOLjnOYz5E3DhSxybAPSVq/j48gdY3liCb3n45ouv4vDCEVQwBqOoC60zwiou3/oAF2+ex+rGJlxvHN986dvYO3kA4/YY8jRHYVewDuC9W21cbMe43s+Q+lNIqTsvo7WEtcJ5idpRylmIMUQSlKOSx/DCDexreTj5zCScAljfyHB/uYOljTZWuj1cv7eCW0vL6Ec5MspkbB+GU4FpKVBGvbisFwXzulMknGutAm6tgSgOgSyEn3Yxnq3j5T11vHl4ArN+AnO4BpZIhP3DDm2tiSgJUaQBqhVPwB7/r1ppYGZmRthKKjpTG1WNdsm0eF6f8C92k6g5JRPvDCXZKR2jP5N+rKUbX6R7tw1U1SfQYPUhr1kyvbbmXAIx6YITpCvttJCSWKiU9TGT8yOgh8u7nSNOAwyGbQQhO+pklyltr2Iw2OIPQiaD4/B80BDORZbScZxxgB6KlHFnDiz4YjSn1mIVb7r1KAuu8jtVXS8/mTpnUojnHkJ69jQSVGP94CfWpraPKvLJ7wVIizhfJCxq7VbrujC80hxOYcArCnhxATdK5Kua9IWjDmz0gc4QWO8g3Wyj1+kijWNhlnn1KrxmE2g1gKkWMN4A2DlXSy5g5xjYCVICcwvSaScdPk4TKYpJwYlRn6Rus1NObbX4L+awSZiwTKQGTeIe9/oduX6oIy8d+BUlnONsIcsZhaeSX3QiAJmFLAhRfmAkiWjOSfm3CxY26F2RSbcdZCBGAyCNgJT56fxdub/k6eO8U2+R5ybGwRH4z0dieOLanokppycGk9ynctjpTSF7g/Jat2j3Tg+Mch8prEmxTbJh0tCQ4DxX2en6bs8py9h6/uOO3e7ffR1GYBegfx3O0u4xPnIEPg+ga0DDhYx0OS5m1KBxU83Krlch7YrV8BZu3u7gz/78J3j77Y8Asw7br8liIxOj7JO4wJRmbPK1NBh67Aqwoimph9ae64221viWHepRGlgJ3DmZU39pcxPC5ScNQdM45AEsJ8Z3v/sa9h2YxsLcpETQBMFAFioCdGZbC4iix0kZq7Zt3KWM3/gzo76oO2ekGsdwVKf+RC/LRxrHbG+GCNJpqqRZEro7y2MnFZ1gXcW05aDRHEG8BrsSc0uXepvFCtbXFfDVneadBYHRT7odYacdzfX/6u662iBtd7ZHf35wzJRpUHkplVr3UQD+sNdSF6TSqWsPAF0QkCupLC5oZgSBObvXBMg6gk2/h7jFivZTAWep1Ofu7wygLy0tiQZdxloSAZRnAY9DyxKe6HX0hF9cF3A0I4Cfjx10giwtSXiyh/CbAXRqeAnUV9fbCOIEjfoYWs2qAHRm7Ep0EhKstJdw9c4VrPZWMIxDHNz/LJ49cBRVNOEz2owu1mkMwy4wyDs4d+U0bi/fhGdVcXjfUcxN7UXNa8IzfIHnGRLcXbuJT29+is3OGjzLxYkjL+DA/DPwUUdG8y0jRWxt4ub9y7i5dBObvT5su4ljR17C4uQeNIwq8iiC69Ukg/zSeohPNgb4eKmDsD6L2KmJqVucKKWvNKcpS2f6hBRjbWRJBjONhO4+U7Pgph3cuHId1+50sdGPxWQqt13EmYmQRVzbE8lTTAo6jSKpEy031+xj6hiqtMiE4upV60iTIey0j0bRxgFvgNcOjuH4lI0xY4h02IZnW8hME8M4hlOpIk4jGFkCz+WcrCLVGvUWpqenxWhwO8JRd2J3zkOKv/IFMj71yvOVAfTtvHm1/inZ0dZjxN+ltOcq/4sQnGw2npttQzf6cQiziUCQaSDscGaJ6NVNl4wjBWykQ09gTslRQn66SgJRc62iLovRF9cI6rNZBM651hBvK2d2rj28ZwxdxBgFTFI4UOdMAW1t98ruObPWiXDLeFaD1maPBuiPmju2AHoJ1KU7LUZzpTbZUI7vBeNm4hQ+HIy7VfiFhXwQwqLJAmnwNFkYKoq8hHYzN53/eOC2BdQbgGerfw4LDAUijptlIHVzZH6G1KFnfiZgW4pjZD1khSR8sADOnjap4Gqd5e2ewyKrxSyQ2Oq4H/fB/Z8CtSzuMOZMv5IC6PS4oGGbtDVYtJG1jl4VtH4s5DjoWuOwSGPkcEXukMHOGG2WwWR+PGk5kpNe+iOozDt2NwR8p3Rfz0j9d5HaFTD0MeQ8ws9pK+aHWrKzrYIO31+uD/2a5R5SSTtMmDm75vSs0dUQFY2pwDmN9RTrzhLO+5P2OXncs7P7d190BHYB+hcdwd2//0pH4PMAOjfJBGa606p1yLLA0VDMtmA5dWxuZvirH/4M/+kvf44wtFAfm0HMrs1ItVLpjtSkqSZP8hn1xP24w/Bg7VxPtjsn3QepTFqb7nCjkCdlhMoQlhljerqGhYUmvv+91+D7XCRSxGG/BEa+aOnZDeIjpx4rp4mO6hhLfFdKSqyK/mL3nPR2ds85jmrDo3Tdv4lL++OOytbffZ7Da0G3dtXN0KCYn4WbaR6vjr4i9Z3GcmGoOuw0jxOgwa4Ldf3c2JUxag8C7dGfHyR1K8D/659y599sA3a1CdS7CEVL3yrOjLyQfs6o87kG4bp4os4Br7+RbN6RTrnOe+fz9Dkb7fCrSn65+d/RQXfRrMxicmwPycNfqINOF3dqmflePB7tkq/ZF6MeBF/4WvkKXkB3ydW9o+IKNeNE31NP9rAeoLjLBabSwiTqixtpmp+xX5gXImkhLZORhK7H3g83qowWYkHOwCDqYam9gkHWRZonaIxNYK45D5tSh8IWl39JUbBVx/3e5i1sdjcFoM9MzKPmjcE1WPBUbuoJInTCNtY6awjjAHZhYWZqFq3KOBxml0s0GjWcQ6wO7mNj0EZIKVFRwcL8fow5dF13YIYhTMcTmuxGClzvJzh7exW3QkjsWmBVEJnUy6oOKjfX3HCbeYZ6pYIkoRwmgm8ZcJBg4/51XDh/GcPMwyCiwZsF26G3BhkklnRPt8CiaSA1cyQ0oaIcgPpimSto924jIYPCdZEEbXjZJp4ZK/D8ZIGX91Yx6wzhpj2ZfyX1w7YxjBNYrpIPGXkmee4E6Lw/WmOTkgAgxle5kpNoPsTO6+h3tyn/yjro2jxNQLPW9Zbd3S1gMvqpKe9SUY+qWEIAZY3Qx0vmUZlIwpek5CCig3gSiLSL17QyjhUPbJjsjPN+2TJ2YxfdhmO7YjRKE1I+xMitLNDwnGljMJcZ6TKfaydvZbL6a+eKYFEnkZdZ7OqFf7P9g+6oa0mTgDMePz0UOPfYJlJhwaRCI+d95jCyrzDhxQbcEHCiAlaYIw8SZEECg9T3QYAsCJFHqWR3W8S5gj8VoA4I8AnUXRuF7wAVH269CrtZB+ouAjtEVAUCG4jsQo5DYCe152wq8BxxLmJcLM1aZdNB+nk5b8nzH/+hc8BL+CovpIsiEgVatvtZD1B58spVn5DdYWGNfhFiwktiAKUKdE7PJAKRx56XJrmkzAs7o1zr5Xuabto+U8qVBt32YLg+CumcU2ufKwaeGArn+P/Ze88mSa4rS/C49lCpSgAoFAiSTRAAQRIAtdgW0zOz82G/jNn0vxrbPzC2Zmsz2zu72z3dQ3JIsMmmZlMM2SSbEiBIgtCiRGalCOF67dz7XrhHpBZVKcoDlsjKzBDu15+/9869555Tilw+k0pq7Uj2nNXWsVGwfe4691i2hQRNXXfcHBV71aW10YFXhronbR8XMgItQL+Ql/X+Oan9ALospKLUzv5XVbWWTDj72iLNdr72xm389Ce/w5e//D28/c4ES8sPI80qJFkBWoxyQrQVRktPc0ojbiOZzOMsMQcD6LYnTzL/BkiK+DABIjfgRY7ALxH6KT7y7BP4+MefxMICQfcYRT5Eno5kg0gv12SSw3XoR8pFncrl9XtKVcJx0B90hWbJSg7FbuS5Uv1k/5aC2XsCrgxAn6GFWzDOKjKTLMY7XXu51QvZisHZ13EDphRk3VxZgE6VevqJZ6lRYjVN602APHs3zaJxGy/7HBuTZh+9/VuTdl4nE3QcNf9W9zir3669Ps33EUqm7yMMScN1EPiRCPmxV5NidaRr8vcc60KhFGtX/k8V+62qPcGbUktVS0Ep7icH0JkMIYtBNpTGJ9z2kM4nMc7jrNW83paBIWr4Rkjx7p/TDgCd44l7YwtgTEuMiDNR5lhcDVSCnz3RLu8bsSijKXiJYTZE4SVSbWJVsu/0URUEtqT+kjaq/ZKskCcYI81S+E6MHpWLJXnJpJdCllwgA62ZaoZGQK/iKlCqKyugpLnKO41QSr2N6uYeesGSbPap1U7FaQuYcw9Yd4A/bJT49Y11vHwnwVvs7+wuoiLrSWypcrFf82i35LIflvOa2jJu3FnDm6+/hhs3bmI4osCbB8cPELDaxSQEBR+ZwKTGBec8B0g8nofeJ0KPFc9oVro8aUQNnArF5DYuxxM8/a4FPHXVwSP9HJ1sDUFBnYwEfhSi9D3pQfdI76V4lWEyEaBzrr20clVcAKQFhJ7K0+lmt3Xi+CPs9AA611XOOxwprGeaBPgUmGxPQtTir6w6swpLFG7AE1sORMgzUZ0S8jeyVEA5k7GS2CQ44vgXb3OOC94r6oAiqtj8rccENGnR2ifBeSv02SbEBJWKfnJClXu/MIwqY7XFudUK0eqV0Yq8UNWEhm9/NtdtasG293WUBLQZC6xGW4DOXnOBb4ZKrp/oSA96SAvZiQN/XKJcmyBZ3UQ5TOGklfSp50kq7XHsA+c9G7pUjvDlZ04J/EwmkvggTT2Ru9MRfQefCSbaICzHwEqEaqGDNPKQBfTp1rVUTtUwDLT9wNDwhXio7YGMx1F3T0plpz7PbEJEhdQUTFNZnTOK3KsSFxqwVsIuCMsCUZnC5yCgGw3t1cSn1disUYCSbWCmSi0MQl5DJmrkuFUkjvMpwTpzDmyaIGtHxphPYVhtvRA2B/9z2PhTibCkHW9TNsWMbRqPUh963RWcS4+9+S5XuoxagH78KfDMvkML0M/spWkP7EgRmKu4ktrMhbbT64vvNSsk3BgRyBSVj7dvjfGFL34LP/rRr3D79gTd3gMIggHubAylEpbkJFXmUknX2dIuttrrpRuGoy4xusAY/4y50zWUO9Nr3RQSm1Z6CdApTsRMb5EhDh2EfoWPPvM4PvGJJ7G44MB1hsjzLeTp2FijeQLQPTdWwAQVhmOG11KOuVFcXlmUyjnpgZbGaxdY2SwYf15uaI73mN+E7RzLHQG6iNWZPjzdpqgyr1HoVaq7VtEVyDMeet0o7EN/cW6CuXmjUrAyBOrqiAVctnItcTC97E0K+zQJ0LAXa/a12/g0Qbj9ne1llAx5o0deAb6iKH63gNzSpuXnQAXfWCVVWzkVjlPhOa002Xg0Exf27zKcLbV0CtANxb3z0IlU0GfbIjSpYxkAFwGgWxZJ3R5SW9sd77446Kut0J7RUZju6gyjRPyj9JcFK1dyfygmEsjLyhY3f3SvEoDOYnoi8x0hqepF02+c/s6hbDilQi+9owRJ+p9s7Znc4d7WAHTxE6coFymlso0meGHFkbMGN8ySmVLbNk97hn3HFwK5bruV3mnaXQ3iz1H5PsYesAngZgm88NYEv3nrNlYLF+POAIWvPuQcaz3PR5akcPLKsAZcvHVjE8+/8CLWbt8RlWS5V0RPw5FEnUf7JAK2vBIBLm7wE5fCc9oS5LFCS5BdsNc2h58n6IclrnRLvPdKgMev9fBQJ0Wv3EQxXkPskb2gPdOaUFagqC4ToVTRAr8jOh8E6BSJI9DT5I+9oNvtng46QvZ73mkCdBdU3laAruJp2kLGFIisr1IxN37iDatUqaQ7pfQ9sxLJOY0WbLTAZK95UeagxzaTy/Z9LB2eOcmpaKaho3PcVayIltrGRWV3xt+uG6HHZGiIkIkcJkAdV9o9ykzBslRm7T7A+JbzvdQVZLZtzV4PrcYaoDZXdLerorKczNajUb0VyjitBJlcINOPCbYKiBwPMenRSQF/nCG9PUK6NkS1lSDI2ZdOa1Eqk3vacsQbn3MAVfL5RUtNMuqMR3tdAWZCTvvJhbLO+cSvUMUe3EEM9GM4/RDeQhfo+Fp1j1xMygyZW0iPulUdD5gYlARiJa0pR6W4K0CfH90aTwXFvIeM5okB52QVRKUr1HavKBGTpUKlfbJjpPeRIoSqCyCe5lxPxddce9k5LslAVBcXJroT1TngvrIqkXCPIDavZGbSbi2k4IowZzibJkz2caxyByVAXivlM9pDjVOSqrm1epuy3eyek3Mx9TBOjk2z31zR/v3eRqAF6Pc23u2n3e0IzFOijeKm54cCwlgl4aTLTdCb72zgi1/5Eb78le9ifW2CweJVOE4PRe6J37nYqVGlnRQ8yXQrLa7OiluAftSTMoqd1gh15m1mAfpuSQDZwBQluIEoixShV+CByz1cv7aIP/uzjyCKWVlPkUw21J5N6ODcLpvKrWd6oYy6Kqvs7DlfXBooJbPMDS25mPYvq+dnboTr7g1A3y3CtZq8VopthVi+TynrqrDN/a5s9kxSQTbAjvZEW/V2xQx1Lzr72C11WRV+9W9NSn0TgDd/bzeXdoPY/K6vURqhBebW5o3VNQHoHqQSy38rQNffi56CsY5jUkESDwRODXG5ZmV3ukE1m137PGFBSAWmWUE/eYC+192xU9LiqHfTab9uPonU/PluHds2f+w5gM4Nnh0bBIkEFUTowuAUuylCYfUD5ybd+Pug8kqkSKXKyOocFdyFtm7en5tf9pzaX9AjncNIXAPNBpk/kORu949lViAIOihSFj45hvXlRZURpgkopd6yS8oV3QAAIABJREFUHGNRIucmOqTvOpWUTcmfwInVPN+T9lnOyqsF8IfVAr9+6yZeHSaYBF0UUVfTAR4rgqVUBuVec4C33hniFy+8iDu372CBvulMKIS+ACGCZQKViEJwZSVAnyAw9ajSzniRAsseWwLzMdxsE10McW0xwAceWcRjD8RYDhL4+Tr8gsJSXHP0ntV5gwwkJh1ImWfiQufjbqePK1cewPLySm3VqHd0QzzNJoj5+5PblJ8eQGcN0viDqzTWlOqudHCtusr82ND0kHmdCSbXQYJMad1MtuapJFxFl8MAb7YJWP0YfT8KCHL94zUgsFLlb6liGg0Q0kvqNYLFcu0ZkTYoo/HB9ZbtHh2fwomaFNbjNAkzyaewYmxFZRszgOlXF4BuK/d7AHS+cpq2NtVzC9BJVSfDhOM1Ljx0eG9tZRjf2sDk9qYAdZf09dIV9gj7rXnTyD3vOJhYHxDGtyDQJyOPujZqTWrnDnMxlOLtGqq3WyGlHSk1JMjK6kXoriwiWOjA7cVAL8DEK5AEwCQAUmoAUH+ErBh5oxJkwxy9vFGv+Uwo6IMVa9srzmtBAUzS2LV6HtL3nXNd7sETOjvF5dR3nPeaFh5sC4UyM+z+gADdAnZ+d9n2kmxJP/tU+8DYnkp1XcYoNREorOcjD0IwNZLQXVGE80iNtxOqBelWi0ETGjwX0Skyz7NPdw2dwt4nd2t9ad/3dCPQAvTTjX/76ceMwLb66xxAZ2aTOIybPX7vdRdkE8avb33nJ/ibz/0Ab749RK+3gDAcYDIm/539h6RElyoSIouZAbJz/cbbM7iHOaEGQLcvszw283NN4ddfNP8sFDRDN+fGWDaDPM5yDN+d4M8++wze/Z4rePjaAjuiMEm2ZJHWTYMvIJtNZ9zccCEiGCStnZVzWshxcbbq7lqV1pOXBcv2+R07e3v0jaYck1RPdJEjC0DV2fX7FCBxE2QAuoJZq3SrYj624m4vgVWq1wqKVU2vbcxsFdhWW6zgXH0cekz2yx6HBdfNyjH7TqUPnsdF+iVri1Z/0Gz6LMVdrrU5XwvqrUheEwzOV6abxzJfpc+lfHH3ALqtljcZB3YM3QsAe5i78SjPtbG1Y8WOF/vz3T5Hkk5lejIJqek5sFpumC4uBY2YdKLdrhto9Yu3fkBcnks1Gxlhhsk/8juZ20il5zcvCgQOe3FFhco6RUnl3FbHCeBVRnt6F8ncIjZYBvhwPmWl2OhuyrgnSCc7mBtWfpZvVJ4FgJYZSp/VK/7kCXCQDXhVYIuJNTdEmTqidbUO4IUbE/zm5m28mVTSl564HepjSVW+H5I2D2xuJXjzxm387rU3kY4yDLwYZc7PcSFsdWo6VNReVnozaapa7TIVQG7q8xxRXqLjjNEPNvDwUoVHlxy893KEh/sVvGwDWTKB7ykLgL3qjAEFxaS/VRuajaqzgrjFhWU8+OA1DAZcn5TFo/TaGmzoJLezRslRxq59zakBdF7NGWBlGT3as6zzUpOhRqqyGWBsWaI/d5UirQjOCdJVBE6ZXgyVAz9QrZQsZYXUCHBZYVCON45iVtvZ5iQJFE12WnCq9GZWq1V4zvKVxbc+COFXgVDDmTyVy8PqK0GuOS8muOqH8Xc3YnVGr9skJepq8E4r4nwVXW41JpDSTDzPe7mHcKuEt57AWU0wvrWOycYIcdiRSrlcY6qrS385bzgVUfXjDtwglEQWb8iKYy/TeNpWJFXFV6s4sfs2Nqh2Hs/yHKMyg0tGV68DJ/IFoPvLXeQ9H+Oei3HsCFjnvcTkFMGySsYdHZ7zWhdGJZ8thxTwo2e4sG6E+s5+7xTUb2e/uSTVyCzISniZA49zovGpt8kZO19PgbC0OTCJbxKZhjFJq1udvDRhYYUAxTlC2Dsq2Md7u6SnvPSrhyjpJERWIv3kmfibKvirD32deDPgnMwdM4A49tWv3mgg8bqIYNzRY3iceaN97d2PQAvQ736M20+4WxGQiYmLtt1Zbu9nkp5zipYULrygK/6mt1e38Oorb+E//R//H15+fQw3XkLohqJuTMENLr6slHJjZWlx1lKtVl3XSXFKTTriOQrFfY+HBeh24VBRr7pnmefHBXi4uSUbBtLHymyELFtHL67wp//Ls3j2I49haTHGZLyuPVvMdksvFTe5pIGnshlcubQk/Y98PwUeulHUBV5pgZYGP5NZP+K568sOBtDnAZ7GQzdwsnga6qiC5RqgT6vTBqTLJsvET6vvGk+lgs9lX4QKr/359abEZrgNcG9Q3psAXRfpmrZu36P5nZ9rmQj6/qbCIxR1C/D13zxPC/DVF9lQ++3GsVE9b1alaxaBsZWbCtRp9NmjpwGwPegnW0G3AN3GvJnkaTIMjjWETvHF9ny4obXMBk0GGa/mu3xsdj6YWi7ZzzM+0qwgegR6Zjx6Iqqhdj8ehaW4ceU8lxtHKKt3FTKpmcpzipy94uzJFuxKRyEVPjIUUpkL5PXsB5YGUKHOOr4m/7xAq0Pj8QS9zqK8H6nyAqLYxssEqguQjcxOIla85Y9MERSp9G4ToBOMEGyXnoNJyWMLReoyLYCJB2wAeHVU4IWb63hpbYzVSYUy7CHLXfS6fSHi31kf4pU3b+L3r78jSYq+E6FMMxTkBwdcK1QcimJZjJmCZMMUKFOAtp1Zir4DDPwx3vNAiQ8+2sdDAwe9ahNxNYKTj2Q+IcU1L7T/nQCdGI7CWZx3y6KQ65JKP7qHleWruHbtOrrdnohYcp5l8m4K0OUerdXGDzpvHmT4nSZApzSXBSazIFTndlHdltalmu4ulUkKMqLEME9kDE9ZTaQbT20zaT+mc7BNZvN62nmH18EzVHGlybOCanqM5TXEYJqoFlZHRd0Agn3qNrhSZaZtYEzae0Duh973rELz73yNzH/Ti0CQpwrycu+wncQkr4TF0fAhl/nS9pzPiIc6mqgy6u2hFyLKXTh3xije2UB1a4xwXCAqPLPGlyiIFgNS2n24ZSXCZxRBoz84P18VzuuEcjORLH3cZh2TtZSxtaKqZn2U0xPbMRcZShHl8zsROpcXUS1ESBcCJB0fw6jEhKwaacWq5J7w2Kve2AMdrOFNA8q9WM77Vm4N6lr48NhWICCWrJsCoUdBuAIB2UOk7lAYL6X3u2Uo6hjTbhKlm/P8A2mJo5aGK4UPfpVkY3DPBCrvV+LswAS360dyLzNOqRG/oyYM7froApRxzDDD5wdw4whuGMm1T6RFo0Bu2W9GGE6r5rI6G/BtE1M6j9aJCMYgawH6QSa5c/qcFqCf0wt3YQ7bZv8OXBkwy7gB5wQWXHQnY25ePISeUti5qRqnQ/T6sUySeeWj37+K1dUSP/zBr/Gl5/4JN28OUTixKHDWLPO9KhR3I1NpP2/+ved/thTmWRDJc6ff98JgSTLizH7T39PzCmxuvI1+38VnP/U0nnjiESwtRlig8urwDuKIGw/uNxPEnVAq50tLC0Lrl4qD9G5vB6xnctzZjev897tysDVAP8jb71dBbYJpk47fv6ows1E/yFHs9hxWI00PpQHo3NxURYgBe9CXrsOZqrjvPB6P8+nta08/ApZZK6OgSbPd6dafefIOx77r67Vyuddj23HYbqL54zC/N/kHUZ/nTpoAf+yoaxSB+tvDHG9vTfDa6gbeXBsJUC/DBbz8xm08/9LrWBtlUg0duLFUE4X2HLD3Her6QZqv+BimCKkEvrUGr5zgoZUFLHV8PPknj+LdlzwMslfRd1al7bZIt+BWEwEeYukoxTWl1outYJ5Lj7Tve/BptzaZSPKTtHbS22l9J37NpBobPYoZgC4BtHG0gdnWhHvoQXWaAN0m8GrQrIdvE6Jsy2CShn/3Q16fCuMkkTWd14ztDtIqYLzM+Vomy+Q92PdsesPredYk1k0YKU3H14pYGYGotEEp+0quxXTaMwlOo/YuPdsEb1klY8Umyqn6znEjIqXUh6G4oVEAl3MSMKj+62yZyAw4k8p2qb3Z/Lf0eQuAt7ZpSuv3Cgd+Xsnz5N+Fh+zOCMXqENXGGNGklKQTK9TZJBGXGjGlM+KnJOmT5k4bNKGusDXOfMZBBk7tJqProCQimdhyVfyQx82feW2kJ9st0HtwBd6VRUy6LjajEqPIwcRXi7GYyT9r8yoFj2m9WEG4FWIzCYuasaggltde4urQ/k577CmaG1dAl8mELBUqu087PRHD05YR4Qvxnjfx1w/ba46yx9XYf4oln01w2+jp363au7CVCk38iJiciNY5kvB04xAIA2zmmSTqKs+VXnXOHOKXTuYQ2SAmeSNjeu4Y2+r5QUbt+X1OC9DP77W7GEd+KIDeAAnGosWj3U9G384IYdBBnhgaG5lJQh9iJSdAEC1gbS3H17/5L/jed3+Dl/5wG1FnyVAXTzOURtV1SlOaWwimhzaXOJAGUi40aqNE0TtWXmwlmYruRT5CVQ2x0HPxvvc9hE9+/Cm899Gr2Fi7AVSJ9IGSyq609q70nFNUx1YALV135+jsllg4zVievc8+HEC/18d/VIB+MNbDvT6b9vPunwgIg6SB6vnPjJRV1wG5IBsosZ4WuLmV4LXVLWzkHjbzAL999R389o9vYH1EuzlRsZONubAACCrE6UGV3zshxeIKDAIXQT7ESt/HRz/wJ3jiT67h+gMLyO+8heFbv8B47VWt0JKfzxo8S/OAqLJnhi5sQec0C8K1qSzRiXtYWVnBysoVmcMVgDdaiZoicQo7zUW+IADdrHtsb+CD/uMWLFn1a1kRWeE2gCxhvznbH0xs7Evk9WybkDanuiI8f1ewz1hU29lyYAHalFlln61xLkyixDKRrDiqOSQBT0p/d6SKLiJyrtoHinOGAGGlvPOjtNuEEC2XHvrMsOYJuAOj4WABOodnRQDNUZVJnx5ieOh7MSIOsUmJaj3F8MYaiuEE3SpAkFfwSCkxmQWru0AdCdMoIhoLWt9Q0cJp18Ae08d01Jl7zt57STZBGEdwAgWW/BxbdWei34sCFKGDYLkH/4FFTBYirHkpNgnQ6TpDzQeyeEQsl3EyVHLTmy+cegG8rFmr5o9NuujhumK1J88hhb+sEDkOYjgSIzfLxNtclOpNksKOJVFbFxE+pZfzuOe/k62w0+8Ns77RE2SeN61669GJirtprWDhSMkPjrQaeVGMzHfFGpJ0d4rHJWLpWAvnNVkV8pnmfpkC82O3GN4/a8Z5PNMWoJ/Hq3aRjnkbQJ9dIOtTnQfn/Iv2YGfJGD6pZnGMjY0tqUpY8YzhaIKFlatwvAG+//1f4K//65fwxusb8INlBEFPMrBzbd/3OLq7kbpmM8n2oCxFWxWeuMlLjX85kOW0WVP/3JB9dk6CZLKOIlvHo9eX8alPfAhPPPEuoX0RwKeTIVauXBZRuE6HfrBGkMh8WAvQ7/FQuOcfdxiAbg9u/2roPT+N9gPvuwhIhbkxcRuNK9nPF8q4FwNJzmhrpWAZrI2B53/3Dn7xmxfx6pvvYHVrgi34yETwiZRkbqhZsSrR8V2xoHr48jKeeu8jeP8jV/HgUoiHliIsCKM3xR9f+SXurL6O27fekvh3utST0IQxwQk1PVgNV3vKSgAcAaQkUt1K2Eq97kDU2weDJUkUsNpG5W8CPm0nskB8fj24WABdKNsETFMBT6VWE3zRsoqXekILtSIV0CxVYQFzapEn3uRUJGd/s0cZslKZECLESXE0tmmxdqzOAERd4r4+t/xK5VpEQklpNvoOFAETjRAiaAXYNolN5wIBYqYNiokdAnQVjvOkJUTAsriNQNochOLOSjqr/aJxo5RsC9DtM2wFXdgFbP3ICqmOdxGg3EyQUARudQI31Sq+lzvyPXRUDE7O39p8NcRRJQXE4yXctaDVzCDzYN0mmOU1jaSYHX3UpxDmCZMNrPxKTI2jhOmeHqYjuN0InQeX4V3qYxwDE/qms7+aFHWxeqwBej2ZkU6v8WVKQx/GBUQUMMi0oCUedQYyFBlNc130aD9KcgDdavg7VvmbdmzGz1zaFcXZojbSsUzKKaNyj7+rM0o9gESYUBwu6r0qj0/GihB9tPjB9kmJEVtgeH9HAcrAxShPMaQAr+9KYsayPmzsZwD6NkbBfbcE3Bcn3AL0++Iyn+GTPBBAb9LaZ89FKLmyuOukNx6P0B0MkCY5yipAf+ESxhMXf3z1Fj73hW/gW9/6ZwTBMvqDy9gcJkLHOt1H8/ObNOKdAXrTsoWbvKKcyDlo0cZYv7C3jhvBZBMeEkRRgQ88/i589tMfxsMPLSGZrCLyK6maLywvyUaRdHbbx2eFW1qAfvyRMUth3/5++1XYj38Ee73DUQC63cmZ7+ekC+LuxrF993sdAb2vHLF1sy26dsYUkC4VdVJgaX0EEbBiTnNtC1hdH2M4TjHKHWz6IdZHE2wNN4UCS0ZRv9vBUr+LfuQLUF+KPaz0gB6AiPX5cguhW+CPL7+IN95+HZujDXVVMBV0gmorWiayjyJXb3uoSwHoYeTj0qVLAtBZaY/jnrH4UoDOh65rNrIXG6BPT7MpGmfAHs+catekAdOKjwBdNBDUgG9aBWcFlcBXa63qwcmENauVkdeF78cI3AgOFfqNf7jjEaRqAoVftGaz1pu0bWMCXKvmar3leNoPb6+PlfSogazqlVArgT3oUkmXE6DWA30FrLBpoT3oxoaNAFKwqj10STHYMeCJ/VlYuOiUHvykwvjWFiY31xGPK2nT4BjjuCopYBhFojCfTsYCYGUcmUqwPc+pHem0V2TnO3h+fZoXxZXea1LZxYe9EGA5TXoYuzn2pAsbousjXO6he2UJRTfEZjlBEhamj1x4AjO2teoTrm4z4h+v/zJ9/Xo/iLOEFedjcsJ1ELu+CMG5aQY3K6VCr67iNf2ciRg+pvmvI05gEp9mhacZINMqUVfQrdCsGT8e9eUdOB1lIIyqHBNqKzB/xHHhGotBYWnY9VYTE1Nm/fE7XI545u3L7kUEWoB+L6LcfsbJRGCamTSzEj07c3p/ByjKRBSFuZgGUQdZ7sDzqUZ+Fd//wS/wzW//DD/92Qu4s54h6i7DC+JtFeOTOciTeJcmUN/eEy+bU6mgU+SNNlvq18nFqsgKcC3jZmW0sYarl/p46qn34ENPvQcPP7iATlSgyIfodhw8/PBD0oNmgbhaAHlGhTSftVg5idO6D9/j/gDozfF6H17k9pTveQQEaDgucvGaVlK4QHZrc2X6Yyn4yTZgUagmIKLJhe1PBjAiiFfNLRGp03qdPodfhMoUdqf4ptg7k8JejeFUGX7/h+dxY/UNjMbrMlfmxUSsvjod6qAoSC9LrZxbZwharLEfvdfvCECnmJT2qEcqxCciZQY8iIPEfMvTBaO4szZq7DDlmhq+OgW4GBeC8SRLpY2LImSiN0ChPQG6CtCFRi7X3sQNQOiHiP0YURALSA29rujTBB71+XmVa3V1is1Zd2+CdVZjszLR7/kYOXuEs5FcW7qBT1XiOZ6YChKUN0XWciysoovAHCG5sS5TQKjFBFaNZW2g6CGfZa4zZQoFzFpbOXEvcBCWAWKC9MRFsTFBtjaGO0wwyH0g1fK8tQqU2IiWCD2+yZfWSrGl8wvzgJsEugxIiV8fStevwaAVnuR9Y9sNBOY2krKRG0qlnnbwbuTDj2MRwKMeTpqMpZrP82XyPylT+N0YgweW4Q96GPkFNuIcCfn9jKO1FDN3oJpCKABvqpvrT3pfkEFBwUUmZTpBKD7wHjUI0hxuTjE4FWZU+0cKwhn2hYkx7RePnmNm3Ov4yQFZTRf5t96rHJcC5AXMq/iu6B6wb5+CmqToU6Mi9NSGjda2HCceBVtnj85S21uAfs+XnFP5wBagn0rY2w89VARmbCRmlYicLFSKUznWarjnIGX21OuhLLv48U9exLe/+0v85Ke/xcZmgYXlq6gcqm8qBTFLKSt0lh7zYKcG6DNgT3q0qIacS9Y/9JXqRaVj7mOKdIwwcPHBJ9+Lz3zyGVy/toTNzXdQpOu4tNRBt+Pj0pUVVaw36rPaR6cAnZsTu3E6S9E5b8dy/gE664Y7sExmVL1agH7exuV5P14F6KSyU4WadF1CJDb9apVSNvEGJAudtAHI1NZaK5S2wijU0ym4V3E38Su31vCm25TVQgrH8W8vvfw83r79CtbuvC02Wyx6TSYjFYEzauFU/eaDIIbzab/fw8JiX6ws2VZEdxE+qK7PHnQmWkmL199xLrYA4IJW0FnxtirWvCY8XZesg0Co7QTm42SClGJioScJZfafS8+/y8SH9nkTWHItozI5X9uLuuh1+vAduoTTSFDHgIJzzb4I8BRMRREvrbCSZC/iZwLa2eueC0jndU2SCTJWg2mlZpTYC4+Nzgq4ZK43yRVW0Dm2lOquAm+sYkuFX0CdVuzpra3za80S5JHI6DTIOKg8dKoInTyEs5khWd1CuZ5Kv3mfGuUpzRIVoIfdDrx+lzYKGG1uoEoLVHSYoACdWKwq41Do2R6Qk64vvd8EsgrOGQFbCLYVdOkrN8ViSV7xvqCSfeFI5Z5V385CH+HiQBIp+WiMZDJGlVLPgUkupkEKOUYnCvQ4r3RxOyow9slO0ONQz2+rXl4rq09b+0ycpn49FO0TlwkH/ajDRgaUkxROmopQnoi8UwPApFAkFSPMBR0GDt16jlqFlhfaVJ7MOGZatZZpRpnfUC4kjyPnp2OMz+dcNOG4Z0tiHAoDYVLm0o+u8Z7yQXTYmr1wC9DP+wp2sONvAfrB4tQ+67QisCs4l+kVXqkULk7s4l3qhxhPCrj+An7969fwuc9/Gy+/uob1LWZxPXQXlkUBlrQrZnYDeksfdYI+kZjsB262V9DlY6cAnUt+IdtPEb+hrzG9ivIEzz79AXz4g4/jykoPi332P46RjtcReLT5SbF8aQmLi8vww9jYlbGnXxVsdROiPZkzj1aU5FBX/VwAdG7QpGtXBY9mVdxbgH6oC94++Z5EwM753PYLyJq6SQv0kP8oFmYfVLFmIlIrWVo9JVwjc5lq3IpK9NlCCVZ+LdLU2ixyXlRlcD6YwPzt73+J25uv4fbqm4jjUOjx4/FQtVGkt5hWbbYX2JOE8GDQF4BOGjI36fRm57oVhh1D160r6PcDQLeiV7KeGVaEzEO0NSPQK2lRlSMjkpHyrnAYpir37LkmeCN1PQy7iP0OoqCLgHR2h6J7isxYxeY1q/JCrC1tH7lQnQ3PWcaG8UCnf7rYD0oCqFKf9CzTynA6kX8XIDAdC+1dF0u1WJN/GttOAnXf4drrqEe6rKu5sNw4xrzKUrj1ddzHUJlewHvloMpKdBCjW4UIxi6K1THy9QT+qBTVd45xl1aIZYVxmaMzIIX8ilh6FXfWkI1TZMkEbqauBPRs14o+letL5GThmR5sC86bN7Act/nFtIreKOo6uSsMh8p30V9ahLe4oPEcjjAZD8XCkPdXTvo9RW3DAJMshRsFWLh+CXc6JcYBwTn9vCtULo/HeICbOEo8zb6jSfWWfu8C8CsHse8h8nypmEv1nNR2OyeYpIn29ENs3jgHiHPDXIX6sJPXTNqMYoFyEWmHZoaEYShQ8cD22Svbwjo1sIpOP3dI7zkr6eKPztMoCdJVxK95Dew40bgc9ojb55+nCLQA/TxdrfvxWOdp7XMxkEWMi5nLzDqpgl3kVYyi6OD/+r+/gG9++6fY2MjR6V0B3FAETcb0AfVK0CpFFVZPM7CHB+jTvjDrO8wtS5kgz0aIY66PCbwqw1/91f+G9737Oop0SMkYoGBWexOXVxZQ5IkspFevPojeYAA/cI0KvArvTReQFqCf5uC4659dshdzT4DeERrptse2CrqtArXfZ+3y2njcjXhQCVk29cYnW8enJjNZLbW9wQqWmHDUCqDHCrUorbNy6wsFl3toVsalxYdi7mLQbopcxqe6BvCs6I7kOW+9/TJee+tF3F5/Wzym/YAV9AmCgP+mZ3YuAJ2MJPqbLy0tCjAnkGciVKzY2Ffc6cz0oJN+XPf+Trfm5ha8WBR3AbWmZUuAIpWuzVWUAjLtyqTSrTRpYbObEBBokqAcBxGisIc46KMTDxCiJ9BMgKNRD8xyAuyxrHtllWrfuVCeNSEt48RYb9G/mm0JosoexNJLLmMKFdIswWiSIBlPkJVjJNUm4CntXRG2oa4bQEmqO9kUMu5opVWmQs+WtjTOrAagy7FIldqkm8gQqBy4mYsuYoSJg/JOimotQZh48jv2f6dFIn35bOMg9V+A8uICwn5fkg3Z1kio5pgUot5OMEsAS0V4iQ2F2uTYtcYsR2UU0ugNT24K/8591tSL1vxdsK0TCJCkkntnZRFg9X4ywfD2Kkbrm6DtXCcKMBmNkRWZUOCTLJHjXHrkAWx1S0wMQC9cAtUChYB0BrOUe1QeBkhzO6KtAabqnxOcU2PAh8t7Oied3djQNbZWwpAh2PXJHFARNiZ7HDeSsTIvDnfQn+sEvLIkatDMEUMRX5HyFxHDiswPzlf2e0H3nWDatiGzGQURQ08YEQntgdmVb5gLzfYCK0R3unvXu749ue8/oAXo9/0QOO0A1OIfM0di7Ve4yNDDkouZX/dLc7Fmb1i/G8umqEKIIFgEvAXcvDHCV776Q3zuC1+H6w9QIUblxjoxm74x2q8pHfKsVtBrWjE3eFSmVxs1R+LAzV8c9UUcbjjaRL/noyw2MRrfxpNPvAuf+dTTuPbgMkKP4jSZ+mnKdqQUMSQavnLTw/eNu10sLS8I7ZJ7U+2d1B70toJ+2vfH3f38SuoM3ETo2HKp61CE6McPYmXpYbhOF1VZ92tO2x5M3y5tdXRzqkDU2vxNN3yy01I6X/u9jcPJjgNuX7V3VcGR6B3PAFkVEjN/Nn+y+3bSR+XfBp+oWrJVfDaJWwED2jtaii0Xu2WVrv67l57HO7dew8ZoTfuSRUCMPfGOVFz5iMIOFhYWxCmDc61G2F1vAAAgAElEQVRUiaXvWnfzBZW3XRdR1JUedBXV1t+puNT5BuhT6vfcNGbnEa5pTAiz55wPWzlnAiZjLzHXf4IbaUfgFXKlpYsPrt0RAnSiLrrdAQKXyURPWtwmSaZV7oJAlK/PUFaJfIejau9CJJcxY4VmjZifqHOrCjuvSUTqdKhaAQGT/PAFqG+N15Gkd1A4qanKs1Cg106uLRMIjlr4kXovFnwEXXkKzymUck6KNpnxBKdTgK7BCkoXbuKghwj+qEJyawRvs0KvihAZdsCoSsQnnrR+JhRYjSWg6y8twLtyGcgKFOMt3Ll9B/k4Qd+P0GH7wCRDmSayL1DbMQ+VR6swCpcxhcWdAvcLFD/kMbqia+NVjIH+LL3SYQC310VvZQUgvX0yQXrjBrbubMjKQsq5zfGT6Sd+80zK+C5SJrQ6FeJLPVQhcwhj+V56hTAnmCAgA0EZLfo+djzZxEvHCeV4Aia18hIebdvYuS5JH9WeEMaMpYvz2IVm3wGCLuAMACeczgF2LjjQ92kWz87r5naVz2WLQi1iUU22MBlviU6F7MV4bqiox6/JEo5FVvbJfGCbZmls18geMQ0XoqPRcHU4XYHZu7svad9dI9AC9HYknHIE9gbosmibBY8blqktiIikFVK1oJ+t5/RRoofXX9vEt77zL/jRj3+DW6tjFGUoWV7NmHKCU5EOqbxwM8bp/ExW0E01iPSwfFawjROzrQCVGTd3ASbjVZTlBt7//gfxkWcfwyPXl7CwEAJ5KvRlpa+Z2oQsIHrSeVlKVWew0JONJN9L+9RMX51UqBqPluJ+yvfLyX78XgD90vJ1sH5TVdpHOe2T1K30XJXyZI+rfbc2AvtGQJp1OT81N8jqZz7FtU2Npca/bYHczm4K7SnXRWjSWBBYsmVZXR76qqLilrnAH156Ae/cfh2bW6sNgK7rFS2/eM90O32ZVwdkKYnitSqGTxWlCwVw9yNAZ0QJoqcAnWuLCMGpHRXXJgISshBsdV20A8h6cxypbA/CPnrRAF5Ae9ECWVoKuCPwzzK2sfGqssc5R0E6d0WAroBdL2kwV0HV8cPecX4oEwUE6ayqh2GMyA/hCE2cDioZxpMNpNlQ1mgpwJuhYvcp7Du3AF1cVyh4V2RTgE5AyUcN0PWwpKe+dBGmHqLUhTespO/cHwFhESBk77rjYoRM1NOZCKC9HHUUaHXGCnq4tAD0YmEJJsMhNjc2gHEKLysRV+606iw930zfu2I8J98V1KqNnQjoSR7MfEeJkIKGBLori3D5GWzZyAvkG5sYs/d9nEolm0CZMbAPoXK7jlSz86BAErsIVyJUgYMEExRBhTLgNcxmALrHpvepE4K2APB9uy6TFWorx+PzCNLZOtBgAkh8JTGg48sJAnisXPs9IKS9IdtNDvEw9Bwdk3ObR/nR/i4HshSoMmTpCGk2RlVoa6VHO0cyDxgbFkyEyu6g8hzktA4uCySgOn6BVParmihsAfohrtMFeGoL0C/ARTzfp7ALQDcnRSBKAMkJ2VbSbSada0iWT6QDu9d5EG+8tYUvffH7+O53f47NzQpu0IXjhpKZlInU1b4rmUKNINDZA+izglxKz1QaoGzwjCWMCONJn1WEwHcwmdzElSsx/uJfPYsn3n8NrjOES6oYN4pcWGn5IXO80iftFz17+aDtDzeRi4sD8ZOfbjRMtWLXMdYC9nN9+zUBum4MCW5iDEwFHVVHKkYWoIuYkvSLWq0C3SzPP9rs/rkeFufk4I3KV+NoLTVVN/ONvXJzIz1tm5rW0uuKlxXrkgSwoAkRJuOW29S5kBp6NEXi1m69iq2tW1OAzs05gRjnbM7Rg/6iAHSykySxagTOuB4J2LzgAH23gWTnhzzX+YN+1/I7JtIJVkhJlraEOlGtCve6FkrfvhuhHy2jGzE5XwqTjIJyBOBcJ9M8kbfTNV8FyFQaUPUIZIyA1VNSnI1ooPSBq+igZWSIH7vrCkCnY4zLajVBuxuIuvt4uKWe4z690qnenwrdXBLduYrgieWaw+udoCA7jcUBthzLECxlmGkFXT+Xleowd9HJfThbKZytEkHiIkg9OCkrr7QU8JHQ+52ieqSvM5lPmy6+XxgAnRDdq5eAXkcqyPlwiPH6JrLNkQDZ2Dde26rMp5RyWc9FV17Zc5Wr3vMFq+sskGj2oNvtIxj0gCtLQBwBSYrhrVsYrq1L/ze7/5l84JdrVfa5l6Gtndy2LlIvQxo78BYCIHIxcROUYYnCLyTpwM9j4kGut+1BZ8JA2CwqDNgjQEcgFXQCXqG4C1HfaEAw3dZolWByxfHYYsLzC1G6YUO9Yv9pb1ZThirrTOlxrmDs9PVaCGGqg9/JVuQ+jPZ9EziVcQGQtgGpkJjmAt2X6ThwkaJESjV8A9ClfYHVfzOPaZuELbnsf9ztM85nBFqAfj6v2wU66r0BOhdHBaa6OMjEKhVkzSgyIxvEA9xZLfCVf/whvvLcD3BnvUSnexmjcSZiJLLwi9JqHTahGhKzN9R9Tyeo8z3oswCd521teiz9nMdOEM0+uI7rI023cOVKB5/5zAfx1FPvQhwnyPMtFPlYFFRl0yrAS+tESsPUBYGJCpv4oPXPysqSAHX2SFo65p5xaQH66QybE/pUC9CrUqtN8wC9KkM4srk0Gx7jFyw1Ckn0qF7ByVKX2/dr43mQlggjmm2Up+0tsUO+yOycLRXeino16OOWljoFZpYur0Cdha5cCvPU9lYV7pdfeQG3bvwBW1s39N7xCB5VhdomVJcWV2Q+pdc5HwTo+tBj4DpGWvdFraDvN03JOk5KOdcjP5CeZ2k9MErjJFlzrXJNVZ1VU8aa/uYUhQvcnlR5GdfRZFMS9mxfc1gNJrXd02tlheAEOtkKqIybpo2X6Ydv6HGLdanQ5HWssJfcC3zEIfveO3BL9R9ntZ5JAUJ/AnACKllfpwCd6y1t5HIUZSrVX6q5CxXbqKILQBdKuKvV89xDt/SRrY7gbhWISW2nKC5t1UrayAbITCua15if+T4JW83dCp3LSwgX+3C7HW6eWNFAsTXEZGMLZc6efh2z1JV1mIgQW7IKnlDvSX2nrZ3IK6Ki8KHvI+iEiBYWAAJ0mf4LjDa2MFy9g2w4Qlg66LAVj+9lALrqBLH/29dEBCokVMmPKlQ9T4rYeVghDTLkQS5VfAJ0VsK58mjioBaLk1FTueg5WkFvUtwJW2W9kqKMAnpp7uM+yLQu6Li0bST7jdKd/y7vV9rxo/e0rpKaBGKiIIyY5FNzt7KhP0CHCamIF0ZvwghXCnPE4RxTiTI+AfqYGgOmdaEF6Ee7Vuf1VS1AP69X7sIc994Ave45MkIuFJER2wz2TAUI40UkVYCvffUH+G9/9xWs3pqg07+CvKBFixGAkVRlTdVWpU2Z9s9wFPXY1Fe3M6XrqUCKVhDoc94NHCwvBHj66cfw2c98GP2BI3ZqVGrnZkBBF9/Jl3NWrRW1aNN/MdmhFPr+oIvl5UVT7VFRnm096PMRawH6GR5D+x/abhX0fnwFl5auU4JpRiROqIUE5g1Lmb0AuiSGpB9Pqwzt9zYOJzUOrA+6bTWVDbwZ8lMbJrNZnmG6TxXk6t9ub3Mya4PrsxNKgIwIexHjSBW8xB9eeR63b7+CTamgK0CnKJRQgivV91hcWJYKOgG6VoWtfaVW0O93gM75gYl3VtBdAnSpChJMEZiTsq19x+w3t+sVE/b0N6etWll4SFJaoZEQnIsAXEEaMZGmb9k9BqA31vw6YW3nSCOSNvUfV7BuE9m6FrPy7cIN6Kvui0VaJ+iZgkGGSTpGkqltq7htN5QKRThctAxIE09FSZ3d3mq5plVT1URwQTq3X3iIChe9zEe6NoY3LNFxQwROgCIlQ0A1eeR9RNRQdRLk4btgmmLCam0cwulGCLs9xATUnY72PA9Hoo7PPnKKzCEpaVkAl0z9otD+d+38V3u7gJR2eql1gH6klHbHQbZ2B6PNLSTDLUk6BEw8sIqdlwhKcq9I5a6TMJaaxwRMyvtEQHmJsuOg7AJpmCFxc6misx3RKssz7nqP6n2p7d0Uy4vQYaMimYHcrzCBYwC67B09tpWIyoo+jOaAqLeXFbypVdr+a+X2Z6h+Qd1go8BcNTHMcfAphSaLdH4yNmtTNwm2EtTOEryGBOcsPLEXfVxkmLCKXlIFXyn1wijgXNRW0I9y0c7Va1qAfq4u10U82P0ButIF1S80p8c5xVqCAHkVYn3k459/9ls899w38cKLryAMFhFEA2R5BT9UarwVhLHbMbXWMOIwMzZuZym+Ghdm5UX8hcqn7P0KKSSUqwBOuomHLnXw6Y89ifc99giuXOnD9Ui5u4OALjVCqVPBG5uQ0HVJVVBVfAXy/p1OLACd1R72oXNB4YakBehnaUyc/LFs70Fnz2eEXnRZROJ8h4rIWoVQETi1sJIkT8OBulYBttsnyy9uvx9NgaiN235x0xFJCKBmWPqw1Ss7DmfvGZPmnao2q11lrc9RA3W7LhEYmu29/JFVR1ZLC/z+j8/jxuob0oMuNGafgJsgUfvM2Zq1MKAWyCxAF1c345t9PwN0gmQB4TkBtCt9wfIzC8RMwdOZZQrQtS+cwmqirk5w6njIiwrD8UjWRyrn85U5aeQo1Jve9mo1E4rWRNoOjYZktwXVbAvjg2sg+8+ZEJe/lbUmDo+7Hw1kTeZjmGwKSKevuq7dhuZOdwACSNN3LGOkyITmLvaWDhXGOYJpIUeA7iHKfUSkuCc+ys0E7rhE7ITCtqiKAhmlERwXnnUc4EcKJVD7rFlxZStG4bti30WgGnZjxP0eXFLSWU2PeNzMPhUoklTV3bNCALXYDEoft6PP44ZCbMDoRc/yfIKUyuzrW1KNz9MEXbIKGKc0F292KsYHZtMlNmnSwmAAdknQXKIKHYzZbd11gYGLsZ8i8VLpQxdbNsOOaQJ0Tchp0qZbhogdEv6V4s7MhXBfGE9S8l1PVdDNmqVicwT7wtWAUAb2SxyLXtEOiVW5ymb+YBZPELgVdrTvKwPBjLRmQchavdXzkwxDoeSrYBwr6ATotM8jQNe2DH0vaboxgnHzHMyT3yW073haEWgB+mlFvv3cuUlrt2nGlUouF0lOummSI4rU3/Sdm2P88Gev4h+/+c94+Y9vIIx6KCpmTB3pF1OFaaVqy0OERVhRJmit/UdtNflsXJLZqj6BsogO0cMVKuimdLoSD17t4tknH8THnnk/oohgfIgwKFFkY/XrJYOAFD4qc7OXj0qsBObSi6fUP9/1pWJOf95OV+1lNEtraH37JTDaCvrZGDZHPApuCnWDoiru/GdZhALQlxepZdARFXcrGmgTNtyc1omzmpIulakG5b2lwB+Eqt1S+o9K6Z8CKtkcG7bGTveCqZypnHM9x4oglggwNQQ0G1Ra+1YCqskDrlitHcNxSrzy2st4++Yb2BiuC4CbB+hsQ+LcSgV3isXxfmEFne+lc7pqg9yPFHe9brRFDSXpzqD4YSgAPcu5RrnwvcBgG62eMknPHnBWrznLJPQmrzJMssm051+qigYQ8ZrULqH2mjfXV4KopshgYw9ihM2YQKFuC6nuQrUHGXxKkxcqOinfgbb7JMVY+t6FRSEF7WIK7MVR3WUvdSnuMwToINXdwC4CdCab3MpvAHQHwchFMC7hZaSd8124lrPdgvMvW7e5vpNqzZjpuCIt3drSuT4tuyoB9FRODzoxgk4EvxNrbzoLH7ZyIcrn9V7J7pmmt5PgwxJ5kmC0NUQ2HKObqjBbRaEzKs/b/pJS1wdiegWuplI8/TDpvIfjOxjmQ5Q9D1jwMA5SjN1EKuuiHcC+com6Z/pZtK5vAXofXamgSwKkyIWWzy8mAiROFsiKlgHp5o7Eker5/NF6rh92/lGbR8bdJDJsgtDoHdiYcQzqeNRrx2DXekCcdzI46vM43Q8zVKyeE6SP8kQAeiJJpxagH3Gbc25f1gL0c3vpLuCBm0xmLdACOL6HJEmMAq6DPHMQdxewuTHBr37zCv728z/AK6+tIssK9BeXBJzLoipK5EoHsguNtAfaDKrp+bGA9fSiuTeDwFKKmbRm7xotT7LJEHEnwsc+8j78+acex9KCh63N2/BcAngfWTI0ffuyBRK5EoKsqUAeeWxmQel1ulLhWVjsT0XoVCVXkxtTC6PdAtQC9NMbOifwyZK4keQVqbd6ucvCRydawfLSg6hy9nea5JYUT0jpq5CnBdIsQzrJtAIpxSVlZNjvitXZx7jNQvfIvrMH9adtn6ekmYscB+uF3HQXsP7JzfYl8Tk2sk2snKnvsbb5yPwvKE7Bma2g255Xxf3sF+bGmlZdtO7KEMUe3nr7TWxubWFztClzJyu4ZWmtvSrEnVCo7QTo/M55VR05+K5GcIvwQ3rQLWVbe993t1nja0+2Ncu6djB5IN7tpDwLw8qC150mmr3XrZ1e0UyWW4DOxDuV11kNZE83Vd0I0MWV3A9VpF+QlCtgNwpDhB6tVwuM0yHScoLSoHChozOerq+9ywLWzfRGJXiCN4sXLbXZAPRmIlHPW/cPgUf2GlsaHAQ+1b7VVYXPj3wyzXSdlEK2W4mgGi32bHFAKu8Eoqa4bSnuEmcCdI4pqfAqvZ0A3S8dhHmIOPPgbgHd3IdH6YJM51LiPFZXmeCJ/QhVXkkLhuJgU6Fu7H2kr5l/Djx4YSDAr/JcuGEgLEP+ziULgF98vfR0kIqvLLrc2NUxpuypzyYJsiSFn5WIsgKdMBbqPpXiyQ4QkVkqkRe5XAeKm/G7CuCZ6yCK5GzVc7CZbqLqevAWfYxYQadYHAsNIkpHm1itliuDQav6YoEHH32ni04VqPg/15rG3kUsdXl9jDOA0NHzQv3lDTuADqLzhIq9ltVm24LexZaNaVsGZTGdvoWOeaXWc1yKT4QIHVLYT+1NXY4BagDYyj9xPJkPXoVRnmKSp0hYQZc+dP0csiMlyddooziB7UD7FmcsAi1AP2MX5H47HPHaZEXBLJ2agPRk08IJiJM8e/6CyEfOzKc/wOLSNXz/e7/Ef/zf/xPyagFFFemkZxZlG0O7eNYxtUIj9SbndKvnuiBLhtUp4FBkiDIzxkbG9wPkaaXKscjFR9NzUgRBgccffxT/4d//WzjlGlxnrL1tps+pmZigHQoXSF0UlLbHDD83k+xtZ885ATpjLVYxsnFU+rsVp7vfxuR9e76W6icbYvoSOwjcSKCLFQzijldUcOHg9p072FjbQJKxGqRVMIoVUUlY7jRumBvqyG2d+LB1mvb5e/EPdr9P665Q3UQ34igsIrWxUj0O+4y973rTcGSeZDbgTolJmk6TwKyQ6tyrFpX0xF5aXsDS0pKAFuvAYftIpQrHjbobiM82K8SsyKkHt1pp1o9GdbfJajpWgtQIVJkYkJrPz2SSQRlWzZ5ae+onkxywAL0ku4uWYsZv3DFe8IRk7EnnkqXRbugFSMlYqcC0T9u+hrNSqq+aMixMZVeFLe17KaOh2UqheEdqtFO1ePl06R+vwa+GTMEZr5dQ6a1QG8nbZg2VSq9xkWF8ufYyGSrAt0iE5i6/b1SFvYIAPUCniBAmAYLEl5500ZFR6W+wWVwScETqjdg0z5n/no4hc2ziRCDVfTYoWYcCbQWQc5gD+NbSzo5DEXYXoKwpBYfq9Q79ys3529iKwJxI0trup/nD1Dj7lSRZkipBQcG4uELqFZi4qVjPaeFcfdDlGjB8lSMaBP2ojyDxRNFerqgREJRkibHjY+JHr7e5dtIPrr3toooulfbdSeLzgHx+ljArXUPBXeeTWU0LrebrMFYtBZ2DSOHXBEQT1HNPzHNnAmOYTDDJaUBH4UNulEXhQsQIJSFV5wL2nsDav57LCLQA/Vxetotz0DI5slpLVpKtbIgvhnYVkjLGRWOwvILNrQRZ0cEfX1nF3/7NV/Hi799GVkag6YhddOvFVxfVqW/6mQwZbVh05nY9ZnpJU+PCye4s0rpcjIcpYma4qRBbjNDvAh948lF89NnH8cADA3jOFhzoJlG/9P3swqIUK6Wf+ewfc0pRnSU4p2J7txvLvyXLbvzW7eZw2nd3JmPXHtTdjYBJZhmwYJNdpLZbJ4W1tTt4552byES0yIgVNcaeVubaHcTdvU7tu59mBJpzpFTLjECcVN1nADq1QzRJaivJuwN0BemzAF03/rrJbwCKYwN03uemZ1oE1rKp0N29AOiF+Fur1zjb0ixAZ4JQdWdM1bXG5zNgRmOxc+rPVsKbf9/egmNbcgwIP+BgsgkG1XdpJjoUbFmgL2BQ2N2auCEDg+sxq+z0RCczTtTf6TlOMM99kCi4RwLQoySGn3rwC/aLm2N16H2uLAcIcD/8Q4+fyVQdj1LjZo+8oy1P4j3f6L0WerZJ4M783kzv85VyVrOl2G2+24TY7Hda4VZIyoRu7qjCAmUIZF6O1DNK7rQsZBHHrEM8bV7D2I/RC3sIqwh+pa0MzWSM3Q9N/ehNiGyCRr67dAvQ5Mhuj+Z+cqfnWOaCLTDx+sl7T4mbps2SSREzhoWQZkXmG6wdex/KnpiX1aO+whijdIxJkUjOXI5ZWhxMElA1g9vHBY1AC9Av6IU9L6dlqw5CAeKXZBO1issNih8GmGScyPuoqg5+9fwr+NKXvoOf//IlVCAlrgfH9IdZYGrBxNkH6KZP3Jyz9IabSVwzwDr5dqIQW+s3sDQI8eEPvgfPPPN+PPquy8iSO3AwkYy8peTZRaperOpKAjeMpMgTOA0GPVy6dEmEdLjJJDiXePvKXLDWMvstUOdlnLXHedgIzGsh1L7nAtDhgQD99u21GYDevOcOBtBPpiJ32LNrn99G4GQiYNS6DcCywODAAL304FHAK4y1X3laQdc5ePZhqPjbAPrR7yH2V+8L0JtJgWMlBOqzsQCX7TO0cbQAXVkEfF5NCa4p/duhVJ2YV7vHnTQwasq69vzXwL0WfJNTbFTZ7ZHulmDU31uV+BocWq6GpcwLQJcchCZnWEHXVoJUvjxJ6LBn3QhwkspfOIiLDuIyQpx24KcBnMJTIOaUorpeOOqnLcdtQGFzrNhz2TNBynEkrA9tKVDnLx0P2o6uv68ZBTxGO14IQrV1jho30gIy8+z9JB5N/7dXIi8T5KSzByVyfvkZcrdA5lLJXaTkFPSSlVIo64Q6BLHfQcftiMc8H3K/TAXZNBq8p5r7wim7kIkDyp8aX/ajAnQ/0DYHBkz2nezHF60j87NlVVDQzYi6sXI/ZVsII8Ds0YwYpdWoYO4nyVKMEnUHIOWdrQOsrPPYZWzNsSdOZk5r3+WsRKAF6GflStynxzFdFDnRGykNoa3RbVZoswH8aAEbWxVeeukWvvq1H+HHP/41SicGnBCOG4vXpa1KWGqZDedZB5gqeaJ9u7LAuKpsK7/LC6mep8kmPCR4+kPvxac+8RSuXO4iCDLQu7qipUzD6MMuRnr+muQIAl++M2vPXkjS2lWtncJ7+vkE6Cr6xQ2jCpvM09vu0yF6n552C9Dv0wvfnnYjAvutH00xzboyzuqWgr+a4r5LBX0bQNe1jEBoO0CX2b2upJsV8zgXrEn3Voq79tlbALqtan/CAJ2aMdJPTPE3Y51m1LuMzdpM6XybJkrtY15HoQlK56/fLGBtMHwagg2KQQ8m4EBdAltZ3g0UswihFXSl1DPGBOcUVnNNO4HqIKi3N8E4wXmn7CLKOnAzD15uWYIGoDfEDZsV1L3O1xYu+Dk6xrS636z4T904DNW/lFaB7dCb41Oq7qaJ2yZG7HeboNhLJFT1f+j7XSB3MhR+idzLkXuZVNGZhFAwaltGXAHoIj7nuGD7nu/wqwbo2qbHbZSOG+oH8FxFI8J8NfeKVN0/6oPpC74/73Of7V2eugzwy9rzcSixT5z3srRrFjlSs9fiecSdgX68iL/oGKCwnrYb6LmSRZoWqdkb6tDcq+p/1PNpX3f2ItAC9LN3Te6rI2KPqtCqaDEipqeF+MlSJZe9NlkZ4MqVd+NXv34T/+U/fx6//d3bYq+2NUxEFC6XnqKayt5coJoL0tkMqshtTXukRMTO9rPxgJltT4cYbt3Cxz7yJP7izz+Kq5c7JL7Dwagxqddgqrnh4ltwYfA83eyxer6ysoJLl5andm3zGXbN+JuOS9MLfzZj1x7V3Y2Apbjblom5CrrjYG11HTdu3D5mBf3unkX77hc9AkevHp9EZNTlyngciyCUul+cL4Cu2/17D9AFSsmaxz58gnRtn6Gwmv7euldNr9UUjRpae0WEuX0MNJlkzcq4rcRakGrc1AwDTSvszUr8vi4UppI97eE2ImC2nUHGghEFFGagJEFyI8ZHwTJ1VLGJcomHAegxekJ1dzMfLoXiTJ97QTBrqvcV90x7PHZLMNk42IryPPNAGXlKLd8pHvb3cky7VNx5D+wG8KXHX0v/oJMCwXrm5kidFDm/hOLOgoWquUu/OyvopjLN/AQLGS6t5zTLMGUB8pysSCB1dHba43A/xOvAl9ZaFIefEVQEUNMalmbfTJiUGdsXDDtDii+u9r4bxkGasdeczkIGpxu9F6XgW/ajzi+2V14ZBZW8rulIcfijb19x1iPQAvSzfoUu+vEVap8iCpsC0KUJSyxtstJFr3cF79yc4G//5mv46td+jMoZwA+6GCcZOr2uEbUxtCIR5ml6n6oX6dl9KEBXqlwAlxsSJhtyFejx3Bx5soGHH17Gv/3LT+Lxx67DxRBFvoU02UIQelB3k7oHrgnQlW7MNIdS15eWFgSgh6FW1Pl3W6Xh3/mzKtTWKsL7VZDObmzbIzteBGqArhUHBeqWZcHfEaDfurWm7Auq0LJSRBsiqkCzXYXsR21E3NlHtv19G5ed/IUPOi6ON8BP5tVCXTZUY6mSaqXUzqGHr6DPi8TVFONaSGqnNW0vOb3d5RllfjeUefZC1z7ull4/12N2zLIAAB6KSURBVPd+ohV07SfWWFHoq2YPiICZPObBd+N4SLGWeanZA96km2uC2oJRe01mQLq8f+34MqVAN7Q07ECZT/iL04lUO5VKrWulvpeK7ZGFRlV8BVScH7keS8+5eLUVUi0VQGcRGlscKhcx/3O68LIYTu7AK3x4BMsujdlKFK6u04FrAWh9/Zu99zsBb00GaFztnmMntw2hgDvW53s7qUDHDSf+7T3r0pdv1oPd5n9eupTWaKKkXiJxCqTlSPrreX7zAJ3Hyx5vud+k2qwOCKpcr1a0ut3j/WesQWWMaOJF207YwqeFEP5MRoMA3yPOQ9RkETcJ08NPur18joxlbVO0CQ5pYeT+zvT2c2ksyESw9H0hKxgBOylc6TiylHcB6Vadn3oBouI+xzA5mVmtfZczEoEWoJ+RC3G/HgYr6JzURBOULB9OdlQUr4A0BUYjF//w1R/gC1/4J7jeEhy/h82tDEuXFjEej41ljUZvPlNuAcXZjS19QM0kXHHh8FEVpfich16JOKrwruuX8Owz78fjj10TWrtbTVDkIxTZREB3LhQz8RiZnqbGwf5cIYx8Y/czkO9KscsF4NODlpN+KB60rgjIyULIzHAr8HV2h849OzLdQNjNqdUpEIC+to6bN1ZNe4QKIXHjo6KETJTpBnw3Eaf2962u/fF06u/ZTbDrB1lFdl1/6g20gEEPouCuKu4HFIkTK7Cmivs88J4TiZuiR7MGHBJoNBOwpwHQZ0G4AePTJEBTcX2uUmzWu93WqINU0NX6arZHeQYEmdjOf0YzZlbIrgn6myBftVyY7LB0chWF0/GiaYgmQFePbBcRIsRuF27hq1J7QS92bYijf3gh7jeV9O6zurzTfaQ97zVgtfNtswffcyk+pwro4qMule3aNrP58zzrXzxnJDOrALcpHmf3JDy+XRO09LLPM3iBL6JoVHOnGFqBHCVV6inGz3REo4JOgK7Hq2tS2VBpt+el96SyWcTFxgB0TYyoP72sU04pGjzHSSCT+SHCkEZUzylZFMlNWZ7Cqb7RF9DPs0De+tmnQuHQNZaxFg93Q3XndbXiq7oG15oUdgxaFfnTnwnbI7gbEWgB+t2IavueB46ALFCcfEpmhpmNDFA5PtIMGI4dfOUr38NXv/Y/sb5eYOXSI9gcZcgLR6rnaTqRLGNzcbTiZhZQnPUKsBfQ05U2VZX0LsmjStCLHQwGHv7Xf/0ZXL3aw0KfaGeC8dYd+G6FxQH78jfhe7TB0kWm3kjU4Jy/Z885vXhZObf+ulzcSf+yCtwE6ATl9Jzng+DfVh8OfDHbJ164CNgK184AfQ2rtzdk/O6m4n62GSwX7nK1J3QKEagr6AoalNasFa4DAXTPk/5rTYra/uCdVNwVbJ3kYxagq4CZrfoaJKTfbAL4hCvo9vMVUFkmwm7K5PPnPltNbwIty9yxquQ7VkilIll/7n5xbVbQbbVcgNbUQcUev2oINBM2PDat3NZAS+jORgiQvxcAJ6bo2l8dORHcwkNVOPJ7fY5RfTeUb/ay87GTSBsPwIJ6+3cRM5M9hviMGQadVmGb+yh9Sn0+zdg0ExByDnNF3MMk9gP2kYcic4+0yJCUEwPQlVVgVdY1CcG2bLXyZCCoUZSzB8JSxqee9MpiEAZDrnZkNcNhjmFBttcx7qn5GDHOArbn8klyWXlMDX96pdarPZ3tmae4nKXI833kXOVa2NaZOmmlvvKn2+Kz3z3T/v14EWgB+vHi1776CBGwEzwn0F5HPcz5tTWaIO6tIO4s4aWXV/F3/+0f8Mqrd/DWO3cwngBBp08eLbKC9O9Ae6UbWcUjHMpdf0m9Aaln7OYC1usNsLFB0E2bkxKgIEiyjkceXsFf/Yd/h25codsFIr9Ang2lWkmBFFKoaPERBBEyLvLs2Td0KJ5UnmeIO6FQ2hcW+gLGuRBJTxYKqZRr/NoJ/q4PgnP8AbZ63qSR8l4VH988l4QOATq/OK65EWpqGBxms3aOw9Qe+qlF4OzMX/MMLv7c6UQy59oEqN1obwejc+dxGvPylIVlgXADEO/mFX3c49wR+O92TevjMSoppn/40Prh27zDjzR85dzt19w7zLDadojnDh9oK9QC26yrTUn19jnBTiqeGxTX7F0+bBRqYHq0pE9Ffr8c29Fp1lM7MsHcxqNdzs862swem40F48NH/bydr+B+FmR7eaAfZUzs/3nz76rn14zgPLjX89zlaI57/x3lJNvX3LMItAD9noX6/v2g+SxjvelXYQ9uYPzARZK7CMMFbA5d/M8fvoD/8tdfQFHEyApPenUkUyo95tqrnUwy+DQSPcOPnQB683BJkZuMhuJHTup6NlnHtQcX8ewz78NHnnlcaO2em8FDqnSyQmnE0hZAP0x664JCcNpzpeI0paFXLqDf7wutXfuhSokzH9PqeDvBn+HRc/qHtltVS5NsSrlTwR3N8Fv1Wv6+WXE6/TNpj+BiR+BoPdjHpdjbSqod7821zlZLReXZaHxoP+qsBdPsdZkHp3fzvHYaEbuAyXsK0PcYqeY4Gi3bpzuspyB9/jDsdbO/nwPBjcSEAN25Ki6Bnii6y8AyY6JxDSywnAfvhwsGj+lo4Nx+Tg3SD/fJfDbPrQlouZ/heU35fzts7ZoAXUFrbU270xHsB5j3e/1hz2q/z2uyDaxt3k6AfP5zmwC9WZw/3vU/7Nm1z7/XEWgB+r2O+H34ec0qmqVRWZBOoO36HvISIv42Gfv45rd/iq99/ed4/rdvSjU9iHoyEafFBK7vSN8V2Vd5TnL32Qbo9nLvRrVnzzl7wtlzjmqMpYUAn/j4kwLO+12uWGOpnBOc08rDrXyl5YGVSgdJnkj1nBtAKz7D33d7MR544Ir8PgiUhsdkiBXRs+CprXDehzfkIU652SrSBBYz97F4+dbbhmZS6qy3mBwiFO1Tz3IEDtl7fVRRqJnXCS24pmM3qb/THtE9RUrnBNiaYGwa63sN0PcBlPNj4LgJ3nngv9v7zQFzPQxbwT0qi2KH+J/UGJ/ThanftgbEQnveQYF+umfYFTzbudaqeB/1/BXgHuuxW+LmgG/qiuaCPgyhfqZabMznDJDfia1wsOM/VFX6gMd+/KeVouK/18MCegvQ5zX7W4B+/Ktwlt+hBehn+epcgGPbq4JMoOn5MfKSapouktTBT372O/z9576JP7x0B53OZbheV5VLy0RFVQKYvukKcdg54yrt2y/gLGAhVd8RL3NWzq9c6eGjzzyGpz/0Plxe6Yhae1mMxS9V1LNdKrn67D5DWbCXjSJzDsoqNcqxuQDy/qCLwaCHK1euiN+q9K6VSoGX/ii3Fv66AEOsPYW7GIHmeJ1P5vBv7Fndq3exTQDdxYvTvvXpR2CHCmozeVUnorVqPvvYAyAeF/geODL708nlre52Bd0e76EBOi1ajwpQD0Y93zOUhwao8wCd9GUm3uc/xY6NvW3UtAH8qOfPzzzOa00Ffr+y8R4B1Jeq1Nl2wTMWIvQY9XnzAP1g4FxeuUsYj2OxduBbbJcn8pio6c4vPuYPcR6cN5/D45bX37N54rhn277+KBFoAfpRota+5tgRkL7zykPlhIjiATY3c/zkp8/ji8/9E15+5RaC6IoolDtuKL3WFTKpBAeeL+rtaZqj0+lNFVGPfUCn8AaUxfOcDFU+xMJCiGeffRzPfvh9WBx4QDESyrtPj0wlg6lSKBdzCrNUlfSei9Wa2Iuwj7/AwsICVi6panC3q0J6sr+aio1YUT2qbdOOZJ8NwCnEpf3IsxMBO9Z0rDQEaqSVwmyfTMJHNhCHVf4/9Ab37MSmPZI2ApyT51ki9j6xgpxaWa+ZXnWL11EA+jygOjhIOZGrddCK9wE/bD+XqL2XJwPYjgpStvXcH/CgZ55W7p68aD5vp2Nkn7V5znR0zNHZxSu8UeeWq0+l9+l7q6770R5UXt9NkO+g73jUz57lt+tpzqvN7ZQ80N/ZcWMB/n5Hu2sa4qhjx3zgcQC+Bej22OfvhfnI7nSvtNu3/a78+f57C9DP9/U780e/E719qrBZeYg7lxBES/jWt/8Zn/vCN/D7378FP1wCvC4Kse5QcCneylQXF6Vz+m8o0CzM7898IBoHOO1TRIY8uYNBr8LHPvZBfOqTH8JS30WWbsIpJ3RUFdVS6bkv6VGu/Vasmlt7H1XJrpTKHnpYXl7G4uJgqqpN8M7P49/FN3PqC6sqwdSJax9tBHaLgGVfWKq7ZV9YRkZTHbepLTHddBwEsB/Dh/ZEqMrt5x/ZB/jU43/Kt66ohe/wsCC9Xv/2qFQ3x9/0xtnt+Tv9/hgg6bDxO4sA/bDnMPP8Y/ZhHzTBuBtANwjLAlQrfiZmamZoCUhvJniMgJyyGmrBuCOFQYokfOVRWyn0U+0hHvZ7nVzQcX1QwGn79g/6/LMI0DXqDUZF4yrMX8vdElkHPf8jjY32RacegRagn/oluNgHsFNvqt3Il1UA11/Eiy++ib/+r1/Cr59/HVF4CfBjbIzG6PZ7KnwmdB5XPLv5QxRECD0fWZmLJcfRM8inG3vHSRC5W3jiiev4iz/9hFDc88kqXCeFW+bCFhAXloIkKOPXSrV2ZKr4zgRFRvsWV8TgFhb7UkGntyfVtck4IAgnmKp9zk2iY2qj1lbQT3cUnI9P3y5+ZYWuZn2E56uJB6uoc5Ny1A1i+7r720/+7Nw/OyWjBXQI80Tvk6btYH2vNMe/PZ+DAPTjAvNGBf+glcS7ANCbOY7tVOT9gNsxY3BQgH3cYbYLQAdUaFOBuXqgT3M0VDaXarEdH0ppFvE48zz929FiMJtbOuo8qkfL62Zp14f5Pg88LeDcblPWOEdhHmwX1mteov2UiaYig8ei+B93UNjEiL5P02e+fmc97xaIn0Ssz997tAD9/F2zM3XE9QRr+4RmD0+cvKxPqKiVqiop+66qKsKNWwn+z//89/jWN3+Ky5cfRRAuIqtYGS+lOk7BM74+DDvSf50nFKSiHyaQUvTMswvY6YRlXoV0+1HYBVcnWuEEGO92D0NcfyjGv/nLj+NDH3wMN955FVU+xsIgxni4KT32eV5Izz3gI4h8VG6FLEtQVJmcOxdqVjFpp7aysoROpyOWV6S2E7TTTo2bQirlc0OYJJkcB3/WzeLRFvfTiXb7qfc6AvM96NtBiAoQqnuAbZ+YpfPe62NuP+9+isDZnL9sBV1ZStT82H6f2PaR2atlz2c/atPeAOVgI+DsAPTdlawPANCPDbIPa1Bmn3+wKNs9z7Zny3ErRd0CdNsTbivRdjTUFmzzAJ3vevR7wCqhHzVBqsd9tAQrLdJkR9RgkGjiwcajUV2219h836+scF4AujIB9nq0AP0Qd9mFe2oL0C/cJb13JyQ2X7T0cnzZgHCRtbbkPl3RXBfD4Sb6iwvYGg1FBMTzI7heJBXhV19dxd/83TfwLz//A6oqQBT2kaUVHD9QKrbnoilyubMgxn4T3H7xOPriJoB7ukDVnpzTSbdyMR4n6EQxojhAniYI/Qqj4TqcKsdnPv0Unv7gA3j3o5dQ5RlG46EAeFqhsQpeZrkqthvgk5W0U3MEkGdZKs/r9TpSNScYZzLEVmisF/XBKpj7xaj9exuBNgJtBNoInJ0InARAPxtn0/T/PpUjOmqLy0kcbDO50Kie7311a1G54/RA14d/NIB9VGB+uNedRJDb92gjcD4j0AL083ndzsRRc2FlFlSqbJUvZCEL0F0qjDsOsjxBEHVQ0EXMC+B5PRROiOd/+xK+9Nx38OvfvIMbt0cY9Bfh+yEmk4l8L/JSgOj+KqOnB9CZ5faglRHtBdMecQL0QoC1g17cRZYkqMoUeTqE76TodFy8590P4U8/+wyuXnLR70Aq3RZMk57u0U7OeOcSdFvwXYu9lej1OwLQ+cXKueTSja2PbSNoba7OxK3SHkQbgTYCbQTaCLQRaCPQRqCNQBuBA0WgBegHClP7pB0jIIBUe6j4sBVuhwJuMIJm8OCHHUwSVsZ76HSW8cLvXsfnv/BVfO8HP8co78JxeiJulmWF9k77kXh2syrv7EkBOo6C6fGvqRqcOOD5Fuwlc9ksb9TWhfYLdDsRhsN19CKyAjaRjG/jAx94N/7Vn38K737kKpBvIs9Gct5RFIkirAB0zzO09Nq/XAG89v6Son75yoqotYehL2DeUo2bHry2kn78s23foY1AG4E2Am0E2gi0EWgj0EagjUAbgbsdgRag3+0IX+T3J0BvqKiLxzZ9HVlRLytCdFROgII8LKcH31/AW+8M8dxz38Y3vv0jZEWE0uvBDWOEXojheAyndBDEEYrUisOpS+SOnU70Ra+0cn30TqjDEa6anyNJiUL7bm0vvnyniAuFgQAkyRBh4CJwM/jOBFeudvCZT38YT3/wMZTlEEWSoMwzo6juSl85wTmBNZMUpLRrskK9zNmTT3BOC7WrD1yWyjq/5tW2eWz6/OMyDC7yAG7PrY1AG4E2Am0E2gi0EWgj0EagjcDZikAL0M/W9TiXR+NYXjsqOK4BrKz2VqR6u1I97y88hFu3JvjCF7+Lb33np9jaKhD3lpGVFSrXQZmXSLIUoR/ADwOUeaUVaf6d+N44jWz/zko9K/Yqt3Ivv8+AYIJ0HqNUuV1RYCe4Tij2FjtIRqt48ME+/vIvPobH3vcQPHeCLBvDB1kC6qXLvns+CMCpXk/au/6bVfNS/h7HMQaDAXq9HpaWF8QDnSkGK8Q371XdUtzP5S3VHnQbgTYCbQTaCLQRaCPQRqCNwH0agRag36cX/qROmz3YfAgwnfHlZDO2izAaoHRi3Lw5wte/+RM89w/fw62bCXr9q2KVUThUatcqL9/DKtuWRSWV5H1Fzk7Kf2LvLMCsB4bJElBRXZXmtWJOT1wRdAOr4A58Vr8nQ+TJBh555DI+/YkP4Yn3X0Mc5yjyLe3Zpz1JiSlFXa9LKUrstce0xoUPisEtLi6KbRp70KnWTjBv42SPxSYPWoB+UiO9fZ82Am0E2gi0EWgj0EagjUAbgTYCdz8CLUC/+zG+wJ+g9jEE4gKwQaBYSMWbyu5wA0TxAt6+uYXnnvsmvv3dn2H1dobS6SIKllAQhPsKPoUe77pCy7aUbit0tmcA5bNPgsZ9eJJ86eQo3QKlm4uCPR+SL3BKeETdVLivEgz6Ef7dv/ksPvzB92IyvgMXI0SBAvEkV3BNQM8Kua2Ysw+904kFqPPBynmnG4liO//NOLFnPc8pLqeVdxtDm+yw6u8XeAC2p9ZGoI1AG4E2Am0E2gi0EWgj0EbgQkWgBegX6nLe+5OhUrmKuTkord+568H1QrhujKKK8D+e+zr+3//nf2A4rDBYegh5GcBzuphMUsQh/dDVR7npC0vRs6LI9yGtMyvgm5M+PMCeidYRKugE5/BLlKWCbJdUe/6Offk5e8vHGHQj/OlnPipfVTVGnmwhDoHJeEsE3kjrdwOeQ4nxeCygmyB9PB7JvwnQGdvBQg9LS0tCb+dDReXoZU4rttp/2iY1LOW97UG/9/dE+4ltBNoItBFoI9BGoI1AG4E2Am0EjhqBFqAfNXL3yetqWy9VD7c/C/BzSuQGIErZ3PMxGhNQRuj2LyHPffz9f/8yvvWtH+HO+gSOP0BeELx3kGeV2KkRmDrSPb7TYz9/TgJ0pdjvIiO3z+8bn8lK/A5+qKStS189qfyNv/P3FMHjl8SiKuC5hYDv4dYa8mwTDz98CR979gP48FPvw2K/g/HwDjyXgnYF8iwT9fWK7+kp4FZxOBLktQ99a2tLaOwUhCO1nX3nQaDny4SGtXe7T4Zie5ptBNoItBFoI9BGoI1AG4E2Am0ELnwEWoB+4S/xyZxgs5fZgkNS2r1ARd6q0kNREsSG6HRXsLaW4cf//Ct897s/w4svvoq8COD5PRSVBz8gdbuA47pCi1cd9eZjN8C+07mo2dmxH7sAdAJzoe6LEj1p6+4UsJM54Fa+nEsYUKAuwXi0BtcZ49q1ZTz15KN47L0P4cEHlxARhE+GCDztUy/zQirkaT4GPGURBFJJV090eTilisEtLQm1nXkA0v+bffmtSPuxr3z7Bm0E2gi0EWgj0EagjUAbgTYCbQTOTARagH5mLsXZPpDdALrjFXB8D1lKYbQ+Op0V3FnP8P3v/wJf/ccf4I3X72A0AuLuMir4ourO6rD0VlNkzaVKexOg7/bv3UD4PLg/ahx3psi7Lv3FSWEnsGYygf3yZBJ44vve9ReQDhNVah/fwdbWDTx8fQmf/MQH8Pjj17E4cOB5Gcp8ItT3wFVVduYkSONP0lRa+PlvK4o3SUZSIac3PIH54uIAnQ4F4VL54ufbdoCWwn7U692+ro1AG4E2Am0E2gi0EWgj0EagjcDZi0AL0M/eNTlTR9QUapvvdSb1O81TeEGAJK2wMLiCsozxjW/8GF/+8nfw8iu3kWcRPG+AMF5AlpZCCScYzbIEju+iojiaW87ZqNmf+d1t2Ky525/HdyRg3tWGbUcB9gM/nzZvtHsT8Tdj+8Zz4O+d0kWECHmaIfRJU1/HYODh05/6ED7ykffj0qUA6UTp7mVBCjvr8aSoG2G7ykHpaOvA1PfcV4o7wfr169eF0s6EBh9aPS+mPukE8e2jjUAbgTYCbQTaCLQRaCPQRqCNQBuBixOBFqBfnGt5V8/E0qqtz7ZVXh9NElSkelMUzonxy1/+Dn//37+C559/Fa63iKrqiCCc4wbI81Kqv0S7VB/3wgAZrcmcHYC32KgTBPPv1ge9+TwCd/avUzV+HuDv5Zt+OMBufdhdmqcZoD4F6ATLVQnPAXwPiCMHj7//UXzi40/h6tU+KmyirIaoyglcp1CV+oJq6wFchwJvJTxPe98Z38lkIgrt7DengNy1a9fkOVR3p995U6X9rl7s9s3bCLQRaCPQRqCNQBuBNgJtBNoItBE4lQi0AP1Uwn5+PpQA0YLyecE4oXu72oPt+hHefOsmPv+55/DDH/4LiipEUUQIo0VUpS896qy4s4pcVhnKMhWRuLxgH7oPp2IlvAGspdbOvm7at/H3tpLe/E6AnpsKOoE8K+mH/b43YCcw55E0K/QE6h6TCk6Fra1VUaIfDHp4+NqDePbpD+C977kO103hktpeDFEhg88+/YqJiRKuE8L3IyO6V8Lz1WKNtH9S2Ulr73TUUo2/12tQ+8LzeWrNpur57aONQBuB/7+9O9ppIojCAHygtNVIgOiN7/9WRp9CQWnZzpoz2yWlKDE0xMzkm5sSAtmZ71z93ZkzBAgQIECAAAECfQgI6H3U8c1WcbitfX7IfC1aBvS6y/psEavVKr7f3sWXr9/i7uc2rm8+13PpZVzEWLIJWp7Fzo7oQ+zKJs7zrXfefV5y+/YLAf1ZMJ96vk+BPQN6BuzXBPM5yP97QK8d2/dv0qfPMX493NZt5+v1+7j6cBmfPt7Eu9Uy7jc/4uK8xG7Y1Dfk87n1kvPOZnrjIhYX2f19k83vaxDPMW9pzwZyOepRgP0d8fW4QUyB/bEudcu8QYAAAQIECBAgQIBADwICeg9VfMM1zE3I5vPOTwP7FLzzTPl9vZd7HZfXV1HyVXjkG/PVlH73XdZrF/LdJsq4jWWetS5nsaj3mM8N2l5ayNwk7qhZ3CvuL3/6OvxlvMOr5Y6/oChnJdbLVWzG+/qFQTZwG7a7yKUNu+zEPsZYhnpXeTaVy7PkeRTgYbuLYcjGcBnzH+J8UeouhAznGdTzrHl+4ZFb3us1dHnH/D6UXyynJns56pn07C5vECBAgAABAgQIECDQhYCA3kUZ/+cingbmmsdzZGvyOo67r5fpurL9yGB70vjL9Wj1+X+41/zZ7094+ONlcPNz5jXVz+Nu9IfrPPw5/+7wvvcTJuRfCRAgQIAAAQIECBBoWkBAb7p8Jk+AAAECBAgQIECAAAECvQgI6L1U0joIECBAgAABAgQIECBAoGkBAb3p8pk8AQIECBAgQIAAAQIECPQiIKD3UknrIECAAAECBAgQIECAAIGmBQT0pstn8gQIECBAgAABAgQIECDQi4CA3kslrYMAAQIECBAgQIAAAQIEmhYQ0Jsun8kTIECAAAECBAgQIECAQC8CAnovlbQOAgQIECBAgAABAgQIEGhaQEBvunwmT4AAAQIECBAgQIAAAQK9CAjovVTSOggQIECAAAECBAgQIECgaQEBvenymTwBAgQIECBAgAABAgQI9CIgoPdSSesgQIAAAQIECBAgQIAAgaYFBPSmy2fyBAgQIECAAAECBAgQINCLgIDeSyWtgwABAgQIECBAgAABAgSaFhDQmy6fyRMgQIAAAQIECBAgQIBALwICei+VtA4CBAgQIECAAAECBAgQaFpAQG+6fCZPgAABAgQIECBAgAABAr0ICOi9VNI6CBAgQIAAAQIECBAgQKBpAQG96fKZPAECBAgQIECAAAECBAj0IvAbByUCVuZU3wA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85786" y="214290"/>
            <a:ext cx="61558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>
                <a:latin typeface="Algerian" pitchFamily="82" charset="0"/>
              </a:rPr>
              <a:t>Aim of the Project</a:t>
            </a:r>
            <a:endParaRPr lang="en-US" sz="4800" dirty="0">
              <a:latin typeface="Algerian" pitchFamily="82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0" y="1857364"/>
            <a:ext cx="6643734" cy="128588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To </a:t>
            </a:r>
            <a:r>
              <a:rPr lang="en-US" sz="2400" b="1" dirty="0"/>
              <a:t>create an </a:t>
            </a:r>
            <a:r>
              <a:rPr lang="en-US" sz="2400" b="1" dirty="0" err="1"/>
              <a:t>ineractive</a:t>
            </a:r>
            <a:r>
              <a:rPr lang="en-US" sz="2400" b="1" dirty="0"/>
              <a:t> web based COVID-19 Sentiment </a:t>
            </a:r>
            <a:r>
              <a:rPr lang="en-US" sz="2400" b="1" dirty="0" err="1"/>
              <a:t>Analyser</a:t>
            </a:r>
            <a:endParaRPr lang="en-US" sz="24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2000232" y="3429000"/>
            <a:ext cx="6286544" cy="150019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Get to know people’s sentiment towards the epidemic 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85720" y="5143512"/>
            <a:ext cx="6858048" cy="150019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Understand the sentiments of people on govt. decision to extend the lockdown </a:t>
            </a:r>
          </a:p>
        </p:txBody>
      </p:sp>
      <p:pic>
        <p:nvPicPr>
          <p:cNvPr id="11" name="Picture 3" descr="C:\Users\Pragati Chauhan\Desktop\e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00892" y="285728"/>
            <a:ext cx="1645857" cy="27860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4414" y="285728"/>
            <a:ext cx="71112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latin typeface="Algerian" pitchFamily="82" charset="0"/>
              </a:rPr>
              <a:t>Idea General Description</a:t>
            </a:r>
            <a:r>
              <a:rPr lang="en-US" sz="4000" dirty="0">
                <a:latin typeface="Algerian" pitchFamily="82" charset="0"/>
              </a:rPr>
              <a:t> 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28596" y="1285860"/>
            <a:ext cx="6286544" cy="1071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Live </a:t>
            </a:r>
            <a:r>
              <a:rPr lang="en-US" sz="2400" b="1" dirty="0"/>
              <a:t>dashboard of streamed twitter tweets, filtered by your own key words with applying sentiment analysis of tweets.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714612" y="2643182"/>
            <a:ext cx="5857916" cy="128588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Classifying </a:t>
            </a:r>
            <a:r>
              <a:rPr lang="en-US" sz="2400" b="1" dirty="0"/>
              <a:t>on </a:t>
            </a:r>
            <a:r>
              <a:rPr lang="en-US" sz="2400" b="1" dirty="0" smtClean="0"/>
              <a:t>positive </a:t>
            </a:r>
            <a:r>
              <a:rPr lang="en-US" sz="2400" b="1" dirty="0"/>
              <a:t>and negative tweets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85720" y="4214818"/>
            <a:ext cx="6000792" cy="121444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Store them in local database, and then creates a </a:t>
            </a:r>
            <a:r>
              <a:rPr lang="en-US" sz="2400" b="1" dirty="0" smtClean="0"/>
              <a:t>dashboard </a:t>
            </a:r>
            <a:r>
              <a:rPr lang="en-US" sz="2400" b="1" dirty="0"/>
              <a:t>with live </a:t>
            </a:r>
            <a:r>
              <a:rPr lang="en-US" sz="2400" b="1" dirty="0" smtClean="0"/>
              <a:t>charts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00826" y="4143380"/>
            <a:ext cx="1926895" cy="2714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57422" y="285728"/>
            <a:ext cx="40959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Algerian" pitchFamily="82" charset="0"/>
              </a:rPr>
              <a:t>Technology Stack</a:t>
            </a:r>
            <a:endParaRPr lang="en-US" sz="3200" dirty="0">
              <a:latin typeface="Algerian" pitchFamily="82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000364" y="928670"/>
            <a:ext cx="2857520" cy="142876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i="1" dirty="0"/>
              <a:t>Frontend</a:t>
            </a:r>
            <a:endParaRPr lang="en-US" sz="3200" dirty="0"/>
          </a:p>
        </p:txBody>
      </p:sp>
      <p:sp>
        <p:nvSpPr>
          <p:cNvPr id="4" name="Rounded Rectangle 3"/>
          <p:cNvSpPr/>
          <p:nvPr/>
        </p:nvSpPr>
        <p:spPr>
          <a:xfrm>
            <a:off x="1357290" y="2928934"/>
            <a:ext cx="6357982" cy="121444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A simple user friendly webpage </a:t>
            </a:r>
            <a:r>
              <a:rPr lang="en-US" sz="2000" b="1" dirty="0" smtClean="0"/>
              <a:t>created using </a:t>
            </a:r>
            <a:r>
              <a:rPr lang="en-US" sz="2000" b="1" dirty="0"/>
              <a:t>dash </a:t>
            </a:r>
            <a:r>
              <a:rPr lang="en-US" sz="2000" b="1" dirty="0" err="1"/>
              <a:t>plotly</a:t>
            </a:r>
            <a:r>
              <a:rPr lang="en-US" sz="2000" b="1" dirty="0"/>
              <a:t> and python for convenience of the user</a:t>
            </a:r>
            <a:r>
              <a:rPr lang="en-US" sz="2000" b="1" dirty="0" smtClean="0"/>
              <a:t>.</a:t>
            </a:r>
          </a:p>
          <a:p>
            <a:pPr algn="ctr"/>
            <a:r>
              <a:rPr lang="en-US" sz="2000" b="1" dirty="0" smtClean="0"/>
              <a:t> </a:t>
            </a:r>
            <a:r>
              <a:rPr lang="en-US" sz="2000" b="1" dirty="0"/>
              <a:t>Keywords of sentiment analysis are COVID19 , CORONA and LOCKDOWN all are  predefined by the backend </a:t>
            </a:r>
            <a:r>
              <a:rPr lang="en-US" sz="2000" b="1" dirty="0" smtClean="0"/>
              <a:t>side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428728" y="4786322"/>
            <a:ext cx="6357982" cy="142876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Using </a:t>
            </a:r>
            <a:r>
              <a:rPr lang="en-US" sz="2000" b="1" dirty="0" err="1" smtClean="0"/>
              <a:t>herokuapp</a:t>
            </a:r>
            <a:r>
              <a:rPr lang="en-US" sz="2000" b="1" dirty="0" smtClean="0"/>
              <a:t> </a:t>
            </a:r>
            <a:r>
              <a:rPr lang="en-US" sz="2000" b="1" dirty="0"/>
              <a:t>for the deployment of the </a:t>
            </a:r>
            <a:r>
              <a:rPr lang="en-US" sz="2000" b="1" dirty="0" smtClean="0"/>
              <a:t>script</a:t>
            </a:r>
            <a:endParaRPr lang="en-US" sz="2000" dirty="0"/>
          </a:p>
        </p:txBody>
      </p:sp>
      <p:sp>
        <p:nvSpPr>
          <p:cNvPr id="6" name="Down Arrow 5"/>
          <p:cNvSpPr/>
          <p:nvPr/>
        </p:nvSpPr>
        <p:spPr>
          <a:xfrm>
            <a:off x="4214810" y="4143380"/>
            <a:ext cx="571504" cy="64294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4214810" y="2357430"/>
            <a:ext cx="571504" cy="64294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857488" y="357166"/>
            <a:ext cx="3357586" cy="171451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i="1" dirty="0"/>
              <a:t>Backend</a:t>
            </a:r>
            <a:endParaRPr lang="en-US" sz="2800" b="1" dirty="0"/>
          </a:p>
        </p:txBody>
      </p:sp>
      <p:sp>
        <p:nvSpPr>
          <p:cNvPr id="3" name="Down Arrow 2"/>
          <p:cNvSpPr/>
          <p:nvPr/>
        </p:nvSpPr>
        <p:spPr>
          <a:xfrm>
            <a:off x="4214810" y="2071678"/>
            <a:ext cx="571504" cy="64294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071538" y="2714620"/>
            <a:ext cx="7143800" cy="135732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Python algorithms fetch tweets related to COVID19 </a:t>
            </a:r>
            <a:r>
              <a:rPr lang="en-US" sz="2400" dirty="0" smtClean="0"/>
              <a:t>using twitter </a:t>
            </a:r>
            <a:r>
              <a:rPr lang="en-US" sz="2400" dirty="0"/>
              <a:t>API </a:t>
            </a:r>
            <a:r>
              <a:rPr lang="en-US" sz="2400" dirty="0" smtClean="0"/>
              <a:t>configuration</a:t>
            </a:r>
          </a:p>
        </p:txBody>
      </p:sp>
      <p:sp>
        <p:nvSpPr>
          <p:cNvPr id="6" name="Down Arrow 5"/>
          <p:cNvSpPr/>
          <p:nvPr/>
        </p:nvSpPr>
        <p:spPr>
          <a:xfrm>
            <a:off x="4214810" y="4071942"/>
            <a:ext cx="571504" cy="857256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000100" y="5000636"/>
            <a:ext cx="7000924" cy="1214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Fetching, Tokenization, filtration/Cleaning, removing stop words and Classification of tweets by python algorithm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786050" y="0"/>
            <a:ext cx="3857652" cy="164307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Visualization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Down Arrow 2"/>
          <p:cNvSpPr/>
          <p:nvPr/>
        </p:nvSpPr>
        <p:spPr>
          <a:xfrm rot="20803021">
            <a:off x="5702373" y="1453196"/>
            <a:ext cx="596774" cy="12032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own Arrow 3"/>
          <p:cNvSpPr/>
          <p:nvPr/>
        </p:nvSpPr>
        <p:spPr>
          <a:xfrm rot="959412">
            <a:off x="3128514" y="1484827"/>
            <a:ext cx="564619" cy="11205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142976" y="2571744"/>
            <a:ext cx="3571900" cy="92869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Pie Chart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000628" y="2643182"/>
            <a:ext cx="3643338" cy="92869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Historical scatter moving average chart</a:t>
            </a:r>
          </a:p>
        </p:txBody>
      </p:sp>
      <p:sp>
        <p:nvSpPr>
          <p:cNvPr id="8" name="Down Arrow 7"/>
          <p:cNvSpPr/>
          <p:nvPr/>
        </p:nvSpPr>
        <p:spPr>
          <a:xfrm>
            <a:off x="6500826" y="3643314"/>
            <a:ext cx="571504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286380" y="4357694"/>
            <a:ext cx="3429024" cy="20002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W</a:t>
            </a:r>
            <a:r>
              <a:rPr lang="en-US" sz="2400" b="1" dirty="0" smtClean="0"/>
              <a:t>indow </a:t>
            </a:r>
            <a:r>
              <a:rPr lang="en-US" sz="2400" b="1" dirty="0"/>
              <a:t>size </a:t>
            </a:r>
            <a:r>
              <a:rPr lang="en-US" sz="2400" b="1" dirty="0" smtClean="0"/>
              <a:t>generated </a:t>
            </a:r>
            <a:r>
              <a:rPr lang="en-US" sz="2400" b="1" dirty="0"/>
              <a:t>on the webpage according to the received data</a:t>
            </a:r>
          </a:p>
        </p:txBody>
      </p:sp>
      <p:pic>
        <p:nvPicPr>
          <p:cNvPr id="11" name="Picture 4" descr="C:\Users\Pragati Chauhan\Desktop\e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598972"/>
            <a:ext cx="1928826" cy="32590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8728" y="214290"/>
            <a:ext cx="60612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latin typeface="Algerian" pitchFamily="82" charset="0"/>
              </a:rPr>
              <a:t>Technologies &amp; Tools</a:t>
            </a:r>
            <a:r>
              <a:rPr lang="en-US" sz="4000" dirty="0">
                <a:latin typeface="Algerian" pitchFamily="82" charset="0"/>
              </a:rPr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285720" y="1142984"/>
            <a:ext cx="88582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mic Sans MS" pitchFamily="66" charset="0"/>
              </a:rPr>
              <a:t>Python </a:t>
            </a:r>
            <a:r>
              <a:rPr lang="en-US" sz="2400" dirty="0" smtClean="0">
                <a:latin typeface="Comic Sans MS" pitchFamily="66" charset="0"/>
              </a:rPr>
              <a:t>3.6 ,</a:t>
            </a:r>
            <a:r>
              <a:rPr lang="en-US" sz="2400" dirty="0">
                <a:latin typeface="Comic Sans MS" pitchFamily="66" charset="0"/>
              </a:rPr>
              <a:t>pandas, threading, sqlite3, </a:t>
            </a:r>
            <a:r>
              <a:rPr lang="en-US" sz="2400" dirty="0" err="1">
                <a:latin typeface="Comic Sans MS" pitchFamily="66" charset="0"/>
              </a:rPr>
              <a:t>textblob</a:t>
            </a:r>
            <a:r>
              <a:rPr lang="en-US" sz="2400" dirty="0">
                <a:latin typeface="Comic Sans MS" pitchFamily="66" charset="0"/>
              </a:rPr>
              <a:t>, </a:t>
            </a:r>
            <a:r>
              <a:rPr lang="en-US" sz="2400" dirty="0" err="1">
                <a:latin typeface="Comic Sans MS" pitchFamily="66" charset="0"/>
              </a:rPr>
              <a:t>tweepy</a:t>
            </a:r>
            <a:r>
              <a:rPr lang="en-US" sz="2400" dirty="0">
                <a:latin typeface="Comic Sans MS" pitchFamily="66" charset="0"/>
              </a:rPr>
              <a:t>, </a:t>
            </a:r>
            <a:r>
              <a:rPr lang="en-US" sz="2400" dirty="0" err="1">
                <a:latin typeface="Comic Sans MS" pitchFamily="66" charset="0"/>
              </a:rPr>
              <a:t>plotly</a:t>
            </a:r>
            <a:r>
              <a:rPr lang="en-US" sz="2400" dirty="0">
                <a:latin typeface="Comic Sans MS" pitchFamily="66" charset="0"/>
              </a:rPr>
              <a:t>, dash, dash-html-components, dash-core-components IBM Watson </a:t>
            </a:r>
            <a:r>
              <a:rPr lang="en-US" sz="2400" dirty="0" smtClean="0">
                <a:latin typeface="Comic Sans MS" pitchFamily="66" charset="0"/>
              </a:rPr>
              <a:t>Studio, </a:t>
            </a:r>
            <a:r>
              <a:rPr lang="en-US" sz="2400" dirty="0" err="1" smtClean="0">
                <a:latin typeface="Comic Sans MS" pitchFamily="66" charset="0"/>
              </a:rPr>
              <a:t>Herokuapp</a:t>
            </a:r>
            <a:r>
              <a:rPr lang="en-US" sz="2400" dirty="0">
                <a:latin typeface="Comic Sans MS" pitchFamily="66" charset="0"/>
              </a:rPr>
              <a:t>  Deployment,  Any Web </a:t>
            </a:r>
            <a:r>
              <a:rPr lang="en-US" sz="2400" dirty="0" smtClean="0">
                <a:latin typeface="Comic Sans MS" pitchFamily="66" charset="0"/>
              </a:rPr>
              <a:t>frameworks</a:t>
            </a:r>
            <a:endParaRPr lang="en-US" sz="2400" dirty="0">
              <a:latin typeface="Comic Sans MS" pitchFamily="66" charset="0"/>
            </a:endParaRPr>
          </a:p>
        </p:txBody>
      </p:sp>
      <p:pic>
        <p:nvPicPr>
          <p:cNvPr id="19458" name="Picture 2" descr="C:\Users\Pragati Chauhan\Desktop\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786058"/>
            <a:ext cx="8286776" cy="40719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:\Users\Pragati Chauhan\Pictures\Screenshots\Screenshot (1227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71612"/>
            <a:ext cx="9144000" cy="4143404"/>
          </a:xfrm>
          <a:prstGeom prst="rect">
            <a:avLst/>
          </a:prstGeom>
          <a:noFill/>
        </p:spPr>
      </p:pic>
      <p:sp>
        <p:nvSpPr>
          <p:cNvPr id="3" name="Rounded Rectangle 2"/>
          <p:cNvSpPr/>
          <p:nvPr/>
        </p:nvSpPr>
        <p:spPr>
          <a:xfrm>
            <a:off x="1714480" y="214290"/>
            <a:ext cx="5715040" cy="8572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DASHBOARD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281</Words>
  <Application>Microsoft Office PowerPoint</Application>
  <PresentationFormat>On-screen Show (4:3)</PresentationFormat>
  <Paragraphs>34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Pragati Chauhan</dc:creator>
  <cp:lastModifiedBy>Pragati Chauhan</cp:lastModifiedBy>
  <cp:revision>6</cp:revision>
  <dcterms:created xsi:type="dcterms:W3CDTF">2020-07-15T17:32:25Z</dcterms:created>
  <dcterms:modified xsi:type="dcterms:W3CDTF">2020-07-15T18:28:07Z</dcterms:modified>
</cp:coreProperties>
</file>