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C3197510-7924-48A2-9942-228EE50020A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Sentiment Analysis</a:t>
            </a:r>
            <a:endParaRPr b="0" lang="en-US" sz="4400" spc="-1" strike="noStrike">
              <a:latin typeface="Arial"/>
            </a:endParaRPr>
          </a:p>
        </p:txBody>
      </p:sp>
      <p:sp>
        <p:nvSpPr>
          <p:cNvPr id="42" name="TextShape 2"/>
          <p:cNvSpPr txBox="1"/>
          <p:nvPr/>
        </p:nvSpPr>
        <p:spPr>
          <a:xfrm>
            <a:off x="504000" y="1326600"/>
            <a:ext cx="9071640" cy="4010760"/>
          </a:xfrm>
          <a:prstGeom prst="rect">
            <a:avLst/>
          </a:prstGeom>
          <a:noFill/>
          <a:ln>
            <a:noFill/>
          </a:ln>
        </p:spPr>
        <p:txBody>
          <a:bodyPr lIns="0" rIns="0" tIns="0" bIns="0">
            <a:noAutofit/>
          </a:bodyPr>
          <a:p>
            <a:r>
              <a:rPr b="0" lang="en-US" sz="2200" spc="-1" strike="noStrike">
                <a:latin typeface="Arial"/>
              </a:rPr>
              <a:t>Sentiment analysis is a way of gaining information(Opinion) from individual or a group and using it for various purposes.</a:t>
            </a:r>
            <a:endParaRPr b="0" lang="en-US" sz="2200" spc="-1" strike="noStrike">
              <a:latin typeface="Arial"/>
            </a:endParaRPr>
          </a:p>
          <a:p>
            <a:endParaRPr b="0" lang="en-US" sz="2200" spc="-1" strike="noStrike">
              <a:latin typeface="Arial"/>
            </a:endParaRPr>
          </a:p>
          <a:p>
            <a:r>
              <a:rPr b="0" lang="en-US" sz="2400" spc="-1" strike="noStrike">
                <a:latin typeface="Arial"/>
              </a:rPr>
              <a:t>It is a natural language processing</a:t>
            </a:r>
            <a:r>
              <a:rPr b="0" lang="en-US" sz="2200" spc="-1" strike="noStrike">
                <a:latin typeface="Arial"/>
              </a:rPr>
              <a:t> tool where opinions of FEELINGS collected from various sources are analyzed</a:t>
            </a:r>
            <a:endParaRPr b="0" lang="en-US" sz="2200" spc="-1" strike="noStrike">
              <a:latin typeface="Arial"/>
            </a:endParaRPr>
          </a:p>
          <a:p>
            <a:endParaRPr b="0" lang="en-US" sz="2200" spc="-1" strike="noStrike">
              <a:latin typeface="Arial"/>
            </a:endParaRPr>
          </a:p>
          <a:p>
            <a:r>
              <a:rPr b="0" lang="en-US" sz="2200" spc="-1" strike="noStrike">
                <a:latin typeface="Arial"/>
              </a:rPr>
              <a:t>Sentiment analysis is a great tool used in areas like customer care, marketing analysis, polls etc.,.</a:t>
            </a:r>
            <a:endParaRPr b="0" lang="en-US" sz="2200" spc="-1" strike="noStrike">
              <a:latin typeface="Arial"/>
            </a:endParaRPr>
          </a:p>
          <a:p>
            <a:endParaRPr b="0" lang="en-US" sz="2200" spc="-1" strike="noStrike">
              <a:latin typeface="Arial"/>
            </a:endParaRPr>
          </a:p>
          <a:p>
            <a:r>
              <a:rPr b="0" lang="en-US" sz="2200" spc="-1" strike="noStrike">
                <a:latin typeface="Arial"/>
              </a:rPr>
              <a:t>From the data science point of view the word OPINION is much more than it mean</a:t>
            </a:r>
            <a:endParaRPr b="0" lang="en-US" sz="2200" spc="-1" strike="noStrike">
              <a:latin typeface="Arial"/>
            </a:endParaRPr>
          </a:p>
        </p:txBody>
      </p:sp>
      <p:pic>
        <p:nvPicPr>
          <p:cNvPr id="43" name="" descr=""/>
          <p:cNvPicPr/>
          <p:nvPr/>
        </p:nvPicPr>
        <p:blipFill>
          <a:blip r:embed="rId1"/>
          <a:stretch/>
        </p:blipFill>
        <p:spPr>
          <a:xfrm>
            <a:off x="9235440" y="4846320"/>
            <a:ext cx="845280" cy="845280"/>
          </a:xfrm>
          <a:prstGeom prst="rect">
            <a:avLst/>
          </a:prstGeom>
          <a:ln>
            <a:noFill/>
          </a:ln>
        </p:spPr>
      </p:pic>
      <p:pic>
        <p:nvPicPr>
          <p:cNvPr id="44" name="" descr=""/>
          <p:cNvPicPr/>
          <p:nvPr/>
        </p:nvPicPr>
        <p:blipFill>
          <a:blip r:embed="rId2"/>
          <a:stretch/>
        </p:blipFill>
        <p:spPr>
          <a:xfrm>
            <a:off x="9348480" y="2560320"/>
            <a:ext cx="731520" cy="731520"/>
          </a:xfrm>
          <a:prstGeom prst="rect">
            <a:avLst/>
          </a:prstGeom>
          <a:ln>
            <a:noFill/>
          </a:ln>
        </p:spPr>
      </p:pic>
      <p:pic>
        <p:nvPicPr>
          <p:cNvPr id="45" name="" descr=""/>
          <p:cNvPicPr/>
          <p:nvPr/>
        </p:nvPicPr>
        <p:blipFill>
          <a:blip r:embed="rId3"/>
          <a:stretch/>
        </p:blipFill>
        <p:spPr>
          <a:xfrm>
            <a:off x="9326880" y="0"/>
            <a:ext cx="776160" cy="776160"/>
          </a:xfrm>
          <a:prstGeom prst="rect">
            <a:avLst/>
          </a:prstGeom>
          <a:ln>
            <a:noFill/>
          </a:ln>
        </p:spPr>
      </p:pic>
      <p:pic>
        <p:nvPicPr>
          <p:cNvPr id="46" name="" descr=""/>
          <p:cNvPicPr/>
          <p:nvPr/>
        </p:nvPicPr>
        <p:blipFill>
          <a:blip r:embed="rId4"/>
          <a:stretch/>
        </p:blipFill>
        <p:spPr>
          <a:xfrm>
            <a:off x="1503000" y="182880"/>
            <a:ext cx="1057320" cy="9590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Python Program Brief </a:t>
            </a:r>
            <a:endParaRPr b="0" lang="en-US" sz="4400" spc="-1" strike="noStrike">
              <a:latin typeface="Arial"/>
            </a:endParaRPr>
          </a:p>
        </p:txBody>
      </p:sp>
      <p:sp>
        <p:nvSpPr>
          <p:cNvPr id="48" name="TextShape 2"/>
          <p:cNvSpPr txBox="1"/>
          <p:nvPr/>
        </p:nvSpPr>
        <p:spPr>
          <a:xfrm>
            <a:off x="365760" y="1280160"/>
            <a:ext cx="9418320" cy="4114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latin typeface="Arial"/>
              </a:rPr>
              <a:t>We took twitter as our platform to experiment our sentiment analysis</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We have used regular expression module in python to search it in an efficient manner</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The CSV module is used to export our analyzed data into and Excel sheet</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Matplotlib module ensures to plot analyzed data into graph for easy visual analysis</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 </a:t>
            </a:r>
            <a:r>
              <a:rPr b="0" lang="en-US" sz="2400" spc="-1" strike="noStrike">
                <a:latin typeface="Arial"/>
              </a:rPr>
              <a:t>With the help of tweepy module, we authorisesd and collected data from twitter to analysed </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Finally the collected data is plotted as graph</a:t>
            </a:r>
            <a:endParaRPr b="0" lang="en-US" sz="2400" spc="-1" strike="noStrike">
              <a:latin typeface="Arial"/>
            </a:endParaRPr>
          </a:p>
        </p:txBody>
      </p:sp>
      <p:pic>
        <p:nvPicPr>
          <p:cNvPr id="49" name="" descr=""/>
          <p:cNvPicPr/>
          <p:nvPr/>
        </p:nvPicPr>
        <p:blipFill>
          <a:blip r:embed="rId1"/>
          <a:stretch/>
        </p:blipFill>
        <p:spPr>
          <a:xfrm>
            <a:off x="7680960" y="226080"/>
            <a:ext cx="1021680" cy="1021680"/>
          </a:xfrm>
          <a:prstGeom prst="rect">
            <a:avLst/>
          </a:prstGeom>
          <a:ln>
            <a:noFill/>
          </a:ln>
        </p:spPr>
      </p:pic>
      <p:pic>
        <p:nvPicPr>
          <p:cNvPr id="50" name="" descr=""/>
          <p:cNvPicPr/>
          <p:nvPr/>
        </p:nvPicPr>
        <p:blipFill>
          <a:blip r:embed="rId2"/>
          <a:stretch/>
        </p:blipFill>
        <p:spPr>
          <a:xfrm>
            <a:off x="914400" y="107280"/>
            <a:ext cx="1264320" cy="12643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Uses of sentiment analysis</a:t>
            </a:r>
            <a:endParaRPr b="0" lang="en-US" sz="4400" spc="-1" strike="noStrike">
              <a:latin typeface="Arial"/>
            </a:endParaRPr>
          </a:p>
        </p:txBody>
      </p:sp>
      <p:sp>
        <p:nvSpPr>
          <p:cNvPr id="52"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latin typeface="Arial"/>
              </a:rPr>
              <a:t>Regulatory Compliance - Solve regulatory compliance problems that involve complex text documents</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Customer Experience Management – Listen to customers and making the product better</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Social Media Monitoring – Listening to people everywhere around the world and make better experience better for them</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Robotic Process Automation – Using automated process to reduce human work and gain efficiency  </a:t>
            </a:r>
            <a:endParaRPr b="0" lang="en-US" sz="2400" spc="-1" strike="noStrike">
              <a:latin typeface="Arial"/>
            </a:endParaRPr>
          </a:p>
        </p:txBody>
      </p:sp>
      <p:pic>
        <p:nvPicPr>
          <p:cNvPr id="53" name="" descr=""/>
          <p:cNvPicPr/>
          <p:nvPr/>
        </p:nvPicPr>
        <p:blipFill>
          <a:blip r:embed="rId1"/>
          <a:stretch/>
        </p:blipFill>
        <p:spPr>
          <a:xfrm>
            <a:off x="8471880" y="274320"/>
            <a:ext cx="946440" cy="9464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Conclusion</a:t>
            </a:r>
            <a:endParaRPr b="0" lang="en-US" sz="4400" spc="-1" strike="noStrike">
              <a:latin typeface="Arial"/>
            </a:endParaRPr>
          </a:p>
        </p:txBody>
      </p:sp>
      <p:sp>
        <p:nvSpPr>
          <p:cNvPr id="55" name="TextShape 2"/>
          <p:cNvSpPr txBox="1"/>
          <p:nvPr/>
        </p:nvSpPr>
        <p:spPr>
          <a:xfrm>
            <a:off x="504000" y="1326600"/>
            <a:ext cx="9071640" cy="3519720"/>
          </a:xfrm>
          <a:prstGeom prst="rect">
            <a:avLst/>
          </a:prstGeom>
          <a:noFill/>
          <a:ln>
            <a:noFill/>
          </a:ln>
        </p:spPr>
        <p:txBody>
          <a:bodyPr lIns="0" rIns="0" tIns="0" bIns="0">
            <a:normAutofit fontScale="83000"/>
          </a:bodyPr>
          <a:p>
            <a:pPr marL="432000" indent="-324000">
              <a:spcBef>
                <a:spcPts val="1417"/>
              </a:spcBef>
              <a:buClr>
                <a:srgbClr val="000000"/>
              </a:buClr>
              <a:buSzPct val="45000"/>
              <a:buFont typeface="Wingdings" charset="2"/>
              <a:buChar char=""/>
            </a:pPr>
            <a:r>
              <a:rPr b="0" lang="en-US" sz="2400" spc="-1" strike="noStrike">
                <a:latin typeface="Arial"/>
              </a:rPr>
              <a:t>As this is a powerful tool, this is being used by tech giants like Apple,Google and food industry giant like KFC for COMPETITOR ANALYSIS </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Many Brands adopt Sentiment analysis to check their Brand Proposition value</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Reputation management is one of the main reason why big companies uses sentiment analysis  </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2400" spc="-1" strike="noStrike">
                <a:latin typeface="Arial"/>
              </a:rPr>
              <a:t>Sentiment analysis can be extremely useful if you know how to use it and it can be completely useless if you apply it on something it is not supposed to do.</a:t>
            </a:r>
            <a:endParaRPr b="0" lang="en-US" sz="2400" spc="-1" strike="noStrike">
              <a:latin typeface="Arial"/>
            </a:endParaRPr>
          </a:p>
        </p:txBody>
      </p:sp>
      <p:pic>
        <p:nvPicPr>
          <p:cNvPr id="56" name="" descr=""/>
          <p:cNvPicPr/>
          <p:nvPr/>
        </p:nvPicPr>
        <p:blipFill>
          <a:blip r:embed="rId1"/>
          <a:stretch/>
        </p:blipFill>
        <p:spPr>
          <a:xfrm>
            <a:off x="6583680" y="392760"/>
            <a:ext cx="779760" cy="779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LibreOffice/6.4.4.2$Linux_X86_64 LibreOffice_project/3d775be2011f3886db32dfd395a6a6d1ca2630ff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2020-07-14T23:00:37Z</dcterms:created>
  <dc:creator/>
  <dc:description/>
  <dc:language>mni-IN</dc:language>
  <cp:lastModifiedBy/>
  <dcterms:modified xsi:type="dcterms:W3CDTF">2020-07-15T14:58:43Z</dcterms:modified>
  <cp:revision>10</cp:revision>
  <dc:subject/>
  <dc:title/>
</cp:coreProperties>
</file>