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62" r:id="rId4"/>
    <p:sldId id="261" r:id="rId5"/>
    <p:sldId id="286" r:id="rId6"/>
    <p:sldId id="272" r:id="rId7"/>
    <p:sldId id="287" r:id="rId8"/>
    <p:sldId id="263" r:id="rId9"/>
    <p:sldId id="267" r:id="rId10"/>
    <p:sldId id="280" r:id="rId11"/>
    <p:sldId id="274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EB10BA-675F-4A65-BD13-BF0E7D04DD49}">
  <a:tblStyle styleId="{5CEB10BA-675F-4A65-BD13-BF0E7D04DD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 smtClean="0">
                <a:solidFill>
                  <a:schemeClr val="bg1"/>
                </a:solidFill>
              </a:rPr>
              <a:t>IBM HACK CHALLENGE 2020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Sentiment Analysis </a:t>
            </a:r>
            <a:r>
              <a:rPr lang="en-US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of</a:t>
            </a:r>
            <a:br>
              <a:rPr lang="en-US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COVID 19 </a:t>
            </a:r>
            <a:r>
              <a:rPr lang="en-US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Tweets:</a:t>
            </a:r>
            <a:br>
              <a:rPr lang="en-US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Visualization Dashboard</a:t>
            </a:r>
            <a:br>
              <a:rPr lang="en-US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sz="280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428611"/>
            <a:ext cx="6761100" cy="8572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CONCLUSION</a:t>
            </a:r>
            <a:endParaRPr sz="4000"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</a:rPr>
              <a:t>In </a:t>
            </a: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</a:rPr>
              <a:t>this project, we analysed the sentiments of </a:t>
            </a: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</a:rPr>
              <a:t>COVID-19-related</a:t>
            </a:r>
          </a:p>
          <a:p>
            <a:pPr>
              <a:buNone/>
            </a:pP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</a:rPr>
              <a:t>tweets </a:t>
            </a: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</a:rPr>
              <a:t>in several ways. The overall trend shows that the </a:t>
            </a: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</a:rPr>
              <a:t>public</a:t>
            </a:r>
          </a:p>
          <a:p>
            <a:pPr>
              <a:buNone/>
            </a:pP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</a:rPr>
              <a:t>has </a:t>
            </a: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</a:rPr>
              <a:t>been more optimistic over </a:t>
            </a: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</a:rPr>
              <a:t>time.</a:t>
            </a:r>
            <a:endParaRPr lang="en-US" sz="1800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</a:rPr>
              <a:t>To </a:t>
            </a: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</a:rPr>
              <a:t>fight the </a:t>
            </a: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</a:rPr>
              <a:t>corona virus not </a:t>
            </a: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</a:rPr>
              <a:t>only </a:t>
            </a: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</a:rPr>
              <a:t>needs </a:t>
            </a: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</a:rPr>
              <a:t>the </a:t>
            </a: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</a:rPr>
              <a:t>guidance from the</a:t>
            </a:r>
          </a:p>
          <a:p>
            <a:pPr>
              <a:buNone/>
            </a:pP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</a:rPr>
              <a:t>government but also a positive attitude from the public. </a:t>
            </a:r>
          </a:p>
          <a:p>
            <a:pPr>
              <a:buNone/>
            </a:pPr>
            <a:endParaRPr lang="en-IN" sz="1800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</a:rPr>
              <a:t>Our analysis </a:t>
            </a: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</a:rPr>
              <a:t>provides a potential approach to reveal the </a:t>
            </a: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</a:rPr>
              <a:t>public’s</a:t>
            </a:r>
          </a:p>
          <a:p>
            <a:pPr>
              <a:buNone/>
            </a:pP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</a:rPr>
              <a:t>sentiment </a:t>
            </a:r>
            <a:r>
              <a:rPr lang="en-IN" sz="1800" dirty="0" smtClean="0">
                <a:solidFill>
                  <a:schemeClr val="bg2">
                    <a:lumMod val="75000"/>
                  </a:schemeClr>
                </a:solidFill>
              </a:rPr>
              <a:t>status and help institutions respond timely to it.</a:t>
            </a:r>
            <a:endParaRPr lang="en-US" sz="18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18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rgbClr val="0B87A1"/>
              </a:solidFill>
            </a:endParaRP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00113"/>
            <a:ext cx="5396700" cy="2643207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Comic Sans MS" pitchFamily="66" charset="0"/>
              </a:rPr>
              <a:t>THANK YOU!</a:t>
            </a:r>
            <a:br>
              <a:rPr lang="en-US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Comic Sans MS" pitchFamily="66" charset="0"/>
              </a:rPr>
            </a:br>
            <a:r>
              <a:rPr lang="en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		  </a:t>
            </a:r>
            <a:r>
              <a:rPr lang="en" sz="88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👍</a:t>
            </a:r>
            <a:r>
              <a:rPr lang="en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Comic Sans MS" pitchFamily="66" charset="0"/>
              </a:rPr>
              <a:t/>
            </a:r>
            <a:br>
              <a:rPr lang="en-US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Comic Sans MS" pitchFamily="66" charset="0"/>
              </a:rPr>
            </a:br>
            <a:endParaRPr lang="en-US" dirty="0">
              <a:solidFill>
                <a:schemeClr val="tx1">
                  <a:lumMod val="10000"/>
                  <a:lumOff val="9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" name="Google Shape;4195;p39"/>
          <p:cNvSpPr/>
          <p:nvPr/>
        </p:nvSpPr>
        <p:spPr>
          <a:xfrm>
            <a:off x="3428992" y="2980520"/>
            <a:ext cx="82200" cy="184296"/>
          </a:xfrm>
          <a:custGeom>
            <a:avLst/>
            <a:gdLst/>
            <a:ahLst/>
            <a:cxnLst/>
            <a:rect l="l" t="t" r="r" b="b"/>
            <a:pathLst>
              <a:path w="3933" h="8818" extrusionOk="0">
                <a:moveTo>
                  <a:pt x="2418" y="1002"/>
                </a:moveTo>
                <a:lnTo>
                  <a:pt x="2565" y="1027"/>
                </a:lnTo>
                <a:lnTo>
                  <a:pt x="2687" y="1075"/>
                </a:lnTo>
                <a:lnTo>
                  <a:pt x="2809" y="1124"/>
                </a:lnTo>
                <a:lnTo>
                  <a:pt x="2907" y="1222"/>
                </a:lnTo>
                <a:lnTo>
                  <a:pt x="3005" y="1320"/>
                </a:lnTo>
                <a:lnTo>
                  <a:pt x="3078" y="1442"/>
                </a:lnTo>
                <a:lnTo>
                  <a:pt x="3102" y="1564"/>
                </a:lnTo>
                <a:lnTo>
                  <a:pt x="3127" y="1710"/>
                </a:lnTo>
                <a:lnTo>
                  <a:pt x="3102" y="1857"/>
                </a:lnTo>
                <a:lnTo>
                  <a:pt x="3078" y="1979"/>
                </a:lnTo>
                <a:lnTo>
                  <a:pt x="3005" y="2101"/>
                </a:lnTo>
                <a:lnTo>
                  <a:pt x="2907" y="2223"/>
                </a:lnTo>
                <a:lnTo>
                  <a:pt x="2809" y="2297"/>
                </a:lnTo>
                <a:lnTo>
                  <a:pt x="2687" y="2370"/>
                </a:lnTo>
                <a:lnTo>
                  <a:pt x="2565" y="2394"/>
                </a:lnTo>
                <a:lnTo>
                  <a:pt x="2418" y="2419"/>
                </a:lnTo>
                <a:lnTo>
                  <a:pt x="2272" y="2394"/>
                </a:lnTo>
                <a:lnTo>
                  <a:pt x="2150" y="2370"/>
                </a:lnTo>
                <a:lnTo>
                  <a:pt x="2028" y="2297"/>
                </a:lnTo>
                <a:lnTo>
                  <a:pt x="1930" y="2223"/>
                </a:lnTo>
                <a:lnTo>
                  <a:pt x="1832" y="2101"/>
                </a:lnTo>
                <a:lnTo>
                  <a:pt x="1759" y="1979"/>
                </a:lnTo>
                <a:lnTo>
                  <a:pt x="1735" y="1857"/>
                </a:lnTo>
                <a:lnTo>
                  <a:pt x="1710" y="1710"/>
                </a:lnTo>
                <a:lnTo>
                  <a:pt x="1735" y="1564"/>
                </a:lnTo>
                <a:lnTo>
                  <a:pt x="1759" y="1442"/>
                </a:lnTo>
                <a:lnTo>
                  <a:pt x="1832" y="1320"/>
                </a:lnTo>
                <a:lnTo>
                  <a:pt x="1930" y="1222"/>
                </a:lnTo>
                <a:lnTo>
                  <a:pt x="2028" y="1124"/>
                </a:lnTo>
                <a:lnTo>
                  <a:pt x="2150" y="1075"/>
                </a:lnTo>
                <a:lnTo>
                  <a:pt x="2272" y="1027"/>
                </a:lnTo>
                <a:lnTo>
                  <a:pt x="2418" y="1002"/>
                </a:lnTo>
                <a:close/>
                <a:moveTo>
                  <a:pt x="1" y="1"/>
                </a:moveTo>
                <a:lnTo>
                  <a:pt x="1" y="8817"/>
                </a:lnTo>
                <a:lnTo>
                  <a:pt x="3933" y="8817"/>
                </a:lnTo>
                <a:lnTo>
                  <a:pt x="393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85720" y="214296"/>
            <a:ext cx="6765305" cy="8572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Team Info</a:t>
            </a:r>
            <a:endParaRPr sz="540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57158" y="1285866"/>
            <a:ext cx="7215237" cy="3286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" sz="2000" b="1" dirty="0" smtClean="0">
                <a:latin typeface="Titillium Web"/>
                <a:ea typeface="Titillium Web"/>
                <a:cs typeface="Titillium Web"/>
                <a:sym typeface="Titillium Web"/>
              </a:rPr>
              <a:t>Team Name	</a:t>
            </a:r>
            <a:r>
              <a:rPr lang="en" sz="2000" b="1" dirty="0" smtClean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2000" b="1" dirty="0" smtClean="0">
                <a:latin typeface="Titillium Web"/>
                <a:ea typeface="Titillium Web"/>
                <a:cs typeface="Titillium Web"/>
                <a:sym typeface="Titillium Web"/>
              </a:rPr>
              <a:t>     </a:t>
            </a:r>
            <a:r>
              <a:rPr lang="en" sz="2000" b="1" dirty="0" smtClean="0">
                <a:latin typeface="Titillium Web"/>
                <a:ea typeface="Titillium Web"/>
                <a:cs typeface="Titillium Web"/>
                <a:sym typeface="Titillium Web"/>
              </a:rPr>
              <a:t>: </a:t>
            </a:r>
            <a:r>
              <a:rPr lang="en" sz="2000" b="1" dirty="0" smtClean="0">
                <a:latin typeface="Titillium Web"/>
                <a:ea typeface="Titillium Web"/>
                <a:cs typeface="Titillium Web"/>
                <a:sym typeface="Titillium Web"/>
              </a:rPr>
              <a:t>Squadron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" sz="2000" b="1" dirty="0" smtClean="0">
                <a:latin typeface="Titillium Web"/>
                <a:sym typeface="Titillium Web"/>
              </a:rPr>
              <a:t>Project ID  	</a:t>
            </a:r>
            <a:r>
              <a:rPr lang="en" sz="2000" b="1" dirty="0" smtClean="0">
                <a:latin typeface="Titillium Web"/>
                <a:sym typeface="Titillium Web"/>
              </a:rPr>
              <a:t>      : </a:t>
            </a:r>
            <a:r>
              <a:rPr lang="en-US" sz="2000" b="1" dirty="0" smtClean="0"/>
              <a:t>SPS_PRO_1729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" sz="2000" b="1" dirty="0" smtClean="0">
                <a:latin typeface="Titillium Web"/>
                <a:ea typeface="Titillium Web"/>
                <a:cs typeface="Titillium Web"/>
                <a:sym typeface="Titillium Web"/>
              </a:rPr>
              <a:t>Team </a:t>
            </a:r>
            <a:r>
              <a:rPr lang="en" sz="2000" b="1" dirty="0" smtClean="0">
                <a:latin typeface="Titillium Web"/>
                <a:ea typeface="Titillium Web"/>
                <a:cs typeface="Titillium Web"/>
                <a:sym typeface="Titillium Web"/>
              </a:rPr>
              <a:t>Members  : </a:t>
            </a:r>
            <a:r>
              <a:rPr lang="en" sz="2000" b="1" dirty="0" smtClean="0">
                <a:latin typeface="Titillium Web"/>
                <a:ea typeface="Titillium Web"/>
                <a:cs typeface="Titillium Web"/>
                <a:sym typeface="Titillium Web"/>
              </a:rPr>
              <a:t>Himanshu Tekade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Titillium Web"/>
                <a:ea typeface="Titillium Web"/>
                <a:cs typeface="Titillium Web"/>
                <a:sym typeface="Titillium Web"/>
              </a:rPr>
              <a:t>		  </a:t>
            </a:r>
            <a:r>
              <a:rPr lang="en" sz="2000" b="1" dirty="0" smtClean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2000" b="1" dirty="0" smtClean="0">
                <a:latin typeface="Titillium Web"/>
                <a:ea typeface="Titillium Web"/>
                <a:cs typeface="Titillium Web"/>
                <a:sym typeface="Titillium Web"/>
              </a:rPr>
              <a:t>     </a:t>
            </a:r>
            <a:r>
              <a:rPr lang="en" sz="2000" b="1" dirty="0" smtClean="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2000" b="1" dirty="0" smtClean="0">
                <a:latin typeface="Titillium Web"/>
                <a:ea typeface="Titillium Web"/>
                <a:cs typeface="Titillium Web"/>
                <a:sym typeface="Titillium Web"/>
              </a:rPr>
              <a:t>Abhinav Gandhi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Titillium Web"/>
                <a:ea typeface="Titillium Web"/>
                <a:cs typeface="Titillium Web"/>
                <a:sym typeface="Titillium Web"/>
              </a:rPr>
              <a:t>		  </a:t>
            </a:r>
            <a:r>
              <a:rPr lang="en" sz="2000" b="1" dirty="0" smtClean="0">
                <a:latin typeface="Titillium Web"/>
                <a:ea typeface="Titillium Web"/>
                <a:cs typeface="Titillium Web"/>
                <a:sym typeface="Titillium Web"/>
              </a:rPr>
              <a:t>       </a:t>
            </a:r>
            <a:r>
              <a:rPr lang="en" sz="2000" b="1" dirty="0" smtClean="0">
                <a:latin typeface="Titillium Web"/>
                <a:ea typeface="Titillium Web"/>
                <a:cs typeface="Titillium Web"/>
                <a:sym typeface="Titillium Web"/>
              </a:rPr>
              <a:t>Poorvaja Rao</a:t>
            </a:r>
          </a:p>
          <a:p>
            <a:pPr marL="0" indent="0">
              <a:buFont typeface="Wingdings" pitchFamily="2" charset="2"/>
              <a:buChar char="v"/>
            </a:pPr>
            <a:r>
              <a:rPr lang="en" sz="2000" b="1" dirty="0" smtClean="0">
                <a:latin typeface="Titillium Web"/>
                <a:ea typeface="Titillium Web"/>
                <a:cs typeface="Titillium Web"/>
                <a:sym typeface="Titillium Web"/>
              </a:rPr>
              <a:t>College	</a:t>
            </a:r>
            <a:r>
              <a:rPr lang="en" sz="2000" b="1" dirty="0" smtClean="0">
                <a:latin typeface="Titillium Web"/>
                <a:ea typeface="Titillium Web"/>
                <a:cs typeface="Titillium Web"/>
                <a:sym typeface="Titillium Web"/>
              </a:rPr>
              <a:t>      </a:t>
            </a:r>
            <a:r>
              <a:rPr lang="en" sz="2000" b="1" dirty="0" smtClean="0">
                <a:latin typeface="Titillium Web"/>
                <a:ea typeface="Titillium Web"/>
                <a:cs typeface="Titillium Web"/>
                <a:sym typeface="Titillium Web"/>
              </a:rPr>
              <a:t>: International Institute of Information 		   </a:t>
            </a:r>
            <a:r>
              <a:rPr lang="en" sz="2000" b="1" dirty="0" smtClean="0">
                <a:latin typeface="Titillium Web"/>
                <a:ea typeface="Titillium Web"/>
                <a:cs typeface="Titillium Web"/>
                <a:sym typeface="Titillium Web"/>
              </a:rPr>
              <a:t>     Technology</a:t>
            </a:r>
            <a:r>
              <a:rPr lang="en" sz="2000" b="1" dirty="0" smtClean="0">
                <a:latin typeface="Titillium Web"/>
                <a:ea typeface="Titillium Web"/>
                <a:cs typeface="Titillium Web"/>
                <a:sym typeface="Titillium Web"/>
              </a:rPr>
              <a:t>, Pune.</a:t>
            </a:r>
          </a:p>
          <a:p>
            <a:pPr marL="0" indent="0">
              <a:buFont typeface="Wingdings" pitchFamily="2" charset="2"/>
              <a:buChar char="v"/>
            </a:pPr>
            <a:r>
              <a:rPr lang="en" sz="2000" b="1" dirty="0" smtClean="0">
                <a:latin typeface="Titillium Web"/>
                <a:ea typeface="Titillium Web"/>
                <a:cs typeface="Titillium Web"/>
                <a:sym typeface="Titillium Web"/>
              </a:rPr>
              <a:t>Education	 </a:t>
            </a:r>
            <a:r>
              <a:rPr lang="en" sz="2000" b="1" dirty="0" smtClean="0">
                <a:latin typeface="Titillium Web"/>
                <a:ea typeface="Titillium Web"/>
                <a:cs typeface="Titillium Web"/>
                <a:sym typeface="Titillium Web"/>
              </a:rPr>
              <a:t>     : </a:t>
            </a:r>
            <a:r>
              <a:rPr lang="en" sz="2000" b="1" dirty="0" smtClean="0">
                <a:latin typeface="Titillium Web"/>
                <a:ea typeface="Titillium Web"/>
                <a:cs typeface="Titillium Web"/>
                <a:sym typeface="Titillium Web"/>
              </a:rPr>
              <a:t>TE E&amp;TC, 2020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2000" dirty="0" smtClean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357172"/>
            <a:ext cx="5495100" cy="10715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rgbClr val="D3EBD5"/>
                </a:solidFill>
              </a:rPr>
              <a:t>Problem Statement</a:t>
            </a:r>
            <a:endParaRPr sz="400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1643056"/>
            <a:ext cx="6815158" cy="3071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During this pandemic the Corona Virus endangers our physical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health, but alongside, social distancing also poses a threat to our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emotional stability. 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Thus, it is crucial to understand public sentiments for COVID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19. </a:t>
            </a:r>
            <a:endParaRPr lang="en-US" sz="18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The proposed solution would provide the analysis of tweets and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visualization </a:t>
            </a:r>
            <a:r>
              <a:rPr lang="en-US" sz="1800" dirty="0" smtClean="0">
                <a:solidFill>
                  <a:schemeClr val="bg1"/>
                </a:solidFill>
              </a:rPr>
              <a:t>of the sentiments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to tackle the situation</a:t>
            </a:r>
            <a:r>
              <a:rPr lang="en-US" sz="1800" dirty="0" smtClean="0">
                <a:solidFill>
                  <a:schemeClr val="bg1"/>
                </a:solidFill>
              </a:rPr>
              <a:t>.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500049"/>
            <a:ext cx="6761100" cy="8572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 smtClean="0"/>
              <a:t>Proposed Solution</a:t>
            </a:r>
            <a:endParaRPr sz="400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571618"/>
            <a:ext cx="6761100" cy="3142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600" b="1" dirty="0" smtClean="0"/>
              <a:t>The project aims at analyzing the sentiments and emotions of </a:t>
            </a:r>
            <a:r>
              <a:rPr lang="en-US" sz="1600" b="1" dirty="0" smtClean="0"/>
              <a:t>the</a:t>
            </a:r>
          </a:p>
          <a:p>
            <a:pPr>
              <a:buNone/>
            </a:pPr>
            <a:r>
              <a:rPr lang="en-US" sz="1600" b="1" dirty="0" smtClean="0"/>
              <a:t>people </a:t>
            </a:r>
            <a:r>
              <a:rPr lang="en-US" sz="1600" b="1" dirty="0" smtClean="0"/>
              <a:t>during COVID – 19 pandemic.  </a:t>
            </a: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To 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analysis is divided into following 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: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1 .Collecting tweets from twitter.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2. Filter out the data to remove unwanted words from each post.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3. Sentiment classification and analysis.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4. Creating a word cloud.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5. Displaying data on dashboard. </a:t>
            </a:r>
          </a:p>
          <a:p>
            <a:pPr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sz="160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42924"/>
            <a:ext cx="5268900" cy="928694"/>
          </a:xfrm>
        </p:spPr>
        <p:txBody>
          <a:bodyPr/>
          <a:lstStyle/>
          <a:p>
            <a:r>
              <a:rPr lang="en" sz="4000" dirty="0" smtClean="0"/>
              <a:t>Implementation </a:t>
            </a:r>
            <a:r>
              <a:rPr lang="en" sz="4000" dirty="0" smtClean="0"/>
              <a:t>Flow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83055"/>
            <a:ext cx="242862" cy="784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sentiment-analysys-brandmen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143122"/>
            <a:ext cx="4529147" cy="27384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 flipH="1">
            <a:off x="672581" y="714363"/>
            <a:ext cx="45719" cy="714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937598" y="945144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Data Extraction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Google Shape;3978;p29"/>
          <p:cNvSpPr/>
          <p:nvPr/>
        </p:nvSpPr>
        <p:spPr>
          <a:xfrm>
            <a:off x="5424098" y="945146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80848" y="945147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Reading Data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>
            <a:stCxn id="3977" idx="3"/>
            <a:endCxn id="3979" idx="1"/>
          </p:cNvCxnSpPr>
          <p:nvPr/>
        </p:nvCxnSpPr>
        <p:spPr>
          <a:xfrm>
            <a:off x="2500298" y="1714494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3981" name="Google Shape;3981;p29"/>
          <p:cNvCxnSpPr>
            <a:stCxn id="3979" idx="3"/>
            <a:endCxn id="3978" idx="1"/>
          </p:cNvCxnSpPr>
          <p:nvPr/>
        </p:nvCxnSpPr>
        <p:spPr>
          <a:xfrm>
            <a:off x="4743548" y="1714497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15" name="Google Shape;3978;p29"/>
          <p:cNvSpPr/>
          <p:nvPr/>
        </p:nvSpPr>
        <p:spPr>
          <a:xfrm>
            <a:off x="5429256" y="928676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Data Analysis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00694" y="1071552"/>
            <a:ext cx="14287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en-US" dirty="0" smtClean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lvl="0" algn="ctr"/>
            <a:endParaRPr lang="en-US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17" name="Google Shape;3981;p29"/>
          <p:cNvCxnSpPr>
            <a:stCxn id="3978" idx="2"/>
            <a:endCxn id="12" idx="0"/>
          </p:cNvCxnSpPr>
          <p:nvPr/>
        </p:nvCxnSpPr>
        <p:spPr>
          <a:xfrm rot="16200000" flipH="1">
            <a:off x="5806885" y="2882409"/>
            <a:ext cx="802284" cy="5158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12" name="Google Shape;3978;p29"/>
          <p:cNvSpPr/>
          <p:nvPr/>
        </p:nvSpPr>
        <p:spPr>
          <a:xfrm>
            <a:off x="5429256" y="328613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Data visualization &amp;</a:t>
            </a:r>
            <a:r>
              <a:rPr lang="en-US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word cloud</a:t>
            </a:r>
            <a:endParaRPr lang="en-US"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25" name="Picture 24" descr="performing-twitter-sentiment-analysis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3071816"/>
            <a:ext cx="3581399" cy="20716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7172"/>
            <a:ext cx="5268900" cy="785818"/>
          </a:xfrm>
        </p:spPr>
        <p:txBody>
          <a:bodyPr/>
          <a:lstStyle/>
          <a:p>
            <a:r>
              <a:rPr lang="en-US" sz="4000" dirty="0" smtClean="0"/>
              <a:t>Architecture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entiment+Analysis+Architec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285866"/>
            <a:ext cx="5929354" cy="35004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bg1"/>
                </a:solidFill>
              </a:rPr>
              <a:t>Abhinav</a:t>
            </a:r>
            <a:r>
              <a:rPr lang="en-US" dirty="0" smtClean="0">
                <a:solidFill>
                  <a:schemeClr val="bg1"/>
                </a:solidFill>
              </a:rPr>
              <a:t> &amp; </a:t>
            </a:r>
            <a:r>
              <a:rPr lang="en-US" dirty="0" err="1" smtClean="0">
                <a:solidFill>
                  <a:schemeClr val="bg1"/>
                </a:solidFill>
              </a:rPr>
              <a:t>Himanshu</a:t>
            </a:r>
            <a:endParaRPr lang="en-US" dirty="0" smtClean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bg1"/>
                </a:solidFill>
              </a:rPr>
              <a:t>Himanshu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Team Contribution</a:t>
            </a:r>
            <a:endParaRPr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Abhinav</a:t>
            </a: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Poorvaja</a:t>
            </a: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7" name="Pentagon 6"/>
          <p:cNvSpPr/>
          <p:nvPr/>
        </p:nvSpPr>
        <p:spPr>
          <a:xfrm>
            <a:off x="857224" y="1857370"/>
            <a:ext cx="2143140" cy="857256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 smtClean="0">
                <a:solidFill>
                  <a:schemeClr val="bg1"/>
                </a:solidFill>
              </a:rPr>
              <a:t>Data Extraction</a:t>
            </a:r>
            <a:endParaRPr lang="en-US" sz="1800" b="1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857224" y="3357568"/>
            <a:ext cx="2143140" cy="857256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 smtClean="0">
                <a:solidFill>
                  <a:schemeClr val="bg1"/>
                </a:solidFill>
              </a:rPr>
              <a:t>Reading Data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4357686" y="1857370"/>
            <a:ext cx="2143140" cy="857256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b="1" dirty="0" smtClean="0">
              <a:solidFill>
                <a:schemeClr val="bg1"/>
              </a:solidFill>
            </a:endParaRPr>
          </a:p>
          <a:p>
            <a:pPr lvl="0" algn="ctr"/>
            <a:r>
              <a:rPr lang="en-US" sz="1800" b="1" dirty="0" smtClean="0">
                <a:solidFill>
                  <a:schemeClr val="bg1"/>
                </a:solidFill>
              </a:rPr>
              <a:t>Data </a:t>
            </a:r>
            <a:r>
              <a:rPr lang="en-US" sz="1800" b="1" dirty="0" smtClean="0">
                <a:solidFill>
                  <a:schemeClr val="bg1"/>
                </a:solidFill>
              </a:rPr>
              <a:t>Analysis</a:t>
            </a:r>
          </a:p>
          <a:p>
            <a:pPr lvl="0" algn="ctr"/>
            <a:endParaRPr lang="en-US" sz="1800" b="1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4286248" y="3429006"/>
            <a:ext cx="2143140" cy="857256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 smtClean="0">
                <a:solidFill>
                  <a:schemeClr val="bg1"/>
                </a:solidFill>
              </a:rPr>
              <a:t>Dashboard, </a:t>
            </a:r>
            <a:r>
              <a:rPr lang="en-US" sz="1800" b="1" dirty="0" err="1" smtClean="0">
                <a:solidFill>
                  <a:schemeClr val="bg1"/>
                </a:solidFill>
              </a:rPr>
              <a:t>ppt</a:t>
            </a:r>
            <a:r>
              <a:rPr lang="en-US" sz="1800" b="1" dirty="0" smtClean="0">
                <a:solidFill>
                  <a:schemeClr val="bg1"/>
                </a:solidFill>
              </a:rPr>
              <a:t>, report</a:t>
            </a:r>
            <a:endParaRPr lang="en-US" sz="18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Difficulties Faced</a:t>
            </a:r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Textblob for sentiment ploarity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Using tweepy to extract tweets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Using Python tools to build dashboard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190</Words>
  <PresentationFormat>On-screen Show (16:9)</PresentationFormat>
  <Paragraphs>86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Mowbray template</vt:lpstr>
      <vt:lpstr>IBM HACK CHALLENGE 2020  Sentiment Analysis of COVID 19 Tweets: Visualization Dashboard    </vt:lpstr>
      <vt:lpstr>Team Info</vt:lpstr>
      <vt:lpstr>Problem Statement</vt:lpstr>
      <vt:lpstr>Proposed Solution</vt:lpstr>
      <vt:lpstr>Implementation Flow</vt:lpstr>
      <vt:lpstr>Slide 6</vt:lpstr>
      <vt:lpstr>Architecture</vt:lpstr>
      <vt:lpstr>Team Contribution</vt:lpstr>
      <vt:lpstr>Difficulties Faced</vt:lpstr>
      <vt:lpstr>CONCLUSION</vt:lpstr>
      <vt:lpstr>THANK YOU!      👍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HACK CHALLENGE 2020  Sentiment Analysis of  Covid – 19 Tweets: Visualization Dashboard  Team Name : Project ID :</dc:title>
  <dc:creator>SONY</dc:creator>
  <cp:lastModifiedBy>SONY</cp:lastModifiedBy>
  <cp:revision>28</cp:revision>
  <dcterms:modified xsi:type="dcterms:W3CDTF">2020-07-15T15:45:54Z</dcterms:modified>
</cp:coreProperties>
</file>