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0D-6882-45A8-A33B-5423FDDDD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BC967-B62A-4F52-978E-B986EF8E9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631B-C69C-451C-8DDC-749FB6CF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8DEE9-14B2-4360-A545-7E0D4411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8D56-36BB-4EF3-A8FB-FC82F953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1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2947-A4C6-47F6-96A9-81832905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23072-402B-4406-9BFD-622A60863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D949-D61B-482F-BDF8-C419A1CE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4464-596B-41C8-B76F-9A27E883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D0E9-2330-4551-B04D-1E23216C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77B72-A4AB-430B-8476-6AC32AEE7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CFCE6-2B5D-4B92-B531-4B25426B3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6122-E87D-435C-B52F-FD8BC16A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4B77-6C1B-4CBB-8890-4BFD447E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099A-ACEC-4398-AB19-27CF0EBB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61B7-3929-4A37-865F-E3F4E504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7E0B-731C-45AF-8FB2-83B83E2C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51A12-C738-44DB-BC2B-CC830E69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93F1-7B25-4E91-A210-8FFB24C4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30092-265B-4117-9C3C-1B1FFE19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8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72D1-2102-4630-BFDC-7A595765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4AA9E-D6A3-41B4-BAA4-72C6B849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07DB-D80D-439B-8A08-19142F91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78F9-87CD-4779-84DF-D1F431B7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5ED0-8289-4CFB-B104-92340E05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9690-1CF8-4750-B064-0B645062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8FAD-4BDA-4FB8-8C73-8EC8C5F36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1A013-AB3F-454C-B590-3983ACEB4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EAE6-473C-450E-8B68-A961B49D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01ADE-46AF-48ED-80E7-F2EAF700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D0B4B-415C-44C8-90F2-62308189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3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7C1B-803C-43F4-A5DD-5771B31D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CB83-C968-47B2-9249-8A84DCDD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7AAB1-B7B8-4026-8203-63B87C6C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2A72-2BBA-4056-86E6-70AF46D4D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7CC2-3A8D-487E-B157-578905F39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E8984-2AAD-4E5D-9B49-6BC9C250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201EB-FC21-41E9-A2D1-685E5373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26A53-6429-409F-AE17-84FB31DC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6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2D6D-9D45-4215-B58C-F2EB989A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5AF0C-377D-4430-9180-10AFFA71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8BB77-B3A5-4472-BC3C-E3F5C61E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593B3-81F3-4F0B-8AC6-5C486BC6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07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CDA13-F512-43EE-B299-CA39EF75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14844-C7FB-4F03-B5B7-5529A3C4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3CE8-DBEF-4CA1-8A1B-57AAC26E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2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E486-AC0D-47FC-B564-E03C413E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80CB-4851-4B79-9AD7-09B19D75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D7688-B42E-47F0-99ED-4D265BC9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EDE18-7850-4250-ABFC-C6CE1772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7252-AD86-46FB-837C-844E4D4C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E06E3-F11C-4755-9267-D5EA467A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5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0F49-956A-4AB2-AF59-1FAE68B6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5170D-DBA1-41AE-A748-30B992D9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1C91-F19E-4A33-9CB5-C427C731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C800D-80F8-46EE-8EB5-F2E84904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05F32-FAD8-4F04-9E4C-ED0C49C2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0F2E-6BF8-48DF-854D-C95DD993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1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E420D-868E-4224-89DA-9447C738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0C492-C45D-47BA-AEB8-B97213AE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093A-9CBE-4AF2-AAEF-D9081EFC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FBB-3319-4684-A0A4-459418E2EB52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2B83-4FBE-4143-9789-7295FBE9F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FF2C-5CE5-4475-9BEF-BEF222201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E539-A6E2-496D-B622-BC144EF16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84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8C8249-0841-443B-932A-BF1908EA5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FC165-DAEC-428E-8603-86C709AAB5E5}"/>
              </a:ext>
            </a:extLst>
          </p:cNvPr>
          <p:cNvSpPr txBox="1"/>
          <p:nvPr/>
        </p:nvSpPr>
        <p:spPr>
          <a:xfrm>
            <a:off x="972064" y="5074675"/>
            <a:ext cx="5601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Team Name: Nexus </a:t>
            </a:r>
          </a:p>
          <a:p>
            <a:r>
              <a:rPr lang="en-IN" sz="3200" dirty="0">
                <a:solidFill>
                  <a:schemeClr val="bg1"/>
                </a:solidFill>
              </a:rPr>
              <a:t>College: NIT Rourkela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FC91B-0C3F-4309-96E8-E1061AEE8F61}"/>
              </a:ext>
            </a:extLst>
          </p:cNvPr>
          <p:cNvSpPr txBox="1"/>
          <p:nvPr/>
        </p:nvSpPr>
        <p:spPr>
          <a:xfrm>
            <a:off x="3109785" y="2458829"/>
            <a:ext cx="6697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        </a:t>
            </a:r>
            <a:r>
              <a:rPr lang="en-IN" sz="4800" dirty="0" err="1">
                <a:solidFill>
                  <a:schemeClr val="bg1"/>
                </a:solidFill>
              </a:rPr>
              <a:t>WareHouse</a:t>
            </a:r>
            <a:r>
              <a:rPr lang="en-IN" sz="4800" dirty="0">
                <a:solidFill>
                  <a:schemeClr val="bg1"/>
                </a:solidFill>
              </a:rPr>
              <a:t> Management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4703F-C666-45DD-BC2F-024A40AFD3E6}"/>
              </a:ext>
            </a:extLst>
          </p:cNvPr>
          <p:cNvSpPr txBox="1"/>
          <p:nvPr/>
        </p:nvSpPr>
        <p:spPr>
          <a:xfrm>
            <a:off x="2920313" y="859996"/>
            <a:ext cx="635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IBM Hack Challenge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221220-2A50-4CC9-BA5B-4EFCA8F27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86" y="5260725"/>
            <a:ext cx="3027533" cy="1372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A9779-99A5-4D32-875E-3385EB825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67" y="4934464"/>
            <a:ext cx="1781433" cy="17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EABA-27C1-439A-985B-D6C4B697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02" y="84566"/>
            <a:ext cx="10515600" cy="1325563"/>
          </a:xfrm>
        </p:spPr>
        <p:txBody>
          <a:bodyPr/>
          <a:lstStyle/>
          <a:p>
            <a:r>
              <a:rPr lang="en-IN" b="1" dirty="0"/>
              <a:t>Algorithm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5E91F7-816D-4761-8C0C-FB215B41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23" y="1410129"/>
            <a:ext cx="9917553" cy="50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59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D042-0F7E-4333-98A8-0507210F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2" y="-15747"/>
            <a:ext cx="10515600" cy="1325563"/>
          </a:xfrm>
        </p:spPr>
        <p:txBody>
          <a:bodyPr/>
          <a:lstStyle/>
          <a:p>
            <a:r>
              <a:rPr lang="en-IN" b="1" dirty="0"/>
              <a:t>Multiprocessing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9E8CC-5541-43E8-ACF4-D340D166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5" y="856736"/>
            <a:ext cx="10587681" cy="581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6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1202-79A7-4D90-AFDD-C57ED258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Security &amp;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196B-88AE-4571-9302-9A2AB7584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4394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7E6-368D-425E-A71B-208D8737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87" y="150941"/>
            <a:ext cx="10515600" cy="1325563"/>
          </a:xfrm>
        </p:spPr>
        <p:txBody>
          <a:bodyPr/>
          <a:lstStyle/>
          <a:p>
            <a:r>
              <a:rPr lang="en-IN" b="1" dirty="0"/>
              <a:t>Finally…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9899E-48E1-40F6-8D5C-4CA1628A0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7" y="1153297"/>
            <a:ext cx="10752438" cy="555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9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B2329-2520-40E5-8957-C153DFD2C06F}"/>
              </a:ext>
            </a:extLst>
          </p:cNvPr>
          <p:cNvSpPr/>
          <p:nvPr/>
        </p:nvSpPr>
        <p:spPr>
          <a:xfrm>
            <a:off x="131805" y="3146854"/>
            <a:ext cx="724930" cy="23065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6B37-BC49-45A6-B9A9-9B3723A0154A}"/>
              </a:ext>
            </a:extLst>
          </p:cNvPr>
          <p:cNvSpPr txBox="1"/>
          <p:nvPr/>
        </p:nvSpPr>
        <p:spPr>
          <a:xfrm>
            <a:off x="1079157" y="3253946"/>
            <a:ext cx="3558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B0F0"/>
                </a:solidFill>
                <a:latin typeface="Bradley Hand ITC" panose="03070402050302030203" pitchFamily="66" charset="0"/>
              </a:rPr>
              <a:t>Any</a:t>
            </a:r>
          </a:p>
          <a:p>
            <a:r>
              <a:rPr lang="en-IN" sz="5400" dirty="0">
                <a:latin typeface="Bradley Hand ITC" panose="03070402050302030203" pitchFamily="66" charset="0"/>
              </a:rPr>
              <a:t>Questions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ED0FB-EE92-4095-9DBF-2BD5F5A9B259}"/>
              </a:ext>
            </a:extLst>
          </p:cNvPr>
          <p:cNvSpPr txBox="1"/>
          <p:nvPr/>
        </p:nvSpPr>
        <p:spPr>
          <a:xfrm>
            <a:off x="4547286" y="807308"/>
            <a:ext cx="5618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C00000"/>
                </a:solidFill>
                <a:latin typeface="Bradley Hand ITC" panose="03070402050302030203" pitchFamily="66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08962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Algorithm</vt:lpstr>
      <vt:lpstr>Multiprocessing Server</vt:lpstr>
      <vt:lpstr>Data Security &amp; Database</vt:lpstr>
      <vt:lpstr>Finally…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biswajeet nayak</dc:creator>
  <cp:lastModifiedBy>biswajeet nayak</cp:lastModifiedBy>
  <cp:revision>3</cp:revision>
  <dcterms:created xsi:type="dcterms:W3CDTF">2020-07-20T20:18:51Z</dcterms:created>
  <dcterms:modified xsi:type="dcterms:W3CDTF">2020-07-20T20:45:25Z</dcterms:modified>
</cp:coreProperties>
</file>