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hika Murali" userId="07af4aee93531134" providerId="LiveId" clId="{76501367-7015-4E67-96E1-55ECD1EF4AA6}"/>
    <pc:docChg chg="undo custSel addSld delSld modSld">
      <pc:chgData name="Rithika Murali" userId="07af4aee93531134" providerId="LiveId" clId="{76501367-7015-4E67-96E1-55ECD1EF4AA6}" dt="2020-07-15T15:33:43.872" v="1752" actId="20577"/>
      <pc:docMkLst>
        <pc:docMk/>
      </pc:docMkLst>
      <pc:sldChg chg="modSp mod">
        <pc:chgData name="Rithika Murali" userId="07af4aee93531134" providerId="LiveId" clId="{76501367-7015-4E67-96E1-55ECD1EF4AA6}" dt="2020-07-15T13:22:36.996" v="1734" actId="2711"/>
        <pc:sldMkLst>
          <pc:docMk/>
          <pc:sldMk cId="558182477" sldId="256"/>
        </pc:sldMkLst>
        <pc:spChg chg="mod">
          <ac:chgData name="Rithika Murali" userId="07af4aee93531134" providerId="LiveId" clId="{76501367-7015-4E67-96E1-55ECD1EF4AA6}" dt="2020-07-15T13:22:36.996" v="1734" actId="2711"/>
          <ac:spMkLst>
            <pc:docMk/>
            <pc:sldMk cId="558182477" sldId="256"/>
            <ac:spMk id="2" creationId="{2C9DC695-CACC-45A8-B470-81EBBFD73F06}"/>
          </ac:spMkLst>
        </pc:spChg>
        <pc:spChg chg="mod">
          <ac:chgData name="Rithika Murali" userId="07af4aee93531134" providerId="LiveId" clId="{76501367-7015-4E67-96E1-55ECD1EF4AA6}" dt="2020-07-15T13:17:59.310" v="1729" actId="20577"/>
          <ac:spMkLst>
            <pc:docMk/>
            <pc:sldMk cId="558182477" sldId="256"/>
            <ac:spMk id="3" creationId="{ED52E4FA-284E-4F50-889D-2238E875619F}"/>
          </ac:spMkLst>
        </pc:spChg>
      </pc:sldChg>
      <pc:sldChg chg="modSp new mod modClrScheme chgLayout">
        <pc:chgData name="Rithika Murali" userId="07af4aee93531134" providerId="LiveId" clId="{76501367-7015-4E67-96E1-55ECD1EF4AA6}" dt="2020-07-15T13:14:21.697" v="1708" actId="2711"/>
        <pc:sldMkLst>
          <pc:docMk/>
          <pc:sldMk cId="4135501377" sldId="257"/>
        </pc:sldMkLst>
        <pc:spChg chg="mod ord">
          <ac:chgData name="Rithika Murali" userId="07af4aee93531134" providerId="LiveId" clId="{76501367-7015-4E67-96E1-55ECD1EF4AA6}" dt="2020-07-15T13:14:21.697" v="1708" actId="2711"/>
          <ac:spMkLst>
            <pc:docMk/>
            <pc:sldMk cId="4135501377" sldId="257"/>
            <ac:spMk id="2" creationId="{3BBCFF23-B2EB-4915-9777-192C137D7028}"/>
          </ac:spMkLst>
        </pc:spChg>
        <pc:spChg chg="mod ord">
          <ac:chgData name="Rithika Murali" userId="07af4aee93531134" providerId="LiveId" clId="{76501367-7015-4E67-96E1-55ECD1EF4AA6}" dt="2020-07-15T13:13:14.624" v="1704" actId="2711"/>
          <ac:spMkLst>
            <pc:docMk/>
            <pc:sldMk cId="4135501377" sldId="257"/>
            <ac:spMk id="3" creationId="{5006E898-0ECA-4838-A15C-8EA20CDCF490}"/>
          </ac:spMkLst>
        </pc:spChg>
      </pc:sldChg>
      <pc:sldChg chg="modSp new mod">
        <pc:chgData name="Rithika Murali" userId="07af4aee93531134" providerId="LiveId" clId="{76501367-7015-4E67-96E1-55ECD1EF4AA6}" dt="2020-07-15T13:41:16.030" v="1736" actId="20577"/>
        <pc:sldMkLst>
          <pc:docMk/>
          <pc:sldMk cId="3432160914" sldId="258"/>
        </pc:sldMkLst>
        <pc:spChg chg="mod">
          <ac:chgData name="Rithika Murali" userId="07af4aee93531134" providerId="LiveId" clId="{76501367-7015-4E67-96E1-55ECD1EF4AA6}" dt="2020-07-15T13:41:16.030" v="1736" actId="20577"/>
          <ac:spMkLst>
            <pc:docMk/>
            <pc:sldMk cId="3432160914" sldId="258"/>
            <ac:spMk id="2" creationId="{91E6A234-BA2B-4AA9-B0F4-61EE9647DC49}"/>
          </ac:spMkLst>
        </pc:spChg>
        <pc:spChg chg="mod">
          <ac:chgData name="Rithika Murali" userId="07af4aee93531134" providerId="LiveId" clId="{76501367-7015-4E67-96E1-55ECD1EF4AA6}" dt="2020-07-15T13:14:06.308" v="1707" actId="255"/>
          <ac:spMkLst>
            <pc:docMk/>
            <pc:sldMk cId="3432160914" sldId="258"/>
            <ac:spMk id="3" creationId="{8482B3EB-075E-4CC8-9CB2-C389D373429E}"/>
          </ac:spMkLst>
        </pc:spChg>
      </pc:sldChg>
      <pc:sldChg chg="modSp new mod chgLayout">
        <pc:chgData name="Rithika Murali" userId="07af4aee93531134" providerId="LiveId" clId="{76501367-7015-4E67-96E1-55ECD1EF4AA6}" dt="2020-07-15T15:33:43.872" v="1752" actId="20577"/>
        <pc:sldMkLst>
          <pc:docMk/>
          <pc:sldMk cId="2070797395" sldId="259"/>
        </pc:sldMkLst>
        <pc:spChg chg="mod ord">
          <ac:chgData name="Rithika Murali" userId="07af4aee93531134" providerId="LiveId" clId="{76501367-7015-4E67-96E1-55ECD1EF4AA6}" dt="2020-07-15T13:14:35.621" v="1709" actId="2711"/>
          <ac:spMkLst>
            <pc:docMk/>
            <pc:sldMk cId="2070797395" sldId="259"/>
            <ac:spMk id="2" creationId="{B010DFA9-B5B0-499D-AAE6-59FCED24D5FE}"/>
          </ac:spMkLst>
        </pc:spChg>
        <pc:spChg chg="mod ord">
          <ac:chgData name="Rithika Murali" userId="07af4aee93531134" providerId="LiveId" clId="{76501367-7015-4E67-96E1-55ECD1EF4AA6}" dt="2020-07-15T15:33:43.872" v="1752" actId="20577"/>
          <ac:spMkLst>
            <pc:docMk/>
            <pc:sldMk cId="2070797395" sldId="259"/>
            <ac:spMk id="3" creationId="{BFF3D4E9-17B3-4B43-994E-899DF3F01B9B}"/>
          </ac:spMkLst>
        </pc:spChg>
      </pc:sldChg>
      <pc:sldChg chg="modSp new mod">
        <pc:chgData name="Rithika Murali" userId="07af4aee93531134" providerId="LiveId" clId="{76501367-7015-4E67-96E1-55ECD1EF4AA6}" dt="2020-07-15T13:15:27.249" v="1714" actId="255"/>
        <pc:sldMkLst>
          <pc:docMk/>
          <pc:sldMk cId="3284111741" sldId="260"/>
        </pc:sldMkLst>
        <pc:spChg chg="mod">
          <ac:chgData name="Rithika Murali" userId="07af4aee93531134" providerId="LiveId" clId="{76501367-7015-4E67-96E1-55ECD1EF4AA6}" dt="2020-07-15T13:15:11.257" v="1712" actId="2711"/>
          <ac:spMkLst>
            <pc:docMk/>
            <pc:sldMk cId="3284111741" sldId="260"/>
            <ac:spMk id="2" creationId="{77B526B9-0C95-4043-B495-5F1430EE3C84}"/>
          </ac:spMkLst>
        </pc:spChg>
        <pc:spChg chg="mod">
          <ac:chgData name="Rithika Murali" userId="07af4aee93531134" providerId="LiveId" clId="{76501367-7015-4E67-96E1-55ECD1EF4AA6}" dt="2020-07-15T13:15:27.249" v="1714" actId="255"/>
          <ac:spMkLst>
            <pc:docMk/>
            <pc:sldMk cId="3284111741" sldId="260"/>
            <ac:spMk id="3" creationId="{C1B7ACD7-2C37-47EE-8189-DF12537FAA42}"/>
          </ac:spMkLst>
        </pc:spChg>
      </pc:sldChg>
      <pc:sldChg chg="modSp new mod modClrScheme chgLayout">
        <pc:chgData name="Rithika Murali" userId="07af4aee93531134" providerId="LiveId" clId="{76501367-7015-4E67-96E1-55ECD1EF4AA6}" dt="2020-07-15T13:43:43.829" v="1741"/>
        <pc:sldMkLst>
          <pc:docMk/>
          <pc:sldMk cId="3048635383" sldId="261"/>
        </pc:sldMkLst>
        <pc:spChg chg="mod ord">
          <ac:chgData name="Rithika Murali" userId="07af4aee93531134" providerId="LiveId" clId="{76501367-7015-4E67-96E1-55ECD1EF4AA6}" dt="2020-07-15T13:15:56.436" v="1715" actId="2711"/>
          <ac:spMkLst>
            <pc:docMk/>
            <pc:sldMk cId="3048635383" sldId="261"/>
            <ac:spMk id="2" creationId="{7CB18034-F6FC-4D76-939A-BF80D81BDBE6}"/>
          </ac:spMkLst>
        </pc:spChg>
        <pc:spChg chg="mod ord">
          <ac:chgData name="Rithika Murali" userId="07af4aee93531134" providerId="LiveId" clId="{76501367-7015-4E67-96E1-55ECD1EF4AA6}" dt="2020-07-15T13:43:43.829" v="1741"/>
          <ac:spMkLst>
            <pc:docMk/>
            <pc:sldMk cId="3048635383" sldId="261"/>
            <ac:spMk id="3" creationId="{A292525B-036A-4370-8645-AA7B43F47692}"/>
          </ac:spMkLst>
        </pc:spChg>
      </pc:sldChg>
      <pc:sldChg chg="modSp new mod modClrScheme chgLayout">
        <pc:chgData name="Rithika Murali" userId="07af4aee93531134" providerId="LiveId" clId="{76501367-7015-4E67-96E1-55ECD1EF4AA6}" dt="2020-07-15T13:16:41.027" v="1720" actId="255"/>
        <pc:sldMkLst>
          <pc:docMk/>
          <pc:sldMk cId="192230278" sldId="262"/>
        </pc:sldMkLst>
        <pc:spChg chg="mod ord">
          <ac:chgData name="Rithika Murali" userId="07af4aee93531134" providerId="LiveId" clId="{76501367-7015-4E67-96E1-55ECD1EF4AA6}" dt="2020-07-15T13:16:30.602" v="1718" actId="2711"/>
          <ac:spMkLst>
            <pc:docMk/>
            <pc:sldMk cId="192230278" sldId="262"/>
            <ac:spMk id="2" creationId="{F91DA864-0C5E-4E01-BA0B-41C2A48325FA}"/>
          </ac:spMkLst>
        </pc:spChg>
        <pc:spChg chg="mod ord">
          <ac:chgData name="Rithika Murali" userId="07af4aee93531134" providerId="LiveId" clId="{76501367-7015-4E67-96E1-55ECD1EF4AA6}" dt="2020-07-15T13:16:41.027" v="1720" actId="255"/>
          <ac:spMkLst>
            <pc:docMk/>
            <pc:sldMk cId="192230278" sldId="262"/>
            <ac:spMk id="3" creationId="{2353A5D9-E48B-45BB-A1F8-C36A5A0551E3}"/>
          </ac:spMkLst>
        </pc:spChg>
      </pc:sldChg>
      <pc:sldChg chg="new del">
        <pc:chgData name="Rithika Murali" userId="07af4aee93531134" providerId="LiveId" clId="{76501367-7015-4E67-96E1-55ECD1EF4AA6}" dt="2020-07-15T13:20:26.575" v="1733" actId="2696"/>
        <pc:sldMkLst>
          <pc:docMk/>
          <pc:sldMk cId="565880215" sldId="263"/>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80A052D-4F8D-45D7-905A-0F1CA4FA9791}" type="datetimeFigureOut">
              <a:rPr lang="en-IN" smtClean="0"/>
              <a:t>15-07-2020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923904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0A052D-4F8D-45D7-905A-0F1CA4FA9791}"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404722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0A052D-4F8D-45D7-905A-0F1CA4FA9791}"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2390262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0A052D-4F8D-45D7-905A-0F1CA4FA9791}"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1689074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A052D-4F8D-45D7-905A-0F1CA4FA9791}"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2956063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0A052D-4F8D-45D7-905A-0F1CA4FA9791}"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381712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0A052D-4F8D-45D7-905A-0F1CA4FA9791}" type="datetimeFigureOut">
              <a:rPr lang="en-IN" smtClean="0"/>
              <a:t>15-07-2020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3555333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80A052D-4F8D-45D7-905A-0F1CA4FA9791}"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1374917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80A052D-4F8D-45D7-905A-0F1CA4FA9791}"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4982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A052D-4F8D-45D7-905A-0F1CA4FA9791}"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244215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A052D-4F8D-45D7-905A-0F1CA4FA9791}"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2699647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0A052D-4F8D-45D7-905A-0F1CA4FA9791}"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57015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0A052D-4F8D-45D7-905A-0F1CA4FA9791}"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187153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0A052D-4F8D-45D7-905A-0F1CA4FA9791}" type="datetimeFigureOut">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289022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A052D-4F8D-45D7-905A-0F1CA4FA9791}" type="datetimeFigureOut">
              <a:rPr lang="en-IN" smtClean="0"/>
              <a:t>15-07-2020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372741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0A052D-4F8D-45D7-905A-0F1CA4FA9791}"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334078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0A052D-4F8D-45D7-905A-0F1CA4FA9791}"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8777606-4ABE-45E1-81A7-B26675BDE9B6}" type="slidenum">
              <a:rPr lang="en-IN" smtClean="0"/>
              <a:t>‹#›</a:t>
            </a:fld>
            <a:endParaRPr lang="en-IN"/>
          </a:p>
        </p:txBody>
      </p:sp>
    </p:spTree>
    <p:extLst>
      <p:ext uri="{BB962C8B-B14F-4D97-AF65-F5344CB8AC3E}">
        <p14:creationId xmlns:p14="http://schemas.microsoft.com/office/powerpoint/2010/main" val="209314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80A052D-4F8D-45D7-905A-0F1CA4FA9791}" type="datetimeFigureOut">
              <a:rPr lang="en-IN" smtClean="0"/>
              <a:t>15-07-2020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8777606-4ABE-45E1-81A7-B26675BDE9B6}" type="slidenum">
              <a:rPr lang="en-IN" smtClean="0"/>
              <a:t>‹#›</a:t>
            </a:fld>
            <a:endParaRPr lang="en-IN"/>
          </a:p>
        </p:txBody>
      </p:sp>
    </p:spTree>
    <p:extLst>
      <p:ext uri="{BB962C8B-B14F-4D97-AF65-F5344CB8AC3E}">
        <p14:creationId xmlns:p14="http://schemas.microsoft.com/office/powerpoint/2010/main" val="300771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C695-CACC-45A8-B470-81EBBFD73F06}"/>
              </a:ext>
            </a:extLst>
          </p:cNvPr>
          <p:cNvSpPr>
            <a:spLocks noGrp="1"/>
          </p:cNvSpPr>
          <p:nvPr>
            <p:ph type="ctrTitle"/>
          </p:nvPr>
        </p:nvSpPr>
        <p:spPr>
          <a:xfrm>
            <a:off x="1524000" y="1041400"/>
            <a:ext cx="9144000" cy="2387600"/>
          </a:xfrm>
        </p:spPr>
        <p:txBody>
          <a:bodyPr>
            <a:normAutofit fontScale="90000"/>
          </a:bodyPr>
          <a:lstStyle/>
          <a:p>
            <a:r>
              <a:rPr lang="en-US" b="0" i="0" dirty="0">
                <a:solidFill>
                  <a:srgbClr val="616873"/>
                </a:solidFill>
                <a:effectLst/>
                <a:latin typeface="Montserrat"/>
              </a:rPr>
              <a:t>SENTIMENT ANALYSIS OF COIVD-19 </a:t>
            </a:r>
            <a:r>
              <a:rPr lang="en-US" b="0" i="0" dirty="0">
                <a:solidFill>
                  <a:srgbClr val="616873"/>
                </a:solidFill>
                <a:effectLst/>
                <a:latin typeface="Arial" panose="020B0604020202020204" pitchFamily="34" charset="0"/>
                <a:cs typeface="Arial" panose="020B0604020202020204" pitchFamily="34" charset="0"/>
              </a:rPr>
              <a:t>TWEETS</a:t>
            </a:r>
            <a:r>
              <a:rPr lang="en-US" b="0" i="0" dirty="0">
                <a:solidFill>
                  <a:srgbClr val="616873"/>
                </a:solidFill>
                <a:effectLst/>
                <a:latin typeface="Montserrat"/>
              </a:rPr>
              <a:t> – VISUALIZATION DASHBOARD</a:t>
            </a:r>
            <a:endParaRPr lang="en-IN" dirty="0"/>
          </a:p>
        </p:txBody>
      </p:sp>
      <p:sp>
        <p:nvSpPr>
          <p:cNvPr id="3" name="Subtitle 2">
            <a:extLst>
              <a:ext uri="{FF2B5EF4-FFF2-40B4-BE49-F238E27FC236}">
                <a16:creationId xmlns:a16="http://schemas.microsoft.com/office/drawing/2014/main" id="{ED52E4FA-284E-4F50-889D-2238E875619F}"/>
              </a:ext>
            </a:extLst>
          </p:cNvPr>
          <p:cNvSpPr>
            <a:spLocks noGrp="1"/>
          </p:cNvSpPr>
          <p:nvPr>
            <p:ph type="subTitle" idx="1"/>
          </p:nvPr>
        </p:nvSpPr>
        <p:spPr>
          <a:xfrm>
            <a:off x="1524000" y="3602038"/>
            <a:ext cx="9582150" cy="2387600"/>
          </a:xfrm>
        </p:spPr>
        <p:txBody>
          <a:bodyPr>
            <a:normAutofit/>
          </a:bodyPr>
          <a:lstStyle/>
          <a:p>
            <a:r>
              <a:rPr lang="en-US" dirty="0">
                <a:latin typeface="Arial" panose="020B0604020202020204" pitchFamily="34" charset="0"/>
                <a:cs typeface="Arial" panose="020B0604020202020204" pitchFamily="34" charset="0"/>
              </a:rPr>
              <a:t>By,</a:t>
            </a:r>
          </a:p>
          <a:p>
            <a:r>
              <a:rPr lang="en-US" dirty="0">
                <a:latin typeface="Arial" panose="020B0604020202020204" pitchFamily="34" charset="0"/>
                <a:cs typeface="Arial" panose="020B0604020202020204" pitchFamily="34" charset="0"/>
              </a:rPr>
              <a:t>Pramod J</a:t>
            </a:r>
          </a:p>
          <a:p>
            <a:r>
              <a:rPr lang="en-US" dirty="0">
                <a:latin typeface="Arial" panose="020B0604020202020204" pitchFamily="34" charset="0"/>
                <a:cs typeface="Arial" panose="020B0604020202020204" pitchFamily="34" charset="0"/>
              </a:rPr>
              <a:t>Priyanka S</a:t>
            </a:r>
          </a:p>
          <a:p>
            <a:r>
              <a:rPr lang="en-US" dirty="0">
                <a:latin typeface="Arial" panose="020B0604020202020204" pitchFamily="34" charset="0"/>
                <a:cs typeface="Arial" panose="020B0604020202020204" pitchFamily="34" charset="0"/>
              </a:rPr>
              <a:t>Rahul R</a:t>
            </a:r>
          </a:p>
          <a:p>
            <a:r>
              <a:rPr lang="en-US" dirty="0">
                <a:latin typeface="Arial" panose="020B0604020202020204" pitchFamily="34" charset="0"/>
                <a:cs typeface="Arial" panose="020B0604020202020204" pitchFamily="34" charset="0"/>
              </a:rPr>
              <a:t>Rithika 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818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FF23-B2EB-4915-9777-192C137D702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Aim</a:t>
            </a:r>
            <a:endParaRPr lang="en-IN"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5006E898-0ECA-4838-A15C-8EA20CDCF490}"/>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The aim of this project is to create an app which segregates covid-19 tweets into positive ,neutral and negative according to their emotional responses. By creating this app, we shall know the emotional state of the people around the world and the impact of covid-19 in their lives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550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A234-BA2B-4AA9-B0F4-61EE9647DC49}"/>
              </a:ext>
            </a:extLst>
          </p:cNvPr>
          <p:cNvSpPr>
            <a:spLocks noGrp="1"/>
          </p:cNvSpPr>
          <p:nvPr>
            <p:ph type="title"/>
          </p:nvPr>
        </p:nvSpPr>
        <p:spPr>
          <a:xfrm>
            <a:off x="1414836" y="983294"/>
            <a:ext cx="8761413" cy="706964"/>
          </a:xfrm>
        </p:spPr>
        <p:txBody>
          <a:bodyPr/>
          <a:lstStyle/>
          <a:p>
            <a:r>
              <a:rPr lang="en-US" dirty="0">
                <a:latin typeface="Arial" panose="020B0604020202020204" pitchFamily="34" charset="0"/>
                <a:cs typeface="Arial" panose="020B0604020202020204" pitchFamily="34" charset="0"/>
              </a:rPr>
              <a:t>Steps involved</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482B3EB-075E-4CC8-9CB2-C389D373429E}"/>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Collecting covid-19 tweets</a:t>
            </a:r>
          </a:p>
          <a:p>
            <a:r>
              <a:rPr lang="en-IN" sz="2400" dirty="0">
                <a:latin typeface="Arial" panose="020B0604020202020204" pitchFamily="34" charset="0"/>
                <a:cs typeface="Arial" panose="020B0604020202020204" pitchFamily="34" charset="0"/>
              </a:rPr>
              <a:t>Perform sentiment analysis to classify tweets</a:t>
            </a:r>
          </a:p>
          <a:p>
            <a:r>
              <a:rPr lang="en-IN" sz="2400" dirty="0">
                <a:latin typeface="Arial" panose="020B0604020202020204" pitchFamily="34" charset="0"/>
                <a:cs typeface="Arial" panose="020B0604020202020204" pitchFamily="34" charset="0"/>
              </a:rPr>
              <a:t>Find the percentage of positive ,negative and neutral tweets</a:t>
            </a:r>
          </a:p>
          <a:p>
            <a:r>
              <a:rPr lang="en-IN" sz="2400" dirty="0">
                <a:latin typeface="Arial" panose="020B0604020202020204" pitchFamily="34" charset="0"/>
                <a:cs typeface="Arial" panose="020B0604020202020204" pitchFamily="34" charset="0"/>
              </a:rPr>
              <a:t>Create an User Interface to display the analysis</a:t>
            </a:r>
          </a:p>
        </p:txBody>
      </p:sp>
    </p:spTree>
    <p:extLst>
      <p:ext uri="{BB962C8B-B14F-4D97-AF65-F5344CB8AC3E}">
        <p14:creationId xmlns:p14="http://schemas.microsoft.com/office/powerpoint/2010/main" val="343216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DFA9-B5B0-499D-AAE6-59FCED24D5F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1. Collecting covid-19 tweets</a:t>
            </a:r>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FF3D4E9-17B3-4B43-994E-899DF3F01B9B}"/>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Collect the dataset (covid-19 tweets) from Kaggle and upload them in </a:t>
            </a:r>
            <a:r>
              <a:rPr lang="en-US" sz="2400">
                <a:latin typeface="Arial" panose="020B0604020202020204" pitchFamily="34" charset="0"/>
                <a:cs typeface="Arial" panose="020B0604020202020204" pitchFamily="34" charset="0"/>
              </a:rPr>
              <a:t>google drive </a:t>
            </a:r>
            <a:r>
              <a:rPr lang="en-US" sz="2400" dirty="0">
                <a:latin typeface="Arial" panose="020B0604020202020204" pitchFamily="34" charset="0"/>
                <a:cs typeface="Arial" panose="020B0604020202020204" pitchFamily="34" charset="0"/>
              </a:rPr>
              <a:t>which are used for further processing</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79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26B9-0C95-4043-B495-5F1430EE3C84}"/>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Perform sentiment analysis to classify tweets</a:t>
            </a:r>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1B7ACD7-2C37-47EE-8189-DF12537FAA42}"/>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Use </a:t>
            </a:r>
            <a:r>
              <a:rPr lang="en-US" sz="2400" dirty="0" err="1">
                <a:latin typeface="Arial" panose="020B0604020202020204" pitchFamily="34" charset="0"/>
                <a:cs typeface="Arial" panose="020B0604020202020204" pitchFamily="34" charset="0"/>
              </a:rPr>
              <a:t>TextBlob</a:t>
            </a:r>
            <a:r>
              <a:rPr lang="en-US" sz="2400" dirty="0">
                <a:latin typeface="Arial" panose="020B0604020202020204" pitchFamily="34" charset="0"/>
                <a:cs typeface="Arial" panose="020B0604020202020204" pitchFamily="34" charset="0"/>
              </a:rPr>
              <a:t> library from python to perform sentiment analysis. Write an appropriate algorithm to classify tweets as positive ,negative and neutral.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4111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8034-F6FC-4D76-939A-BF80D81BDBE6}"/>
              </a:ext>
            </a:extLst>
          </p:cNvPr>
          <p:cNvSpPr>
            <a:spLocks noGrp="1"/>
          </p:cNvSpPr>
          <p:nvPr>
            <p:ph type="title"/>
          </p:nvPr>
        </p:nvSpPr>
        <p:spPr>
          <a:xfrm>
            <a:off x="1228725" y="973667"/>
            <a:ext cx="8687642" cy="817033"/>
          </a:xfrm>
        </p:spPr>
        <p:txBody>
          <a:bodyPr>
            <a:normAutofit fontScale="90000"/>
          </a:bodyPr>
          <a:lstStyle/>
          <a:p>
            <a:br>
              <a:rPr lang="en-US" dirty="0"/>
            </a:br>
            <a:br>
              <a:rPr lang="en-US" dirty="0"/>
            </a:br>
            <a:br>
              <a:rPr lang="en-US" dirty="0"/>
            </a:br>
            <a:br>
              <a:rPr lang="en-US" dirty="0"/>
            </a:br>
            <a:r>
              <a:rPr lang="en-US" sz="3600" dirty="0"/>
              <a:t>3.</a:t>
            </a:r>
            <a:r>
              <a:rPr lang="en-IN" sz="3600" dirty="0"/>
              <a:t> Find the percentage of positive ,</a:t>
            </a:r>
            <a:r>
              <a:rPr lang="en-IN" sz="3600" dirty="0">
                <a:latin typeface="Arial" panose="020B0604020202020204" pitchFamily="34" charset="0"/>
                <a:cs typeface="Arial" panose="020B0604020202020204" pitchFamily="34" charset="0"/>
              </a:rPr>
              <a:t>negative</a:t>
            </a:r>
            <a:r>
              <a:rPr lang="en-IN" sz="3600" dirty="0"/>
              <a:t> and neutral tweets</a:t>
            </a:r>
            <a:br>
              <a:rPr lang="en-IN" dirty="0"/>
            </a:br>
            <a:br>
              <a:rPr lang="en-IN" dirty="0"/>
            </a:br>
            <a:br>
              <a:rPr lang="en-US" dirty="0"/>
            </a:br>
            <a:br>
              <a:rPr lang="en-IN" dirty="0"/>
            </a:br>
            <a:br>
              <a:rPr lang="en-IN" dirty="0"/>
            </a:br>
            <a:endParaRPr lang="en-IN" dirty="0"/>
          </a:p>
        </p:txBody>
      </p:sp>
      <p:sp>
        <p:nvSpPr>
          <p:cNvPr id="3" name="Subtitle 2">
            <a:extLst>
              <a:ext uri="{FF2B5EF4-FFF2-40B4-BE49-F238E27FC236}">
                <a16:creationId xmlns:a16="http://schemas.microsoft.com/office/drawing/2014/main" id="{A292525B-036A-4370-8645-AA7B43F47692}"/>
              </a:ext>
            </a:extLst>
          </p:cNvPr>
          <p:cNvSpPr>
            <a:spLocks noGrp="1"/>
          </p:cNvSpPr>
          <p:nvPr>
            <p:ph idx="1"/>
          </p:nvPr>
        </p:nvSpPr>
        <p:spPr>
          <a:xfrm>
            <a:off x="1135904" y="2962275"/>
            <a:ext cx="7655671" cy="3238500"/>
          </a:xfrm>
        </p:spPr>
        <p:txBody>
          <a:bodyPr>
            <a:normAutofit/>
          </a:bodyPr>
          <a:lstStyle/>
          <a:p>
            <a:pPr marL="0" indent="0">
              <a:buNone/>
            </a:pPr>
            <a:r>
              <a:rPr lang="en-US" sz="2400" dirty="0">
                <a:latin typeface="Arial" panose="020B0604020202020204" pitchFamily="34" charset="0"/>
                <a:cs typeface="Arial" panose="020B0604020202020204" pitchFamily="34" charset="0"/>
              </a:rPr>
              <a:t>With the classified data as positive ,negative and neutral tweets, now calculate the overall percentage of positive ,negative and neutral tweets</a:t>
            </a:r>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863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A864-0C5E-4E01-BA0B-41C2A48325FA}"/>
              </a:ext>
            </a:extLst>
          </p:cNvPr>
          <p:cNvSpPr>
            <a:spLocks noGrp="1"/>
          </p:cNvSpPr>
          <p:nvPr>
            <p:ph type="title"/>
          </p:nvPr>
        </p:nvSpPr>
        <p:spPr/>
        <p:txBody>
          <a:bodyPr>
            <a:normAutofit fontScale="90000"/>
          </a:bodyPr>
          <a:lstStyle/>
          <a:p>
            <a:r>
              <a:rPr lang="en-IN" sz="4400" dirty="0">
                <a:latin typeface="Arial" panose="020B0604020202020204" pitchFamily="34" charset="0"/>
                <a:cs typeface="Arial" panose="020B0604020202020204" pitchFamily="34" charset="0"/>
              </a:rPr>
              <a:t>4.Create an User Interface to display the analysis</a:t>
            </a:r>
          </a:p>
        </p:txBody>
      </p:sp>
      <p:sp>
        <p:nvSpPr>
          <p:cNvPr id="3" name="Subtitle 2">
            <a:extLst>
              <a:ext uri="{FF2B5EF4-FFF2-40B4-BE49-F238E27FC236}">
                <a16:creationId xmlns:a16="http://schemas.microsoft.com/office/drawing/2014/main" id="{2353A5D9-E48B-45BB-A1F8-C36A5A0551E3}"/>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Create an user interface using angular Js(JavaScript framework) to display the analysis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230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349</TotalTime>
  <Words>229</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Montserrat</vt:lpstr>
      <vt:lpstr>Wingdings 3</vt:lpstr>
      <vt:lpstr>Ion Boardroom</vt:lpstr>
      <vt:lpstr>SENTIMENT ANALYSIS OF COIVD-19 TWEETS – VISUALIZATION DASHBOARD</vt:lpstr>
      <vt:lpstr>Aim</vt:lpstr>
      <vt:lpstr>Steps involved</vt:lpstr>
      <vt:lpstr>1. Collecting covid-19 tweets </vt:lpstr>
      <vt:lpstr>2. Perform sentiment analysis to classify tweets </vt:lpstr>
      <vt:lpstr>    3. Find the percentage of positive ,negative and neutral tweets     </vt:lpstr>
      <vt:lpstr>4.Create an User Interface to display the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COIVD-19 TWEETS </dc:title>
  <dc:creator>Rithika Murali</dc:creator>
  <cp:lastModifiedBy>Rithika Murali</cp:lastModifiedBy>
  <cp:revision>7</cp:revision>
  <dcterms:created xsi:type="dcterms:W3CDTF">2020-07-15T09:34:28Z</dcterms:created>
  <dcterms:modified xsi:type="dcterms:W3CDTF">2020-07-15T15:33:45Z</dcterms:modified>
</cp:coreProperties>
</file>