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60" r:id="rId8"/>
    <p:sldId id="263" r:id="rId9"/>
    <p:sldId id="265" r:id="rId10"/>
    <p:sldId id="266" r:id="rId11"/>
    <p:sldId id="267" r:id="rId12"/>
    <p:sldId id="258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903163D-1178-4EFF-B1F9-6F36001DC6B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4A2AC23-2310-4340-8A60-E8041837B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97510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 Project Title: </a:t>
            </a:r>
            <a:r>
              <a:rPr lang="en-US" sz="3200" b="1" dirty="0" smtClean="0"/>
              <a:t>AI </a:t>
            </a:r>
            <a:r>
              <a:rPr lang="en-US" sz="3200" b="1" dirty="0" smtClean="0"/>
              <a:t>Recruiter – Shortlist a Suitable candidate for specific Job Role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4214818"/>
            <a:ext cx="7772400" cy="1508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56" y="4000504"/>
            <a:ext cx="53864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Software BOT:</a:t>
            </a:r>
            <a:endParaRPr lang="en-US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RECROT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ink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2533658" cy="1857388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4071934" y="1000108"/>
            <a:ext cx="4714908" cy="19288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This is QUESTIONNAIRE ROUND to test the candidate for specific skills required for the job.</a:t>
            </a:r>
          </a:p>
          <a:p>
            <a:pPr algn="ctr"/>
            <a:r>
              <a:rPr lang="en-US" sz="1600" dirty="0"/>
              <a:t>They feature questions that are specific to the role you have applied for, so that the employer can confirm you have the requisite skills.</a:t>
            </a:r>
          </a:p>
        </p:txBody>
      </p:sp>
      <p:pic>
        <p:nvPicPr>
          <p:cNvPr id="6" name="Picture 5" descr="SCO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643314"/>
            <a:ext cx="3122628" cy="2416188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4357686" y="3857628"/>
            <a:ext cx="4357718" cy="21431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This is the Result round in which our BOT will generate a final score based on the performance of the candidate in the previous rounds.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642918"/>
            <a:ext cx="1428750" cy="1428750"/>
          </a:xfrm>
          <a:prstGeom prst="rect">
            <a:avLst/>
          </a:prstGeom>
        </p:spPr>
      </p:pic>
      <p:pic>
        <p:nvPicPr>
          <p:cNvPr id="3" name="Picture 2" descr="re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43182"/>
            <a:ext cx="1457335" cy="1214446"/>
          </a:xfrm>
          <a:prstGeom prst="rect">
            <a:avLst/>
          </a:prstGeom>
        </p:spPr>
      </p:pic>
      <p:pic>
        <p:nvPicPr>
          <p:cNvPr id="4" name="Picture 3" descr="i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1480"/>
            <a:ext cx="1428750" cy="14287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714480" y="128586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85786" y="2000240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4786314" y="785794"/>
            <a:ext cx="3929090" cy="22145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The BOT will generate a report of the selected candidates and send a confirmation message to the candidates about their selection .</a:t>
            </a:r>
          </a:p>
          <a:p>
            <a:pPr algn="ctr"/>
            <a:r>
              <a:rPr lang="en-IN" sz="1600" dirty="0" smtClean="0"/>
              <a:t>The BOT will now schedule a Personal Interview Round for these candidates.</a:t>
            </a:r>
          </a:p>
          <a:p>
            <a:pPr algn="ctr"/>
            <a:r>
              <a:rPr lang="en-IN" sz="1600" dirty="0" smtClean="0"/>
              <a:t>From here the Human efforts will start.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3643306" y="1357298"/>
            <a:ext cx="92869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28596" y="4000504"/>
            <a:ext cx="4143404" cy="20002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The BOT will prepare a list of candidates who were unable to qualify the previous rounds.</a:t>
            </a:r>
          </a:p>
          <a:p>
            <a:pPr algn="ctr"/>
            <a:r>
              <a:rPr lang="en-IN" sz="1600" dirty="0" smtClean="0"/>
              <a:t>The BOT will be scheduled to notify the candidates of their un-selection at a particular time after the completion of this process. </a:t>
            </a:r>
          </a:p>
        </p:txBody>
      </p:sp>
      <p:sp>
        <p:nvSpPr>
          <p:cNvPr id="11" name="Oval 10"/>
          <p:cNvSpPr/>
          <p:nvPr/>
        </p:nvSpPr>
        <p:spPr>
          <a:xfrm>
            <a:off x="5500694" y="3786190"/>
            <a:ext cx="3357586" cy="2000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Message sending to the rejected candidates will be done in such a way so that no case of exception occurs.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929190" y="4822488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929190" y="5036802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2910" y="6357958"/>
            <a:ext cx="792961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This completes the technical design and working of the Software BOT.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2844" y="1643050"/>
            <a:ext cx="2143140" cy="157163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Saves time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3143240" y="2143116"/>
            <a:ext cx="2714644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IN" dirty="0" smtClean="0"/>
              <a:t>void human interaction in initial stages .</a:t>
            </a:r>
          </a:p>
        </p:txBody>
      </p:sp>
      <p:sp>
        <p:nvSpPr>
          <p:cNvPr id="4" name="Oval 3"/>
          <p:cNvSpPr/>
          <p:nvPr/>
        </p:nvSpPr>
        <p:spPr>
          <a:xfrm>
            <a:off x="6500826" y="1643050"/>
            <a:ext cx="2428892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Improving Brand Name</a:t>
            </a:r>
          </a:p>
        </p:txBody>
      </p:sp>
      <p:sp>
        <p:nvSpPr>
          <p:cNvPr id="5" name="Oval 4"/>
          <p:cNvSpPr/>
          <p:nvPr/>
        </p:nvSpPr>
        <p:spPr>
          <a:xfrm>
            <a:off x="214282" y="4286256"/>
            <a:ext cx="2214578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No Biasing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214678" y="4786322"/>
            <a:ext cx="2643206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Reducing Hiring Efforts </a:t>
            </a:r>
            <a:r>
              <a:rPr lang="en-IN" dirty="0" err="1" smtClean="0"/>
              <a:t>upto</a:t>
            </a:r>
            <a:r>
              <a:rPr lang="en-IN" dirty="0" smtClean="0"/>
              <a:t>  70%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72264" y="4286256"/>
            <a:ext cx="2428892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Minimizing the cost of travel and stay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844" y="642918"/>
            <a:ext cx="881426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Business And Social Impact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357694"/>
            <a:ext cx="7858180" cy="200026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Team Name :	HEURISTIC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Project ID :	SPS_PRO_1488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BOT Name :	RECROT</a:t>
            </a:r>
          </a:p>
          <a:p>
            <a:pPr marL="521208" indent="-457200"/>
            <a:r>
              <a:rPr lang="en-IN" sz="2000" dirty="0" smtClean="0">
                <a:solidFill>
                  <a:schemeClr val="tx1"/>
                </a:solidFill>
              </a:rPr>
              <a:t>Team Members:	 </a:t>
            </a:r>
            <a:r>
              <a:rPr lang="en-US" sz="2000" dirty="0" err="1" smtClean="0">
                <a:solidFill>
                  <a:schemeClr val="tx1"/>
                </a:solidFill>
              </a:rPr>
              <a:t>Shubham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Sirothiya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 		 </a:t>
            </a:r>
            <a:r>
              <a:rPr lang="en-IN" sz="2000" dirty="0" err="1" smtClean="0">
                <a:solidFill>
                  <a:schemeClr val="tx1"/>
                </a:solidFill>
              </a:rPr>
              <a:t>Prakhar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Bajpai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en-IN" sz="2000" dirty="0" err="1" smtClean="0">
                <a:solidFill>
                  <a:schemeClr val="tx1"/>
                </a:solidFill>
              </a:rPr>
              <a:t>Prateek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Chauhan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		 </a:t>
            </a:r>
            <a:r>
              <a:rPr lang="en-IN" sz="2000" dirty="0" err="1" smtClean="0">
                <a:solidFill>
                  <a:schemeClr val="tx1"/>
                </a:solidFill>
              </a:rPr>
              <a:t>Shruti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Khare</a:t>
            </a: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		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College Name: </a:t>
            </a:r>
            <a:r>
              <a:rPr lang="en-IN" sz="2000" dirty="0" err="1" smtClean="0">
                <a:solidFill>
                  <a:schemeClr val="tx1"/>
                </a:solidFill>
              </a:rPr>
              <a:t>Jaypee</a:t>
            </a:r>
            <a:r>
              <a:rPr lang="en-IN" sz="2000" dirty="0" smtClean="0">
                <a:solidFill>
                  <a:schemeClr val="tx1"/>
                </a:solidFill>
              </a:rPr>
              <a:t> University Of Engineering And Technology, </a:t>
            </a:r>
            <a:r>
              <a:rPr lang="en-IN" sz="2000" dirty="0" err="1" smtClean="0">
                <a:solidFill>
                  <a:schemeClr val="tx1"/>
                </a:solidFill>
              </a:rPr>
              <a:t>Guna</a:t>
            </a:r>
            <a:r>
              <a:rPr lang="en-IN" sz="2000" dirty="0" smtClean="0">
                <a:solidFill>
                  <a:schemeClr val="tx1"/>
                </a:solidFill>
              </a:rPr>
              <a:t> (M.P.)</a:t>
            </a:r>
          </a:p>
        </p:txBody>
      </p:sp>
      <p:pic>
        <p:nvPicPr>
          <p:cNvPr id="5" name="Picture 4" descr="tqq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167"/>
            <a:ext cx="8143932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3" name="Picture 2" descr="bdhesbdhusb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071546"/>
            <a:ext cx="4216617" cy="1716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72" y="2428868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Aim at making an AI infused </a:t>
            </a:r>
            <a:r>
              <a:rPr lang="en-IN" altLang="en-US" sz="1600" dirty="0"/>
              <a:t>Software</a:t>
            </a:r>
            <a:r>
              <a:rPr lang="en-US" sz="1600" dirty="0"/>
              <a:t> </a:t>
            </a:r>
            <a:r>
              <a:rPr lang="en-US" sz="1600" dirty="0" smtClean="0"/>
              <a:t>BOT </a:t>
            </a:r>
            <a:r>
              <a:rPr lang="en-US" sz="1600" dirty="0"/>
              <a:t>which helps in easing down the Recruitment Process </a:t>
            </a:r>
            <a:r>
              <a:rPr lang="en-IN" altLang="en-US" sz="1600" dirty="0"/>
              <a:t>for any firm</a:t>
            </a:r>
            <a:r>
              <a:rPr lang="en-US" sz="1600" dirty="0"/>
              <a:t> </a:t>
            </a:r>
            <a:r>
              <a:rPr lang="en-IN" altLang="en-US" sz="1600" dirty="0"/>
              <a:t>by the following aspects</a:t>
            </a:r>
            <a:r>
              <a:rPr lang="en-US" sz="1600" dirty="0"/>
              <a:t> </a:t>
            </a:r>
            <a:r>
              <a:rPr lang="en-IN" altLang="en-US" sz="1600" dirty="0"/>
              <a:t>:</a:t>
            </a:r>
          </a:p>
          <a:p>
            <a:endParaRPr lang="en-IN" altLang="en-US" sz="1600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altLang="en-US" sz="1600" dirty="0"/>
              <a:t>Our Software </a:t>
            </a:r>
            <a:r>
              <a:rPr lang="en-IN" altLang="en-US" sz="1600" dirty="0" smtClean="0"/>
              <a:t>BOT </a:t>
            </a:r>
            <a:r>
              <a:rPr lang="en-IN" altLang="en-US" sz="1600" dirty="0"/>
              <a:t>will be directly interacting with candidate applying for a specific job profile.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altLang="en-US" sz="1600" dirty="0"/>
              <a:t>The candidate would be </a:t>
            </a:r>
            <a:r>
              <a:rPr lang="en-IN" altLang="en-US" sz="1600" dirty="0" smtClean="0"/>
              <a:t>able to give the link of Resume/CV </a:t>
            </a:r>
            <a:r>
              <a:rPr lang="en-IN" altLang="en-US" sz="1600" dirty="0"/>
              <a:t>: </a:t>
            </a:r>
          </a:p>
          <a:p>
            <a:pPr marL="331470" indent="-285750"/>
            <a:r>
              <a:rPr lang="en-IN" altLang="en-US" sz="1600" dirty="0" smtClean="0"/>
              <a:t>		Multi channelling : The </a:t>
            </a:r>
            <a:r>
              <a:rPr lang="en-IN" altLang="en-US" sz="1600" dirty="0"/>
              <a:t>candidate can e-mail their resume/CV to the firm's e-mail and our </a:t>
            </a:r>
            <a:r>
              <a:rPr lang="en-IN" altLang="en-US" sz="1600" dirty="0" smtClean="0"/>
              <a:t>BOT </a:t>
            </a:r>
            <a:r>
              <a:rPr lang="en-IN" altLang="en-US" sz="1600" dirty="0"/>
              <a:t>will extract all the details about the candidate.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/>
              <a:t>The </a:t>
            </a:r>
            <a:r>
              <a:rPr lang="en-IN" altLang="en-US" sz="1600" dirty="0"/>
              <a:t>screening procedure will include various steps to deeply analyze the candidate's potential through various rounds</a:t>
            </a:r>
            <a:r>
              <a:rPr lang="en-IN" altLang="en-US" sz="1600" dirty="0" smtClean="0"/>
              <a:t>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/>
              <a:t>The software </a:t>
            </a:r>
            <a:r>
              <a:rPr lang="en-IN" altLang="en-US" sz="1600" dirty="0" err="1" smtClean="0"/>
              <a:t>bot</a:t>
            </a:r>
            <a:r>
              <a:rPr lang="en-IN" altLang="en-US" sz="1600" dirty="0" smtClean="0"/>
              <a:t> will conduct a Dynamic Questionnaire round and generate a score based on the candidate’s  performance.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altLang="en-US" sz="1600" dirty="0" smtClean="0"/>
              <a:t>The Software </a:t>
            </a:r>
            <a:r>
              <a:rPr lang="en-IN" altLang="en-US" sz="1600" dirty="0" err="1" smtClean="0"/>
              <a:t>bot</a:t>
            </a:r>
            <a:r>
              <a:rPr lang="en-IN" altLang="en-US" sz="1600" dirty="0" smtClean="0"/>
              <a:t> will send the email to the candidate on the basis of selection and non-selection</a:t>
            </a:r>
            <a:endParaRPr lang="en-IN" altLang="en-US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285860"/>
            <a:ext cx="707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altLang="en-US" dirty="0" smtClean="0"/>
              <a:t>And after the completion of all the rounds, a score is generated through which the firm can decide that if the candidate is eligible for that particular job or not.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altLang="en-US" dirty="0" smtClean="0"/>
              <a:t>So, summarizing up the whole agenda of this Software BOT, it can automate </a:t>
            </a:r>
            <a:r>
              <a:rPr lang="en-IN" altLang="en-US" dirty="0" err="1" smtClean="0"/>
              <a:t>upto</a:t>
            </a:r>
            <a:r>
              <a:rPr lang="en-IN" altLang="en-US" dirty="0" smtClean="0"/>
              <a:t> 80% of the hiring procedure for the selection team in a business firm.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Telling candidates about whether the application is approved and valid or not.</a:t>
            </a:r>
          </a:p>
          <a:p>
            <a:r>
              <a:rPr lang="en-US" dirty="0" smtClean="0"/>
              <a:t>Giving candidate the preferred choices to apply for Multiple Jobs or Single Job</a:t>
            </a:r>
          </a:p>
          <a:p>
            <a:r>
              <a:rPr lang="en-US" dirty="0" smtClean="0"/>
              <a:t>Creating SISTER BOTS.</a:t>
            </a:r>
          </a:p>
          <a:p>
            <a:r>
              <a:rPr lang="en-US" dirty="0" smtClean="0"/>
              <a:t>Parent BOT( such as the  login credentials) and the  child BOT( such as the CV  </a:t>
            </a:r>
            <a:r>
              <a:rPr lang="en-US" dirty="0" err="1" smtClean="0"/>
              <a:t>attatchment</a:t>
            </a:r>
            <a:r>
              <a:rPr lang="en-US" dirty="0" smtClean="0"/>
              <a:t>), inter relating their data, Sharing the overall information with    third party </a:t>
            </a:r>
            <a:r>
              <a:rPr lang="en-US" dirty="0" err="1" smtClean="0"/>
              <a:t>softwares</a:t>
            </a:r>
            <a:r>
              <a:rPr lang="en-US" dirty="0" smtClean="0"/>
              <a:t>, different websites </a:t>
            </a:r>
          </a:p>
          <a:p>
            <a:r>
              <a:rPr lang="en-US" dirty="0" smtClean="0"/>
              <a:t>Creating an option to directly call the HR executive if bot couldn’t resolve the issue </a:t>
            </a:r>
          </a:p>
          <a:p>
            <a:r>
              <a:rPr lang="en-US" dirty="0" smtClean="0"/>
              <a:t>Marking the candidates as flagged or vague if multiple attempts to apply for a job is made by single Candidate.</a:t>
            </a:r>
          </a:p>
          <a:p>
            <a:r>
              <a:rPr lang="en-US" dirty="0" smtClean="0"/>
              <a:t>If a morphed Certificate or any sort of suspicious information is found, candidate will be dismissed.</a:t>
            </a:r>
          </a:p>
          <a:p>
            <a:r>
              <a:rPr lang="en-US" dirty="0" smtClean="0"/>
              <a:t>Direct link to a common discussion IRC bot upon rejection, where further Jobs relating to the candidates will be posted, other candidates with similar interests will also be added.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3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Out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Tell the Pay , CTC to be offered, it is subject to the company, even though if it is mass recruitment.</a:t>
            </a:r>
          </a:p>
          <a:p>
            <a:r>
              <a:rPr lang="en-US" dirty="0" smtClean="0"/>
              <a:t>Location for the job to be offered.</a:t>
            </a:r>
          </a:p>
          <a:p>
            <a:r>
              <a:rPr lang="en-US" dirty="0" smtClean="0"/>
              <a:t>Discriminate b/w candidates of various technical  institutes, if the candidate has worked enough and has equivalent certifications, he is equally likely to get selected.</a:t>
            </a:r>
          </a:p>
          <a:p>
            <a:r>
              <a:rPr lang="en-US" dirty="0" smtClean="0"/>
              <a:t>Institutions will not be given preference.</a:t>
            </a:r>
          </a:p>
          <a:p>
            <a:r>
              <a:rPr lang="en-US" dirty="0" smtClean="0"/>
              <a:t>Sister BOT technique will not be able to share information with some different/another BOT.</a:t>
            </a:r>
          </a:p>
          <a:p>
            <a:r>
              <a:rPr lang="en-US" dirty="0" smtClean="0"/>
              <a:t>Reapplication of Flagged candidates, ( however they will be given HR executive contact details, and can talk there problem out, upon final warning)</a:t>
            </a:r>
          </a:p>
          <a:p>
            <a:r>
              <a:rPr lang="en-US" dirty="0" smtClean="0"/>
              <a:t>Abrupt discontinuation of chat if candidates doesn’t reply for hours( bot will always be saving the chat  details).</a:t>
            </a:r>
          </a:p>
          <a:p>
            <a:r>
              <a:rPr lang="en-US" dirty="0" smtClean="0"/>
              <a:t>Telling the further details for the joining procedure. It will be informed via the email.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Uniqueness</a:t>
            </a:r>
            <a:endParaRPr lang="en-US" sz="4400" b="1" dirty="0"/>
          </a:p>
        </p:txBody>
      </p:sp>
      <p:sp>
        <p:nvSpPr>
          <p:cNvPr id="6" name="Oval 5"/>
          <p:cNvSpPr/>
          <p:nvPr/>
        </p:nvSpPr>
        <p:spPr>
          <a:xfrm>
            <a:off x="285720" y="2500306"/>
            <a:ext cx="2428892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Persona based Dynamic Questionnaire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29322" y="2500306"/>
            <a:ext cx="2643206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Location based Hiring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7158" y="4857760"/>
            <a:ext cx="2500330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the concept of Sister BOTS.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2198" y="4500570"/>
            <a:ext cx="2643206" cy="185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Demographic Analysis of the candidate by analyzing their portfolio.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57488" y="3786190"/>
            <a:ext cx="3143272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Our main motto will be Corporate Social Responsibility (CSR)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Guiding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Watson Assistant to mimic human interactions</a:t>
            </a:r>
          </a:p>
          <a:p>
            <a:r>
              <a:rPr lang="en-US" dirty="0" smtClean="0"/>
              <a:t>Python Web Frameworks </a:t>
            </a:r>
          </a:p>
          <a:p>
            <a:r>
              <a:rPr lang="en-US" dirty="0" smtClean="0"/>
              <a:t>IBM Cloud for deployment of Web Portal</a:t>
            </a:r>
          </a:p>
          <a:p>
            <a:r>
              <a:rPr lang="en-IN" dirty="0" smtClean="0"/>
              <a:t>Watson Functions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4048" y="5481612"/>
            <a:ext cx="1858516" cy="92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5445224"/>
            <a:ext cx="2459540" cy="100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2350" y="5423373"/>
            <a:ext cx="1372841" cy="98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1420" y="5305862"/>
            <a:ext cx="1235465" cy="123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pPr algn="ctr"/>
            <a:r>
              <a:rPr lang="en-IN" b="1" dirty="0" smtClean="0"/>
              <a:t>Technical Design</a:t>
            </a:r>
            <a:endParaRPr lang="en-US" b="1" dirty="0"/>
          </a:p>
        </p:txBody>
      </p:sp>
      <p:pic>
        <p:nvPicPr>
          <p:cNvPr id="4" name="Content Placeholder 3" descr="collect d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6116" y="2428868"/>
            <a:ext cx="2354944" cy="1897288"/>
          </a:xfrm>
        </p:spPr>
      </p:pic>
      <p:sp>
        <p:nvSpPr>
          <p:cNvPr id="6" name="Oval 5"/>
          <p:cNvSpPr/>
          <p:nvPr/>
        </p:nvSpPr>
        <p:spPr>
          <a:xfrm>
            <a:off x="214282" y="1571612"/>
            <a:ext cx="2143140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Traditional Techniques</a:t>
            </a:r>
          </a:p>
          <a:p>
            <a:pPr algn="ctr"/>
            <a:r>
              <a:rPr lang="en-IN" dirty="0" smtClean="0"/>
              <a:t>(via Email etc.)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57554" y="5000636"/>
            <a:ext cx="2500330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Different Platforms 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Linkedin</a:t>
            </a:r>
            <a:r>
              <a:rPr lang="en-IN" dirty="0" smtClean="0"/>
              <a:t> </a:t>
            </a:r>
            <a:r>
              <a:rPr lang="en-IN" dirty="0" err="1" smtClean="0"/>
              <a:t>GitHub</a:t>
            </a:r>
            <a:r>
              <a:rPr lang="en-IN" dirty="0" smtClean="0"/>
              <a:t> etc.)</a:t>
            </a:r>
            <a:endParaRPr lang="en-US" dirty="0"/>
          </a:p>
        </p:txBody>
      </p:sp>
      <p:sp>
        <p:nvSpPr>
          <p:cNvPr id="8" name="Flowchart: Terminator 7"/>
          <p:cNvSpPr/>
          <p:nvPr/>
        </p:nvSpPr>
        <p:spPr>
          <a:xfrm>
            <a:off x="214282" y="3357562"/>
            <a:ext cx="2286016" cy="1285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This would require the use of OCR technique (for future).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15074" y="1857364"/>
            <a:ext cx="2428892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Unstructured Data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6286512" y="3286124"/>
            <a:ext cx="2286016" cy="7858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of NLP for analyzing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285984" y="3071810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857884" y="3071810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4393405" y="4536289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714356"/>
            <a:ext cx="692948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Now After Data Collection we head towards the main process working of the Bot.</a:t>
            </a:r>
            <a:endParaRPr lang="en-US" dirty="0"/>
          </a:p>
        </p:txBody>
      </p:sp>
      <p:pic>
        <p:nvPicPr>
          <p:cNvPr id="5" name="Picture 4" descr="behavioural-analysi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256"/>
            <a:ext cx="2643178" cy="2143140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3786182" y="4214818"/>
            <a:ext cx="4714908" cy="207170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This round will be the first testing round which will focus mainly upon the behaviour and characteristics of human. </a:t>
            </a:r>
          </a:p>
          <a:p>
            <a:pPr algn="ctr"/>
            <a:r>
              <a:rPr lang="en-US" sz="1400" dirty="0" smtClean="0"/>
              <a:t>This round is designed to see how </a:t>
            </a:r>
            <a:r>
              <a:rPr lang="en-US" sz="1400" dirty="0"/>
              <a:t>the interviewee acted in specific employment-related situations. The logic is that how you behaved in the past will predict how you will behave in the future, i.e., past performance predicts future performance.</a:t>
            </a:r>
          </a:p>
        </p:txBody>
      </p:sp>
      <p:pic>
        <p:nvPicPr>
          <p:cNvPr id="9" name="Picture 8" descr="dbdh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85926"/>
            <a:ext cx="2500330" cy="1832303"/>
          </a:xfrm>
          <a:prstGeom prst="rect">
            <a:avLst/>
          </a:prstGeom>
        </p:spPr>
      </p:pic>
      <p:sp>
        <p:nvSpPr>
          <p:cNvPr id="10" name="Flowchart: Terminator 9"/>
          <p:cNvSpPr/>
          <p:nvPr/>
        </p:nvSpPr>
        <p:spPr>
          <a:xfrm>
            <a:off x="3714744" y="1785927"/>
            <a:ext cx="4500594" cy="17145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data collected is now filtered and used accordingly.</a:t>
            </a:r>
          </a:p>
          <a:p>
            <a:pPr algn="ctr"/>
            <a:r>
              <a:rPr lang="en-IN" dirty="0" smtClean="0"/>
              <a:t>The </a:t>
            </a:r>
            <a:r>
              <a:rPr lang="en-IN" dirty="0" err="1" smtClean="0"/>
              <a:t>Bot</a:t>
            </a:r>
            <a:r>
              <a:rPr lang="en-IN" dirty="0" smtClean="0"/>
              <a:t> will filter the candidates according to the criteria of required skills.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402</TotalTime>
  <Words>848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 Project Title: AI Recruiter – Shortlist a Suitable candidate for specific Job Role </vt:lpstr>
      <vt:lpstr>Slide 2</vt:lpstr>
      <vt:lpstr>Slide 3</vt:lpstr>
      <vt:lpstr>In scope</vt:lpstr>
      <vt:lpstr>Out Scope</vt:lpstr>
      <vt:lpstr>Uniqueness</vt:lpstr>
      <vt:lpstr>Guiding Principles</vt:lpstr>
      <vt:lpstr>Technical Design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Recruiter</dc:title>
  <dc:creator>Windows User</dc:creator>
  <cp:lastModifiedBy>Windows User</cp:lastModifiedBy>
  <cp:revision>47</cp:revision>
  <dcterms:created xsi:type="dcterms:W3CDTF">2020-06-07T11:09:49Z</dcterms:created>
  <dcterms:modified xsi:type="dcterms:W3CDTF">2020-07-15T06:18:51Z</dcterms:modified>
</cp:coreProperties>
</file>