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791E8B-5FBA-4945-BC16-F20A134D24FB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77B364D-E6F0-4D54-8B63-62D038EE0463}">
      <dgm:prSet phldrT="[Text]"/>
      <dgm:spPr/>
      <dgm:t>
        <a:bodyPr/>
        <a:lstStyle/>
        <a:p>
          <a:r>
            <a:rPr lang="en-US" dirty="0"/>
            <a:t>Deploy the webpage on Node-red or on any other software</a:t>
          </a:r>
          <a:endParaRPr lang="en-IN" dirty="0"/>
        </a:p>
      </dgm:t>
    </dgm:pt>
    <dgm:pt modelId="{C5570BE0-8A0F-4DBC-9475-1F91FE091190}" type="parTrans" cxnId="{D118A9C0-46D1-407F-83B4-8A3B50120EDE}">
      <dgm:prSet/>
      <dgm:spPr/>
      <dgm:t>
        <a:bodyPr/>
        <a:lstStyle/>
        <a:p>
          <a:endParaRPr lang="en-IN"/>
        </a:p>
      </dgm:t>
    </dgm:pt>
    <dgm:pt modelId="{41FC7FE8-52AF-4940-A093-F598BDBE5363}" type="sibTrans" cxnId="{D118A9C0-46D1-407F-83B4-8A3B50120EDE}">
      <dgm:prSet/>
      <dgm:spPr/>
      <dgm:t>
        <a:bodyPr/>
        <a:lstStyle/>
        <a:p>
          <a:endParaRPr lang="en-IN"/>
        </a:p>
      </dgm:t>
    </dgm:pt>
    <dgm:pt modelId="{E86B6E5A-401B-4979-A5EB-575B39D56A0A}">
      <dgm:prSet phldrT="[Text]"/>
      <dgm:spPr/>
      <dgm:t>
        <a:bodyPr/>
        <a:lstStyle/>
        <a:p>
          <a:r>
            <a:rPr lang="en-US" dirty="0"/>
            <a:t>Integrate the webpage with Watson Assistant</a:t>
          </a:r>
          <a:endParaRPr lang="en-IN" dirty="0"/>
        </a:p>
      </dgm:t>
    </dgm:pt>
    <dgm:pt modelId="{9A2888E0-B964-4BB3-9EB8-B0B5E5A830CC}" type="parTrans" cxnId="{8A3723CA-9242-4FDE-8476-A3CBB636CB5E}">
      <dgm:prSet/>
      <dgm:spPr/>
      <dgm:t>
        <a:bodyPr/>
        <a:lstStyle/>
        <a:p>
          <a:endParaRPr lang="en-IN"/>
        </a:p>
      </dgm:t>
    </dgm:pt>
    <dgm:pt modelId="{06ED6386-11B5-44CF-B5BD-F38967BB07EA}" type="sibTrans" cxnId="{8A3723CA-9242-4FDE-8476-A3CBB636CB5E}">
      <dgm:prSet/>
      <dgm:spPr/>
      <dgm:t>
        <a:bodyPr/>
        <a:lstStyle/>
        <a:p>
          <a:endParaRPr lang="en-IN"/>
        </a:p>
      </dgm:t>
    </dgm:pt>
    <dgm:pt modelId="{E0A11B62-2F12-4808-9B06-84C2ADE382F2}">
      <dgm:prSet phldrT="[Text]"/>
      <dgm:spPr/>
      <dgm:t>
        <a:bodyPr/>
        <a:lstStyle/>
        <a:p>
          <a:r>
            <a:rPr lang="en-US" dirty="0"/>
            <a:t>Integrate the website and Watson Assistant together with the </a:t>
          </a:r>
          <a:r>
            <a:rPr lang="en-US" dirty="0" err="1"/>
            <a:t>ipnyb</a:t>
          </a:r>
          <a:r>
            <a:rPr lang="en-US" dirty="0"/>
            <a:t> file</a:t>
          </a:r>
          <a:endParaRPr lang="en-IN" dirty="0"/>
        </a:p>
      </dgm:t>
    </dgm:pt>
    <dgm:pt modelId="{C86F8254-AD89-4098-9A4B-871CB032E9D9}" type="parTrans" cxnId="{72B07074-D54F-4A2A-87A8-7A8371E5F0CE}">
      <dgm:prSet/>
      <dgm:spPr/>
      <dgm:t>
        <a:bodyPr/>
        <a:lstStyle/>
        <a:p>
          <a:endParaRPr lang="en-IN"/>
        </a:p>
      </dgm:t>
    </dgm:pt>
    <dgm:pt modelId="{CED3FCA0-1664-4778-B1C2-B15D85238023}" type="sibTrans" cxnId="{72B07074-D54F-4A2A-87A8-7A8371E5F0CE}">
      <dgm:prSet/>
      <dgm:spPr/>
      <dgm:t>
        <a:bodyPr/>
        <a:lstStyle/>
        <a:p>
          <a:endParaRPr lang="en-IN"/>
        </a:p>
      </dgm:t>
    </dgm:pt>
    <dgm:pt modelId="{BC53718D-AB68-4E9C-8B7B-E782A66916A9}" type="pres">
      <dgm:prSet presAssocID="{0F791E8B-5FBA-4945-BC16-F20A134D24FB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7072697-158B-44D5-94B1-4FCC2B589F10}" type="pres">
      <dgm:prSet presAssocID="{E0A11B62-2F12-4808-9B06-84C2ADE382F2}" presName="Accent3" presStyleCnt="0"/>
      <dgm:spPr/>
    </dgm:pt>
    <dgm:pt modelId="{9F508C84-1C98-4527-ABC9-AACB8CC56B03}" type="pres">
      <dgm:prSet presAssocID="{E0A11B62-2F12-4808-9B06-84C2ADE382F2}" presName="Accent" presStyleLbl="node1" presStyleIdx="0" presStyleCnt="3"/>
      <dgm:spPr/>
    </dgm:pt>
    <dgm:pt modelId="{64CFAC25-7CA3-4699-A7DA-4684A0DB0A6E}" type="pres">
      <dgm:prSet presAssocID="{E0A11B62-2F12-4808-9B06-84C2ADE382F2}" presName="ParentBackground3" presStyleCnt="0"/>
      <dgm:spPr/>
    </dgm:pt>
    <dgm:pt modelId="{04B68AE1-A44A-472C-B515-A756ADE5BBA9}" type="pres">
      <dgm:prSet presAssocID="{E0A11B62-2F12-4808-9B06-84C2ADE382F2}" presName="ParentBackground" presStyleLbl="fgAcc1" presStyleIdx="0" presStyleCnt="3"/>
      <dgm:spPr/>
    </dgm:pt>
    <dgm:pt modelId="{05A03B82-AAE8-49B3-8503-2815680723D9}" type="pres">
      <dgm:prSet presAssocID="{E0A11B62-2F12-4808-9B06-84C2ADE382F2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FE55C91-2CEC-4B14-96CC-481C3D61EF74}" type="pres">
      <dgm:prSet presAssocID="{E86B6E5A-401B-4979-A5EB-575B39D56A0A}" presName="Accent2" presStyleCnt="0"/>
      <dgm:spPr/>
    </dgm:pt>
    <dgm:pt modelId="{6AEC5CE4-027C-41BC-903E-51FECAC8048B}" type="pres">
      <dgm:prSet presAssocID="{E86B6E5A-401B-4979-A5EB-575B39D56A0A}" presName="Accent" presStyleLbl="node1" presStyleIdx="1" presStyleCnt="3"/>
      <dgm:spPr/>
    </dgm:pt>
    <dgm:pt modelId="{E00ED7C4-07EB-415F-8E85-FDA3B07A9595}" type="pres">
      <dgm:prSet presAssocID="{E86B6E5A-401B-4979-A5EB-575B39D56A0A}" presName="ParentBackground2" presStyleCnt="0"/>
      <dgm:spPr/>
    </dgm:pt>
    <dgm:pt modelId="{A37228D5-46DC-4111-A089-D23CB30A2A31}" type="pres">
      <dgm:prSet presAssocID="{E86B6E5A-401B-4979-A5EB-575B39D56A0A}" presName="ParentBackground" presStyleLbl="fgAcc1" presStyleIdx="1" presStyleCnt="3"/>
      <dgm:spPr/>
    </dgm:pt>
    <dgm:pt modelId="{467529D3-C668-41DC-837D-4A955FD7B738}" type="pres">
      <dgm:prSet presAssocID="{E86B6E5A-401B-4979-A5EB-575B39D56A0A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3DBFC3E-DA3E-4AFF-8DA3-C7765FDBD610}" type="pres">
      <dgm:prSet presAssocID="{C77B364D-E6F0-4D54-8B63-62D038EE0463}" presName="Accent1" presStyleCnt="0"/>
      <dgm:spPr/>
    </dgm:pt>
    <dgm:pt modelId="{E41635C0-2730-4521-A955-20813F9A5BB3}" type="pres">
      <dgm:prSet presAssocID="{C77B364D-E6F0-4D54-8B63-62D038EE0463}" presName="Accent" presStyleLbl="node1" presStyleIdx="2" presStyleCnt="3"/>
      <dgm:spPr/>
    </dgm:pt>
    <dgm:pt modelId="{9A265473-DB7F-498E-A4D8-5873F0002495}" type="pres">
      <dgm:prSet presAssocID="{C77B364D-E6F0-4D54-8B63-62D038EE0463}" presName="ParentBackground1" presStyleCnt="0"/>
      <dgm:spPr/>
    </dgm:pt>
    <dgm:pt modelId="{A2492C2F-3579-4BD3-8B54-0EA014268814}" type="pres">
      <dgm:prSet presAssocID="{C77B364D-E6F0-4D54-8B63-62D038EE0463}" presName="ParentBackground" presStyleLbl="fgAcc1" presStyleIdx="2" presStyleCnt="3"/>
      <dgm:spPr/>
    </dgm:pt>
    <dgm:pt modelId="{60547F27-64F2-400B-BD96-BE9E7F950412}" type="pres">
      <dgm:prSet presAssocID="{C77B364D-E6F0-4D54-8B63-62D038EE0463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4ADC605-E0ED-4D74-B54F-601F334FE90F}" type="presOf" srcId="{C77B364D-E6F0-4D54-8B63-62D038EE0463}" destId="{60547F27-64F2-400B-BD96-BE9E7F950412}" srcOrd="1" destOrd="0" presId="urn:microsoft.com/office/officeart/2011/layout/CircleProcess"/>
    <dgm:cxn modelId="{4F29B95D-2F63-485A-9BC1-B307FC42D201}" type="presOf" srcId="{E86B6E5A-401B-4979-A5EB-575B39D56A0A}" destId="{467529D3-C668-41DC-837D-4A955FD7B738}" srcOrd="1" destOrd="0" presId="urn:microsoft.com/office/officeart/2011/layout/CircleProcess"/>
    <dgm:cxn modelId="{72B07074-D54F-4A2A-87A8-7A8371E5F0CE}" srcId="{0F791E8B-5FBA-4945-BC16-F20A134D24FB}" destId="{E0A11B62-2F12-4808-9B06-84C2ADE382F2}" srcOrd="2" destOrd="0" parTransId="{C86F8254-AD89-4098-9A4B-871CB032E9D9}" sibTransId="{CED3FCA0-1664-4778-B1C2-B15D85238023}"/>
    <dgm:cxn modelId="{3821347B-9960-42A6-8719-4EFBEA7B8509}" type="presOf" srcId="{E86B6E5A-401B-4979-A5EB-575B39D56A0A}" destId="{A37228D5-46DC-4111-A089-D23CB30A2A31}" srcOrd="0" destOrd="0" presId="urn:microsoft.com/office/officeart/2011/layout/CircleProcess"/>
    <dgm:cxn modelId="{9DCACC86-9F50-4F70-AD6C-401A0F92905A}" type="presOf" srcId="{E0A11B62-2F12-4808-9B06-84C2ADE382F2}" destId="{05A03B82-AAE8-49B3-8503-2815680723D9}" srcOrd="1" destOrd="0" presId="urn:microsoft.com/office/officeart/2011/layout/CircleProcess"/>
    <dgm:cxn modelId="{D118A9C0-46D1-407F-83B4-8A3B50120EDE}" srcId="{0F791E8B-5FBA-4945-BC16-F20A134D24FB}" destId="{C77B364D-E6F0-4D54-8B63-62D038EE0463}" srcOrd="0" destOrd="0" parTransId="{C5570BE0-8A0F-4DBC-9475-1F91FE091190}" sibTransId="{41FC7FE8-52AF-4940-A093-F598BDBE5363}"/>
    <dgm:cxn modelId="{8A3723CA-9242-4FDE-8476-A3CBB636CB5E}" srcId="{0F791E8B-5FBA-4945-BC16-F20A134D24FB}" destId="{E86B6E5A-401B-4979-A5EB-575B39D56A0A}" srcOrd="1" destOrd="0" parTransId="{9A2888E0-B964-4BB3-9EB8-B0B5E5A830CC}" sibTransId="{06ED6386-11B5-44CF-B5BD-F38967BB07EA}"/>
    <dgm:cxn modelId="{5A4820CF-76C8-4AEE-973C-6EA10FAAC417}" type="presOf" srcId="{0F791E8B-5FBA-4945-BC16-F20A134D24FB}" destId="{BC53718D-AB68-4E9C-8B7B-E782A66916A9}" srcOrd="0" destOrd="0" presId="urn:microsoft.com/office/officeart/2011/layout/CircleProcess"/>
    <dgm:cxn modelId="{135FB3D8-821A-47B9-A118-83AC99D13F82}" type="presOf" srcId="{E0A11B62-2F12-4808-9B06-84C2ADE382F2}" destId="{04B68AE1-A44A-472C-B515-A756ADE5BBA9}" srcOrd="0" destOrd="0" presId="urn:microsoft.com/office/officeart/2011/layout/CircleProcess"/>
    <dgm:cxn modelId="{A40BE2EA-560E-4663-957D-1402BD2A14D2}" type="presOf" srcId="{C77B364D-E6F0-4D54-8B63-62D038EE0463}" destId="{A2492C2F-3579-4BD3-8B54-0EA014268814}" srcOrd="0" destOrd="0" presId="urn:microsoft.com/office/officeart/2011/layout/CircleProcess"/>
    <dgm:cxn modelId="{B0758CA8-E7FB-48BF-A5A8-E4B6739F73D7}" type="presParOf" srcId="{BC53718D-AB68-4E9C-8B7B-E782A66916A9}" destId="{D7072697-158B-44D5-94B1-4FCC2B589F10}" srcOrd="0" destOrd="0" presId="urn:microsoft.com/office/officeart/2011/layout/CircleProcess"/>
    <dgm:cxn modelId="{931C897C-6190-4F52-9F16-B058E7D47F40}" type="presParOf" srcId="{D7072697-158B-44D5-94B1-4FCC2B589F10}" destId="{9F508C84-1C98-4527-ABC9-AACB8CC56B03}" srcOrd="0" destOrd="0" presId="urn:microsoft.com/office/officeart/2011/layout/CircleProcess"/>
    <dgm:cxn modelId="{8A4ADB2B-32CA-40C1-A7FE-F3109263CCCB}" type="presParOf" srcId="{BC53718D-AB68-4E9C-8B7B-E782A66916A9}" destId="{64CFAC25-7CA3-4699-A7DA-4684A0DB0A6E}" srcOrd="1" destOrd="0" presId="urn:microsoft.com/office/officeart/2011/layout/CircleProcess"/>
    <dgm:cxn modelId="{80A0F86A-CE62-4C35-BF39-2D55C87F3F3E}" type="presParOf" srcId="{64CFAC25-7CA3-4699-A7DA-4684A0DB0A6E}" destId="{04B68AE1-A44A-472C-B515-A756ADE5BBA9}" srcOrd="0" destOrd="0" presId="urn:microsoft.com/office/officeart/2011/layout/CircleProcess"/>
    <dgm:cxn modelId="{FA859E4F-8726-44A1-8165-DA5D3BE28FE5}" type="presParOf" srcId="{BC53718D-AB68-4E9C-8B7B-E782A66916A9}" destId="{05A03B82-AAE8-49B3-8503-2815680723D9}" srcOrd="2" destOrd="0" presId="urn:microsoft.com/office/officeart/2011/layout/CircleProcess"/>
    <dgm:cxn modelId="{D73C7C6F-1DF6-43B9-A8F4-09871B985AAF}" type="presParOf" srcId="{BC53718D-AB68-4E9C-8B7B-E782A66916A9}" destId="{2FE55C91-2CEC-4B14-96CC-481C3D61EF74}" srcOrd="3" destOrd="0" presId="urn:microsoft.com/office/officeart/2011/layout/CircleProcess"/>
    <dgm:cxn modelId="{FAB8BD41-199B-4DE1-AFDA-81772182D256}" type="presParOf" srcId="{2FE55C91-2CEC-4B14-96CC-481C3D61EF74}" destId="{6AEC5CE4-027C-41BC-903E-51FECAC8048B}" srcOrd="0" destOrd="0" presId="urn:microsoft.com/office/officeart/2011/layout/CircleProcess"/>
    <dgm:cxn modelId="{87E97FAA-397A-4680-8EA8-E0C0E558133B}" type="presParOf" srcId="{BC53718D-AB68-4E9C-8B7B-E782A66916A9}" destId="{E00ED7C4-07EB-415F-8E85-FDA3B07A9595}" srcOrd="4" destOrd="0" presId="urn:microsoft.com/office/officeart/2011/layout/CircleProcess"/>
    <dgm:cxn modelId="{9870E597-C332-459A-9F71-A5EF63013388}" type="presParOf" srcId="{E00ED7C4-07EB-415F-8E85-FDA3B07A9595}" destId="{A37228D5-46DC-4111-A089-D23CB30A2A31}" srcOrd="0" destOrd="0" presId="urn:microsoft.com/office/officeart/2011/layout/CircleProcess"/>
    <dgm:cxn modelId="{CCB315EE-9588-4F5A-8F71-B68ED38AF1D5}" type="presParOf" srcId="{BC53718D-AB68-4E9C-8B7B-E782A66916A9}" destId="{467529D3-C668-41DC-837D-4A955FD7B738}" srcOrd="5" destOrd="0" presId="urn:microsoft.com/office/officeart/2011/layout/CircleProcess"/>
    <dgm:cxn modelId="{4081F3EB-D220-4745-A849-B8E12601875D}" type="presParOf" srcId="{BC53718D-AB68-4E9C-8B7B-E782A66916A9}" destId="{73DBFC3E-DA3E-4AFF-8DA3-C7765FDBD610}" srcOrd="6" destOrd="0" presId="urn:microsoft.com/office/officeart/2011/layout/CircleProcess"/>
    <dgm:cxn modelId="{2F485AF5-1EBA-42D8-8F8E-0A20AB08F22E}" type="presParOf" srcId="{73DBFC3E-DA3E-4AFF-8DA3-C7765FDBD610}" destId="{E41635C0-2730-4521-A955-20813F9A5BB3}" srcOrd="0" destOrd="0" presId="urn:microsoft.com/office/officeart/2011/layout/CircleProcess"/>
    <dgm:cxn modelId="{25DEC413-61B6-4BD5-8062-0D9272F48E75}" type="presParOf" srcId="{BC53718D-AB68-4E9C-8B7B-E782A66916A9}" destId="{9A265473-DB7F-498E-A4D8-5873F0002495}" srcOrd="7" destOrd="0" presId="urn:microsoft.com/office/officeart/2011/layout/CircleProcess"/>
    <dgm:cxn modelId="{2B5853A7-33F4-47A7-8A33-FE2274163890}" type="presParOf" srcId="{9A265473-DB7F-498E-A4D8-5873F0002495}" destId="{A2492C2F-3579-4BD3-8B54-0EA014268814}" srcOrd="0" destOrd="0" presId="urn:microsoft.com/office/officeart/2011/layout/CircleProcess"/>
    <dgm:cxn modelId="{B99B8BA6-74A2-4D97-AAD1-C987EF05CE9B}" type="presParOf" srcId="{BC53718D-AB68-4E9C-8B7B-E782A66916A9}" destId="{60547F27-64F2-400B-BD96-BE9E7F950412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08C84-1C98-4527-ABC9-AACB8CC56B03}">
      <dsp:nvSpPr>
        <dsp:cNvPr id="0" name=""/>
        <dsp:cNvSpPr/>
      </dsp:nvSpPr>
      <dsp:spPr>
        <a:xfrm>
          <a:off x="4169114" y="677003"/>
          <a:ext cx="1793365" cy="17936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68AE1-A44A-472C-B515-A756ADE5BBA9}">
      <dsp:nvSpPr>
        <dsp:cNvPr id="0" name=""/>
        <dsp:cNvSpPr/>
      </dsp:nvSpPr>
      <dsp:spPr>
        <a:xfrm>
          <a:off x="4228659" y="736803"/>
          <a:ext cx="1674274" cy="16740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Integrate the website and Watson Assistant together with the </a:t>
          </a:r>
          <a:r>
            <a:rPr lang="en-US" sz="1400" kern="1200" dirty="0" err="1"/>
            <a:t>ipnyb</a:t>
          </a:r>
          <a:r>
            <a:rPr lang="en-US" sz="1400" kern="1200" dirty="0"/>
            <a:t> file</a:t>
          </a:r>
          <a:endParaRPr lang="en-IN" sz="1400" kern="1200" dirty="0"/>
        </a:p>
      </dsp:txBody>
      <dsp:txXfrm>
        <a:off x="4468008" y="976005"/>
        <a:ext cx="1195576" cy="1195693"/>
      </dsp:txXfrm>
    </dsp:sp>
    <dsp:sp modelId="{6AEC5CE4-027C-41BC-903E-51FECAC8048B}">
      <dsp:nvSpPr>
        <dsp:cNvPr id="0" name=""/>
        <dsp:cNvSpPr/>
      </dsp:nvSpPr>
      <dsp:spPr>
        <a:xfrm rot="2700000">
          <a:off x="2317780" y="679171"/>
          <a:ext cx="1789045" cy="178904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228D5-46DC-4111-A089-D23CB30A2A31}">
      <dsp:nvSpPr>
        <dsp:cNvPr id="0" name=""/>
        <dsp:cNvSpPr/>
      </dsp:nvSpPr>
      <dsp:spPr>
        <a:xfrm>
          <a:off x="2375165" y="736803"/>
          <a:ext cx="1674274" cy="16740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Integrate the webpage with Watson Assistant</a:t>
          </a:r>
          <a:endParaRPr lang="en-IN" sz="1400" kern="1200" dirty="0"/>
        </a:p>
      </dsp:txBody>
      <dsp:txXfrm>
        <a:off x="2614514" y="976005"/>
        <a:ext cx="1195576" cy="1195693"/>
      </dsp:txXfrm>
    </dsp:sp>
    <dsp:sp modelId="{E41635C0-2730-4521-A955-20813F9A5BB3}">
      <dsp:nvSpPr>
        <dsp:cNvPr id="0" name=""/>
        <dsp:cNvSpPr/>
      </dsp:nvSpPr>
      <dsp:spPr>
        <a:xfrm rot="2700000">
          <a:off x="464285" y="679171"/>
          <a:ext cx="1789045" cy="178904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92C2F-3579-4BD3-8B54-0EA014268814}">
      <dsp:nvSpPr>
        <dsp:cNvPr id="0" name=""/>
        <dsp:cNvSpPr/>
      </dsp:nvSpPr>
      <dsp:spPr>
        <a:xfrm>
          <a:off x="521671" y="736803"/>
          <a:ext cx="1674274" cy="16740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Deploy the webpage on Node-red or on any other software</a:t>
          </a:r>
          <a:endParaRPr lang="en-IN" sz="1400" kern="1200" dirty="0"/>
        </a:p>
      </dsp:txBody>
      <dsp:txXfrm>
        <a:off x="761020" y="976005"/>
        <a:ext cx="1195576" cy="1195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40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531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3783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5186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797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3187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50509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6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71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14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9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4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26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68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3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8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3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FA794-30FA-4E96-8000-2FE862697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8704" y="1472714"/>
            <a:ext cx="7414591" cy="1956286"/>
          </a:xfrm>
        </p:spPr>
        <p:txBody>
          <a:bodyPr/>
          <a:lstStyle/>
          <a:p>
            <a:pPr algn="ctr"/>
            <a:r>
              <a:rPr lang="en-US" dirty="0"/>
              <a:t>AI Recruiter for Shortlisting Candidates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8D4C6-ECF2-49B2-A92E-0B725CAA9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8704" y="3636577"/>
            <a:ext cx="7295322" cy="159803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dirty="0"/>
              <a:t>BY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Ignatius Almeida</a:t>
            </a:r>
          </a:p>
          <a:p>
            <a:pPr algn="ctr"/>
            <a:r>
              <a:rPr lang="en-US" dirty="0"/>
              <a:t>Andrea Lobo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272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5DD8E-9E30-4747-A21F-7587BBBA9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879" y="847402"/>
            <a:ext cx="9601196" cy="716355"/>
          </a:xfrm>
        </p:spPr>
        <p:txBody>
          <a:bodyPr/>
          <a:lstStyle/>
          <a:p>
            <a:r>
              <a:rPr lang="en-US" dirty="0"/>
              <a:t>Website Opening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0A35F-5543-4E85-BD2F-D1D056D5C8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29" b="10126"/>
          <a:stretch/>
        </p:blipFill>
        <p:spPr>
          <a:xfrm>
            <a:off x="581439" y="1404361"/>
            <a:ext cx="11029121" cy="495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88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62D4-EAE4-480B-9FD4-D8B385BF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880" y="841514"/>
            <a:ext cx="8908772" cy="576469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Apply for Job Page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2AAF5-A25E-4C3A-AFDF-348754B9D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89" b="10899"/>
          <a:stretch/>
        </p:blipFill>
        <p:spPr>
          <a:xfrm>
            <a:off x="682487" y="1417983"/>
            <a:ext cx="10827026" cy="491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1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BB6C-6BC3-49E3-A625-089D6618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055" y="743593"/>
            <a:ext cx="9611136" cy="594877"/>
          </a:xfrm>
        </p:spPr>
        <p:txBody>
          <a:bodyPr>
            <a:normAutofit fontScale="9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 The form page </a:t>
            </a:r>
            <a:br>
              <a:rPr lang="en-US" sz="2400" dirty="0"/>
            </a:b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1016EA-EFF9-403D-BD5B-F1407150A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24" b="11005"/>
          <a:stretch/>
        </p:blipFill>
        <p:spPr>
          <a:xfrm>
            <a:off x="848139" y="1294320"/>
            <a:ext cx="10760765" cy="482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98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49B7-0D0C-40A8-916B-A27F61F0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6019798" cy="687642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Displayed Data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F5F763-FE97-448F-8FCB-B13A0B029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58" b="11411"/>
          <a:stretch/>
        </p:blipFill>
        <p:spPr>
          <a:xfrm>
            <a:off x="1099930" y="1669775"/>
            <a:ext cx="9992139" cy="447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29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D8BB-AF02-439A-8EFD-9EF9118B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86425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Watson Assistant Chat Bot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16D10F-5F8E-40E5-A1EA-4B2D493094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54" t="9871" r="33947" b="19831"/>
          <a:stretch/>
        </p:blipFill>
        <p:spPr>
          <a:xfrm>
            <a:off x="3684103" y="1868557"/>
            <a:ext cx="4094923" cy="427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62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744A-F6E8-462C-80C3-19D790FF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5D974-646B-4253-B518-EED8CF4A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deployed our website on Heroku using Git command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258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2250-327A-4000-9418-544770A8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4357E-4058-45A4-8B72-2E9962BF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849677" cy="3318936"/>
          </a:xfrm>
        </p:spPr>
        <p:txBody>
          <a:bodyPr/>
          <a:lstStyle/>
          <a:p>
            <a:r>
              <a:rPr lang="en-US" dirty="0"/>
              <a:t>We came across Cloud IBM and its services in a vast field and idea</a:t>
            </a:r>
          </a:p>
          <a:p>
            <a:r>
              <a:rPr lang="en-US" dirty="0"/>
              <a:t>We learned about Node-red and created management site during the Bootcamp</a:t>
            </a:r>
          </a:p>
          <a:p>
            <a:r>
              <a:rPr lang="en-US" dirty="0"/>
              <a:t>We learned more about Cloud IBM databases , Db2 and </a:t>
            </a:r>
            <a:r>
              <a:rPr lang="en-US" dirty="0" err="1"/>
              <a:t>Cloudant</a:t>
            </a:r>
            <a:endParaRPr lang="en-US" dirty="0"/>
          </a:p>
          <a:p>
            <a:r>
              <a:rPr lang="en-US" dirty="0"/>
              <a:t>We understood Watson Assistant and Build Interactive Chatbots</a:t>
            </a:r>
          </a:p>
          <a:p>
            <a:r>
              <a:rPr lang="en-IN" dirty="0"/>
              <a:t>We learned about Watson Studio and Knowledge Studio</a:t>
            </a:r>
          </a:p>
        </p:txBody>
      </p:sp>
    </p:spTree>
    <p:extLst>
      <p:ext uri="{BB962C8B-B14F-4D97-AF65-F5344CB8AC3E}">
        <p14:creationId xmlns:p14="http://schemas.microsoft.com/office/powerpoint/2010/main" val="1661090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E4D8-9F7F-4690-9CEC-4D8B603B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Faced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6C867-15CF-47A8-B6A0-9BC8E44C8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to make the HTML website as Flask website using the Python Libraries so that we could integrate the Resume extraction with the Website</a:t>
            </a:r>
          </a:p>
          <a:p>
            <a:r>
              <a:rPr lang="en-US" dirty="0"/>
              <a:t>We tried to integrate Voice Agent Assistant with Watson Assistant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82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2999-1317-46E2-9C2A-8B4FCF06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C736F-5961-4400-AF04-77B1A005D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was an amazing Experience with Cloud IBM and Smart Interns Platform.</a:t>
            </a:r>
          </a:p>
          <a:p>
            <a:r>
              <a:rPr lang="en-US" dirty="0"/>
              <a:t>We have a lot to take from this experience such as amazing Bootcamps and Courses.</a:t>
            </a:r>
          </a:p>
          <a:p>
            <a:r>
              <a:rPr lang="en-US" dirty="0"/>
              <a:t>The responses on Slack were very speedy and Helpful.</a:t>
            </a:r>
          </a:p>
          <a:p>
            <a:r>
              <a:rPr lang="en-US" dirty="0"/>
              <a:t>It was altogether an amazing platform to work with.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356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1A76-489B-4D51-B379-4B0C412F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D4D0-EE76-46E3-99C2-B9CB9587C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AI will change the recruiter role</a:t>
            </a:r>
            <a:r>
              <a:rPr lang="en-US" dirty="0"/>
              <a:t> through augmented intelligence which will allow recruiters to become more proactive in their hiring, help determine a candidate’s culture fit, and improve their relationships with hiring managers by using data to measure KPIs such as quality of hire.</a:t>
            </a:r>
          </a:p>
          <a:p>
            <a:r>
              <a:rPr lang="en-US" dirty="0"/>
              <a:t>In this Project , we have applied Cloud IBM services to our HTML website resourcefully and have learned and gained knowledgeable insights on its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32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F285-EEE4-4174-B88D-3A83A46E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101402"/>
            <a:ext cx="9601196" cy="1303867"/>
          </a:xfrm>
        </p:spPr>
        <p:txBody>
          <a:bodyPr/>
          <a:lstStyle/>
          <a:p>
            <a:r>
              <a:rPr lang="en-US" dirty="0"/>
              <a:t>What is an AI Recruiter 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63C12-4BED-484F-9659-1ED15680D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766" y="2588596"/>
            <a:ext cx="6373469" cy="372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73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56F6-14B1-4B81-BB8F-823390CE4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881" y="2729949"/>
            <a:ext cx="9601196" cy="2345634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DFMincho-UB" panose="02010609010101010101" pitchFamily="1" charset="-128"/>
                <a:ea typeface="DFMincho-UB" panose="02010609010101010101" pitchFamily="1" charset="-128"/>
              </a:rPr>
              <a:t>Thank You </a:t>
            </a:r>
            <a:endParaRPr lang="en-IN" sz="6000" dirty="0">
              <a:latin typeface="DFMincho-UB" panose="02010609010101010101" pitchFamily="1" charset="-128"/>
              <a:ea typeface="DFMincho-UB" panose="02010609010101010101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248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F8D1B-30DE-459B-8365-6363135B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364974"/>
            <a:ext cx="9601196" cy="45108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tackle challenges, new technology companies are rapidly emerging in the HR tech ecosystem with robust solutions…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Big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Predictive Analytics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AI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Text Analytics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54467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4C20-46DF-4FB3-80C0-876E09CA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Good Genes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28D50-3335-47D7-8B1C-979AB2E8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Project we have made a website (Good Genes) interface where in the Candidate will fill in the details and then be shortlisted according to the skills.</a:t>
            </a:r>
          </a:p>
          <a:p>
            <a:r>
              <a:rPr lang="en-US" dirty="0"/>
              <a:t>The Chatbot is created using Watson Assistant from Cloud IBM </a:t>
            </a:r>
          </a:p>
          <a:p>
            <a:r>
              <a:rPr lang="en-US" dirty="0"/>
              <a:t>We also have also used Python in </a:t>
            </a:r>
            <a:r>
              <a:rPr lang="en-US" dirty="0" err="1"/>
              <a:t>Jupyter</a:t>
            </a:r>
            <a:r>
              <a:rPr lang="en-US" dirty="0"/>
              <a:t> Notebook for extracting Keywords from the resume that will be displayed.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85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1FFA-0272-46EB-B846-4AF0A9C1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CBA80-236A-4F64-A234-78E945038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system for recruiting good candidates based on the resume and the personality test based on the chat with the Watson Assistant.</a:t>
            </a:r>
          </a:p>
          <a:p>
            <a:r>
              <a:rPr lang="en-US" dirty="0"/>
              <a:t>For the Keyword Extraction from the resume , we have used Entity Recognition Algorithm of NLP(Natural Language Processing).</a:t>
            </a:r>
          </a:p>
          <a:p>
            <a:r>
              <a:rPr lang="en-US" dirty="0"/>
              <a:t>This project is created so as to select the best candidate and avoid human error.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47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4DB0-B498-4C3E-B650-94D4EFDB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A5E41A-FB75-4572-9D4E-DA3C116058F5}"/>
              </a:ext>
            </a:extLst>
          </p:cNvPr>
          <p:cNvSpPr/>
          <p:nvPr/>
        </p:nvSpPr>
        <p:spPr>
          <a:xfrm>
            <a:off x="1056862" y="2686879"/>
            <a:ext cx="1845363" cy="2879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Collect data from the Candidate and display on the next web page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8B2F956-98BC-4B91-A7E2-93B453754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4753038"/>
              </p:ext>
            </p:extLst>
          </p:nvPr>
        </p:nvGraphicFramePr>
        <p:xfrm>
          <a:off x="2729948" y="2728478"/>
          <a:ext cx="6056242" cy="3147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B594066-066B-4756-BC88-1C2AAF9C1975}"/>
              </a:ext>
            </a:extLst>
          </p:cNvPr>
          <p:cNvSpPr/>
          <p:nvPr/>
        </p:nvSpPr>
        <p:spPr>
          <a:xfrm>
            <a:off x="9051236" y="2686879"/>
            <a:ext cx="1845362" cy="2879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 the data and grade the candidate accordingly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43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041E-BB1D-4374-9D91-93FCA51E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D4D85-B326-4E21-B92F-62C5426D9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use of the Watson Studio to gather images of the Candidate and then Classify them.</a:t>
            </a:r>
          </a:p>
          <a:p>
            <a:r>
              <a:rPr lang="en-US" dirty="0"/>
              <a:t>The Chat bot can be made as available as a video and can have a voice assistant </a:t>
            </a:r>
          </a:p>
          <a:p>
            <a:r>
              <a:rPr lang="en-US" dirty="0"/>
              <a:t>We could have integrated the python </a:t>
            </a:r>
            <a:r>
              <a:rPr lang="en-US" dirty="0" err="1"/>
              <a:t>ipnyb</a:t>
            </a:r>
            <a:r>
              <a:rPr lang="en-US" dirty="0"/>
              <a:t> with Flask Python Libraries for effective Interactivity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28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467A-D12C-4E99-BE12-02712CAD4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E769-093D-4C2D-8B79-A71818AC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38401"/>
            <a:ext cx="9601196" cy="375036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Hardware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Speed:1.1 GHZ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RAM: 4 GB(min)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Hard Disk:40GB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Software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Cloud IBM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Heroku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Sublime and </a:t>
            </a:r>
            <a:r>
              <a:rPr lang="en-IN" dirty="0" err="1"/>
              <a:t>Xampp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97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6A8F-0FD8-4402-ACE6-0711071A2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Screenshots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156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144</TotalTime>
  <Words>553</Words>
  <Application>Microsoft Office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DFMincho-UB</vt:lpstr>
      <vt:lpstr>Arial</vt:lpstr>
      <vt:lpstr>Garamond</vt:lpstr>
      <vt:lpstr>Wingdings</vt:lpstr>
      <vt:lpstr>Organic</vt:lpstr>
      <vt:lpstr>AI Recruiter for Shortlisting Candidates</vt:lpstr>
      <vt:lpstr>What is an AI Recruiter ?</vt:lpstr>
      <vt:lpstr>PowerPoint Presentation</vt:lpstr>
      <vt:lpstr>Introduction to Good Genes</vt:lpstr>
      <vt:lpstr>Problem Definition</vt:lpstr>
      <vt:lpstr>Proposed Solution </vt:lpstr>
      <vt:lpstr>Future Scope of the Project</vt:lpstr>
      <vt:lpstr>Hardware and Software Requirements</vt:lpstr>
      <vt:lpstr>Screenshots</vt:lpstr>
      <vt:lpstr>PowerPoint Presentation</vt:lpstr>
      <vt:lpstr>Apply for Job Page</vt:lpstr>
      <vt:lpstr> The form page  </vt:lpstr>
      <vt:lpstr>Displayed Data</vt:lpstr>
      <vt:lpstr>Watson Assistant Chat Bot</vt:lpstr>
      <vt:lpstr>Deployment </vt:lpstr>
      <vt:lpstr>What did we Learn ?</vt:lpstr>
      <vt:lpstr>Issues Faced</vt:lpstr>
      <vt:lpstr>Experience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Recruiter for Shortlisting Candidates</dc:title>
  <dc:creator>Andrea Lobo</dc:creator>
  <cp:lastModifiedBy>Andrea Lobo</cp:lastModifiedBy>
  <cp:revision>15</cp:revision>
  <dcterms:created xsi:type="dcterms:W3CDTF">2020-07-14T14:11:54Z</dcterms:created>
  <dcterms:modified xsi:type="dcterms:W3CDTF">2020-07-14T19:16:43Z</dcterms:modified>
</cp:coreProperties>
</file>