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51298533-EC0A-4CF7-8199-952427E073E8}"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cover dir="l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298533-EC0A-4CF7-8199-952427E073E8}" type="slidenum">
              <a:rPr lang="en-US" smtClean="0"/>
              <a:t>‹#›</a:t>
            </a:fld>
            <a:endParaRPr lang="en-US"/>
          </a:p>
        </p:txBody>
      </p:sp>
    </p:spTree>
  </p:cSld>
  <p:clrMapOvr>
    <a:masterClrMapping/>
  </p:clrMapOvr>
  <p:transition spd="slow">
    <p:cover dir="l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298533-EC0A-4CF7-8199-952427E073E8}" type="slidenum">
              <a:rPr lang="en-US" smtClean="0"/>
              <a:t>‹#›</a:t>
            </a:fld>
            <a:endParaRPr lang="en-US"/>
          </a:p>
        </p:txBody>
      </p:sp>
    </p:spTree>
  </p:cSld>
  <p:clrMapOvr>
    <a:masterClrMapping/>
  </p:clrMapOvr>
  <p:transition spd="slow">
    <p:cover dir="l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298533-EC0A-4CF7-8199-952427E073E8}" type="slidenum">
              <a:rPr lang="en-US" smtClean="0"/>
              <a:t>‹#›</a:t>
            </a:fld>
            <a:endParaRPr lang="en-US"/>
          </a:p>
        </p:txBody>
      </p:sp>
    </p:spTree>
  </p:cSld>
  <p:clrMapOvr>
    <a:masterClrMapping/>
  </p:clrMapOvr>
  <p:transition spd="slow">
    <p:cover dir="l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298533-EC0A-4CF7-8199-952427E073E8}"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cover dir="l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298533-EC0A-4CF7-8199-952427E073E8}" type="slidenum">
              <a:rPr lang="en-US" smtClean="0"/>
              <a:t>‹#›</a:t>
            </a:fld>
            <a:endParaRPr lang="en-US"/>
          </a:p>
        </p:txBody>
      </p:sp>
    </p:spTree>
  </p:cSld>
  <p:clrMapOvr>
    <a:masterClrMapping/>
  </p:clrMapOvr>
  <p:transition spd="slow">
    <p:cover dir="l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298533-EC0A-4CF7-8199-952427E073E8}"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cover dir="l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298533-EC0A-4CF7-8199-952427E073E8}" type="slidenum">
              <a:rPr lang="en-US" smtClean="0"/>
              <a:t>‹#›</a:t>
            </a:fld>
            <a:endParaRPr lang="en-US"/>
          </a:p>
        </p:txBody>
      </p:sp>
    </p:spTree>
  </p:cSld>
  <p:clrMapOvr>
    <a:masterClrMapping/>
  </p:clrMapOvr>
  <p:transition spd="slow">
    <p:cover dir="l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298533-EC0A-4CF7-8199-952427E073E8}" type="slidenum">
              <a:rPr lang="en-US" smtClean="0"/>
              <a:t>‹#›</a:t>
            </a:fld>
            <a:endParaRPr lang="en-US"/>
          </a:p>
        </p:txBody>
      </p:sp>
    </p:spTree>
  </p:cSld>
  <p:clrMapOvr>
    <a:masterClrMapping/>
  </p:clrMapOvr>
  <p:transition spd="slow">
    <p:cover dir="l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68ECFA-844E-49D8-93BD-24769E7A0C49}" type="datetimeFigureOut">
              <a:rPr lang="en-US" smtClean="0"/>
              <a:t>7/15/2020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298533-EC0A-4CF7-8199-952427E073E8}" type="slidenum">
              <a:rPr lang="en-US" smtClean="0"/>
              <a:t>‹#›</a:t>
            </a:fld>
            <a:endParaRPr lang="en-US"/>
          </a:p>
        </p:txBody>
      </p:sp>
    </p:spTree>
  </p:cSld>
  <p:clrMapOvr>
    <a:masterClrMapping/>
  </p:clrMapOvr>
  <p:transition spd="slow">
    <p:cover dir="l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968ECFA-844E-49D8-93BD-24769E7A0C49}" type="datetimeFigureOut">
              <a:rPr lang="en-US" smtClean="0"/>
              <a:t>7/15/2020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51298533-EC0A-4CF7-8199-952427E073E8}" type="slidenum">
              <a:rPr lang="en-US" smtClean="0"/>
              <a:t>‹#›</a:t>
            </a:fld>
            <a:endParaRPr lang="en-US"/>
          </a:p>
        </p:txBody>
      </p:sp>
    </p:spTree>
  </p:cSld>
  <p:clrMapOvr>
    <a:masterClrMapping/>
  </p:clrMapOvr>
  <p:transition spd="slow">
    <p:cover dir="l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968ECFA-844E-49D8-93BD-24769E7A0C49}" type="datetimeFigureOut">
              <a:rPr lang="en-US" smtClean="0"/>
              <a:t>7/15/2020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1298533-EC0A-4CF7-8199-952427E073E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dir="ld"/>
  </p:transition>
  <p:timing>
    <p:tnLst>
      <p:par>
        <p:cTn id="1" dur="indefinite" restart="never" nodeType="tmRoot"/>
      </p:par>
    </p:tnLst>
  </p:timing>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5400000" scaled="1"/>
            <a:tileRect/>
          </a:gradFill>
          <a:ln/>
          <a:effectLst>
            <a:glow rad="228600">
              <a:schemeClr val="accent5">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b="1" dirty="0" smtClean="0"/>
              <a:t>A Project Presentation </a:t>
            </a:r>
            <a:br>
              <a:rPr lang="en-US" b="1" dirty="0" smtClean="0"/>
            </a:br>
            <a:r>
              <a:rPr lang="en-US" b="1" dirty="0" smtClean="0"/>
              <a:t>On</a:t>
            </a:r>
            <a:endParaRPr lang="en-US" b="1" dirty="0"/>
          </a:p>
        </p:txBody>
      </p:sp>
      <p:pic>
        <p:nvPicPr>
          <p:cNvPr id="4" name="Content Placeholder 3" descr="is.jpg"/>
          <p:cNvPicPr>
            <a:picLocks noGrp="1" noChangeAspect="1"/>
          </p:cNvPicPr>
          <p:nvPr>
            <p:ph idx="1"/>
          </p:nvPr>
        </p:nvPicPr>
        <p:blipFill>
          <a:blip r:embed="rId2" cstate="print"/>
          <a:stretch>
            <a:fillRect/>
          </a:stretch>
        </p:blipFill>
        <p:spPr>
          <a:xfrm>
            <a:off x="3429000" y="1524000"/>
            <a:ext cx="2057400" cy="1489869"/>
          </a:xfrm>
        </p:spPr>
      </p:pic>
      <p:sp>
        <p:nvSpPr>
          <p:cNvPr id="5" name="TextBox 4"/>
          <p:cNvSpPr txBox="1"/>
          <p:nvPr/>
        </p:nvSpPr>
        <p:spPr>
          <a:xfrm>
            <a:off x="304800" y="3048000"/>
            <a:ext cx="8458200" cy="3662541"/>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2700000" scaled="1"/>
            <a:tileRect/>
          </a:gradFill>
        </p:spPr>
        <p:txBody>
          <a:bodyPr wrap="square" rtlCol="0">
            <a:spAutoFit/>
          </a:bodyPr>
          <a:lstStyle/>
          <a:p>
            <a:pPr algn="ctr"/>
            <a:r>
              <a:rPr lang="en-US" sz="4000" b="1" dirty="0" smtClean="0">
                <a:solidFill>
                  <a:schemeClr val="accent3">
                    <a:lumMod val="75000"/>
                  </a:schemeClr>
                </a:solidFill>
              </a:rPr>
              <a:t> </a:t>
            </a:r>
            <a:r>
              <a:rPr lang="en-US" sz="4400" b="1" dirty="0" smtClean="0">
                <a:solidFill>
                  <a:schemeClr val="accent5">
                    <a:lumMod val="50000"/>
                  </a:schemeClr>
                </a:solidFill>
              </a:rPr>
              <a:t>SKY SHINER     </a:t>
            </a:r>
          </a:p>
          <a:p>
            <a:pPr algn="ctr"/>
            <a:r>
              <a:rPr lang="en-US" sz="4400" b="1" dirty="0" smtClean="0">
                <a:solidFill>
                  <a:schemeClr val="accent5">
                    <a:lumMod val="50000"/>
                  </a:schemeClr>
                </a:solidFill>
              </a:rPr>
              <a:t> TRANSPORTATION</a:t>
            </a:r>
          </a:p>
          <a:p>
            <a:r>
              <a:rPr lang="en-US" sz="4000" dirty="0"/>
              <a:t> </a:t>
            </a:r>
            <a:r>
              <a:rPr lang="en-US" sz="4000" dirty="0" smtClean="0"/>
              <a:t> </a:t>
            </a:r>
            <a:r>
              <a:rPr lang="en-US" sz="3200" b="1" dirty="0" smtClean="0"/>
              <a:t>Submitted By:</a:t>
            </a:r>
          </a:p>
          <a:p>
            <a:r>
              <a:rPr lang="en-US" sz="3200" dirty="0"/>
              <a:t> </a:t>
            </a:r>
            <a:r>
              <a:rPr lang="en-US" sz="3200" dirty="0" smtClean="0"/>
              <a:t>  Sakshi  </a:t>
            </a:r>
          </a:p>
          <a:p>
            <a:r>
              <a:rPr lang="en-US" sz="3200" dirty="0" smtClean="0"/>
              <a:t>   Km Iti Agrawal</a:t>
            </a:r>
          </a:p>
          <a:p>
            <a:endParaRPr lang="en-US" sz="4000" dirty="0"/>
          </a:p>
        </p:txBody>
      </p:sp>
    </p:spTree>
  </p:cSld>
  <p:clrMapOvr>
    <a:masterClrMapping/>
  </p:clrMapOvr>
  <p:transition spd="slow">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Screen 3</a:t>
            </a:r>
            <a:endParaRPr lang="en-US" sz="2800" dirty="0"/>
          </a:p>
        </p:txBody>
      </p:sp>
      <p:sp>
        <p:nvSpPr>
          <p:cNvPr id="4" name="Text Placeholder 3"/>
          <p:cNvSpPr>
            <a:spLocks noGrp="1"/>
          </p:cNvSpPr>
          <p:nvPr>
            <p:ph type="body" idx="2"/>
          </p:nvPr>
        </p:nvSpPr>
        <p:spPr/>
        <p:txBody>
          <a:bodyPr>
            <a:normAutofit fontScale="92500" lnSpcReduction="10000"/>
          </a:bodyPr>
          <a:lstStyle/>
          <a:p>
            <a:r>
              <a:rPr lang="en-US" sz="2000" dirty="0"/>
              <a:t> Name of this screen is </a:t>
            </a:r>
            <a:r>
              <a:rPr lang="en-US" sz="2000" b="1" dirty="0"/>
              <a:t>Menu</a:t>
            </a:r>
            <a:r>
              <a:rPr lang="en-US" sz="2000" dirty="0"/>
              <a:t>. In this screen we used 4 buttons that is </a:t>
            </a:r>
            <a:r>
              <a:rPr lang="en-US" sz="2000" b="1" dirty="0" smtClean="0"/>
              <a:t>My Bookings</a:t>
            </a:r>
            <a:r>
              <a:rPr lang="en-US" sz="2000" b="1" dirty="0"/>
              <a:t>, Rules, </a:t>
            </a:r>
            <a:r>
              <a:rPr lang="en-US" sz="2000" b="1" dirty="0" smtClean="0"/>
              <a:t>Contact Us </a:t>
            </a:r>
            <a:r>
              <a:rPr lang="en-US" sz="2000" dirty="0"/>
              <a:t>and </a:t>
            </a:r>
            <a:r>
              <a:rPr lang="en-US" sz="2000" b="1" dirty="0" smtClean="0"/>
              <a:t>Log Out</a:t>
            </a:r>
            <a:r>
              <a:rPr lang="en-US" sz="2000" b="1" dirty="0"/>
              <a:t>.</a:t>
            </a:r>
            <a:endParaRPr lang="en-US" sz="2000" dirty="0" smtClean="0"/>
          </a:p>
          <a:p>
            <a:r>
              <a:rPr lang="en-US" sz="2000" dirty="0"/>
              <a:t>When you will click on </a:t>
            </a:r>
            <a:r>
              <a:rPr lang="en-US" sz="2000" i="1" dirty="0" smtClean="0"/>
              <a:t>My Booking</a:t>
            </a:r>
            <a:r>
              <a:rPr lang="en-US" sz="2000" i="1" dirty="0"/>
              <a:t>, Rules and </a:t>
            </a:r>
            <a:r>
              <a:rPr lang="en-US" sz="2000" i="1" dirty="0" smtClean="0"/>
              <a:t>Contact Us</a:t>
            </a:r>
            <a:r>
              <a:rPr lang="en-US" sz="2000" dirty="0" smtClean="0"/>
              <a:t> </a:t>
            </a:r>
            <a:r>
              <a:rPr lang="en-US" sz="2000" dirty="0"/>
              <a:t>then you will go on another screen. </a:t>
            </a:r>
            <a:endParaRPr lang="en-US" sz="2000" dirty="0" smtClean="0"/>
          </a:p>
          <a:p>
            <a:r>
              <a:rPr lang="en-US" sz="2000" dirty="0"/>
              <a:t>When you will click on the</a:t>
            </a:r>
            <a:r>
              <a:rPr lang="en-US" sz="2000" i="1" dirty="0"/>
              <a:t> </a:t>
            </a:r>
            <a:r>
              <a:rPr lang="en-US" sz="2000" i="1" dirty="0" smtClean="0"/>
              <a:t>Log Out </a:t>
            </a:r>
            <a:r>
              <a:rPr lang="en-US" sz="2000" i="1" dirty="0"/>
              <a:t>button </a:t>
            </a:r>
            <a:r>
              <a:rPr lang="en-US" sz="2000" dirty="0"/>
              <a:t>the you will come out from the app.</a:t>
            </a:r>
          </a:p>
        </p:txBody>
      </p:sp>
      <p:pic>
        <p:nvPicPr>
          <p:cNvPr id="7" name="Content Placeholder 6" descr="IMG-20200709-WA0026.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Screen 4</a:t>
            </a:r>
            <a:endParaRPr lang="en-US" sz="2400" dirty="0"/>
          </a:p>
        </p:txBody>
      </p:sp>
      <p:sp>
        <p:nvSpPr>
          <p:cNvPr id="4" name="Text Placeholder 3"/>
          <p:cNvSpPr>
            <a:spLocks noGrp="1"/>
          </p:cNvSpPr>
          <p:nvPr>
            <p:ph type="body" idx="2"/>
          </p:nvPr>
        </p:nvSpPr>
        <p:spPr>
          <a:xfrm>
            <a:off x="457200" y="1435100"/>
            <a:ext cx="3008313" cy="4737100"/>
          </a:xfrm>
        </p:spPr>
        <p:txBody>
          <a:bodyPr>
            <a:noAutofit/>
          </a:bodyPr>
          <a:lstStyle/>
          <a:p>
            <a:r>
              <a:rPr lang="en-US" sz="1800" dirty="0"/>
              <a:t>T</a:t>
            </a:r>
            <a:r>
              <a:rPr lang="en-US" sz="1600" dirty="0"/>
              <a:t>his screen name  is </a:t>
            </a:r>
            <a:r>
              <a:rPr lang="en-US" sz="1600" b="1" dirty="0"/>
              <a:t>Login</a:t>
            </a:r>
            <a:r>
              <a:rPr lang="en-US" sz="1600" dirty="0"/>
              <a:t>. In this screen we used 3 buttons that is </a:t>
            </a:r>
            <a:r>
              <a:rPr lang="en-US" sz="1600" b="1" dirty="0"/>
              <a:t>Submit, Cancel, Register Here</a:t>
            </a:r>
            <a:r>
              <a:rPr lang="en-US" sz="1600" dirty="0"/>
              <a:t> and 2 textboxes for take the information. </a:t>
            </a:r>
            <a:r>
              <a:rPr lang="en-US" sz="1600" dirty="0" smtClean="0"/>
              <a:t>Firstly</a:t>
            </a:r>
            <a:r>
              <a:rPr lang="en-US" sz="1600" dirty="0"/>
              <a:t>, you need to click on the </a:t>
            </a:r>
            <a:r>
              <a:rPr lang="en-US" sz="1600" i="1" dirty="0"/>
              <a:t>Register Here</a:t>
            </a:r>
            <a:r>
              <a:rPr lang="en-US" sz="1600" dirty="0"/>
              <a:t> button and after this you will go on the next screen that is Registration </a:t>
            </a:r>
            <a:r>
              <a:rPr lang="en-US" sz="1600" dirty="0" smtClean="0"/>
              <a:t>Screen. When </a:t>
            </a:r>
            <a:r>
              <a:rPr lang="en-US" sz="1600" dirty="0"/>
              <a:t>you will do the </a:t>
            </a:r>
            <a:r>
              <a:rPr lang="en-US" sz="1600" i="1" dirty="0"/>
              <a:t>Registration</a:t>
            </a:r>
            <a:r>
              <a:rPr lang="en-US" sz="1600" dirty="0"/>
              <a:t> then you will come on the Login Screen. Then you need to fill all valid information which you provide at the time of registration. After give the all information you will click on the </a:t>
            </a:r>
            <a:r>
              <a:rPr lang="en-US" sz="1600" i="1" dirty="0"/>
              <a:t>Submit </a:t>
            </a:r>
            <a:r>
              <a:rPr lang="en-US" sz="1600" dirty="0"/>
              <a:t>button and you will come on another screen and when you will click on the </a:t>
            </a:r>
            <a:r>
              <a:rPr lang="en-US" sz="1600" i="1" dirty="0"/>
              <a:t>Cancel </a:t>
            </a:r>
            <a:r>
              <a:rPr lang="en-US" sz="1600" dirty="0"/>
              <a:t>button you will come on the </a:t>
            </a:r>
            <a:r>
              <a:rPr lang="en-US" sz="1600" i="1" dirty="0"/>
              <a:t>Home Screen.</a:t>
            </a:r>
            <a:endParaRPr lang="en-US" sz="1600" dirty="0"/>
          </a:p>
        </p:txBody>
      </p:sp>
      <p:pic>
        <p:nvPicPr>
          <p:cNvPr id="5" name="Content Placeholder 4" descr="IMG-20200709-WA0028 (2).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Screen 5</a:t>
            </a:r>
            <a:endParaRPr lang="en-US" sz="2800" dirty="0"/>
          </a:p>
        </p:txBody>
      </p:sp>
      <p:sp>
        <p:nvSpPr>
          <p:cNvPr id="4" name="Text Placeholder 3"/>
          <p:cNvSpPr>
            <a:spLocks noGrp="1"/>
          </p:cNvSpPr>
          <p:nvPr>
            <p:ph type="body" idx="2"/>
          </p:nvPr>
        </p:nvSpPr>
        <p:spPr/>
        <p:txBody>
          <a:bodyPr>
            <a:normAutofit fontScale="92500" lnSpcReduction="20000"/>
          </a:bodyPr>
          <a:lstStyle/>
          <a:p>
            <a:r>
              <a:rPr lang="en-US" dirty="0"/>
              <a:t> </a:t>
            </a:r>
            <a:r>
              <a:rPr lang="en-US" sz="1600" dirty="0"/>
              <a:t>  This is the 5th screen named </a:t>
            </a:r>
            <a:r>
              <a:rPr lang="en-US" sz="1600" b="1" dirty="0"/>
              <a:t>Registration</a:t>
            </a:r>
            <a:r>
              <a:rPr lang="en-US" sz="1600" dirty="0"/>
              <a:t>. in this we used 3 buttons that are </a:t>
            </a:r>
            <a:r>
              <a:rPr lang="en-US" sz="1600" b="1" dirty="0"/>
              <a:t>Submit, Cancel and </a:t>
            </a:r>
            <a:r>
              <a:rPr lang="en-US" sz="1600" b="1" dirty="0" smtClean="0"/>
              <a:t>Log In Now</a:t>
            </a:r>
            <a:r>
              <a:rPr lang="en-US" sz="1600" dirty="0" smtClean="0"/>
              <a:t>.  It </a:t>
            </a:r>
            <a:r>
              <a:rPr lang="en-US" sz="1600" dirty="0"/>
              <a:t>also provides some textbox to take the information of the user. Firstly you need to fill all the fields according to the instructions and After this when you click on the </a:t>
            </a:r>
            <a:r>
              <a:rPr lang="en-US" sz="1600" i="1" dirty="0"/>
              <a:t>submit button</a:t>
            </a:r>
            <a:r>
              <a:rPr lang="en-US" sz="1600" dirty="0"/>
              <a:t> the you all information will be saved and when you click on the </a:t>
            </a:r>
            <a:r>
              <a:rPr lang="en-US" sz="1600" i="1" dirty="0"/>
              <a:t>Cancel button </a:t>
            </a:r>
            <a:r>
              <a:rPr lang="en-US" sz="1600" dirty="0"/>
              <a:t>you will come on the </a:t>
            </a:r>
            <a:r>
              <a:rPr lang="en-US" sz="1600" i="1" dirty="0" smtClean="0"/>
              <a:t>Home Screen</a:t>
            </a:r>
            <a:r>
              <a:rPr lang="en-US" sz="1600" dirty="0"/>
              <a:t>. After Submitting your all details, when you will click on the </a:t>
            </a:r>
            <a:r>
              <a:rPr lang="en-US" sz="1600" i="1" dirty="0" smtClean="0"/>
              <a:t>Log In </a:t>
            </a:r>
            <a:r>
              <a:rPr lang="en-US" sz="1600" i="1" dirty="0"/>
              <a:t>Now button</a:t>
            </a:r>
            <a:r>
              <a:rPr lang="en-US" sz="1600" dirty="0"/>
              <a:t> you will come on the </a:t>
            </a:r>
            <a:r>
              <a:rPr lang="en-US" sz="1600" i="1" dirty="0" smtClean="0"/>
              <a:t>Log In </a:t>
            </a:r>
            <a:r>
              <a:rPr lang="en-US" sz="1600" i="1" dirty="0"/>
              <a:t>page</a:t>
            </a:r>
            <a:r>
              <a:rPr lang="en-US" sz="1600" dirty="0"/>
              <a:t>. In the </a:t>
            </a:r>
            <a:r>
              <a:rPr lang="en-US" sz="1600" dirty="0" smtClean="0"/>
              <a:t>Log In </a:t>
            </a:r>
            <a:r>
              <a:rPr lang="en-US" sz="1600" dirty="0"/>
              <a:t>page when you will click on the Submit button you will jump on the next screen.</a:t>
            </a:r>
          </a:p>
        </p:txBody>
      </p:sp>
      <p:pic>
        <p:nvPicPr>
          <p:cNvPr id="5" name="Content Placeholder 4" descr="IMG-20200709-WA0030.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Screen 6</a:t>
            </a:r>
            <a:endParaRPr lang="en-US" sz="2800" dirty="0"/>
          </a:p>
        </p:txBody>
      </p:sp>
      <p:sp>
        <p:nvSpPr>
          <p:cNvPr id="4" name="Text Placeholder 3"/>
          <p:cNvSpPr>
            <a:spLocks noGrp="1"/>
          </p:cNvSpPr>
          <p:nvPr>
            <p:ph type="body" idx="2"/>
          </p:nvPr>
        </p:nvSpPr>
        <p:spPr/>
        <p:txBody>
          <a:bodyPr>
            <a:normAutofit fontScale="92500" lnSpcReduction="20000"/>
          </a:bodyPr>
          <a:lstStyle/>
          <a:p>
            <a:r>
              <a:rPr lang="en-US" dirty="0"/>
              <a:t> </a:t>
            </a:r>
            <a:r>
              <a:rPr lang="en-US" sz="1800" dirty="0"/>
              <a:t> Name of this screen is </a:t>
            </a:r>
            <a:r>
              <a:rPr lang="en-US" sz="1800" b="1" dirty="0"/>
              <a:t>Search.</a:t>
            </a:r>
            <a:r>
              <a:rPr lang="en-US" sz="1800" dirty="0"/>
              <a:t> In this screen you just give the name of </a:t>
            </a:r>
            <a:r>
              <a:rPr lang="en-US" sz="1800" i="1" dirty="0"/>
              <a:t>source and Destination</a:t>
            </a:r>
            <a:r>
              <a:rPr lang="en-US" sz="1800" dirty="0"/>
              <a:t> according to your </a:t>
            </a:r>
            <a:r>
              <a:rPr lang="en-US" sz="1800" dirty="0" smtClean="0"/>
              <a:t>need. we </a:t>
            </a:r>
            <a:r>
              <a:rPr lang="en-US" sz="1800" dirty="0"/>
              <a:t>used 2 buttons. First is </a:t>
            </a:r>
            <a:r>
              <a:rPr lang="en-US" sz="1800" b="1" dirty="0"/>
              <a:t>Search</a:t>
            </a:r>
            <a:r>
              <a:rPr lang="en-US" sz="1800" dirty="0"/>
              <a:t> button. In this, After fill the name of </a:t>
            </a:r>
            <a:r>
              <a:rPr lang="en-US" sz="1800" i="1" dirty="0"/>
              <a:t>Source and Destination</a:t>
            </a:r>
            <a:r>
              <a:rPr lang="en-US" sz="1800" dirty="0"/>
              <a:t> and then click on the </a:t>
            </a:r>
            <a:r>
              <a:rPr lang="en-US" sz="1800" b="1" dirty="0"/>
              <a:t>search </a:t>
            </a:r>
            <a:r>
              <a:rPr lang="en-US" sz="1800" dirty="0"/>
              <a:t>button you will see all data of the bus like Source, </a:t>
            </a:r>
            <a:r>
              <a:rPr lang="en-US" sz="1800" dirty="0" smtClean="0"/>
              <a:t>Destination , Arrived </a:t>
            </a:r>
            <a:r>
              <a:rPr lang="en-US" sz="1800" dirty="0"/>
              <a:t>time, Departure </a:t>
            </a:r>
            <a:r>
              <a:rPr lang="en-US" sz="1800" dirty="0" smtClean="0"/>
              <a:t>time , Bus </a:t>
            </a:r>
            <a:r>
              <a:rPr lang="en-US" sz="1800" dirty="0"/>
              <a:t>number, Fare from the firebase. Second is </a:t>
            </a:r>
            <a:r>
              <a:rPr lang="en-US" sz="1800" b="1" dirty="0"/>
              <a:t>Check Availability</a:t>
            </a:r>
            <a:r>
              <a:rPr lang="en-US" sz="1800" dirty="0"/>
              <a:t>. When you will click on this button you will go on the next screen.</a:t>
            </a:r>
          </a:p>
        </p:txBody>
      </p:sp>
      <p:pic>
        <p:nvPicPr>
          <p:cNvPr id="5" name="Content Placeholder 4" descr="IMG-20200709-WA0031.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Screen 7</a:t>
            </a:r>
            <a:endParaRPr lang="en-US" sz="2800" dirty="0"/>
          </a:p>
        </p:txBody>
      </p:sp>
      <p:sp>
        <p:nvSpPr>
          <p:cNvPr id="4" name="Text Placeholder 3"/>
          <p:cNvSpPr>
            <a:spLocks noGrp="1"/>
          </p:cNvSpPr>
          <p:nvPr>
            <p:ph type="body" idx="2"/>
          </p:nvPr>
        </p:nvSpPr>
        <p:spPr/>
        <p:txBody>
          <a:bodyPr>
            <a:normAutofit fontScale="85000" lnSpcReduction="20000"/>
          </a:bodyPr>
          <a:lstStyle/>
          <a:p>
            <a:r>
              <a:rPr lang="en-US" dirty="0"/>
              <a:t>  </a:t>
            </a:r>
            <a:r>
              <a:rPr lang="en-US" sz="1800" dirty="0"/>
              <a:t>Name of the 7th screen is </a:t>
            </a:r>
            <a:r>
              <a:rPr lang="en-US" sz="1800" b="1" dirty="0"/>
              <a:t>Availability.</a:t>
            </a:r>
            <a:r>
              <a:rPr lang="en-US" sz="1800" dirty="0"/>
              <a:t> In this we will fetch the </a:t>
            </a:r>
            <a:r>
              <a:rPr lang="en-US" sz="1800" b="1" dirty="0"/>
              <a:t>Bus Number</a:t>
            </a:r>
            <a:r>
              <a:rPr lang="en-US" sz="1800" dirty="0"/>
              <a:t> and </a:t>
            </a:r>
            <a:r>
              <a:rPr lang="en-US" sz="1800" b="1" dirty="0" smtClean="0"/>
              <a:t>To Pay</a:t>
            </a:r>
            <a:r>
              <a:rPr lang="en-US" sz="1800" dirty="0" smtClean="0"/>
              <a:t> </a:t>
            </a:r>
            <a:r>
              <a:rPr lang="en-US" sz="1800" dirty="0"/>
              <a:t>from the database but only you will see the </a:t>
            </a:r>
            <a:r>
              <a:rPr lang="en-US" sz="1800" b="1" dirty="0"/>
              <a:t>Bus </a:t>
            </a:r>
            <a:r>
              <a:rPr lang="en-US" sz="1800" b="1" dirty="0" smtClean="0"/>
              <a:t>Number </a:t>
            </a:r>
            <a:r>
              <a:rPr lang="en-US" sz="1800" dirty="0" smtClean="0"/>
              <a:t>because </a:t>
            </a:r>
            <a:r>
              <a:rPr lang="en-US" sz="1800" dirty="0"/>
              <a:t>in this </a:t>
            </a:r>
            <a:r>
              <a:rPr lang="en-US" sz="1800" b="1" dirty="0" smtClean="0"/>
              <a:t>To Pay </a:t>
            </a:r>
            <a:r>
              <a:rPr lang="en-US" sz="1800" dirty="0"/>
              <a:t>is invisible for the </a:t>
            </a:r>
            <a:r>
              <a:rPr lang="en-US" sz="1800" dirty="0" smtClean="0"/>
              <a:t>users . We </a:t>
            </a:r>
            <a:r>
              <a:rPr lang="en-US" sz="1800" dirty="0"/>
              <a:t>provides some buttons for the booking of seat. First button is </a:t>
            </a:r>
            <a:r>
              <a:rPr lang="en-US" sz="1800" b="1" dirty="0"/>
              <a:t>Book</a:t>
            </a:r>
            <a:r>
              <a:rPr lang="en-US" sz="1800" dirty="0"/>
              <a:t>. When you click on this button you will see all the seat number that are available. After this you will choose the seat which you want and click on the second button that is </a:t>
            </a:r>
            <a:r>
              <a:rPr lang="en-US" sz="1800" b="1" dirty="0"/>
              <a:t>Reserve</a:t>
            </a:r>
            <a:r>
              <a:rPr lang="en-US" sz="1800" dirty="0"/>
              <a:t>. After clicking on this button, you will come on the next screen. Third button is </a:t>
            </a:r>
            <a:r>
              <a:rPr lang="en-US" sz="1800" b="1" dirty="0"/>
              <a:t>Cancel</a:t>
            </a:r>
            <a:r>
              <a:rPr lang="en-US" sz="1800" dirty="0"/>
              <a:t>. After clicking on this button, you go back to the </a:t>
            </a:r>
            <a:r>
              <a:rPr lang="en-US" sz="1800" b="1" dirty="0" smtClean="0"/>
              <a:t>Home Screen</a:t>
            </a:r>
            <a:r>
              <a:rPr lang="en-US" sz="1800" dirty="0"/>
              <a:t>.</a:t>
            </a:r>
          </a:p>
        </p:txBody>
      </p:sp>
      <p:pic>
        <p:nvPicPr>
          <p:cNvPr id="5" name="Content Placeholder 4" descr="IMG-20200709-WA0033 (1).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Screen 8</a:t>
            </a:r>
            <a:endParaRPr lang="en-US" sz="2800" dirty="0"/>
          </a:p>
        </p:txBody>
      </p:sp>
      <p:sp>
        <p:nvSpPr>
          <p:cNvPr id="4" name="Text Placeholder 3"/>
          <p:cNvSpPr>
            <a:spLocks noGrp="1"/>
          </p:cNvSpPr>
          <p:nvPr>
            <p:ph type="body" idx="2"/>
          </p:nvPr>
        </p:nvSpPr>
        <p:spPr/>
        <p:txBody>
          <a:bodyPr>
            <a:normAutofit fontScale="85000" lnSpcReduction="20000"/>
          </a:bodyPr>
          <a:lstStyle/>
          <a:p>
            <a:r>
              <a:rPr lang="en-US" dirty="0"/>
              <a:t>  </a:t>
            </a:r>
            <a:r>
              <a:rPr lang="en-US" sz="2400" dirty="0"/>
              <a:t>   Name of this screen is </a:t>
            </a:r>
            <a:r>
              <a:rPr lang="en-US" sz="2400" b="1" dirty="0" smtClean="0"/>
              <a:t>Passenger info</a:t>
            </a:r>
            <a:r>
              <a:rPr lang="en-US" sz="2400" dirty="0"/>
              <a:t>. It will take the information regarding passenger like as </a:t>
            </a:r>
            <a:r>
              <a:rPr lang="en-US" sz="2400" i="1" dirty="0"/>
              <a:t>Name, Age, Gender </a:t>
            </a:r>
            <a:r>
              <a:rPr lang="en-US" sz="2400" dirty="0"/>
              <a:t>etc. After filling all the information passenger need to click on the </a:t>
            </a:r>
            <a:r>
              <a:rPr lang="en-US" sz="2400" b="1" dirty="0"/>
              <a:t>Pay </a:t>
            </a:r>
            <a:r>
              <a:rPr lang="en-US" sz="2400" dirty="0"/>
              <a:t>button for the payment. When you click on this button you come on the next </a:t>
            </a:r>
            <a:r>
              <a:rPr lang="en-US" sz="2400" dirty="0" smtClean="0"/>
              <a:t>screen . Here To pay </a:t>
            </a:r>
            <a:r>
              <a:rPr lang="en-US" sz="2400" dirty="0"/>
              <a:t>will invisible.</a:t>
            </a:r>
            <a:endParaRPr lang="en-US" dirty="0"/>
          </a:p>
        </p:txBody>
      </p:sp>
      <p:pic>
        <p:nvPicPr>
          <p:cNvPr id="5" name="Content Placeholder 4" descr="Screenshot_20200715_120547 (1).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869950"/>
          </a:xfrm>
        </p:spPr>
        <p:txBody>
          <a:bodyPr>
            <a:normAutofit/>
          </a:bodyPr>
          <a:lstStyle/>
          <a:p>
            <a:r>
              <a:rPr lang="en-US" sz="2800" dirty="0" smtClean="0"/>
              <a:t>Screen 9</a:t>
            </a:r>
            <a:endParaRPr lang="en-US" sz="2800" dirty="0"/>
          </a:p>
        </p:txBody>
      </p:sp>
      <p:sp>
        <p:nvSpPr>
          <p:cNvPr id="4" name="Text Placeholder 3"/>
          <p:cNvSpPr>
            <a:spLocks noGrp="1"/>
          </p:cNvSpPr>
          <p:nvPr>
            <p:ph type="body" idx="2"/>
          </p:nvPr>
        </p:nvSpPr>
        <p:spPr>
          <a:xfrm>
            <a:off x="457200" y="1143000"/>
            <a:ext cx="3008313" cy="4983163"/>
          </a:xfrm>
        </p:spPr>
        <p:txBody>
          <a:bodyPr>
            <a:noAutofit/>
          </a:bodyPr>
          <a:lstStyle/>
          <a:p>
            <a:r>
              <a:rPr lang="en-US" sz="1800" dirty="0"/>
              <a:t>Name of the 9th screen is </a:t>
            </a:r>
            <a:r>
              <a:rPr lang="en-US" sz="1800" b="1" dirty="0"/>
              <a:t>Payment Details.</a:t>
            </a:r>
            <a:r>
              <a:rPr lang="en-US" sz="1800" dirty="0"/>
              <a:t> In this we had provided the option like </a:t>
            </a:r>
            <a:r>
              <a:rPr lang="en-US" sz="1800" i="1" dirty="0" smtClean="0"/>
              <a:t>G-Pay</a:t>
            </a:r>
            <a:r>
              <a:rPr lang="en-US" sz="1800" i="1" dirty="0"/>
              <a:t>, </a:t>
            </a:r>
            <a:r>
              <a:rPr lang="en-US" sz="1800" i="1" dirty="0" err="1"/>
              <a:t>Paytm</a:t>
            </a:r>
            <a:r>
              <a:rPr lang="en-US" sz="1800" i="1" dirty="0"/>
              <a:t>, Debit card</a:t>
            </a:r>
            <a:r>
              <a:rPr lang="en-US" sz="1800" dirty="0"/>
              <a:t> etc for </a:t>
            </a:r>
            <a:r>
              <a:rPr lang="en-US" sz="1800" dirty="0" smtClean="0"/>
              <a:t>the</a:t>
            </a:r>
            <a:r>
              <a:rPr lang="en-US" sz="1800" dirty="0"/>
              <a:t>  digital </a:t>
            </a:r>
            <a:r>
              <a:rPr lang="en-US" sz="1800" dirty="0" smtClean="0"/>
              <a:t>payment . it also </a:t>
            </a:r>
            <a:r>
              <a:rPr lang="en-US" sz="1800" dirty="0"/>
              <a:t>has two buttons first is </a:t>
            </a:r>
            <a:r>
              <a:rPr lang="en-US" sz="1800" b="1" dirty="0"/>
              <a:t>Add New Passenger</a:t>
            </a:r>
            <a:r>
              <a:rPr lang="en-US" sz="1800" dirty="0"/>
              <a:t> and second is </a:t>
            </a:r>
            <a:r>
              <a:rPr lang="en-US" sz="1800" b="1" dirty="0"/>
              <a:t>Submit</a:t>
            </a:r>
            <a:r>
              <a:rPr lang="en-US" sz="1800" dirty="0"/>
              <a:t>. After </a:t>
            </a:r>
            <a:r>
              <a:rPr lang="en-US" sz="1800" dirty="0" smtClean="0"/>
              <a:t>payment</a:t>
            </a:r>
            <a:r>
              <a:rPr lang="en-US" sz="1800" dirty="0"/>
              <a:t>, if you want to add another passenger then you will click on the </a:t>
            </a:r>
            <a:r>
              <a:rPr lang="en-US" sz="1800" i="1" dirty="0"/>
              <a:t>Add New Passenger</a:t>
            </a:r>
            <a:r>
              <a:rPr lang="en-US" sz="1800" dirty="0"/>
              <a:t> button and you will come on the passenger information page and you need to fill all the information which are require. If you want to proceed with the next page </a:t>
            </a:r>
            <a:r>
              <a:rPr lang="en-US" sz="1800" dirty="0" smtClean="0"/>
              <a:t>click </a:t>
            </a:r>
            <a:r>
              <a:rPr lang="en-US" sz="1800" dirty="0"/>
              <a:t>on the</a:t>
            </a:r>
            <a:r>
              <a:rPr lang="en-US" sz="1800" i="1" dirty="0"/>
              <a:t> Submit </a:t>
            </a:r>
            <a:r>
              <a:rPr lang="en-US" sz="1800" dirty="0"/>
              <a:t>button.</a:t>
            </a:r>
          </a:p>
        </p:txBody>
      </p:sp>
      <p:pic>
        <p:nvPicPr>
          <p:cNvPr id="5" name="Content Placeholder 4" descr="IMG-20200709-WA0034.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869950"/>
          </a:xfrm>
        </p:spPr>
        <p:txBody>
          <a:bodyPr>
            <a:normAutofit/>
          </a:bodyPr>
          <a:lstStyle/>
          <a:p>
            <a:r>
              <a:rPr lang="en-US" sz="2800" dirty="0" smtClean="0"/>
              <a:t>Screen 10</a:t>
            </a:r>
            <a:endParaRPr lang="en-US" sz="2800" dirty="0"/>
          </a:p>
        </p:txBody>
      </p:sp>
      <p:sp>
        <p:nvSpPr>
          <p:cNvPr id="4" name="Text Placeholder 3"/>
          <p:cNvSpPr>
            <a:spLocks noGrp="1"/>
          </p:cNvSpPr>
          <p:nvPr>
            <p:ph type="body" idx="2"/>
          </p:nvPr>
        </p:nvSpPr>
        <p:spPr>
          <a:xfrm>
            <a:off x="457200" y="1219200"/>
            <a:ext cx="3008313" cy="4906963"/>
          </a:xfrm>
        </p:spPr>
        <p:txBody>
          <a:bodyPr>
            <a:normAutofit fontScale="25000" lnSpcReduction="20000"/>
          </a:bodyPr>
          <a:lstStyle/>
          <a:p>
            <a:r>
              <a:rPr lang="en-US" dirty="0"/>
              <a:t> </a:t>
            </a:r>
            <a:r>
              <a:rPr lang="en-US" sz="8000" dirty="0" smtClean="0"/>
              <a:t> </a:t>
            </a:r>
            <a:r>
              <a:rPr lang="en-US" sz="7200" dirty="0" smtClean="0"/>
              <a:t>Name of this screen is </a:t>
            </a:r>
            <a:r>
              <a:rPr lang="en-US" sz="7200" b="1" dirty="0" smtClean="0"/>
              <a:t>My Bookings</a:t>
            </a:r>
            <a:r>
              <a:rPr lang="en-US" sz="7200" dirty="0" smtClean="0"/>
              <a:t>. It is work for the </a:t>
            </a:r>
            <a:r>
              <a:rPr lang="en-US" sz="7200" i="1" dirty="0" smtClean="0"/>
              <a:t>conformation</a:t>
            </a:r>
            <a:r>
              <a:rPr lang="en-US" sz="7200" dirty="0" smtClean="0"/>
              <a:t> of the booking of passenger seat. In this you will see all the information of the passenger which you fill in the previous section. All the data will be fetched from the Firebase . In this page you have three buttons. First is </a:t>
            </a:r>
            <a:r>
              <a:rPr lang="en-US" sz="7200" b="1" dirty="0" smtClean="0"/>
              <a:t>Search</a:t>
            </a:r>
            <a:r>
              <a:rPr lang="en-US" sz="7200" dirty="0" smtClean="0"/>
              <a:t>, second is </a:t>
            </a:r>
            <a:r>
              <a:rPr lang="en-US" sz="7200" b="1" dirty="0" smtClean="0"/>
              <a:t>Next </a:t>
            </a:r>
            <a:r>
              <a:rPr lang="en-US" sz="7200" dirty="0" smtClean="0"/>
              <a:t>and third is </a:t>
            </a:r>
            <a:r>
              <a:rPr lang="en-US" sz="7200" b="1" dirty="0" smtClean="0"/>
              <a:t>Back</a:t>
            </a:r>
            <a:r>
              <a:rPr lang="en-US" sz="7200" dirty="0" smtClean="0"/>
              <a:t> . When you will click on search button then you will able to see your all data in non editable format. If you have any query you will click on the </a:t>
            </a:r>
            <a:r>
              <a:rPr lang="en-US" sz="7200" i="1" dirty="0" smtClean="0"/>
              <a:t>Next Button</a:t>
            </a:r>
            <a:r>
              <a:rPr lang="en-US" sz="7200" dirty="0" smtClean="0"/>
              <a:t> but if you do not have any query you need to click on the back button . After clicking on the </a:t>
            </a:r>
            <a:r>
              <a:rPr lang="en-US" sz="7200" i="1" dirty="0" smtClean="0"/>
              <a:t>back button</a:t>
            </a:r>
            <a:r>
              <a:rPr lang="en-US" sz="7200" dirty="0" smtClean="0"/>
              <a:t>, you will come on the first page of the </a:t>
            </a:r>
            <a:r>
              <a:rPr lang="en-US" sz="7200" b="1" dirty="0" smtClean="0"/>
              <a:t>Sky Shiner Transportation</a:t>
            </a:r>
            <a:r>
              <a:rPr lang="en-US" sz="2000" dirty="0" smtClean="0"/>
              <a:t>.</a:t>
            </a:r>
            <a:endParaRPr lang="en-US" sz="2000" dirty="0"/>
          </a:p>
        </p:txBody>
      </p:sp>
      <p:pic>
        <p:nvPicPr>
          <p:cNvPr id="5" name="Content Placeholder 4" descr="Screenshot_20200715_120531.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Screen 11</a:t>
            </a:r>
            <a:endParaRPr lang="en-US" sz="2800" dirty="0"/>
          </a:p>
        </p:txBody>
      </p:sp>
      <p:sp>
        <p:nvSpPr>
          <p:cNvPr id="4" name="Text Placeholder 3"/>
          <p:cNvSpPr>
            <a:spLocks noGrp="1"/>
          </p:cNvSpPr>
          <p:nvPr>
            <p:ph type="body" idx="2"/>
          </p:nvPr>
        </p:nvSpPr>
        <p:spPr/>
        <p:txBody>
          <a:bodyPr>
            <a:normAutofit fontScale="92500" lnSpcReduction="20000"/>
          </a:bodyPr>
          <a:lstStyle/>
          <a:p>
            <a:r>
              <a:rPr lang="en-US" dirty="0"/>
              <a:t> </a:t>
            </a:r>
            <a:r>
              <a:rPr lang="en-US" sz="2600" dirty="0"/>
              <a:t> Name of the 11th screen is </a:t>
            </a:r>
            <a:r>
              <a:rPr lang="en-US" sz="2600" b="1" dirty="0" smtClean="0"/>
              <a:t>Contact Us</a:t>
            </a:r>
            <a:r>
              <a:rPr lang="en-US" sz="2600" dirty="0"/>
              <a:t>. In this section if you have any query then you need to just give your name and send fill the query and click on the </a:t>
            </a:r>
            <a:r>
              <a:rPr lang="en-US" sz="2600" b="1" dirty="0"/>
              <a:t>Send</a:t>
            </a:r>
            <a:r>
              <a:rPr lang="en-US" sz="2600" dirty="0"/>
              <a:t> button. When you click on the Send button then your query will be submitted</a:t>
            </a:r>
            <a:r>
              <a:rPr lang="en-US" dirty="0"/>
              <a:t>.</a:t>
            </a:r>
          </a:p>
        </p:txBody>
      </p:sp>
      <p:pic>
        <p:nvPicPr>
          <p:cNvPr id="5" name="Content Placeholder 4" descr="IMG-20200709-WA0021 (2).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Screen 12</a:t>
            </a:r>
            <a:endParaRPr lang="en-US" sz="3200" dirty="0"/>
          </a:p>
        </p:txBody>
      </p:sp>
      <p:sp>
        <p:nvSpPr>
          <p:cNvPr id="4" name="Text Placeholder 3"/>
          <p:cNvSpPr>
            <a:spLocks noGrp="1"/>
          </p:cNvSpPr>
          <p:nvPr>
            <p:ph type="body" idx="2"/>
          </p:nvPr>
        </p:nvSpPr>
        <p:spPr/>
        <p:txBody>
          <a:bodyPr>
            <a:normAutofit fontScale="85000" lnSpcReduction="10000"/>
          </a:bodyPr>
          <a:lstStyle/>
          <a:p>
            <a:r>
              <a:rPr lang="en-US" dirty="0"/>
              <a:t> </a:t>
            </a:r>
            <a:r>
              <a:rPr lang="en-US" sz="2400" dirty="0"/>
              <a:t> This is the last screen of </a:t>
            </a:r>
            <a:r>
              <a:rPr lang="en-US" sz="2400" b="1" dirty="0" smtClean="0"/>
              <a:t>Sky Shiner Transportation </a:t>
            </a:r>
            <a:r>
              <a:rPr lang="en-US" sz="2400" dirty="0"/>
              <a:t>which name is </a:t>
            </a:r>
            <a:r>
              <a:rPr lang="en-US" sz="2400" b="1" dirty="0"/>
              <a:t>Rules</a:t>
            </a:r>
            <a:r>
              <a:rPr lang="en-US" sz="2400" dirty="0"/>
              <a:t>.</a:t>
            </a:r>
            <a:endParaRPr lang="en-US" sz="2400" dirty="0" smtClean="0"/>
          </a:p>
          <a:p>
            <a:r>
              <a:rPr lang="en-US" sz="2400" dirty="0"/>
              <a:t>When you stay on the </a:t>
            </a:r>
            <a:r>
              <a:rPr lang="en-US" sz="2400" b="1" dirty="0"/>
              <a:t>Menu Screen</a:t>
            </a:r>
            <a:r>
              <a:rPr lang="en-US" sz="2400" dirty="0"/>
              <a:t> and you show some options of the buttons. one button is </a:t>
            </a:r>
            <a:r>
              <a:rPr lang="en-US" sz="2400" i="1" dirty="0"/>
              <a:t>Rules</a:t>
            </a:r>
            <a:r>
              <a:rPr lang="en-US" sz="2400" dirty="0"/>
              <a:t>. When you click on the Rules button then you will able to see the </a:t>
            </a:r>
            <a:r>
              <a:rPr lang="en-US" sz="2400" b="1" dirty="0" smtClean="0"/>
              <a:t>Rule Books</a:t>
            </a:r>
            <a:r>
              <a:rPr lang="en-US" sz="2400" dirty="0" smtClean="0"/>
              <a:t> </a:t>
            </a:r>
            <a:r>
              <a:rPr lang="en-US" sz="2400" dirty="0"/>
              <a:t>of the </a:t>
            </a:r>
            <a:r>
              <a:rPr lang="en-US" sz="2400" b="1" dirty="0" smtClean="0"/>
              <a:t>Sky Shiner Transportation</a:t>
            </a:r>
            <a:r>
              <a:rPr lang="en-US" dirty="0"/>
              <a:t>.</a:t>
            </a:r>
          </a:p>
        </p:txBody>
      </p:sp>
      <p:pic>
        <p:nvPicPr>
          <p:cNvPr id="5" name="Content Placeholder 4" descr="Screenshot_20200715_121406.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590800" y="2133600"/>
            <a:ext cx="4267200" cy="3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0" y="1143000"/>
            <a:ext cx="16002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91200" y="1828800"/>
            <a:ext cx="18288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00800" y="3505200"/>
            <a:ext cx="17526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52600" y="2057400"/>
            <a:ext cx="1752600" cy="14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447800" y="3810000"/>
            <a:ext cx="1676400" cy="14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124200" y="5029200"/>
            <a:ext cx="1752600" cy="167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0" y="4800600"/>
            <a:ext cx="1524000"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429000" y="3352800"/>
            <a:ext cx="2590800" cy="584775"/>
          </a:xfrm>
          <a:prstGeom prst="rect">
            <a:avLst/>
          </a:prstGeom>
          <a:noFill/>
        </p:spPr>
        <p:txBody>
          <a:bodyPr wrap="square" rtlCol="0">
            <a:spAutoFit/>
          </a:bodyPr>
          <a:lstStyle/>
          <a:p>
            <a:r>
              <a:rPr lang="en-US" sz="3200" b="1" dirty="0" smtClean="0"/>
              <a:t>    CONTENTS</a:t>
            </a:r>
            <a:endParaRPr lang="en-US" sz="3200" b="1" dirty="0"/>
          </a:p>
        </p:txBody>
      </p:sp>
      <p:sp>
        <p:nvSpPr>
          <p:cNvPr id="17" name="TextBox 16"/>
          <p:cNvSpPr txBox="1"/>
          <p:nvPr/>
        </p:nvSpPr>
        <p:spPr>
          <a:xfrm>
            <a:off x="3886200" y="1371600"/>
            <a:ext cx="1371600" cy="646331"/>
          </a:xfrm>
          <a:prstGeom prst="rect">
            <a:avLst/>
          </a:prstGeom>
          <a:noFill/>
        </p:spPr>
        <p:txBody>
          <a:bodyPr wrap="square" rtlCol="0">
            <a:spAutoFit/>
          </a:bodyPr>
          <a:lstStyle/>
          <a:p>
            <a:r>
              <a:rPr lang="en-US" dirty="0" smtClean="0"/>
              <a:t>           1.</a:t>
            </a:r>
          </a:p>
          <a:p>
            <a:r>
              <a:rPr lang="en-US" dirty="0" smtClean="0"/>
              <a:t>Introduction</a:t>
            </a:r>
            <a:endParaRPr lang="en-US" dirty="0"/>
          </a:p>
        </p:txBody>
      </p:sp>
      <p:sp>
        <p:nvSpPr>
          <p:cNvPr id="18" name="TextBox 17"/>
          <p:cNvSpPr txBox="1"/>
          <p:nvPr/>
        </p:nvSpPr>
        <p:spPr>
          <a:xfrm>
            <a:off x="5943600" y="1981200"/>
            <a:ext cx="1447800" cy="923330"/>
          </a:xfrm>
          <a:prstGeom prst="rect">
            <a:avLst/>
          </a:prstGeom>
          <a:noFill/>
        </p:spPr>
        <p:txBody>
          <a:bodyPr wrap="square" rtlCol="0">
            <a:spAutoFit/>
          </a:bodyPr>
          <a:lstStyle/>
          <a:p>
            <a:r>
              <a:rPr lang="en-US" dirty="0" smtClean="0"/>
              <a:t>              2.</a:t>
            </a:r>
          </a:p>
          <a:p>
            <a:r>
              <a:rPr lang="en-US" dirty="0" smtClean="0"/>
              <a:t>        Problem</a:t>
            </a:r>
          </a:p>
          <a:p>
            <a:r>
              <a:rPr lang="en-US" dirty="0"/>
              <a:t> </a:t>
            </a:r>
            <a:r>
              <a:rPr lang="en-US" dirty="0" smtClean="0"/>
              <a:t>          Faced</a:t>
            </a:r>
            <a:endParaRPr lang="en-US" dirty="0"/>
          </a:p>
        </p:txBody>
      </p:sp>
      <p:sp>
        <p:nvSpPr>
          <p:cNvPr id="19" name="TextBox 18"/>
          <p:cNvSpPr txBox="1"/>
          <p:nvPr/>
        </p:nvSpPr>
        <p:spPr>
          <a:xfrm>
            <a:off x="6705600" y="3810000"/>
            <a:ext cx="1219200" cy="923330"/>
          </a:xfrm>
          <a:prstGeom prst="rect">
            <a:avLst/>
          </a:prstGeom>
          <a:noFill/>
        </p:spPr>
        <p:txBody>
          <a:bodyPr wrap="square" rtlCol="0">
            <a:spAutoFit/>
          </a:bodyPr>
          <a:lstStyle/>
          <a:p>
            <a:r>
              <a:rPr lang="en-US" dirty="0" smtClean="0"/>
              <a:t>       3.</a:t>
            </a:r>
          </a:p>
          <a:p>
            <a:r>
              <a:rPr lang="en-US" dirty="0" smtClean="0"/>
              <a:t>Proposed Solution</a:t>
            </a:r>
            <a:endParaRPr lang="en-US" dirty="0"/>
          </a:p>
        </p:txBody>
      </p:sp>
      <p:sp>
        <p:nvSpPr>
          <p:cNvPr id="20" name="TextBox 19"/>
          <p:cNvSpPr txBox="1"/>
          <p:nvPr/>
        </p:nvSpPr>
        <p:spPr>
          <a:xfrm>
            <a:off x="5334000" y="5334000"/>
            <a:ext cx="1447800" cy="923330"/>
          </a:xfrm>
          <a:prstGeom prst="rect">
            <a:avLst/>
          </a:prstGeom>
          <a:noFill/>
        </p:spPr>
        <p:txBody>
          <a:bodyPr wrap="square" rtlCol="0">
            <a:spAutoFit/>
          </a:bodyPr>
          <a:lstStyle/>
          <a:p>
            <a:r>
              <a:rPr lang="en-US" dirty="0" smtClean="0"/>
              <a:t>        4.</a:t>
            </a:r>
          </a:p>
          <a:p>
            <a:r>
              <a:rPr lang="en-US" dirty="0" smtClean="0"/>
              <a:t>Requirement   </a:t>
            </a:r>
          </a:p>
          <a:p>
            <a:endParaRPr lang="en-US" dirty="0"/>
          </a:p>
        </p:txBody>
      </p:sp>
      <p:sp>
        <p:nvSpPr>
          <p:cNvPr id="21" name="TextBox 20"/>
          <p:cNvSpPr txBox="1"/>
          <p:nvPr/>
        </p:nvSpPr>
        <p:spPr>
          <a:xfrm>
            <a:off x="3200400" y="5486400"/>
            <a:ext cx="1524000" cy="923330"/>
          </a:xfrm>
          <a:prstGeom prst="rect">
            <a:avLst/>
          </a:prstGeom>
          <a:noFill/>
        </p:spPr>
        <p:txBody>
          <a:bodyPr wrap="square" rtlCol="0">
            <a:spAutoFit/>
          </a:bodyPr>
          <a:lstStyle/>
          <a:p>
            <a:r>
              <a:rPr lang="en-US" dirty="0" smtClean="0"/>
              <a:t>            5.</a:t>
            </a:r>
          </a:p>
          <a:p>
            <a:pPr algn="ctr"/>
            <a:r>
              <a:rPr lang="en-US" dirty="0" smtClean="0"/>
              <a:t>  Project                                                          Modules</a:t>
            </a:r>
          </a:p>
        </p:txBody>
      </p:sp>
      <p:sp>
        <p:nvSpPr>
          <p:cNvPr id="22" name="TextBox 21"/>
          <p:cNvSpPr txBox="1"/>
          <p:nvPr/>
        </p:nvSpPr>
        <p:spPr>
          <a:xfrm>
            <a:off x="1752600" y="4038600"/>
            <a:ext cx="1219200" cy="923330"/>
          </a:xfrm>
          <a:prstGeom prst="rect">
            <a:avLst/>
          </a:prstGeom>
          <a:noFill/>
        </p:spPr>
        <p:txBody>
          <a:bodyPr wrap="square" rtlCol="0">
            <a:spAutoFit/>
          </a:bodyPr>
          <a:lstStyle/>
          <a:p>
            <a:r>
              <a:rPr lang="en-US" dirty="0" smtClean="0"/>
              <a:t>       6.</a:t>
            </a:r>
          </a:p>
          <a:p>
            <a:r>
              <a:rPr lang="en-US" dirty="0" smtClean="0"/>
              <a:t>Data Flow Diagram</a:t>
            </a:r>
            <a:endParaRPr lang="en-US" dirty="0"/>
          </a:p>
        </p:txBody>
      </p:sp>
      <p:sp>
        <p:nvSpPr>
          <p:cNvPr id="23" name="TextBox 22"/>
          <p:cNvSpPr txBox="1"/>
          <p:nvPr/>
        </p:nvSpPr>
        <p:spPr>
          <a:xfrm>
            <a:off x="1981200" y="2133600"/>
            <a:ext cx="1371600" cy="1200329"/>
          </a:xfrm>
          <a:prstGeom prst="rect">
            <a:avLst/>
          </a:prstGeom>
          <a:noFill/>
        </p:spPr>
        <p:txBody>
          <a:bodyPr wrap="square" rtlCol="0">
            <a:spAutoFit/>
          </a:bodyPr>
          <a:lstStyle/>
          <a:p>
            <a:r>
              <a:rPr lang="en-US" dirty="0" smtClean="0"/>
              <a:t>Advantages and Disadvantages</a:t>
            </a:r>
          </a:p>
        </p:txBody>
      </p:sp>
    </p:spTree>
  </p:cSld>
  <p:clrMapOvr>
    <a:masterClrMapping/>
  </p:clrMapOvr>
  <p:transition spd="slow">
    <p:cover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Flow Diagram</a:t>
            </a:r>
            <a:endParaRPr lang="en-US" dirty="0"/>
          </a:p>
        </p:txBody>
      </p:sp>
      <p:pic>
        <p:nvPicPr>
          <p:cNvPr id="6" name="Content Placeholder 5" descr="Capture11.PNG"/>
          <p:cNvPicPr>
            <a:picLocks noGrp="1" noChangeAspect="1"/>
          </p:cNvPicPr>
          <p:nvPr>
            <p:ph idx="1"/>
          </p:nvPr>
        </p:nvPicPr>
        <p:blipFill>
          <a:blip r:embed="rId2" cstate="print"/>
          <a:stretch>
            <a:fillRect/>
          </a:stretch>
        </p:blipFill>
        <p:spPr>
          <a:xfrm>
            <a:off x="2667000" y="1600200"/>
            <a:ext cx="3352800" cy="4800600"/>
          </a:xfrm>
        </p:spPr>
      </p:pic>
    </p:spTree>
  </p:cSld>
  <p:clrMapOvr>
    <a:masterClrMapping/>
  </p:clrMapOvr>
  <p:transition spd="slow">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5" name="Text Placeholder 4"/>
          <p:cNvSpPr>
            <a:spLocks noGrp="1"/>
          </p:cNvSpPr>
          <p:nvPr>
            <p:ph type="body" sz="half" idx="3"/>
          </p:nvPr>
        </p:nvSpPr>
        <p:spPr/>
        <p:txBody>
          <a:bodyPr/>
          <a:lstStyle/>
          <a:p>
            <a:r>
              <a:rPr lang="en-US" dirty="0" smtClean="0"/>
              <a:t>Disadvantages</a:t>
            </a:r>
          </a:p>
        </p:txBody>
      </p:sp>
      <p:sp>
        <p:nvSpPr>
          <p:cNvPr id="4" name="Content Placeholder 3"/>
          <p:cNvSpPr>
            <a:spLocks noGrp="1"/>
          </p:cNvSpPr>
          <p:nvPr>
            <p:ph sz="quarter" idx="2"/>
          </p:nvPr>
        </p:nvSpPr>
        <p:spPr/>
        <p:txBody>
          <a:bodyPr>
            <a:normAutofit fontScale="77500" lnSpcReduction="20000"/>
          </a:bodyPr>
          <a:lstStyle/>
          <a:p>
            <a:pPr>
              <a:buNone/>
            </a:pPr>
            <a:r>
              <a:rPr lang="en-US" dirty="0" smtClean="0"/>
              <a:t>  </a:t>
            </a:r>
          </a:p>
          <a:p>
            <a:r>
              <a:rPr lang="en-US" dirty="0" smtClean="0"/>
              <a:t> </a:t>
            </a:r>
            <a:r>
              <a:rPr lang="en-US" dirty="0"/>
              <a:t>You can travel with your comfort Zone.</a:t>
            </a:r>
            <a:endParaRPr lang="en-US" dirty="0" smtClean="0"/>
          </a:p>
          <a:p>
            <a:r>
              <a:rPr lang="en-US" dirty="0" smtClean="0"/>
              <a:t> </a:t>
            </a:r>
            <a:r>
              <a:rPr lang="en-US" dirty="0"/>
              <a:t>It will provide the </a:t>
            </a:r>
            <a:r>
              <a:rPr lang="en-US" dirty="0" smtClean="0"/>
              <a:t>surety </a:t>
            </a:r>
            <a:r>
              <a:rPr lang="en-US" dirty="0"/>
              <a:t>for the seat</a:t>
            </a:r>
            <a:r>
              <a:rPr lang="en-US" dirty="0" smtClean="0"/>
              <a:t>.</a:t>
            </a:r>
            <a:endParaRPr lang="en-US" dirty="0"/>
          </a:p>
          <a:p>
            <a:r>
              <a:rPr lang="en-US" dirty="0" smtClean="0"/>
              <a:t> </a:t>
            </a:r>
            <a:r>
              <a:rPr lang="en-US" dirty="0"/>
              <a:t>During COVID-19 it will very </a:t>
            </a:r>
            <a:r>
              <a:rPr lang="en-US" dirty="0" smtClean="0"/>
              <a:t>beneficial </a:t>
            </a:r>
            <a:r>
              <a:rPr lang="en-US" dirty="0"/>
              <a:t>to manage the transportation.</a:t>
            </a:r>
            <a:endParaRPr lang="en-US" dirty="0" smtClean="0"/>
          </a:p>
          <a:p>
            <a:r>
              <a:rPr lang="en-US" dirty="0" smtClean="0"/>
              <a:t> </a:t>
            </a:r>
            <a:r>
              <a:rPr lang="en-US" dirty="0"/>
              <a:t>Easy to </a:t>
            </a:r>
            <a:r>
              <a:rPr lang="en-US" dirty="0" smtClean="0"/>
              <a:t>use.</a:t>
            </a:r>
          </a:p>
          <a:p>
            <a:r>
              <a:rPr lang="en-US" dirty="0" smtClean="0"/>
              <a:t> </a:t>
            </a:r>
            <a:r>
              <a:rPr lang="en-US" dirty="0"/>
              <a:t>It will maintain social distance which is very </a:t>
            </a:r>
            <a:r>
              <a:rPr lang="en-US" dirty="0" smtClean="0"/>
              <a:t>beneficial </a:t>
            </a:r>
            <a:r>
              <a:rPr lang="en-US" dirty="0"/>
              <a:t>in this </a:t>
            </a:r>
            <a:r>
              <a:rPr lang="en-US" dirty="0" smtClean="0"/>
              <a:t>pandemic.</a:t>
            </a:r>
          </a:p>
          <a:p>
            <a:r>
              <a:rPr lang="en-US" dirty="0"/>
              <a:t>It also provide  digital payment system.</a:t>
            </a:r>
          </a:p>
        </p:txBody>
      </p:sp>
      <p:sp>
        <p:nvSpPr>
          <p:cNvPr id="6" name="Content Placeholder 5"/>
          <p:cNvSpPr>
            <a:spLocks noGrp="1"/>
          </p:cNvSpPr>
          <p:nvPr>
            <p:ph sz="quarter" idx="4"/>
          </p:nvPr>
        </p:nvSpPr>
        <p:spPr/>
        <p:txBody>
          <a:bodyPr/>
          <a:lstStyle/>
          <a:p>
            <a:r>
              <a:rPr lang="en-US" dirty="0" smtClean="0"/>
              <a:t> </a:t>
            </a:r>
            <a:r>
              <a:rPr lang="en-US" dirty="0"/>
              <a:t>we can use it only in the android and </a:t>
            </a:r>
            <a:r>
              <a:rPr lang="en-US" dirty="0" smtClean="0"/>
              <a:t>Mac </a:t>
            </a:r>
            <a:r>
              <a:rPr lang="en-US" dirty="0"/>
              <a:t>phone.</a:t>
            </a:r>
            <a:endParaRPr lang="en-US" dirty="0" smtClean="0"/>
          </a:p>
          <a:p>
            <a:r>
              <a:rPr lang="en-US" dirty="0" smtClean="0"/>
              <a:t> </a:t>
            </a:r>
            <a:r>
              <a:rPr lang="en-US" dirty="0"/>
              <a:t>Internet is important.</a:t>
            </a:r>
            <a:endParaRPr lang="en-US" dirty="0" smtClean="0"/>
          </a:p>
          <a:p>
            <a:pPr>
              <a:buNone/>
            </a:pPr>
            <a:endParaRPr lang="en-US" dirty="0"/>
          </a:p>
        </p:txBody>
      </p:sp>
    </p:spTree>
  </p:cSld>
  <p:clrMapOvr>
    <a:masterClrMapping/>
  </p:clrMapOvr>
  <p:transition spd="slow">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00200"/>
            <a:ext cx="7696200" cy="2123658"/>
          </a:xfrm>
          <a:prstGeom prst="rect">
            <a:avLst/>
          </a:prstGeom>
          <a:noFill/>
        </p:spPr>
        <p:txBody>
          <a:bodyPr wrap="square" rtlCol="0">
            <a:spAutoFit/>
          </a:bodyPr>
          <a:lstStyle/>
          <a:p>
            <a:pPr algn="ctr"/>
            <a:endParaRPr lang="en-US" sz="6600" b="1" dirty="0" smtClean="0"/>
          </a:p>
          <a:p>
            <a:pPr algn="ctr"/>
            <a:r>
              <a:rPr lang="en-US" sz="6600" b="1" dirty="0" smtClean="0"/>
              <a:t>THANK YOU</a:t>
            </a:r>
            <a:endParaRPr lang="en-US" sz="6600" b="1" dirty="0"/>
          </a:p>
        </p:txBody>
      </p:sp>
    </p:spTree>
  </p:cSld>
  <p:clrMapOvr>
    <a:masterClrMapping/>
  </p:clrMapOvr>
  <p:transition spd="slow">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i="1" dirty="0"/>
              <a:t>This is an application which will use to manage the Transportation Services (BUS) and maintain the Social Distancing.</a:t>
            </a:r>
            <a:r>
              <a:rPr lang="en-US" dirty="0" smtClean="0"/>
              <a:t> </a:t>
            </a:r>
          </a:p>
          <a:p>
            <a:r>
              <a:rPr lang="en-US" dirty="0" smtClean="0"/>
              <a:t>This application is used to booking the seat of bus and also maintain Social Distancing.</a:t>
            </a:r>
          </a:p>
          <a:p>
            <a:r>
              <a:rPr lang="en-US" dirty="0" smtClean="0"/>
              <a:t>In this app only 50% seats of a bus is booked.</a:t>
            </a:r>
          </a:p>
          <a:p>
            <a:pPr>
              <a:buNone/>
            </a:pPr>
            <a:endParaRPr lang="en-US" dirty="0"/>
          </a:p>
        </p:txBody>
      </p:sp>
    </p:spTree>
  </p:cSld>
  <p:clrMapOvr>
    <a:masterClrMapping/>
  </p:clrMapOvr>
  <p:transition spd="slow">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Faced</a:t>
            </a:r>
            <a:endParaRPr lang="en-US" dirty="0"/>
          </a:p>
        </p:txBody>
      </p:sp>
      <p:sp>
        <p:nvSpPr>
          <p:cNvPr id="3" name="Content Placeholder 2"/>
          <p:cNvSpPr>
            <a:spLocks noGrp="1"/>
          </p:cNvSpPr>
          <p:nvPr>
            <p:ph idx="1"/>
          </p:nvPr>
        </p:nvSpPr>
        <p:spPr/>
        <p:txBody>
          <a:bodyPr>
            <a:normAutofit/>
          </a:bodyPr>
          <a:lstStyle/>
          <a:p>
            <a:r>
              <a:rPr lang="en-US" dirty="0"/>
              <a:t>We all know that before COVID-19 there are no restriction or limit of seat allocation</a:t>
            </a:r>
            <a:r>
              <a:rPr lang="en-US" dirty="0" smtClean="0"/>
              <a:t>.</a:t>
            </a:r>
          </a:p>
          <a:p>
            <a:r>
              <a:rPr lang="en-US" dirty="0" smtClean="0"/>
              <a:t> </a:t>
            </a:r>
            <a:r>
              <a:rPr lang="en-US" dirty="0"/>
              <a:t>A lot of passenger are travel without having any seat. Buses are overloaded which effect on the passenger health. </a:t>
            </a:r>
            <a:endParaRPr lang="en-US" dirty="0" smtClean="0"/>
          </a:p>
          <a:p>
            <a:r>
              <a:rPr lang="en-US" dirty="0" smtClean="0"/>
              <a:t>But </a:t>
            </a:r>
            <a:r>
              <a:rPr lang="en-US" dirty="0"/>
              <a:t>in current situation as we know social distancing is </a:t>
            </a:r>
            <a:r>
              <a:rPr lang="en-US" dirty="0" smtClean="0"/>
              <a:t>required.  If buses are overloaded then affect of Corona virus got increased.</a:t>
            </a:r>
            <a:endParaRPr lang="en-US" dirty="0"/>
          </a:p>
        </p:txBody>
      </p:sp>
    </p:spTree>
  </p:cSld>
  <p:clrMapOvr>
    <a:masterClrMapping/>
  </p:clrMapOvr>
  <p:transition spd="slow">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Solution of this problem is </a:t>
            </a:r>
            <a:r>
              <a:rPr lang="en-US" b="1" dirty="0" smtClean="0"/>
              <a:t>Sky Shiner Transportation.</a:t>
            </a:r>
          </a:p>
          <a:p>
            <a:r>
              <a:rPr lang="en-US" dirty="0" smtClean="0"/>
              <a:t>Main Focus is to maintain Social Distancing.</a:t>
            </a:r>
          </a:p>
          <a:p>
            <a:r>
              <a:rPr lang="en-US" b="1" dirty="0" smtClean="0"/>
              <a:t> </a:t>
            </a:r>
            <a:r>
              <a:rPr lang="en-US" dirty="0"/>
              <a:t>It is an application which will give you permission to allocate your seat according to your comfort </a:t>
            </a:r>
            <a:r>
              <a:rPr lang="en-US" dirty="0" smtClean="0"/>
              <a:t>zone.</a:t>
            </a:r>
          </a:p>
          <a:p>
            <a:r>
              <a:rPr lang="en-US" dirty="0" smtClean="0"/>
              <a:t>In </a:t>
            </a:r>
            <a:r>
              <a:rPr lang="en-US" dirty="0"/>
              <a:t>this we will provide specific seat to you then you just need to book your seat before start your journey</a:t>
            </a:r>
            <a:r>
              <a:rPr lang="en-US" dirty="0" smtClean="0"/>
              <a:t>.</a:t>
            </a:r>
          </a:p>
          <a:p>
            <a:r>
              <a:rPr lang="en-US" dirty="0" smtClean="0"/>
              <a:t>So </a:t>
            </a:r>
            <a:r>
              <a:rPr lang="en-US" dirty="0"/>
              <a:t>all passenger will travel after booking their seat. So </a:t>
            </a:r>
            <a:r>
              <a:rPr lang="en-US" dirty="0" smtClean="0"/>
              <a:t>no one allowed to </a:t>
            </a:r>
            <a:r>
              <a:rPr lang="en-US" dirty="0"/>
              <a:t>travel without having their own seat</a:t>
            </a:r>
            <a:r>
              <a:rPr lang="en-US" dirty="0" smtClean="0"/>
              <a:t>.</a:t>
            </a:r>
          </a:p>
          <a:p>
            <a:r>
              <a:rPr lang="en-US" dirty="0" smtClean="0"/>
              <a:t>Digital payment method is also available. </a:t>
            </a:r>
            <a:endParaRPr lang="en-US" dirty="0"/>
          </a:p>
        </p:txBody>
      </p:sp>
    </p:spTree>
  </p:cSld>
  <p:clrMapOvr>
    <a:masterClrMapping/>
  </p:clrMapOvr>
  <p:transition spd="slow">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dirty="0" smtClean="0"/>
              <a:t> </a:t>
            </a:r>
            <a:r>
              <a:rPr lang="en-US" sz="8000" b="1" dirty="0" smtClean="0"/>
              <a:t>Hardware Requirements</a:t>
            </a:r>
            <a:r>
              <a:rPr lang="en-US" sz="6700" b="1" dirty="0" smtClean="0"/>
              <a:t>:</a:t>
            </a:r>
          </a:p>
          <a:p>
            <a:pPr>
              <a:buNone/>
            </a:pPr>
            <a:endParaRPr lang="en-US" sz="4000" b="1" dirty="0" smtClean="0"/>
          </a:p>
          <a:p>
            <a:pPr>
              <a:buNone/>
            </a:pPr>
            <a:r>
              <a:rPr lang="en-US" sz="3600" b="1" dirty="0"/>
              <a:t> </a:t>
            </a:r>
            <a:r>
              <a:rPr lang="en-US" sz="3600" b="1" dirty="0" smtClean="0"/>
              <a:t>       </a:t>
            </a:r>
            <a:r>
              <a:rPr lang="en-US" sz="4200" dirty="0" smtClean="0"/>
              <a:t>RAM:   512MB or higher</a:t>
            </a:r>
          </a:p>
          <a:p>
            <a:pPr>
              <a:buNone/>
            </a:pPr>
            <a:r>
              <a:rPr lang="en-US" sz="4200" dirty="0"/>
              <a:t> </a:t>
            </a:r>
            <a:r>
              <a:rPr lang="en-US" sz="4200" dirty="0" smtClean="0"/>
              <a:t>      Processor: 1GHz or higher</a:t>
            </a:r>
          </a:p>
          <a:p>
            <a:pPr>
              <a:buNone/>
            </a:pPr>
            <a:r>
              <a:rPr lang="en-US" sz="4200" dirty="0"/>
              <a:t> </a:t>
            </a:r>
            <a:r>
              <a:rPr lang="en-US" sz="4200" dirty="0" smtClean="0"/>
              <a:t>      Memory: 200 MB</a:t>
            </a:r>
          </a:p>
          <a:p>
            <a:pPr>
              <a:buNone/>
            </a:pPr>
            <a:r>
              <a:rPr lang="en-US" sz="4200" dirty="0"/>
              <a:t> </a:t>
            </a:r>
            <a:r>
              <a:rPr lang="en-US" sz="4200" dirty="0" smtClean="0"/>
              <a:t>    </a:t>
            </a:r>
          </a:p>
          <a:p>
            <a:pPr>
              <a:buNone/>
            </a:pPr>
            <a:endParaRPr lang="en-US" sz="2800" dirty="0"/>
          </a:p>
          <a:p>
            <a:pPr>
              <a:buNone/>
            </a:pPr>
            <a:r>
              <a:rPr lang="en-US" sz="8000" dirty="0" smtClean="0"/>
              <a:t> </a:t>
            </a:r>
            <a:r>
              <a:rPr lang="en-US" sz="8000" b="1" dirty="0" smtClean="0"/>
              <a:t>Software Requirements:</a:t>
            </a:r>
          </a:p>
          <a:p>
            <a:pPr>
              <a:buNone/>
            </a:pPr>
            <a:r>
              <a:rPr lang="en-US" sz="4100" b="1" dirty="0"/>
              <a:t> </a:t>
            </a:r>
            <a:r>
              <a:rPr lang="en-US" sz="4100" b="1" dirty="0" smtClean="0"/>
              <a:t>     </a:t>
            </a:r>
          </a:p>
          <a:p>
            <a:pPr>
              <a:buNone/>
            </a:pPr>
            <a:r>
              <a:rPr lang="en-US" sz="4200" b="1" dirty="0"/>
              <a:t> </a:t>
            </a:r>
            <a:r>
              <a:rPr lang="en-US" sz="4200" b="1" dirty="0" smtClean="0"/>
              <a:t>       </a:t>
            </a:r>
            <a:r>
              <a:rPr lang="en-US" sz="4200" dirty="0" smtClean="0"/>
              <a:t>Operating System:   Android 4.1 or higher</a:t>
            </a:r>
          </a:p>
          <a:p>
            <a:pPr>
              <a:buNone/>
            </a:pPr>
            <a:r>
              <a:rPr lang="en-US" sz="4200" dirty="0"/>
              <a:t> </a:t>
            </a:r>
            <a:r>
              <a:rPr lang="en-US" sz="4200" dirty="0" smtClean="0"/>
              <a:t>       Front-End: </a:t>
            </a:r>
            <a:r>
              <a:rPr lang="en-US" sz="4200" dirty="0" smtClean="0"/>
              <a:t>MIT App Inventor </a:t>
            </a:r>
            <a:endParaRPr lang="en-US" sz="4200" dirty="0" smtClean="0"/>
          </a:p>
          <a:p>
            <a:pPr>
              <a:buNone/>
            </a:pPr>
            <a:r>
              <a:rPr lang="en-US" sz="4200" dirty="0"/>
              <a:t> </a:t>
            </a:r>
            <a:r>
              <a:rPr lang="en-US" sz="4200" dirty="0" smtClean="0"/>
              <a:t>       Back-End:  Firebase, Tiny DB1</a:t>
            </a:r>
          </a:p>
          <a:p>
            <a:pPr>
              <a:buNone/>
            </a:pPr>
            <a:endParaRPr lang="en-US" sz="2800" dirty="0" smtClean="0"/>
          </a:p>
          <a:p>
            <a:pPr>
              <a:buNone/>
            </a:pPr>
            <a:endParaRPr lang="en-US" sz="2800" dirty="0" smtClean="0"/>
          </a:p>
          <a:p>
            <a:pPr>
              <a:buNone/>
            </a:pPr>
            <a:endParaRPr lang="en-US" sz="3600" dirty="0" smtClean="0"/>
          </a:p>
          <a:p>
            <a:pPr>
              <a:buNone/>
            </a:pPr>
            <a:r>
              <a:rPr lang="en-US" sz="4400" b="1" dirty="0"/>
              <a:t> </a:t>
            </a:r>
            <a:r>
              <a:rPr lang="en-US" sz="4400" b="1" dirty="0" smtClean="0"/>
              <a:t>  </a:t>
            </a:r>
            <a:endParaRPr lang="en-US" sz="4400" b="1" dirty="0"/>
          </a:p>
        </p:txBody>
      </p:sp>
    </p:spTree>
  </p:cSld>
  <p:clrMapOvr>
    <a:masterClrMapping/>
  </p:clrMapOvr>
  <p:transition spd="slow">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Sky Shiner</a:t>
            </a:r>
            <a:endParaRPr lang="en-US" dirty="0"/>
          </a:p>
        </p:txBody>
      </p:sp>
      <p:sp>
        <p:nvSpPr>
          <p:cNvPr id="3" name="Content Placeholder 2"/>
          <p:cNvSpPr>
            <a:spLocks noGrp="1"/>
          </p:cNvSpPr>
          <p:nvPr>
            <p:ph idx="1"/>
          </p:nvPr>
        </p:nvSpPr>
        <p:spPr/>
        <p:txBody>
          <a:bodyPr/>
          <a:lstStyle/>
          <a:p>
            <a:r>
              <a:rPr lang="en-US" dirty="0" smtClean="0"/>
              <a:t>This is particularly use for manage Transportation Service.</a:t>
            </a:r>
          </a:p>
          <a:p>
            <a:r>
              <a:rPr lang="en-US" dirty="0" smtClean="0"/>
              <a:t>In the Sky Shiner Transportation, we used 12 Screens</a:t>
            </a:r>
            <a:endParaRPr lang="en-US" dirty="0"/>
          </a:p>
        </p:txBody>
      </p:sp>
    </p:spTree>
  </p:cSld>
  <p:clrMapOvr>
    <a:masterClrMapping/>
  </p:clrMapOvr>
  <p:transition spd="slow">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Screen 1</a:t>
            </a:r>
            <a:endParaRPr lang="en-US" sz="3200" dirty="0"/>
          </a:p>
        </p:txBody>
      </p:sp>
      <p:sp>
        <p:nvSpPr>
          <p:cNvPr id="4" name="Text Placeholder 3"/>
          <p:cNvSpPr>
            <a:spLocks noGrp="1"/>
          </p:cNvSpPr>
          <p:nvPr>
            <p:ph type="body" idx="2"/>
          </p:nvPr>
        </p:nvSpPr>
        <p:spPr/>
        <p:txBody>
          <a:bodyPr>
            <a:normAutofit lnSpcReduction="10000"/>
          </a:bodyPr>
          <a:lstStyle/>
          <a:p>
            <a:r>
              <a:rPr lang="en-US" sz="2400" dirty="0" smtClean="0"/>
              <a:t>This is the First screen of </a:t>
            </a:r>
            <a:r>
              <a:rPr lang="en-US" sz="2400" b="1" dirty="0" smtClean="0"/>
              <a:t>SKY SHINER Transportation. </a:t>
            </a:r>
            <a:r>
              <a:rPr lang="en-US" sz="2400" dirty="0" smtClean="0"/>
              <a:t>In this we used an alert message and button that is</a:t>
            </a:r>
            <a:r>
              <a:rPr lang="en-US" sz="2400" b="1" dirty="0" smtClean="0"/>
              <a:t> Next. </a:t>
            </a:r>
            <a:r>
              <a:rPr lang="en-US" sz="2400" dirty="0" smtClean="0"/>
              <a:t>When we click on the next button then we will proceed on the second screen.</a:t>
            </a:r>
          </a:p>
          <a:p>
            <a:endParaRPr lang="en-US" sz="2400" dirty="0"/>
          </a:p>
        </p:txBody>
      </p:sp>
      <p:pic>
        <p:nvPicPr>
          <p:cNvPr id="5" name="Content Placeholder 4" descr="IMG-20200709-WA0025.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022350"/>
          </a:xfrm>
        </p:spPr>
        <p:txBody>
          <a:bodyPr>
            <a:normAutofit/>
          </a:bodyPr>
          <a:lstStyle/>
          <a:p>
            <a:r>
              <a:rPr lang="en-US" sz="2400" dirty="0" smtClean="0"/>
              <a:t>Screen 2</a:t>
            </a:r>
            <a:endParaRPr lang="en-US" sz="2400" dirty="0"/>
          </a:p>
        </p:txBody>
      </p:sp>
      <p:sp>
        <p:nvSpPr>
          <p:cNvPr id="4" name="Text Placeholder 3"/>
          <p:cNvSpPr>
            <a:spLocks noGrp="1"/>
          </p:cNvSpPr>
          <p:nvPr>
            <p:ph type="body" idx="2"/>
          </p:nvPr>
        </p:nvSpPr>
        <p:spPr>
          <a:xfrm>
            <a:off x="685800" y="762000"/>
            <a:ext cx="2514600" cy="5867400"/>
          </a:xfrm>
        </p:spPr>
        <p:txBody>
          <a:bodyPr>
            <a:noAutofit/>
          </a:bodyPr>
          <a:lstStyle/>
          <a:p>
            <a:r>
              <a:rPr lang="en-US" sz="2000" dirty="0"/>
              <a:t>This is the second screen named </a:t>
            </a:r>
            <a:r>
              <a:rPr lang="en-US" sz="2000" b="1" dirty="0" smtClean="0"/>
              <a:t>Home Screen</a:t>
            </a:r>
            <a:r>
              <a:rPr lang="en-US" sz="2000" b="1" dirty="0"/>
              <a:t>. </a:t>
            </a:r>
            <a:r>
              <a:rPr lang="en-US" sz="2000" dirty="0"/>
              <a:t>In this screen we provide </a:t>
            </a:r>
            <a:r>
              <a:rPr lang="en-US" sz="2000" b="1" dirty="0"/>
              <a:t>Aarogya </a:t>
            </a:r>
            <a:r>
              <a:rPr lang="en-US" sz="2000" b="1" dirty="0" smtClean="0"/>
              <a:t> </a:t>
            </a:r>
            <a:r>
              <a:rPr lang="en-US" sz="2000" b="1" dirty="0" err="1" smtClean="0"/>
              <a:t>Setu</a:t>
            </a:r>
            <a:r>
              <a:rPr lang="en-US" sz="2000" dirty="0" smtClean="0"/>
              <a:t> </a:t>
            </a:r>
            <a:r>
              <a:rPr lang="en-US" sz="2000" dirty="0"/>
              <a:t>app </a:t>
            </a:r>
            <a:r>
              <a:rPr lang="en-US" sz="2000" i="1" dirty="0"/>
              <a:t>URL</a:t>
            </a:r>
            <a:r>
              <a:rPr lang="en-US" sz="2000" dirty="0"/>
              <a:t> for both </a:t>
            </a:r>
            <a:r>
              <a:rPr lang="en-US" sz="2000" i="1" dirty="0"/>
              <a:t>Android</a:t>
            </a:r>
            <a:r>
              <a:rPr lang="en-US" sz="2000" dirty="0"/>
              <a:t> and </a:t>
            </a:r>
            <a:r>
              <a:rPr lang="en-US" sz="2000" i="1" dirty="0"/>
              <a:t>Mac </a:t>
            </a:r>
            <a:r>
              <a:rPr lang="en-US" sz="2000" dirty="0"/>
              <a:t>as </a:t>
            </a:r>
            <a:r>
              <a:rPr lang="en-US" sz="2000" dirty="0" smtClean="0"/>
              <a:t>an authentication</a:t>
            </a:r>
            <a:r>
              <a:rPr lang="en-US" sz="2000" dirty="0"/>
              <a:t>. We also provide two button that is </a:t>
            </a:r>
            <a:r>
              <a:rPr lang="en-US" sz="2000" b="1" dirty="0"/>
              <a:t>Login and Menu Button Symbol (⭆)</a:t>
            </a:r>
            <a:r>
              <a:rPr lang="en-US" sz="2000" dirty="0"/>
              <a:t>. When you will click on Login button then you will go on the Login screen and when you will click on the Menu button then you will go on the Menu Screen.</a:t>
            </a:r>
          </a:p>
        </p:txBody>
      </p:sp>
      <p:pic>
        <p:nvPicPr>
          <p:cNvPr id="5" name="Content Placeholder 4" descr="IMG-20200709-WA0027.jpg"/>
          <p:cNvPicPr>
            <a:picLocks noGrp="1" noChangeAspect="1"/>
          </p:cNvPicPr>
          <p:nvPr>
            <p:ph sz="half" idx="1"/>
          </p:nvPr>
        </p:nvPicPr>
        <p:blipFill>
          <a:blip r:embed="rId2" cstate="print"/>
          <a:stretch>
            <a:fillRect/>
          </a:stretch>
        </p:blipFill>
        <p:spPr>
          <a:xfrm>
            <a:off x="4886325" y="1435100"/>
            <a:ext cx="2571750" cy="4572000"/>
          </a:xfrm>
        </p:spPr>
      </p:pic>
    </p:spTree>
  </p:cSld>
  <p:clrMapOvr>
    <a:masterClrMapping/>
  </p:clrMapOvr>
  <p:transition spd="slow">
    <p:cover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182</TotalTime>
  <Words>481</Words>
  <Application>Microsoft Office PowerPoint</Application>
  <PresentationFormat>On-screen Show (4:3)</PresentationFormat>
  <Paragraphs>98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Metro</vt:lpstr>
      <vt:lpstr>A Project Presentation  On</vt:lpstr>
      <vt:lpstr>Slide 2</vt:lpstr>
      <vt:lpstr>Introduction</vt:lpstr>
      <vt:lpstr>Problem Faced</vt:lpstr>
      <vt:lpstr>Proposed Solution</vt:lpstr>
      <vt:lpstr>Requirement</vt:lpstr>
      <vt:lpstr>Working of Sky Shiner</vt:lpstr>
      <vt:lpstr>Screen 1</vt:lpstr>
      <vt:lpstr>Screen 2</vt:lpstr>
      <vt:lpstr>Screen 3</vt:lpstr>
      <vt:lpstr>Screen 4</vt:lpstr>
      <vt:lpstr>Screen 5</vt:lpstr>
      <vt:lpstr>Screen 6</vt:lpstr>
      <vt:lpstr>Screen 7</vt:lpstr>
      <vt:lpstr>Screen 8</vt:lpstr>
      <vt:lpstr>Screen 9</vt:lpstr>
      <vt:lpstr>Screen 10</vt:lpstr>
      <vt:lpstr>Screen 11</vt:lpstr>
      <vt:lpstr>Screen 12</vt:lpstr>
      <vt:lpstr>Data Flow Diagram</vt:lpstr>
      <vt:lpstr>Advantages &amp; Disadvantages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Lh</dc:creator>
  <cp:lastModifiedBy>Lh</cp:lastModifiedBy>
  <cp:revision>17</cp:revision>
  <dcterms:created xsi:type="dcterms:W3CDTF">2020-07-15T04:27:49Z</dcterms:created>
  <dcterms:modified xsi:type="dcterms:W3CDTF">2020-07-15T07:30:18Z</dcterms:modified>
</cp:coreProperties>
</file>