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C68E192-2477-4627-915D-8DA8FF4FF4FC}"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68E192-2477-4627-915D-8DA8FF4FF4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68E192-2477-4627-915D-8DA8FF4FF4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68E192-2477-4627-915D-8DA8FF4FF4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68E192-2477-4627-915D-8DA8FF4FF4FC}"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68E192-2477-4627-915D-8DA8FF4FF4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C68E192-2477-4627-915D-8DA8FF4FF4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C68E192-2477-4627-915D-8DA8FF4FF4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C68E192-2477-4627-915D-8DA8FF4FF4FC}"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68E192-2477-4627-915D-8DA8FF4FF4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2A4B16C-8C8C-4511-8F8B-81B5412132D9}" type="datetimeFigureOut">
              <a:rPr lang="en-US" smtClean="0"/>
              <a:t>7/14/2020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68E192-2477-4627-915D-8DA8FF4FF4FC}"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2A4B16C-8C8C-4511-8F8B-81B5412132D9}" type="datetimeFigureOut">
              <a:rPr lang="en-US" smtClean="0"/>
              <a:t>7/14/2020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C68E192-2477-4627-915D-8DA8FF4FF4FC}"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b="1" smtClean="0">
                <a:latin typeface="Times New Roman" pitchFamily="18" charset="0"/>
                <a:cs typeface="Times New Roman" pitchFamily="18" charset="0"/>
              </a:rPr>
              <a:t>IBM HACK CHALLENGE 2020 </a:t>
            </a:r>
            <a:r>
              <a:rPr smtClean="0"/>
              <a:t/>
            </a:r>
            <a:br>
              <a:rPr smtClean="0"/>
            </a:br>
            <a:r>
              <a:rPr smtClean="0">
                <a:latin typeface="Times New Roman" pitchFamily="18" charset="0"/>
                <a:cs typeface="Times New Roman" pitchFamily="18" charset="0"/>
              </a:rPr>
              <a:t>Code for a brighter tomorrow</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066800" y="3200400"/>
            <a:ext cx="7848600" cy="3124200"/>
          </a:xfrm>
        </p:spPr>
        <p:txBody>
          <a:bodyPr/>
          <a:lstStyle/>
          <a:p>
            <a:r>
              <a:rPr lang="en-US" b="1" dirty="0" smtClean="0">
                <a:latin typeface="Times New Roman" pitchFamily="18" charset="0"/>
                <a:cs typeface="Times New Roman" pitchFamily="18" charset="0"/>
              </a:rPr>
              <a:t>Problem Statement : </a:t>
            </a:r>
            <a:r>
              <a:rPr lang="en-US" dirty="0" smtClean="0">
                <a:latin typeface="Times New Roman" pitchFamily="18" charset="0"/>
                <a:cs typeface="Times New Roman" pitchFamily="18" charset="0"/>
              </a:rPr>
              <a:t>Optimized Warehouse Management of Perishable Goods for a Food Delivery Company.</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Team Name : </a:t>
            </a:r>
            <a:r>
              <a:rPr lang="en-US" dirty="0" smtClean="0">
                <a:latin typeface="Times New Roman" pitchFamily="18" charset="0"/>
                <a:cs typeface="Times New Roman" pitchFamily="18" charset="0"/>
              </a:rPr>
              <a:t>The Czar</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a:t>
            </a:r>
            <a:endParaRPr lang="en-US" b="1" dirty="0"/>
          </a:p>
        </p:txBody>
      </p:sp>
      <p:pic>
        <p:nvPicPr>
          <p:cNvPr id="4" name="Content Placeholder 3" descr="The Czar bot test 1.1-1.png"/>
          <p:cNvPicPr>
            <a:picLocks noGrp="1" noChangeAspect="1"/>
          </p:cNvPicPr>
          <p:nvPr>
            <p:ph idx="1"/>
          </p:nvPr>
        </p:nvPicPr>
        <p:blipFill>
          <a:blip r:embed="rId2"/>
          <a:srcRect l="12940" t="9524" r="52140" b="60317"/>
          <a:stretch>
            <a:fillRect/>
          </a:stretch>
        </p:blipFill>
        <p:spPr>
          <a:xfrm>
            <a:off x="1295400" y="1371600"/>
            <a:ext cx="4431632" cy="4953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a:t>
            </a:r>
            <a:endParaRPr lang="en-US" b="1" dirty="0"/>
          </a:p>
        </p:txBody>
      </p:sp>
      <p:pic>
        <p:nvPicPr>
          <p:cNvPr id="4" name="Content Placeholder 3" descr="The Czar bot test 1.2-1.png"/>
          <p:cNvPicPr>
            <a:picLocks noGrp="1" noChangeAspect="1"/>
          </p:cNvPicPr>
          <p:nvPr>
            <p:ph idx="1"/>
          </p:nvPr>
        </p:nvPicPr>
        <p:blipFill>
          <a:blip r:embed="rId2"/>
          <a:srcRect l="12940" t="7937" r="2840" b="60317"/>
          <a:stretch>
            <a:fillRect/>
          </a:stretch>
        </p:blipFill>
        <p:spPr>
          <a:xfrm>
            <a:off x="1219200" y="1447800"/>
            <a:ext cx="7810500" cy="4648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19400"/>
            <a:ext cx="7498080" cy="1143000"/>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Team Members:</a:t>
            </a:r>
            <a:endParaRPr lang="en-US" b="1" dirty="0"/>
          </a:p>
        </p:txBody>
      </p:sp>
      <p:graphicFrame>
        <p:nvGraphicFramePr>
          <p:cNvPr id="4" name="Content Placeholder 3"/>
          <p:cNvGraphicFramePr>
            <a:graphicFrameLocks noGrp="1"/>
          </p:cNvGraphicFramePr>
          <p:nvPr>
            <p:ph idx="1"/>
          </p:nvPr>
        </p:nvGraphicFramePr>
        <p:xfrm>
          <a:off x="1371600" y="2362200"/>
          <a:ext cx="7499349" cy="3456482"/>
        </p:xfrm>
        <a:graphic>
          <a:graphicData uri="http://schemas.openxmlformats.org/drawingml/2006/table">
            <a:tbl>
              <a:tblPr firstRow="1" bandRow="1">
                <a:tableStyleId>{00A15C55-8517-42AA-B614-E9B94910E393}</a:tableStyleId>
              </a:tblPr>
              <a:tblGrid>
                <a:gridCol w="914400"/>
                <a:gridCol w="3276600"/>
                <a:gridCol w="3308349"/>
              </a:tblGrid>
              <a:tr h="533400">
                <a:tc>
                  <a:txBody>
                    <a:bodyPr/>
                    <a:lstStyle/>
                    <a:p>
                      <a:endParaRPr lang="en-US" dirty="0"/>
                    </a:p>
                  </a:txBody>
                  <a:tcPr/>
                </a:tc>
                <a:tc>
                  <a:txBody>
                    <a:bodyPr/>
                    <a:lstStyle/>
                    <a:p>
                      <a:r>
                        <a:rPr lang="en-US" dirty="0" smtClean="0"/>
                        <a:t>Name</a:t>
                      </a:r>
                      <a:endParaRPr lang="en-US" dirty="0"/>
                    </a:p>
                  </a:txBody>
                  <a:tcPr/>
                </a:tc>
                <a:tc>
                  <a:txBody>
                    <a:bodyPr/>
                    <a:lstStyle/>
                    <a:p>
                      <a:r>
                        <a:rPr lang="en-US" dirty="0" smtClean="0"/>
                        <a:t>Role</a:t>
                      </a:r>
                      <a:endParaRPr lang="en-US" dirty="0"/>
                    </a:p>
                  </a:txBody>
                  <a:tcPr/>
                </a:tc>
              </a:tr>
              <a:tr h="2923082">
                <a:tc>
                  <a:txBody>
                    <a:bodyPr/>
                    <a:lstStyle/>
                    <a:p>
                      <a:r>
                        <a:rPr lang="en-US" dirty="0" smtClean="0"/>
                        <a:t>1.</a:t>
                      </a:r>
                      <a:endParaRPr lang="en-US" dirty="0"/>
                    </a:p>
                  </a:txBody>
                  <a:tcPr/>
                </a:tc>
                <a:tc>
                  <a:txBody>
                    <a:bodyPr/>
                    <a:lstStyle/>
                    <a:p>
                      <a:r>
                        <a:rPr lang="en-US" sz="2400" dirty="0" err="1" smtClean="0">
                          <a:latin typeface="Times New Roman" pitchFamily="18" charset="0"/>
                          <a:cs typeface="Times New Roman" pitchFamily="18" charset="0"/>
                        </a:rPr>
                        <a:t>Samrat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Chaudhuri</a:t>
                      </a:r>
                      <a:endParaRPr lang="en-US" sz="2400" dirty="0">
                        <a:latin typeface="Times New Roman" pitchFamily="18" charset="0"/>
                        <a:cs typeface="Times New Roman" pitchFamily="18" charset="0"/>
                      </a:endParaRPr>
                    </a:p>
                  </a:txBody>
                  <a:tcPr/>
                </a:tc>
                <a:tc>
                  <a:txBody>
                    <a:bodyPr/>
                    <a:lstStyle/>
                    <a:p>
                      <a:r>
                        <a:rPr lang="en-US" dirty="0" smtClean="0"/>
                        <a:t>1) Collection</a:t>
                      </a:r>
                      <a:r>
                        <a:rPr lang="en-US" baseline="0" dirty="0" smtClean="0"/>
                        <a:t> of datasets &amp; d</a:t>
                      </a:r>
                      <a:r>
                        <a:rPr lang="en-US" dirty="0" smtClean="0"/>
                        <a:t>evelopment of Machine Learning Model.</a:t>
                      </a:r>
                    </a:p>
                    <a:p>
                      <a:r>
                        <a:rPr lang="en-US" dirty="0" smtClean="0"/>
                        <a:t>2) Development of live Interactive Dashboard.</a:t>
                      </a:r>
                    </a:p>
                    <a:p>
                      <a:r>
                        <a:rPr lang="en-US" dirty="0" smtClean="0"/>
                        <a:t>3) </a:t>
                      </a:r>
                      <a:r>
                        <a:rPr lang="en-US" dirty="0" err="1" smtClean="0"/>
                        <a:t>Chatbot</a:t>
                      </a:r>
                      <a:r>
                        <a:rPr lang="en-US" dirty="0" smtClean="0"/>
                        <a:t> development.</a:t>
                      </a:r>
                    </a:p>
                    <a:p>
                      <a:r>
                        <a:rPr lang="en-US" dirty="0" smtClean="0"/>
                        <a:t>4)</a:t>
                      </a:r>
                      <a:r>
                        <a:rPr lang="en-US" baseline="0" dirty="0" smtClean="0"/>
                        <a:t> Deployment and testing of the entire Web App setup.</a:t>
                      </a:r>
                    </a:p>
                    <a:p>
                      <a:r>
                        <a:rPr lang="en-US" baseline="0" dirty="0" smtClean="0"/>
                        <a:t>5) UI development and flow setup using NODE RED.</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Stack:</a:t>
            </a:r>
            <a:endParaRPr lang="en-US" b="1" dirty="0"/>
          </a:p>
        </p:txBody>
      </p:sp>
      <p:sp>
        <p:nvSpPr>
          <p:cNvPr id="3" name="Content Placeholder 2"/>
          <p:cNvSpPr>
            <a:spLocks noGrp="1"/>
          </p:cNvSpPr>
          <p:nvPr>
            <p:ph idx="1"/>
          </p:nvPr>
        </p:nvSpPr>
        <p:spPr>
          <a:xfrm>
            <a:off x="1447800" y="2438400"/>
            <a:ext cx="7498080" cy="3581400"/>
          </a:xfrm>
        </p:spPr>
        <p:txBody>
          <a:bodyPr>
            <a:normAutofit/>
          </a:bodyPr>
          <a:lstStyle/>
          <a:p>
            <a:pPr marL="539496" indent="-457200">
              <a:buAutoNum type="arabicParenR"/>
            </a:pPr>
            <a:r>
              <a:rPr lang="en-US" sz="2000" b="1" dirty="0" smtClean="0"/>
              <a:t>Programming Languages:  </a:t>
            </a:r>
            <a:r>
              <a:rPr lang="en-US" sz="1800" dirty="0" smtClean="0"/>
              <a:t>HTML, CSS, Python, NODE JS.</a:t>
            </a:r>
          </a:p>
          <a:p>
            <a:pPr marL="425196" indent="-342900">
              <a:buAutoNum type="arabicParenR"/>
            </a:pPr>
            <a:r>
              <a:rPr lang="en-US" sz="2000" b="1" dirty="0" smtClean="0"/>
              <a:t>  Database : </a:t>
            </a:r>
            <a:r>
              <a:rPr lang="en-US" sz="1800" dirty="0" err="1" smtClean="0"/>
              <a:t>NoSQL</a:t>
            </a:r>
            <a:r>
              <a:rPr lang="en-US" sz="1800" dirty="0" smtClean="0"/>
              <a:t> DB such as </a:t>
            </a:r>
            <a:r>
              <a:rPr lang="en-US" sz="1800" dirty="0" err="1" smtClean="0"/>
              <a:t>Cloudant</a:t>
            </a:r>
            <a:r>
              <a:rPr lang="en-US" sz="1800" dirty="0" smtClean="0"/>
              <a:t> DB.</a:t>
            </a:r>
          </a:p>
          <a:p>
            <a:pPr marL="425196" indent="-342900">
              <a:buAutoNum type="arabicParenR"/>
            </a:pPr>
            <a:r>
              <a:rPr lang="en-US" sz="1800" dirty="0" smtClean="0"/>
              <a:t> </a:t>
            </a:r>
            <a:r>
              <a:rPr lang="en-US" sz="1800" dirty="0" smtClean="0"/>
              <a:t> </a:t>
            </a:r>
            <a:r>
              <a:rPr lang="en-US" sz="2000" b="1" dirty="0" smtClean="0"/>
              <a:t>Hosting Servers </a:t>
            </a:r>
            <a:r>
              <a:rPr lang="en-US" sz="2000" b="1" dirty="0" smtClean="0"/>
              <a:t>: </a:t>
            </a:r>
            <a:r>
              <a:rPr lang="en-US" sz="1800" dirty="0" smtClean="0"/>
              <a:t>IBM Cloud, Google server.</a:t>
            </a:r>
          </a:p>
          <a:p>
            <a:pPr marL="425196" indent="-342900">
              <a:buAutoNum type="arabicParenR"/>
            </a:pPr>
            <a:r>
              <a:rPr lang="en-US" sz="2000" b="1" dirty="0" smtClean="0"/>
              <a:t>  Server type </a:t>
            </a:r>
            <a:r>
              <a:rPr lang="en-US" sz="2000" b="1" dirty="0" smtClean="0"/>
              <a:t>: </a:t>
            </a:r>
            <a:r>
              <a:rPr lang="en-US" sz="1800" dirty="0" smtClean="0"/>
              <a:t>REST.</a:t>
            </a:r>
          </a:p>
          <a:p>
            <a:pPr marL="425196" indent="-342900">
              <a:buAutoNum type="arabicParenR"/>
            </a:pPr>
            <a:r>
              <a:rPr lang="en-US" sz="2000" b="1" dirty="0" smtClean="0"/>
              <a:t>  Machine Learning Model Used </a:t>
            </a:r>
            <a:r>
              <a:rPr lang="en-US" sz="2000" b="1" dirty="0" smtClean="0"/>
              <a:t>: </a:t>
            </a:r>
            <a:r>
              <a:rPr lang="en-US" sz="1800" dirty="0" smtClean="0"/>
              <a:t>Random Forest </a:t>
            </a:r>
            <a:r>
              <a:rPr lang="en-US" sz="1800" dirty="0" err="1" smtClean="0"/>
              <a:t>Regressor</a:t>
            </a:r>
            <a:r>
              <a:rPr lang="en-US" sz="1800" dirty="0" smtClean="0"/>
              <a:t> Model, NLP, Fuzzy Logic.</a:t>
            </a:r>
          </a:p>
          <a:p>
            <a:pPr marL="425196" indent="-342900">
              <a:buAutoNum type="arabicParenR"/>
            </a:pPr>
            <a:r>
              <a:rPr lang="en-US" sz="2000" b="1" dirty="0" err="1" smtClean="0"/>
              <a:t>Chatbot</a:t>
            </a:r>
            <a:r>
              <a:rPr lang="en-US" sz="2000" b="1" dirty="0" smtClean="0"/>
              <a:t> Features </a:t>
            </a:r>
            <a:r>
              <a:rPr lang="en-US" sz="2000" b="1" dirty="0" smtClean="0"/>
              <a:t>: </a:t>
            </a:r>
            <a:r>
              <a:rPr lang="en-US" sz="1800" dirty="0" smtClean="0"/>
              <a:t>General queries, stock </a:t>
            </a:r>
            <a:r>
              <a:rPr lang="en-US" sz="1800" dirty="0" err="1" smtClean="0"/>
              <a:t>updation</a:t>
            </a:r>
            <a:r>
              <a:rPr lang="en-US" sz="1800" dirty="0" smtClean="0"/>
              <a:t> and validation, mental health query, smart document understanding capability.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09600"/>
          </a:xfrm>
        </p:spPr>
        <p:txBody>
          <a:bodyPr>
            <a:normAutofit/>
          </a:bodyPr>
          <a:lstStyle/>
          <a:p>
            <a:r>
              <a:rPr lang="en-US" sz="3200" b="1" dirty="0" smtClean="0"/>
              <a:t>Architecture:</a:t>
            </a:r>
            <a:endParaRPr lang="en-US" sz="3200" b="1" dirty="0"/>
          </a:p>
        </p:txBody>
      </p:sp>
      <p:pic>
        <p:nvPicPr>
          <p:cNvPr id="4" name="Content Placeholder 3" descr="Web App architecture.png"/>
          <p:cNvPicPr>
            <a:picLocks noGrp="1" noChangeAspect="1"/>
          </p:cNvPicPr>
          <p:nvPr>
            <p:ph idx="1"/>
          </p:nvPr>
        </p:nvPicPr>
        <p:blipFill>
          <a:blip r:embed="rId2"/>
          <a:stretch>
            <a:fillRect/>
          </a:stretch>
        </p:blipFill>
        <p:spPr>
          <a:xfrm>
            <a:off x="1066800" y="609600"/>
            <a:ext cx="8077200" cy="6248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Flow:</a:t>
            </a:r>
            <a:endParaRPr lang="en-US" b="1" dirty="0"/>
          </a:p>
        </p:txBody>
      </p:sp>
      <p:sp>
        <p:nvSpPr>
          <p:cNvPr id="3" name="Content Placeholder 2"/>
          <p:cNvSpPr>
            <a:spLocks noGrp="1"/>
          </p:cNvSpPr>
          <p:nvPr>
            <p:ph idx="1"/>
          </p:nvPr>
        </p:nvSpPr>
        <p:spPr>
          <a:xfrm>
            <a:off x="1066800" y="1447800"/>
            <a:ext cx="7848600" cy="5257800"/>
          </a:xfrm>
        </p:spPr>
        <p:txBody>
          <a:bodyPr/>
          <a:lstStyle/>
          <a:p>
            <a:r>
              <a:rPr lang="en-US" sz="1800" dirty="0" smtClean="0"/>
              <a:t>The user lands on the ABOUT Tab and gets an idea about the working and motive behind the Web App. The User also gets additional information regarding the more complex inputs required for the number of order predictions through the essential info widget, apart from the news and </a:t>
            </a:r>
            <a:r>
              <a:rPr lang="en-US" sz="1800" dirty="0" err="1" smtClean="0"/>
              <a:t>youtube</a:t>
            </a:r>
            <a:r>
              <a:rPr lang="en-US" sz="1800" dirty="0" smtClean="0"/>
              <a:t> widgets.</a:t>
            </a:r>
          </a:p>
          <a:p>
            <a:r>
              <a:rPr lang="en-US" sz="1800" dirty="0" smtClean="0"/>
              <a:t>In the ASSISTANCE Tab, The Czar </a:t>
            </a:r>
            <a:r>
              <a:rPr lang="en-US" sz="1800" dirty="0" err="1" smtClean="0"/>
              <a:t>bot</a:t>
            </a:r>
            <a:r>
              <a:rPr lang="en-US" sz="1800" dirty="0" smtClean="0"/>
              <a:t> (</a:t>
            </a:r>
            <a:r>
              <a:rPr lang="en-US" sz="1800" dirty="0" err="1" smtClean="0"/>
              <a:t>Chatbot</a:t>
            </a:r>
            <a:r>
              <a:rPr lang="en-US" sz="1800" dirty="0" smtClean="0"/>
              <a:t>) is present to guide the user through any queries that he/she might have, while also keeping a tab on the mental health of the user by reciprocating to both positive and negative feedbacks.</a:t>
            </a:r>
          </a:p>
          <a:p>
            <a:r>
              <a:rPr lang="en-US" sz="1800" dirty="0" smtClean="0"/>
              <a:t>The PREDICTIONS Tab contains the main part of our Web Application, that is, the ML Random Forest </a:t>
            </a:r>
            <a:r>
              <a:rPr lang="en-US" sz="1800" dirty="0" err="1" smtClean="0"/>
              <a:t>Regressor</a:t>
            </a:r>
            <a:r>
              <a:rPr lang="en-US" sz="1800" dirty="0" smtClean="0"/>
              <a:t> model running in the backend to give our user an accurate count of number of orders for 10 weeks in advance.</a:t>
            </a:r>
          </a:p>
          <a:p>
            <a:r>
              <a:rPr lang="en-US" sz="1800" dirty="0" smtClean="0"/>
              <a:t>The DASHBOARD Tab provides the user with an intricate understanding about the target and non target variable dependencies.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Unique Added </a:t>
            </a:r>
            <a:r>
              <a:rPr lang="en-US" b="1" dirty="0" smtClean="0"/>
              <a:t>Value </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sz="1800" dirty="0" smtClean="0"/>
              <a:t>The ABOUT Tab gives a unique point of view to the user from the perspective of the philanthropic entrepreneur.</a:t>
            </a:r>
          </a:p>
          <a:p>
            <a:r>
              <a:rPr lang="en-US" sz="1800" dirty="0" smtClean="0"/>
              <a:t>The news widget and the video widget keeps the user entertained as well as well informed about the surroundings.</a:t>
            </a:r>
          </a:p>
          <a:p>
            <a:r>
              <a:rPr lang="en-US" sz="1800" dirty="0" smtClean="0"/>
              <a:t>The Czar </a:t>
            </a:r>
            <a:r>
              <a:rPr lang="en-US" sz="1800" dirty="0" err="1" smtClean="0"/>
              <a:t>bot</a:t>
            </a:r>
            <a:r>
              <a:rPr lang="en-US" sz="1800" dirty="0" smtClean="0"/>
              <a:t> is of immense assistance to the user. It not only provides the answers to the general queries of the user, such as questions regarding the warehouse stocks, etc and basic greetings, but also keeps a preliminary check on the mental health of the user, through reciprocation and interaction to both positive and negative feedbacks.</a:t>
            </a:r>
          </a:p>
          <a:p>
            <a:r>
              <a:rPr lang="en-US" sz="1800" dirty="0" smtClean="0"/>
              <a:t>The Czar </a:t>
            </a:r>
            <a:r>
              <a:rPr lang="en-US" sz="1800" dirty="0" err="1" smtClean="0"/>
              <a:t>bot</a:t>
            </a:r>
            <a:r>
              <a:rPr lang="en-US" sz="1800" dirty="0" smtClean="0"/>
              <a:t> also has a smart document understanding system, which enables it to interpret more complex queries such as information about recent competitors and governmental policies regarding the food delivery business and likewise.</a:t>
            </a:r>
          </a:p>
          <a:p>
            <a:r>
              <a:rPr lang="en-US" sz="1800" dirty="0" smtClean="0"/>
              <a:t>The Dashboard provides a unique and detailed analysis of the various dependencies as per the variation of every attribute of the dataset.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IBM Services:</a:t>
            </a:r>
            <a:endParaRPr lang="en-US" b="1" dirty="0"/>
          </a:p>
        </p:txBody>
      </p:sp>
      <p:sp>
        <p:nvSpPr>
          <p:cNvPr id="3" name="Content Placeholder 2"/>
          <p:cNvSpPr>
            <a:spLocks noGrp="1"/>
          </p:cNvSpPr>
          <p:nvPr>
            <p:ph idx="1"/>
          </p:nvPr>
        </p:nvSpPr>
        <p:spPr>
          <a:xfrm>
            <a:off x="1371600" y="2133600"/>
            <a:ext cx="7498080" cy="3352800"/>
          </a:xfrm>
        </p:spPr>
        <p:txBody>
          <a:bodyPr>
            <a:normAutofit/>
          </a:bodyPr>
          <a:lstStyle/>
          <a:p>
            <a:r>
              <a:rPr lang="en-US" sz="2000" dirty="0" smtClean="0"/>
              <a:t>NODE RED, visual flow editor.</a:t>
            </a:r>
          </a:p>
          <a:p>
            <a:r>
              <a:rPr lang="en-US" sz="2000" dirty="0" smtClean="0"/>
              <a:t>IBM Assistant.</a:t>
            </a:r>
          </a:p>
          <a:p>
            <a:r>
              <a:rPr lang="en-US" sz="2000" dirty="0" smtClean="0"/>
              <a:t>IBM COGNOS Embed.</a:t>
            </a:r>
          </a:p>
          <a:p>
            <a:r>
              <a:rPr lang="en-US" sz="2000" dirty="0" smtClean="0"/>
              <a:t>IBM Machine Learning Instance.</a:t>
            </a:r>
          </a:p>
          <a:p>
            <a:r>
              <a:rPr lang="en-US" sz="2000" dirty="0" smtClean="0"/>
              <a:t>IBM Watson Studio.</a:t>
            </a:r>
          </a:p>
          <a:p>
            <a:r>
              <a:rPr lang="en-US" sz="2000" dirty="0" smtClean="0"/>
              <a:t>IBM Discovery Service.</a:t>
            </a:r>
          </a:p>
          <a:p>
            <a:r>
              <a:rPr lang="en-US" sz="2000" dirty="0" smtClean="0"/>
              <a:t>IBM Function service.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Interface:</a:t>
            </a:r>
            <a:endParaRPr lang="en-US" b="1" dirty="0"/>
          </a:p>
        </p:txBody>
      </p:sp>
      <p:sp>
        <p:nvSpPr>
          <p:cNvPr id="3" name="Content Placeholder 2"/>
          <p:cNvSpPr>
            <a:spLocks noGrp="1"/>
          </p:cNvSpPr>
          <p:nvPr>
            <p:ph idx="1"/>
          </p:nvPr>
        </p:nvSpPr>
        <p:spPr>
          <a:xfrm>
            <a:off x="1447800" y="2286000"/>
            <a:ext cx="7498080" cy="3276600"/>
          </a:xfrm>
        </p:spPr>
        <p:txBody>
          <a:bodyPr>
            <a:normAutofit/>
          </a:bodyPr>
          <a:lstStyle/>
          <a:p>
            <a:r>
              <a:rPr lang="en-US" sz="2000" dirty="0" smtClean="0"/>
              <a:t>Google Sheets.</a:t>
            </a:r>
          </a:p>
          <a:p>
            <a:r>
              <a:rPr lang="en-US" sz="2000" dirty="0" smtClean="0"/>
              <a:t>NODE RED Template nodes along with appropriate HTML and CSS codes.</a:t>
            </a:r>
          </a:p>
          <a:p>
            <a:r>
              <a:rPr lang="en-US" sz="2000" dirty="0" err="1" smtClean="0"/>
              <a:t>Youtube</a:t>
            </a:r>
            <a:r>
              <a:rPr lang="en-US" sz="2000" dirty="0" smtClean="0"/>
              <a:t> </a:t>
            </a:r>
            <a:r>
              <a:rPr lang="en-US" sz="2000" dirty="0" err="1" smtClean="0"/>
              <a:t>iframes</a:t>
            </a:r>
            <a:r>
              <a:rPr lang="en-US" sz="2000" dirty="0" smtClean="0"/>
              <a:t>.</a:t>
            </a:r>
          </a:p>
          <a:p>
            <a:r>
              <a:rPr lang="en-US" sz="2000" dirty="0" smtClean="0"/>
              <a:t>Independent UK newspaper </a:t>
            </a:r>
            <a:r>
              <a:rPr lang="en-US" sz="2000" dirty="0" err="1" smtClean="0"/>
              <a:t>iframe</a:t>
            </a:r>
            <a:r>
              <a:rPr lang="en-US" sz="2000" dirty="0" smtClean="0"/>
              <a:t>.</a:t>
            </a:r>
          </a:p>
          <a:p>
            <a:r>
              <a:rPr lang="en-US" sz="2000" dirty="0" smtClean="0"/>
              <a:t>Google photos.</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a:t>
            </a:r>
            <a:endParaRPr lang="en-US" b="1" dirty="0"/>
          </a:p>
        </p:txBody>
      </p:sp>
      <p:pic>
        <p:nvPicPr>
          <p:cNvPr id="4" name="Content Placeholder 3" descr="ML 1.2-1.png"/>
          <p:cNvPicPr>
            <a:picLocks noGrp="1" noChangeAspect="1"/>
          </p:cNvPicPr>
          <p:nvPr>
            <p:ph idx="1"/>
          </p:nvPr>
        </p:nvPicPr>
        <p:blipFill>
          <a:blip r:embed="rId2"/>
          <a:srcRect l="10885" t="9524" r="13111" b="30159"/>
          <a:stretch>
            <a:fillRect/>
          </a:stretch>
        </p:blipFill>
        <p:spPr>
          <a:xfrm>
            <a:off x="1219200" y="1447799"/>
            <a:ext cx="7086600" cy="508686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98</TotalTime>
  <Words>561</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IBM HACK CHALLENGE 2020  Code for a brighter tomorrow</vt:lpstr>
      <vt:lpstr>Team Members:</vt:lpstr>
      <vt:lpstr>Technology Stack:</vt:lpstr>
      <vt:lpstr>Architecture:</vt:lpstr>
      <vt:lpstr>Process Flow:</vt:lpstr>
      <vt:lpstr>Unique Added Value :</vt:lpstr>
      <vt:lpstr>IBM Services:</vt:lpstr>
      <vt:lpstr>User Interface:</vt:lpstr>
      <vt:lpstr>Working:</vt:lpstr>
      <vt:lpstr>Working:</vt:lpstr>
      <vt:lpstr>Working: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2020  Code for a brighter tomorrow</dc:title>
  <dc:creator>USER</dc:creator>
  <cp:lastModifiedBy>USER</cp:lastModifiedBy>
  <cp:revision>10</cp:revision>
  <dcterms:created xsi:type="dcterms:W3CDTF">2020-07-14T03:21:19Z</dcterms:created>
  <dcterms:modified xsi:type="dcterms:W3CDTF">2020-07-14T04:59:44Z</dcterms:modified>
</cp:coreProperties>
</file>