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1"/>
  </p:notesMasterIdLst>
  <p:sldIdLst>
    <p:sldId id="271" r:id="rId2"/>
    <p:sldId id="257" r:id="rId3"/>
    <p:sldId id="285" r:id="rId4"/>
    <p:sldId id="258" r:id="rId5"/>
    <p:sldId id="259" r:id="rId6"/>
    <p:sldId id="260" r:id="rId7"/>
    <p:sldId id="261" r:id="rId8"/>
    <p:sldId id="273" r:id="rId9"/>
    <p:sldId id="262" r:id="rId10"/>
  </p:sldIdLst>
  <p:sldSz cx="9144000" cy="5143500" type="screen16x9"/>
  <p:notesSz cx="6858000" cy="9144000"/>
  <p:embeddedFontLst>
    <p:embeddedFont>
      <p:font typeface="News Cycle" charset="2"/>
      <p:regular r:id="rId12"/>
      <p:bold r:id="rId13"/>
    </p:embeddedFont>
    <p:embeddedFont>
      <p:font typeface="Calibri"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0AE97C1-714C-43AD-B088-2C54DA091D7F}">
  <a:tblStyle styleId="{60AE97C1-714C-43AD-B088-2C54DA091D7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45" autoAdjust="0"/>
    <p:restoredTop sz="94660"/>
  </p:normalViewPr>
  <p:slideViewPr>
    <p:cSldViewPr>
      <p:cViewPr varScale="1">
        <p:scale>
          <a:sx n="91" d="100"/>
          <a:sy n="91" d="100"/>
        </p:scale>
        <p:origin x="-8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12" y="-19"/>
            <a:ext cx="5713277" cy="5147878"/>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3807571" y="1106345"/>
            <a:ext cx="1603738" cy="2930810"/>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chemeClr val="accent1"/>
          </a:solidFill>
          <a:ln>
            <a:noFill/>
          </a:ln>
          <a:effectLst>
            <a:outerShdw blurRad="57150" dist="1905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txBox="1">
            <a:spLocks noGrp="1"/>
          </p:cNvSpPr>
          <p:nvPr>
            <p:ph type="ctrTitle"/>
          </p:nvPr>
        </p:nvSpPr>
        <p:spPr>
          <a:xfrm>
            <a:off x="457200" y="1873800"/>
            <a:ext cx="3350400" cy="100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457200" y="2978101"/>
            <a:ext cx="3350400" cy="2916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_1">
    <p:bg>
      <p:bgPr>
        <a:solidFill>
          <a:schemeClr val="dk1"/>
        </a:solidFill>
        <a:effectLst/>
      </p:bgPr>
    </p:bg>
    <p:spTree>
      <p:nvGrpSpPr>
        <p:cNvPr id="1" name="Shape 74"/>
        <p:cNvGrpSpPr/>
        <p:nvPr/>
      </p:nvGrpSpPr>
      <p:grpSpPr>
        <a:xfrm>
          <a:off x="0" y="0"/>
          <a:ext cx="0" cy="0"/>
          <a:chOff x="0" y="0"/>
          <a:chExt cx="0" cy="0"/>
        </a:xfrm>
      </p:grpSpPr>
      <p:sp>
        <p:nvSpPr>
          <p:cNvPr id="75" name="Google Shape;75;p14"/>
          <p:cNvSpPr/>
          <p:nvPr/>
        </p:nvSpPr>
        <p:spPr>
          <a:xfrm>
            <a:off x="6906000" y="0"/>
            <a:ext cx="2238000" cy="5151350"/>
          </a:xfrm>
          <a:custGeom>
            <a:avLst/>
            <a:gdLst/>
            <a:ahLst/>
            <a:cxnLst/>
            <a:rect l="l" t="t" r="r" b="b"/>
            <a:pathLst>
              <a:path w="89520" h="206054" extrusionOk="0">
                <a:moveTo>
                  <a:pt x="0" y="206054"/>
                </a:moveTo>
                <a:lnTo>
                  <a:pt x="89520" y="0"/>
                </a:lnTo>
                <a:lnTo>
                  <a:pt x="89520" y="206054"/>
                </a:lnTo>
                <a:close/>
              </a:path>
            </a:pathLst>
          </a:custGeom>
          <a:solidFill>
            <a:schemeClr val="accent1"/>
          </a:solidFill>
          <a:ln>
            <a:noFill/>
          </a:ln>
        </p:spPr>
      </p:sp>
      <p:sp>
        <p:nvSpPr>
          <p:cNvPr id="76" name="Google Shape;76;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7" name="Google Shape;77;p14"/>
          <p:cNvSpPr/>
          <p:nvPr/>
        </p:nvSpPr>
        <p:spPr>
          <a:xfrm>
            <a:off x="7486691"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l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p:nvPr/>
        </p:nvSpPr>
        <p:spPr>
          <a:xfrm>
            <a:off x="953988" y="-7325"/>
            <a:ext cx="7236025" cy="5158150"/>
          </a:xfrm>
          <a:custGeom>
            <a:avLst/>
            <a:gdLst/>
            <a:ahLst/>
            <a:cxnLst/>
            <a:rect l="l" t="t" r="r" b="b"/>
            <a:pathLst>
              <a:path w="289441" h="206326" extrusionOk="0">
                <a:moveTo>
                  <a:pt x="0" y="206326"/>
                </a:moveTo>
                <a:lnTo>
                  <a:pt x="90725" y="0"/>
                </a:lnTo>
                <a:lnTo>
                  <a:pt x="289441" y="0"/>
                </a:lnTo>
                <a:lnTo>
                  <a:pt x="199009" y="206033"/>
                </a:lnTo>
                <a:close/>
              </a:path>
            </a:pathLst>
          </a:custGeom>
          <a:solidFill>
            <a:srgbClr val="18171D">
              <a:alpha val="86030"/>
            </a:srgbClr>
          </a:solidFill>
          <a:ln>
            <a:noFill/>
          </a:ln>
        </p:spPr>
      </p:sp>
      <p:sp>
        <p:nvSpPr>
          <p:cNvPr id="21" name="Google Shape;21;p4"/>
          <p:cNvSpPr txBox="1">
            <a:spLocks noGrp="1"/>
          </p:cNvSpPr>
          <p:nvPr>
            <p:ph type="body" idx="1"/>
          </p:nvPr>
        </p:nvSpPr>
        <p:spPr>
          <a:xfrm>
            <a:off x="3141624" y="683725"/>
            <a:ext cx="2860800" cy="37761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endParaRPr/>
          </a:p>
        </p:txBody>
      </p:sp>
      <p:sp>
        <p:nvSpPr>
          <p:cNvPr id="22" name="Google Shape;22;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3" name="Google Shape;23;p4"/>
          <p:cNvSpPr/>
          <p:nvPr/>
        </p:nvSpPr>
        <p:spPr>
          <a:xfrm>
            <a:off x="154182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6510921"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5"/>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457200" y="1421049"/>
            <a:ext cx="4574700" cy="3123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 name="Google Shape;3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7"/>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7"/>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7"/>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7"/>
          <p:cNvSpPr txBox="1">
            <a:spLocks noGrp="1"/>
          </p:cNvSpPr>
          <p:nvPr>
            <p:ph type="body" idx="1"/>
          </p:nvPr>
        </p:nvSpPr>
        <p:spPr>
          <a:xfrm>
            <a:off x="457200" y="1421050"/>
            <a:ext cx="2186100" cy="288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7"/>
          <p:cNvSpPr txBox="1">
            <a:spLocks noGrp="1"/>
          </p:cNvSpPr>
          <p:nvPr>
            <p:ph type="body" idx="2"/>
          </p:nvPr>
        </p:nvSpPr>
        <p:spPr>
          <a:xfrm>
            <a:off x="2845796" y="1421050"/>
            <a:ext cx="2186100" cy="288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
        <p:cNvGrpSpPr/>
        <p:nvPr/>
      </p:nvGrpSpPr>
      <p:grpSpPr>
        <a:xfrm>
          <a:off x="0" y="0"/>
          <a:ext cx="0" cy="0"/>
          <a:chOff x="0" y="0"/>
          <a:chExt cx="0" cy="0"/>
        </a:xfrm>
      </p:grpSpPr>
      <p:sp>
        <p:nvSpPr>
          <p:cNvPr id="45" name="Google Shape;45;p8"/>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8"/>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8"/>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8"/>
          <p:cNvSpPr txBox="1">
            <a:spLocks noGrp="1"/>
          </p:cNvSpPr>
          <p:nvPr>
            <p:ph type="body" idx="1"/>
          </p:nvPr>
        </p:nvSpPr>
        <p:spPr>
          <a:xfrm>
            <a:off x="457200" y="1421050"/>
            <a:ext cx="1411500" cy="3283800"/>
          </a:xfrm>
          <a:prstGeom prst="rect">
            <a:avLst/>
          </a:prstGeom>
        </p:spPr>
        <p:txBody>
          <a:bodyPr spcFirstLastPara="1" wrap="square" lIns="0" tIns="0" rIns="0" bIns="0" anchor="t" anchorCtr="0">
            <a:noAutofit/>
          </a:bodyPr>
          <a:lstStyle>
            <a:lvl1pPr marL="457200" lvl="0" indent="-323850" rtl="0">
              <a:spcBef>
                <a:spcPts val="60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49" name="Google Shape;49;p8"/>
          <p:cNvSpPr txBox="1">
            <a:spLocks noGrp="1"/>
          </p:cNvSpPr>
          <p:nvPr>
            <p:ph type="body" idx="2"/>
          </p:nvPr>
        </p:nvSpPr>
        <p:spPr>
          <a:xfrm>
            <a:off x="2038800" y="1421050"/>
            <a:ext cx="1411500" cy="3283800"/>
          </a:xfrm>
          <a:prstGeom prst="rect">
            <a:avLst/>
          </a:prstGeom>
        </p:spPr>
        <p:txBody>
          <a:bodyPr spcFirstLastPara="1" wrap="square" lIns="0" tIns="0" rIns="0" bIns="0" anchor="t" anchorCtr="0">
            <a:noAutofit/>
          </a:bodyPr>
          <a:lstStyle>
            <a:lvl1pPr marL="457200" lvl="0" indent="-323850" rtl="0">
              <a:spcBef>
                <a:spcPts val="60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50" name="Google Shape;50;p8"/>
          <p:cNvSpPr txBox="1">
            <a:spLocks noGrp="1"/>
          </p:cNvSpPr>
          <p:nvPr>
            <p:ph type="body" idx="3"/>
          </p:nvPr>
        </p:nvSpPr>
        <p:spPr>
          <a:xfrm>
            <a:off x="3620399" y="1421050"/>
            <a:ext cx="1411500" cy="3283800"/>
          </a:xfrm>
          <a:prstGeom prst="rect">
            <a:avLst/>
          </a:prstGeom>
        </p:spPr>
        <p:txBody>
          <a:bodyPr spcFirstLastPara="1" wrap="square" lIns="0" tIns="0" rIns="0" bIns="0" anchor="t" anchorCtr="0">
            <a:noAutofit/>
          </a:bodyPr>
          <a:lstStyle>
            <a:lvl1pPr marL="457200" lvl="0" indent="-323850" rtl="0">
              <a:spcBef>
                <a:spcPts val="60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51" name="Google Shape;51;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7"/>
        <p:cNvGrpSpPr/>
        <p:nvPr/>
      </p:nvGrpSpPr>
      <p:grpSpPr>
        <a:xfrm>
          <a:off x="0" y="0"/>
          <a:ext cx="0" cy="0"/>
          <a:chOff x="0" y="0"/>
          <a:chExt cx="0" cy="0"/>
        </a:xfrm>
      </p:grpSpPr>
      <p:sp>
        <p:nvSpPr>
          <p:cNvPr id="58" name="Google Shape;58;p10"/>
          <p:cNvSpPr/>
          <p:nvPr/>
        </p:nvSpPr>
        <p:spPr>
          <a:xfrm>
            <a:off x="6906000" y="0"/>
            <a:ext cx="2238000" cy="5151350"/>
          </a:xfrm>
          <a:custGeom>
            <a:avLst/>
            <a:gdLst/>
            <a:ahLst/>
            <a:cxnLst/>
            <a:rect l="l" t="t" r="r" b="b"/>
            <a:pathLst>
              <a:path w="89520" h="206054" extrusionOk="0">
                <a:moveTo>
                  <a:pt x="0" y="206054"/>
                </a:moveTo>
                <a:lnTo>
                  <a:pt x="89520" y="0"/>
                </a:lnTo>
                <a:lnTo>
                  <a:pt x="89520" y="206054"/>
                </a:lnTo>
                <a:close/>
              </a:path>
            </a:pathLst>
          </a:custGeom>
          <a:solidFill>
            <a:schemeClr val="dk1"/>
          </a:solidFill>
          <a:ln>
            <a:noFill/>
          </a:ln>
        </p:spPr>
      </p:sp>
      <p:sp>
        <p:nvSpPr>
          <p:cNvPr id="59" name="Google Shape;59;p10"/>
          <p:cNvSpPr/>
          <p:nvPr/>
        </p:nvSpPr>
        <p:spPr>
          <a:xfrm>
            <a:off x="7486691"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0"/>
          <p:cNvSpPr txBox="1">
            <a:spLocks noGrp="1"/>
          </p:cNvSpPr>
          <p:nvPr>
            <p:ph type="body" idx="1"/>
          </p:nvPr>
        </p:nvSpPr>
        <p:spPr>
          <a:xfrm>
            <a:off x="457200" y="4406300"/>
            <a:ext cx="6198600" cy="519600"/>
          </a:xfrm>
          <a:prstGeom prst="rect">
            <a:avLst/>
          </a:prstGeom>
        </p:spPr>
        <p:txBody>
          <a:bodyPr spcFirstLastPara="1" wrap="square" lIns="0" tIns="0" rIns="0" bIns="0" anchor="t" anchorCtr="0">
            <a:noAutofit/>
          </a:bodyPr>
          <a:lstStyle>
            <a:lvl1pPr marL="457200" lvl="0" indent="-228600" rtl="0">
              <a:spcBef>
                <a:spcPts val="360"/>
              </a:spcBef>
              <a:spcAft>
                <a:spcPts val="0"/>
              </a:spcAft>
              <a:buClr>
                <a:schemeClr val="dk2"/>
              </a:buClr>
              <a:buSzPts val="1800"/>
              <a:buNone/>
              <a:defRPr sz="1800">
                <a:solidFill>
                  <a:schemeClr val="dk2"/>
                </a:solidFill>
              </a:defRPr>
            </a:lvl1pPr>
          </a:lstStyle>
          <a:p>
            <a:endParaRPr/>
          </a:p>
        </p:txBody>
      </p:sp>
      <p:sp>
        <p:nvSpPr>
          <p:cNvPr id="61" name="Google Shape;6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Half" type="blank">
  <p:cSld name="BLANK">
    <p:spTree>
      <p:nvGrpSpPr>
        <p:cNvPr id="1" name="Shape 62"/>
        <p:cNvGrpSpPr/>
        <p:nvPr/>
      </p:nvGrpSpPr>
      <p:grpSpPr>
        <a:xfrm>
          <a:off x="0" y="0"/>
          <a:ext cx="0" cy="0"/>
          <a:chOff x="0" y="0"/>
          <a:chExt cx="0" cy="0"/>
        </a:xfrm>
      </p:grpSpPr>
      <p:sp>
        <p:nvSpPr>
          <p:cNvPr id="63" name="Google Shape;63;p11"/>
          <p:cNvSpPr/>
          <p:nvPr/>
        </p:nvSpPr>
        <p:spPr>
          <a:xfrm>
            <a:off x="12" y="-19"/>
            <a:ext cx="5713277" cy="5147878"/>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5" name="Google Shape;65;p11"/>
          <p:cNvSpPr/>
          <p:nvPr/>
        </p:nvSpPr>
        <p:spPr>
          <a:xfrm>
            <a:off x="4034690"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1/3">
  <p:cSld name="BLANK_1">
    <p:spTree>
      <p:nvGrpSpPr>
        <p:cNvPr id="1" name="Shape 66"/>
        <p:cNvGrpSpPr/>
        <p:nvPr/>
      </p:nvGrpSpPr>
      <p:grpSpPr>
        <a:xfrm>
          <a:off x="0" y="0"/>
          <a:ext cx="0" cy="0"/>
          <a:chOff x="0" y="0"/>
          <a:chExt cx="0" cy="0"/>
        </a:xfrm>
      </p:grpSpPr>
      <p:sp>
        <p:nvSpPr>
          <p:cNvPr id="67" name="Google Shape;67;p12"/>
          <p:cNvSpPr/>
          <p:nvPr/>
        </p:nvSpPr>
        <p:spPr>
          <a:xfrm>
            <a:off x="0" y="0"/>
            <a:ext cx="4042035" cy="5171276"/>
          </a:xfrm>
          <a:custGeom>
            <a:avLst/>
            <a:gdLst/>
            <a:ahLst/>
            <a:cxnLst/>
            <a:rect l="l" t="t" r="r" b="b"/>
            <a:pathLst>
              <a:path w="161407" h="206500" extrusionOk="0">
                <a:moveTo>
                  <a:pt x="71935" y="206500"/>
                </a:moveTo>
                <a:lnTo>
                  <a:pt x="161407" y="0"/>
                </a:lnTo>
                <a:lnTo>
                  <a:pt x="0" y="0"/>
                </a:lnTo>
                <a:lnTo>
                  <a:pt x="0" y="206143"/>
                </a:lnTo>
                <a:close/>
              </a:path>
            </a:pathLst>
          </a:custGeom>
          <a:solidFill>
            <a:srgbClr val="18171D">
              <a:alpha val="86030"/>
            </a:srgbClr>
          </a:solidFill>
          <a:ln>
            <a:noFill/>
          </a:ln>
          <a:effectLst>
            <a:outerShdw dist="9525" algn="bl" rotWithShape="0">
              <a:schemeClr val="lt1">
                <a:alpha val="15000"/>
              </a:schemeClr>
            </a:outerShdw>
          </a:effectLst>
        </p:spPr>
      </p:sp>
      <p:sp>
        <p:nvSpPr>
          <p:cNvPr id="68" name="Google Shape;6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9" name="Google Shape;69;p12"/>
          <p:cNvSpPr/>
          <p:nvPr/>
        </p:nvSpPr>
        <p:spPr>
          <a:xfrm>
            <a:off x="2385870"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2/3">
  <p:cSld name="BLANK_1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2" name="Google Shape;72;p13"/>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3"/>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7675"/>
            <a:ext cx="5343900" cy="7188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1pPr>
            <a:lvl2pPr lvl="1"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2pPr>
            <a:lvl3pPr lvl="2"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3pPr>
            <a:lvl4pPr lvl="3"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4pPr>
            <a:lvl5pPr lvl="4"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5pPr>
            <a:lvl6pPr lvl="5"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6pPr>
            <a:lvl7pPr lvl="6"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7pPr>
            <a:lvl8pPr lvl="7"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8pPr>
            <a:lvl9pPr lvl="8"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9pPr>
          </a:lstStyle>
          <a:p>
            <a:endParaRPr/>
          </a:p>
        </p:txBody>
      </p:sp>
      <p:sp>
        <p:nvSpPr>
          <p:cNvPr id="7" name="Google Shape;7;p1"/>
          <p:cNvSpPr txBox="1">
            <a:spLocks noGrp="1"/>
          </p:cNvSpPr>
          <p:nvPr>
            <p:ph type="body" idx="1"/>
          </p:nvPr>
        </p:nvSpPr>
        <p:spPr>
          <a:xfrm>
            <a:off x="457200" y="1421049"/>
            <a:ext cx="4574700" cy="31230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News Cycle"/>
              <a:buChar char="╸"/>
              <a:defRPr sz="2400">
                <a:solidFill>
                  <a:schemeClr val="lt1"/>
                </a:solidFill>
                <a:latin typeface="News Cycle"/>
                <a:ea typeface="News Cycle"/>
                <a:cs typeface="News Cycle"/>
                <a:sym typeface="News Cycle"/>
              </a:defRPr>
            </a:lvl1pPr>
            <a:lvl2pPr marL="914400" lvl="1"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2pPr>
            <a:lvl3pPr marL="1371600" lvl="2"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3pPr>
            <a:lvl4pPr marL="1828800" lvl="3"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4pPr>
            <a:lvl5pPr marL="2286000" lvl="4"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5pPr>
            <a:lvl6pPr marL="2743200" lvl="5"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6pPr>
            <a:lvl7pPr marL="3200400" lvl="6"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7pPr>
            <a:lvl8pPr marL="3657600" lvl="7"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8pPr>
            <a:lvl9pPr marL="4114800" lvl="8"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57150" dist="19050" dir="5400000" algn="bl" rotWithShape="0">
              <a:schemeClr val="dk1">
                <a:alpha val="50000"/>
              </a:schemeClr>
            </a:outerShdw>
          </a:effectLst>
        </p:spPr>
        <p:txBody>
          <a:bodyPr spcFirstLastPara="1" wrap="square" lIns="0" tIns="0" rIns="0" bIns="0" anchor="ctr" anchorCtr="0">
            <a:noAutofit/>
          </a:bodyPr>
          <a:lstStyle>
            <a:lvl1pPr lvl="0" algn="r" rtl="0">
              <a:buNone/>
              <a:defRPr sz="1300" b="1">
                <a:solidFill>
                  <a:schemeClr val="lt1"/>
                </a:solidFill>
                <a:latin typeface="News Cycle"/>
                <a:ea typeface="News Cycle"/>
                <a:cs typeface="News Cycle"/>
                <a:sym typeface="News Cycle"/>
              </a:defRPr>
            </a:lvl1pPr>
            <a:lvl2pPr lvl="1" algn="r" rtl="0">
              <a:buNone/>
              <a:defRPr sz="1300" b="1">
                <a:solidFill>
                  <a:schemeClr val="lt1"/>
                </a:solidFill>
                <a:latin typeface="News Cycle"/>
                <a:ea typeface="News Cycle"/>
                <a:cs typeface="News Cycle"/>
                <a:sym typeface="News Cycle"/>
              </a:defRPr>
            </a:lvl2pPr>
            <a:lvl3pPr lvl="2" algn="r" rtl="0">
              <a:buNone/>
              <a:defRPr sz="1300" b="1">
                <a:solidFill>
                  <a:schemeClr val="lt1"/>
                </a:solidFill>
                <a:latin typeface="News Cycle"/>
                <a:ea typeface="News Cycle"/>
                <a:cs typeface="News Cycle"/>
                <a:sym typeface="News Cycle"/>
              </a:defRPr>
            </a:lvl3pPr>
            <a:lvl4pPr lvl="3" algn="r" rtl="0">
              <a:buNone/>
              <a:defRPr sz="1300" b="1">
                <a:solidFill>
                  <a:schemeClr val="lt1"/>
                </a:solidFill>
                <a:latin typeface="News Cycle"/>
                <a:ea typeface="News Cycle"/>
                <a:cs typeface="News Cycle"/>
                <a:sym typeface="News Cycle"/>
              </a:defRPr>
            </a:lvl4pPr>
            <a:lvl5pPr lvl="4" algn="r" rtl="0">
              <a:buNone/>
              <a:defRPr sz="1300" b="1">
                <a:solidFill>
                  <a:schemeClr val="lt1"/>
                </a:solidFill>
                <a:latin typeface="News Cycle"/>
                <a:ea typeface="News Cycle"/>
                <a:cs typeface="News Cycle"/>
                <a:sym typeface="News Cycle"/>
              </a:defRPr>
            </a:lvl5pPr>
            <a:lvl6pPr lvl="5" algn="r" rtl="0">
              <a:buNone/>
              <a:defRPr sz="1300" b="1">
                <a:solidFill>
                  <a:schemeClr val="lt1"/>
                </a:solidFill>
                <a:latin typeface="News Cycle"/>
                <a:ea typeface="News Cycle"/>
                <a:cs typeface="News Cycle"/>
                <a:sym typeface="News Cycle"/>
              </a:defRPr>
            </a:lvl6pPr>
            <a:lvl7pPr lvl="6" algn="r" rtl="0">
              <a:buNone/>
              <a:defRPr sz="1300" b="1">
                <a:solidFill>
                  <a:schemeClr val="lt1"/>
                </a:solidFill>
                <a:latin typeface="News Cycle"/>
                <a:ea typeface="News Cycle"/>
                <a:cs typeface="News Cycle"/>
                <a:sym typeface="News Cycle"/>
              </a:defRPr>
            </a:lvl7pPr>
            <a:lvl8pPr lvl="7" algn="r" rtl="0">
              <a:buNone/>
              <a:defRPr sz="1300" b="1">
                <a:solidFill>
                  <a:schemeClr val="lt1"/>
                </a:solidFill>
                <a:latin typeface="News Cycle"/>
                <a:ea typeface="News Cycle"/>
                <a:cs typeface="News Cycle"/>
                <a:sym typeface="News Cycle"/>
              </a:defRPr>
            </a:lvl8pPr>
            <a:lvl9pPr lvl="8" algn="r" rtl="0">
              <a:buNone/>
              <a:defRPr sz="1300" b="1">
                <a:solidFill>
                  <a:schemeClr val="lt1"/>
                </a:solidFill>
                <a:latin typeface="News Cycle"/>
                <a:ea typeface="News Cycle"/>
                <a:cs typeface="News Cycle"/>
                <a:sym typeface="News Cycl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9" name="Google Shape;9;p1"/>
          <p:cNvCxnSpPr>
            <a:stCxn id="7" idx="1"/>
          </p:cNvCxnSpPr>
          <p:nvPr/>
        </p:nvCxnSpPr>
        <p:spPr>
          <a:xfrm>
            <a:off x="457200" y="2982549"/>
            <a:ext cx="0" cy="0"/>
          </a:xfrm>
          <a:prstGeom prst="straightConnector1">
            <a:avLst/>
          </a:prstGeom>
          <a:noFill/>
          <a:ln w="9525" cap="flat" cmpd="sng">
            <a:solidFill>
              <a:schemeClr val="dk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6" name="Google Shape;226;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19" name="Rectangle 18"/>
          <p:cNvSpPr/>
          <p:nvPr/>
        </p:nvSpPr>
        <p:spPr>
          <a:xfrm>
            <a:off x="0" y="3638550"/>
            <a:ext cx="3505199" cy="830997"/>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1200" b="1" spc="150" dirty="0" smtClean="0">
                <a:ln w="11430"/>
                <a:solidFill>
                  <a:srgbClr val="F8F8F8"/>
                </a:solidFill>
                <a:effectLst>
                  <a:outerShdw blurRad="25400" algn="tl" rotWithShape="0">
                    <a:srgbClr val="000000">
                      <a:alpha val="43000"/>
                    </a:srgbClr>
                  </a:outerShdw>
                </a:effectLst>
              </a:rPr>
              <a:t>“The Motive behind this app is to minimize the physical contact to stop the spread of corona </a:t>
            </a:r>
            <a:r>
              <a:rPr lang="en-US" sz="1200" b="1" spc="150" dirty="0" smtClean="0">
                <a:ln w="11430"/>
                <a:solidFill>
                  <a:srgbClr val="F8F8F8"/>
                </a:solidFill>
                <a:effectLst>
                  <a:outerShdw blurRad="25400" algn="tl" rotWithShape="0">
                    <a:srgbClr val="000000">
                      <a:alpha val="43000"/>
                    </a:srgbClr>
                  </a:outerShdw>
                </a:effectLst>
              </a:rPr>
              <a:t>virus during commute.” </a:t>
            </a:r>
            <a:endParaRPr lang="en-US" sz="1200" b="1" spc="150" dirty="0">
              <a:ln w="11430"/>
              <a:solidFill>
                <a:srgbClr val="F8F8F8"/>
              </a:solidFill>
              <a:effectLst>
                <a:outerShdw blurRad="25400" algn="tl" rotWithShape="0">
                  <a:srgbClr val="000000">
                    <a:alpha val="43000"/>
                  </a:srgbClr>
                </a:outerShdw>
              </a:effectLst>
            </a:endParaRPr>
          </a:p>
        </p:txBody>
      </p:sp>
      <p:sp>
        <p:nvSpPr>
          <p:cNvPr id="20" name="Google Shape;82;p15"/>
          <p:cNvSpPr txBox="1">
            <a:spLocks/>
          </p:cNvSpPr>
          <p:nvPr/>
        </p:nvSpPr>
        <p:spPr>
          <a:xfrm>
            <a:off x="0" y="0"/>
            <a:ext cx="3477000" cy="2899200"/>
          </a:xfrm>
          <a:prstGeom prst="rect">
            <a:avLst/>
          </a:prstGeom>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1" i="0" u="none" strike="noStrike" kern="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Arial"/>
                <a:ea typeface="Arial"/>
                <a:cs typeface="Arial"/>
                <a:sym typeface="Arial"/>
              </a:rPr>
              <a:t>E-Transpo</a:t>
            </a:r>
            <a:br>
              <a:rPr kumimoji="0" lang="en-US" sz="4800" b="1" i="0" u="none" strike="noStrike" kern="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Arial"/>
                <a:ea typeface="Arial"/>
                <a:cs typeface="Arial"/>
                <a:sym typeface="Arial"/>
              </a:rPr>
            </a:br>
            <a:r>
              <a:rPr kumimoji="0" lang="en-US" sz="4800" b="1" i="0" u="none" strike="noStrike" kern="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Arial"/>
                <a:ea typeface="Arial"/>
                <a:cs typeface="Arial"/>
                <a:sym typeface="Arial"/>
              </a:rPr>
              <a:t/>
            </a:r>
            <a:br>
              <a:rPr kumimoji="0" lang="en-US" sz="4800" b="1" i="0" u="none" strike="noStrike" kern="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Arial"/>
                <a:ea typeface="Arial"/>
                <a:cs typeface="Arial"/>
                <a:sym typeface="Arial"/>
              </a:rPr>
            </a:br>
            <a:endParaRPr kumimoji="0" lang="en-US" sz="4800" b="1" i="0" u="none" strike="noStrike" kern="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Arial"/>
              <a:ea typeface="Arial"/>
              <a:cs typeface="Arial"/>
              <a:sym typeface="Arial"/>
            </a:endParaRPr>
          </a:p>
        </p:txBody>
      </p:sp>
      <p:sp>
        <p:nvSpPr>
          <p:cNvPr id="21" name="Rectangle 20"/>
          <p:cNvSpPr/>
          <p:nvPr/>
        </p:nvSpPr>
        <p:spPr>
          <a:xfrm>
            <a:off x="762000" y="1276350"/>
            <a:ext cx="3163045" cy="523220"/>
          </a:xfrm>
          <a:prstGeom prst="rect">
            <a:avLst/>
          </a:prstGeom>
          <a:noFill/>
        </p:spPr>
        <p:txBody>
          <a:bodyPr wrap="none" lIns="91440" tIns="45720" rIns="91440" bIns="45720">
            <a:spAutoFit/>
          </a:bodyPr>
          <a:lstStyle/>
          <a:p>
            <a:pPr algn="ctr"/>
            <a:r>
              <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Team Elite Coders</a:t>
            </a:r>
            <a:endParaRPr lang="en-US" sz="2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ectangle 21"/>
          <p:cNvSpPr/>
          <p:nvPr/>
        </p:nvSpPr>
        <p:spPr>
          <a:xfrm>
            <a:off x="304800" y="2419350"/>
            <a:ext cx="4073552" cy="707886"/>
          </a:xfrm>
          <a:prstGeom prst="rect">
            <a:avLst/>
          </a:prstGeom>
          <a:noFill/>
        </p:spPr>
        <p:txBody>
          <a:bodyPr wrap="none" lIns="91440" tIns="45720" rIns="91440" bIns="45720">
            <a:spAutoFit/>
          </a:bodyPr>
          <a:lstStyle/>
          <a:p>
            <a:pPr algn="ctr"/>
            <a:r>
              <a:rPr lang="en-US" sz="2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Team Lead :Chakshu</a:t>
            </a:r>
          </a:p>
          <a:p>
            <a:pPr algn="ctr"/>
            <a:r>
              <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Team </a:t>
            </a:r>
            <a:r>
              <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members </a:t>
            </a:r>
            <a:r>
              <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:Naveen ,Mehak</a:t>
            </a:r>
            <a:endParaRPr lang="en-US" sz="2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sp>
        <p:nvSpPr>
          <p:cNvPr id="91" name="Google Shape;91;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7" name="Text Placeholder 6"/>
          <p:cNvSpPr>
            <a:spLocks noGrp="1"/>
          </p:cNvSpPr>
          <p:nvPr>
            <p:ph type="body" idx="1"/>
          </p:nvPr>
        </p:nvSpPr>
        <p:spPr>
          <a:xfrm>
            <a:off x="609600" y="1581150"/>
            <a:ext cx="3733800" cy="2885400"/>
          </a:xfrm>
        </p:spPr>
        <p:txBody>
          <a:bodyPr/>
          <a:lstStyle/>
          <a:p>
            <a:pPr>
              <a:buFont typeface="Wingdings" pitchFamily="2" charset="2"/>
              <a:buChar char="v"/>
            </a:pPr>
            <a:r>
              <a:rPr lang="en-US" sz="1600" dirty="0" smtClean="0"/>
              <a:t>E-Transpo is an android based application. </a:t>
            </a:r>
          </a:p>
          <a:p>
            <a:pPr>
              <a:buFont typeface="Wingdings" pitchFamily="2" charset="2"/>
              <a:buChar char="v"/>
            </a:pPr>
            <a:r>
              <a:rPr lang="en-US" sz="1600" dirty="0" smtClean="0"/>
              <a:t>Due to unavailability of the API we have created just a demo version of it .</a:t>
            </a:r>
          </a:p>
          <a:p>
            <a:pPr>
              <a:buFont typeface="Wingdings" pitchFamily="2" charset="2"/>
              <a:buChar char="v"/>
            </a:pPr>
            <a:r>
              <a:rPr lang="en-US" sz="1600" dirty="0" smtClean="0"/>
              <a:t>Once the API for various railways, buses and metro will be provided , a full fledged app that can handle all three important public transports can be </a:t>
            </a:r>
            <a:r>
              <a:rPr lang="en-US" sz="1600" dirty="0" smtClean="0"/>
              <a:t>developed.</a:t>
            </a:r>
            <a:endParaRPr lang="en-US" sz="1600" dirty="0" smtClean="0"/>
          </a:p>
          <a:p>
            <a:endParaRPr lang="en-US" sz="1600" dirty="0" smtClean="0"/>
          </a:p>
          <a:p>
            <a:endParaRPr lang="en-US" sz="1600" dirty="0"/>
          </a:p>
        </p:txBody>
      </p:sp>
      <p:sp>
        <p:nvSpPr>
          <p:cNvPr id="5" name="Rectangle 4"/>
          <p:cNvSpPr/>
          <p:nvPr/>
        </p:nvSpPr>
        <p:spPr>
          <a:xfrm>
            <a:off x="838200" y="285750"/>
            <a:ext cx="5801588" cy="923330"/>
          </a:xfrm>
          <a:prstGeom prst="rect">
            <a:avLst/>
          </a:prstGeom>
          <a:noFill/>
        </p:spPr>
        <p:txBody>
          <a:bodyPr wrap="none" lIns="91440" tIns="45720" rIns="91440" bIns="45720">
            <a:spAutoFit/>
          </a:bodyPr>
          <a:lstStyle/>
          <a:p>
            <a:pPr algn="ctr"/>
            <a:r>
              <a:rPr lang="en"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Basic Instruction</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body" idx="4294967295"/>
          </p:nvPr>
        </p:nvSpPr>
        <p:spPr>
          <a:xfrm>
            <a:off x="457200" y="1873050"/>
            <a:ext cx="2545800" cy="327045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1800" dirty="0" smtClean="0"/>
              <a:t>It </a:t>
            </a:r>
            <a:r>
              <a:rPr lang="en" sz="1800" dirty="0" smtClean="0"/>
              <a:t>is a dual </a:t>
            </a:r>
            <a:r>
              <a:rPr lang="en" sz="1800" dirty="0" smtClean="0"/>
              <a:t>interface app. </a:t>
            </a:r>
            <a:r>
              <a:rPr lang="en" sz="1800" dirty="0" smtClean="0"/>
              <a:t>One phase is constructed for users and </a:t>
            </a:r>
            <a:r>
              <a:rPr lang="en" sz="1800" dirty="0" smtClean="0"/>
              <a:t>other is </a:t>
            </a:r>
            <a:r>
              <a:rPr lang="en" sz="1800" dirty="0" smtClean="0"/>
              <a:t>for staff members.</a:t>
            </a:r>
            <a:endParaRPr sz="1800"/>
          </a:p>
        </p:txBody>
      </p:sp>
      <p:sp>
        <p:nvSpPr>
          <p:cNvPr id="279" name="Google Shape;279;p34"/>
          <p:cNvSpPr/>
          <p:nvPr/>
        </p:nvSpPr>
        <p:spPr>
          <a:xfrm>
            <a:off x="3952350"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News Cycle"/>
                <a:ea typeface="News Cycle"/>
                <a:cs typeface="News Cycle"/>
                <a:sym typeface="News Cycle"/>
              </a:rPr>
              <a:t>Place your screenshot here</a:t>
            </a:r>
            <a:endParaRPr sz="1000">
              <a:solidFill>
                <a:schemeClr val="dk2"/>
              </a:solidFill>
              <a:latin typeface="News Cycle"/>
              <a:ea typeface="News Cycle"/>
              <a:cs typeface="News Cycle"/>
              <a:sym typeface="News Cycle"/>
            </a:endParaRPr>
          </a:p>
        </p:txBody>
      </p:sp>
      <p:sp>
        <p:nvSpPr>
          <p:cNvPr id="280" name="Google Shape;280;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dk1"/>
                </a:solidFill>
              </a:rPr>
              <a:pPr marL="0" lvl="0" indent="0" algn="r" rtl="0">
                <a:spcBef>
                  <a:spcPts val="0"/>
                </a:spcBef>
                <a:spcAft>
                  <a:spcPts val="0"/>
                </a:spcAft>
                <a:buNone/>
              </a:pPr>
              <a:t>3</a:t>
            </a:fld>
            <a:endParaRPr>
              <a:solidFill>
                <a:schemeClr val="dk1"/>
              </a:solidFill>
            </a:endParaRPr>
          </a:p>
        </p:txBody>
      </p:sp>
      <p:grpSp>
        <p:nvGrpSpPr>
          <p:cNvPr id="2" name="Google Shape;281;p34"/>
          <p:cNvGrpSpPr/>
          <p:nvPr/>
        </p:nvGrpSpPr>
        <p:grpSpPr>
          <a:xfrm>
            <a:off x="3893225" y="373572"/>
            <a:ext cx="2119546" cy="4396359"/>
            <a:chOff x="2547150" y="238125"/>
            <a:chExt cx="2525675" cy="5238750"/>
          </a:xfrm>
        </p:grpSpPr>
        <p:sp>
          <p:nvSpPr>
            <p:cNvPr id="282" name="Google Shape;282;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descr="WhatsApp Image 2020-07-15 at 7.01.49 PM (1).jpeg"/>
          <p:cNvPicPr>
            <a:picLocks noChangeAspect="1"/>
          </p:cNvPicPr>
          <p:nvPr/>
        </p:nvPicPr>
        <p:blipFill>
          <a:blip r:embed="rId3">
            <a:duotone>
              <a:prstClr val="black"/>
              <a:schemeClr val="accent1">
                <a:tint val="45000"/>
                <a:satMod val="400000"/>
              </a:schemeClr>
            </a:duotone>
          </a:blip>
          <a:srcRect t="21852" b="26296"/>
          <a:stretch>
            <a:fillRect/>
          </a:stretch>
        </p:blipFill>
        <p:spPr>
          <a:xfrm>
            <a:off x="4114800" y="1657350"/>
            <a:ext cx="1675398" cy="1833975"/>
          </a:xfrm>
          <a:prstGeom prst="rect">
            <a:avLst/>
          </a:prstGeom>
        </p:spPr>
      </p:pic>
      <p:sp>
        <p:nvSpPr>
          <p:cNvPr id="11" name="Rectangle 10"/>
          <p:cNvSpPr/>
          <p:nvPr/>
        </p:nvSpPr>
        <p:spPr>
          <a:xfrm>
            <a:off x="152400" y="361950"/>
            <a:ext cx="3200400" cy="2308324"/>
          </a:xfrm>
          <a:prstGeom prst="rect">
            <a:avLst/>
          </a:prstGeom>
          <a:noFill/>
        </p:spPr>
        <p:txBody>
          <a:bodyPr wrap="square" lIns="91440" tIns="45720" rIns="91440" bIns="45720">
            <a:spAutoFit/>
          </a:bodyPr>
          <a:lstStyle/>
          <a:p>
            <a:pPr lvl="0">
              <a:spcBef>
                <a:spcPts val="600"/>
              </a:spcBef>
            </a:pPr>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Nucleus Of The Project</a:t>
            </a:r>
            <a:endPar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8" name="Google Shape;98;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7" name="Rectangle 6"/>
          <p:cNvSpPr/>
          <p:nvPr/>
        </p:nvSpPr>
        <p:spPr>
          <a:xfrm>
            <a:off x="304800" y="590550"/>
            <a:ext cx="8077200" cy="1446550"/>
          </a:xfrm>
          <a:prstGeom prst="rect">
            <a:avLst/>
          </a:prstGeom>
          <a:noFill/>
        </p:spPr>
        <p:txBody>
          <a:bodyPr wrap="square" lIns="91440" tIns="45720" rIns="91440" bIns="45720">
            <a:spAutoFit/>
          </a:bodyPr>
          <a:lstStyle/>
          <a:p>
            <a:pPr algn="ct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Prominent Features </a:t>
            </a: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of </a:t>
            </a: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 App</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Rectangle 7"/>
          <p:cNvSpPr/>
          <p:nvPr/>
        </p:nvSpPr>
        <p:spPr>
          <a:xfrm>
            <a:off x="381000" y="1962150"/>
            <a:ext cx="4114800" cy="2062103"/>
          </a:xfrm>
          <a:prstGeom prst="rect">
            <a:avLst/>
          </a:prstGeom>
          <a:noFill/>
        </p:spPr>
        <p:txBody>
          <a:bodyPr wrap="square" lIns="91440" tIns="45720" rIns="91440" bIns="45720">
            <a:spAutoFit/>
          </a:bodyPr>
          <a:lstStyle/>
          <a:p>
            <a:pPr algn="ctr">
              <a:buFont typeface="Wingdings" pitchFamily="2" charset="2"/>
              <a:buChar char="§"/>
            </a:pP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Health + Feature</a:t>
            </a:r>
          </a:p>
          <a:p>
            <a:pPr algn="ctr">
              <a:buFont typeface="Wingdings" pitchFamily="2" charset="2"/>
              <a:buChar char="§"/>
            </a:pP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Bar Code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Reader</a:t>
            </a:r>
            <a:endPar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Font typeface="Wingdings" pitchFamily="2" charset="2"/>
              <a:buChar char="§"/>
            </a:pP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Restriction On Numbers Of Tickets</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5" name="Rectangle 4"/>
          <p:cNvSpPr/>
          <p:nvPr/>
        </p:nvSpPr>
        <p:spPr>
          <a:xfrm>
            <a:off x="304801" y="1276350"/>
            <a:ext cx="2819400" cy="3416320"/>
          </a:xfrm>
          <a:prstGeom prst="rect">
            <a:avLst/>
          </a:prstGeom>
          <a:noFill/>
        </p:spPr>
        <p:txBody>
          <a:bodyPr wrap="square" lIns="91440" tIns="45720" rIns="91440" bIns="45720">
            <a:spAutoFit/>
          </a:bodyPr>
          <a:lstStyle/>
          <a:p>
            <a:pPr lvl="0" algn="ct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 special feature named as ‘Health+’ makes this app unique and attractive. This feature helps the user to submit  any health issue faced  during journey. The information would be immediately reported to staff members to treat the user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accordingly.</a:t>
            </a:r>
            <a:endPar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8" name="Picture 7" descr="WhatsApp Image 2020-07-15 at 7.01.49 PM (2).jpeg"/>
          <p:cNvPicPr>
            <a:picLocks noChangeAspect="1"/>
          </p:cNvPicPr>
          <p:nvPr/>
        </p:nvPicPr>
        <p:blipFill>
          <a:blip r:embed="rId4">
            <a:duotone>
              <a:schemeClr val="accent4">
                <a:shade val="45000"/>
                <a:satMod val="135000"/>
              </a:schemeClr>
              <a:prstClr val="white"/>
            </a:duotone>
          </a:blip>
          <a:srcRect t="2593" b="8518"/>
          <a:stretch>
            <a:fillRect/>
          </a:stretch>
        </p:blipFill>
        <p:spPr>
          <a:xfrm>
            <a:off x="6400800" y="209550"/>
            <a:ext cx="2436395" cy="4572000"/>
          </a:xfrm>
          <a:prstGeom prst="rect">
            <a:avLst/>
          </a:prstGeom>
        </p:spPr>
      </p:pic>
      <p:sp>
        <p:nvSpPr>
          <p:cNvPr id="6" name="Rectangle 5"/>
          <p:cNvSpPr/>
          <p:nvPr/>
        </p:nvSpPr>
        <p:spPr>
          <a:xfrm>
            <a:off x="304800" y="0"/>
            <a:ext cx="5589992"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Health + Feature</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10" name="Google Shape;11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4" name="Rectangle 3"/>
          <p:cNvSpPr/>
          <p:nvPr/>
        </p:nvSpPr>
        <p:spPr>
          <a:xfrm>
            <a:off x="1447800" y="209550"/>
            <a:ext cx="5801588"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Bar Code Reader</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6" name="Picture 5" descr="WhatsApp Image 2020-07-15 at 7.01.50 PM (1).jpeg"/>
          <p:cNvPicPr>
            <a:picLocks noChangeAspect="1"/>
          </p:cNvPicPr>
          <p:nvPr/>
        </p:nvPicPr>
        <p:blipFill>
          <a:blip r:embed="rId4">
            <a:duotone>
              <a:schemeClr val="accent2">
                <a:shade val="45000"/>
                <a:satMod val="135000"/>
              </a:schemeClr>
              <a:prstClr val="white"/>
            </a:duotone>
          </a:blip>
          <a:srcRect t="32222" b="24815"/>
          <a:stretch>
            <a:fillRect/>
          </a:stretch>
        </p:blipFill>
        <p:spPr>
          <a:xfrm>
            <a:off x="152400" y="1200150"/>
            <a:ext cx="1522998" cy="1381353"/>
          </a:xfrm>
          <a:prstGeom prst="rect">
            <a:avLst/>
          </a:prstGeom>
        </p:spPr>
      </p:pic>
      <p:sp>
        <p:nvSpPr>
          <p:cNvPr id="7" name="Rectangle 6"/>
          <p:cNvSpPr/>
          <p:nvPr/>
        </p:nvSpPr>
        <p:spPr>
          <a:xfrm>
            <a:off x="2514600" y="1276350"/>
            <a:ext cx="3886930" cy="3416320"/>
          </a:xfrm>
          <a:prstGeom prst="rect">
            <a:avLst/>
          </a:prstGeom>
          <a:noFill/>
        </p:spPr>
        <p:txBody>
          <a:bodyPr wrap="square" lIns="91440" tIns="45720" rIns="91440" bIns="45720">
            <a:spAutoFit/>
          </a:bodyPr>
          <a:lstStyle/>
          <a:p>
            <a:pPr algn="ct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This app has inbuilt barcode scanner that can be used to verify the passengers by the staff member.</a:t>
            </a:r>
          </a:p>
          <a:p>
            <a:pPr algn="ct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When you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will book a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ticket,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 PDF for ticket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confirmation with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 unique barcode will be generated.</a:t>
            </a:r>
          </a:p>
          <a:p>
            <a:pPr algn="ct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Any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staff member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can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check the credibility of the passenger just by scanning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his/her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ticket from </a:t>
            </a:r>
            <a:r>
              <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his/her phone.</a:t>
            </a:r>
          </a:p>
          <a:p>
            <a:pPr algn="ctr"/>
            <a:endParaRPr lang="en-US"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6" name="Rectangle 5"/>
          <p:cNvSpPr/>
          <p:nvPr/>
        </p:nvSpPr>
        <p:spPr>
          <a:xfrm>
            <a:off x="381000" y="1504950"/>
            <a:ext cx="3810000" cy="2831544"/>
          </a:xfrm>
          <a:prstGeom prst="rect">
            <a:avLst/>
          </a:prstGeom>
          <a:noFill/>
        </p:spPr>
        <p:txBody>
          <a:bodyPr wrap="square" lIns="91440" tIns="45720" rIns="91440" bIns="45720">
            <a:spAutoFit/>
          </a:bodyPr>
          <a:lstStyle/>
          <a:p>
            <a:pPr algn="ctr"/>
            <a:r>
              <a:rPr 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An algorithm is set according to which a limited </a:t>
            </a:r>
            <a:r>
              <a:rPr 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number </a:t>
            </a:r>
            <a:r>
              <a:rPr 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of seats will be available to follow the idea of social distancing.</a:t>
            </a:r>
          </a:p>
          <a:p>
            <a:pPr algn="ctr"/>
            <a:r>
              <a:rPr 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Calculated Seats (C.S) =0.5225*Total no. of seats available</a:t>
            </a:r>
          </a:p>
          <a:p>
            <a:pPr algn="ctr"/>
            <a:endParaRPr lang="en-US" sz="1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7" name="Rectangle 6"/>
          <p:cNvSpPr/>
          <p:nvPr/>
        </p:nvSpPr>
        <p:spPr>
          <a:xfrm>
            <a:off x="457200" y="209550"/>
            <a:ext cx="8536311" cy="707886"/>
          </a:xfrm>
          <a:prstGeom prst="rect">
            <a:avLst/>
          </a:prstGeom>
          <a:noFill/>
        </p:spPr>
        <p:txBody>
          <a:bodyPr wrap="none" lIns="91440" tIns="45720" rIns="91440" bIns="4572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Restriction o</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 </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Numbers </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of </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Tickets</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63" name="Google Shape;263;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6" name="Text Placeholder 15"/>
          <p:cNvSpPr>
            <a:spLocks noGrp="1"/>
          </p:cNvSpPr>
          <p:nvPr>
            <p:ph type="body" idx="1"/>
          </p:nvPr>
        </p:nvSpPr>
        <p:spPr>
          <a:xfrm>
            <a:off x="381000" y="1859700"/>
            <a:ext cx="4495800" cy="3283800"/>
          </a:xfrm>
        </p:spPr>
        <p:txBody>
          <a:bodyPr/>
          <a:lstStyle/>
          <a:p>
            <a:r>
              <a:rPr lang="en-US" sz="2800" dirty="0" smtClean="0"/>
              <a:t>Firebase Services</a:t>
            </a:r>
          </a:p>
          <a:p>
            <a:endParaRPr lang="en-US" sz="2800" dirty="0" smtClean="0"/>
          </a:p>
          <a:p>
            <a:r>
              <a:rPr lang="en-US" sz="2800" dirty="0" smtClean="0"/>
              <a:t>Material Designs</a:t>
            </a:r>
          </a:p>
          <a:p>
            <a:endParaRPr lang="en-US" sz="2800" dirty="0" smtClean="0"/>
          </a:p>
          <a:p>
            <a:r>
              <a:rPr lang="en-US" sz="2800" dirty="0" smtClean="0"/>
              <a:t>Android Studio</a:t>
            </a:r>
          </a:p>
          <a:p>
            <a:endParaRPr lang="en-US" dirty="0"/>
          </a:p>
        </p:txBody>
      </p:sp>
      <p:sp>
        <p:nvSpPr>
          <p:cNvPr id="5" name="Rectangle 4"/>
          <p:cNvSpPr/>
          <p:nvPr/>
        </p:nvSpPr>
        <p:spPr>
          <a:xfrm>
            <a:off x="-152400" y="0"/>
            <a:ext cx="7315200" cy="1569660"/>
          </a:xfrm>
          <a:prstGeom prst="rect">
            <a:avLst/>
          </a:prstGeom>
          <a:noFill/>
        </p:spPr>
        <p:txBody>
          <a:bodyPr wrap="square" lIns="91440" tIns="45720" rIns="91440" bIns="45720">
            <a:spAutoFit/>
          </a:bodyPr>
          <a:lstStyle/>
          <a:p>
            <a:pPr algn="ctr"/>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Services Used For Development</a:t>
            </a:r>
            <a:endPar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grpSp>
        <p:nvGrpSpPr>
          <p:cNvPr id="123" name="Google Shape;123;p21"/>
          <p:cNvGrpSpPr/>
          <p:nvPr/>
        </p:nvGrpSpPr>
        <p:grpSpPr>
          <a:xfrm>
            <a:off x="6386384" y="1068222"/>
            <a:ext cx="2025186" cy="2025147"/>
            <a:chOff x="6643075" y="3664250"/>
            <a:chExt cx="407950" cy="407975"/>
          </a:xfrm>
        </p:grpSpPr>
        <p:sp>
          <p:nvSpPr>
            <p:cNvPr id="124" name="Google Shape;1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1"/>
          <p:cNvGrpSpPr/>
          <p:nvPr/>
        </p:nvGrpSpPr>
        <p:grpSpPr>
          <a:xfrm rot="-587484">
            <a:off x="6267723" y="3357178"/>
            <a:ext cx="832620" cy="832573"/>
            <a:chOff x="576250" y="4319400"/>
            <a:chExt cx="442075" cy="442050"/>
          </a:xfrm>
        </p:grpSpPr>
        <p:sp>
          <p:nvSpPr>
            <p:cNvPr id="127" name="Google Shape;1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21"/>
          <p:cNvSpPr/>
          <p:nvPr/>
        </p:nvSpPr>
        <p:spPr>
          <a:xfrm>
            <a:off x="5902109" y="1536042"/>
            <a:ext cx="316555" cy="30225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2697326">
            <a:off x="7988131" y="3083448"/>
            <a:ext cx="480511" cy="45881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8368271" y="2821523"/>
            <a:ext cx="192462" cy="1838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rot="1280408">
            <a:off x="5682784" y="2447744"/>
            <a:ext cx="192443" cy="18384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7" name="Rectangle 16"/>
          <p:cNvSpPr/>
          <p:nvPr/>
        </p:nvSpPr>
        <p:spPr>
          <a:xfrm>
            <a:off x="0" y="285750"/>
            <a:ext cx="4572000" cy="5016758"/>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We got an astounding chance to learn throughout this journey , from making documentation to working on the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app,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this journey proved to be amusing and fully knowledgeable.</a:t>
            </a:r>
          </a:p>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We will be highly delighted if our app will help the country in the need of hour.</a:t>
            </a:r>
          </a:p>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Post Lockdown management of the public transport will be a huge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issue</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in the upcoming time,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with the successful development of this app we can manage the crowd in all the public transport  without any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hotchpotch.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p>
          <a:p>
            <a:endParaRPr lang="en-US" sz="2000" b="1"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estmoreland template">
  <a:themeElements>
    <a:clrScheme name="Custom 347">
      <a:dk1>
        <a:srgbClr val="18171D"/>
      </a:dk1>
      <a:lt1>
        <a:srgbClr val="FFFFFF"/>
      </a:lt1>
      <a:dk2>
        <a:srgbClr val="7A7788"/>
      </a:dk2>
      <a:lt2>
        <a:srgbClr val="F1F0F7"/>
      </a:lt2>
      <a:accent1>
        <a:srgbClr val="9FEC23"/>
      </a:accent1>
      <a:accent2>
        <a:srgbClr val="81C729"/>
      </a:accent2>
      <a:accent3>
        <a:srgbClr val="32A529"/>
      </a:accent3>
      <a:accent4>
        <a:srgbClr val="188B36"/>
      </a:accent4>
      <a:accent5>
        <a:srgbClr val="01411B"/>
      </a:accent5>
      <a:accent6>
        <a:srgbClr val="EB5A2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389</Words>
  <PresentationFormat>On-screen Show (16:9)</PresentationFormat>
  <Paragraphs>42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News Cycle</vt:lpstr>
      <vt:lpstr>Wingdings</vt:lpstr>
      <vt:lpstr>Calibri</vt:lpstr>
      <vt:lpstr>Westmoreland template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Transpo  By Team Elite Team  </dc:title>
  <cp:lastModifiedBy>dell</cp:lastModifiedBy>
  <cp:revision>19</cp:revision>
  <dcterms:modified xsi:type="dcterms:W3CDTF">2020-07-15T16:47:52Z</dcterms:modified>
</cp:coreProperties>
</file>