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1" r:id="rId2"/>
    <p:sldId id="262" r:id="rId3"/>
    <p:sldId id="263" r:id="rId4"/>
    <p:sldId id="264" r:id="rId5"/>
    <p:sldId id="258" r:id="rId6"/>
    <p:sldId id="260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3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7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E0B5AB-3D4C-440A-BBF3-1A950AA1AB5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652C53-04E5-4619-AB02-180E1D3224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brina.shaik80@gmail.com" TargetMode="External"/><Relationship Id="rId2" Type="http://schemas.openxmlformats.org/officeDocument/2006/relationships/hyperlink" Target="mailto:fatima07asr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hitkumar14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FDC03-2AB0-B748-B797-32AB3D0E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0" y="1678645"/>
            <a:ext cx="11799518" cy="242023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cs typeface="Al Bayan Plain" pitchFamily="2" charset="-78"/>
              </a:rPr>
              <a:t>Sentweet</a:t>
            </a:r>
            <a:r>
              <a:rPr lang="en-US" sz="6000" dirty="0" smtClean="0">
                <a:cs typeface="Al Bayan Plain" pitchFamily="2" charset="-78"/>
              </a:rPr>
              <a:t>- Twitter </a:t>
            </a:r>
            <a:r>
              <a:rPr lang="en-US" sz="6000" dirty="0">
                <a:cs typeface="Al Bayan Plain" pitchFamily="2" charset="-78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673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688DB0-F7B1-B34B-A1B8-877593B3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l Bayan Plain" pitchFamily="2" charset="-78"/>
              </a:rPr>
              <a:t>TEAM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F1FD55-67C8-2A4B-B3FB-F3FA1A8C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1.Mohammed </a:t>
            </a:r>
            <a:r>
              <a:rPr lang="en-US" b="1" dirty="0" err="1"/>
              <a:t>Asra</a:t>
            </a:r>
            <a:r>
              <a:rPr lang="en-US" b="1" dirty="0"/>
              <a:t> </a:t>
            </a:r>
            <a:r>
              <a:rPr lang="en-US" b="1" dirty="0" smtClean="0"/>
              <a:t>Fatima</a:t>
            </a:r>
          </a:p>
          <a:p>
            <a:pPr marL="0" indent="0">
              <a:buNone/>
            </a:pPr>
            <a:r>
              <a:rPr lang="en-US" dirty="0" smtClean="0"/>
              <a:t>E-mail : </a:t>
            </a:r>
            <a:r>
              <a:rPr lang="en-US" dirty="0" smtClean="0">
                <a:hlinkClick r:id="rId2"/>
              </a:rPr>
              <a:t>fatima07asra@gmail.com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2.Sabrina </a:t>
            </a:r>
            <a:r>
              <a:rPr lang="en-US" b="1" dirty="0"/>
              <a:t>Shaik</a:t>
            </a:r>
          </a:p>
          <a:p>
            <a:pPr marL="0" indent="0">
              <a:buNone/>
            </a:pPr>
            <a:r>
              <a:rPr lang="en-US" dirty="0" smtClean="0"/>
              <a:t>E-mail 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sabrina.shaik80@gmail.com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3.Rohit Kumar </a:t>
            </a:r>
            <a:r>
              <a:rPr lang="en-US" b="1" dirty="0" err="1"/>
              <a:t>Mudiraj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E-mail : </a:t>
            </a:r>
            <a:r>
              <a:rPr lang="en-US" dirty="0" smtClean="0">
                <a:hlinkClick r:id="rId4"/>
              </a:rPr>
              <a:t>rohitkumar143@gmail.com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8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1C196-6553-2C47-A001-2FD5888F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7847"/>
          </a:xfrm>
        </p:spPr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E5485-6FCB-2C43-A0DE-5C501AAF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590675"/>
            <a:ext cx="10715625" cy="4986338"/>
          </a:xfrm>
        </p:spPr>
        <p:txBody>
          <a:bodyPr>
            <a:normAutofit/>
          </a:bodyPr>
          <a:lstStyle/>
          <a:p>
            <a:r>
              <a:rPr lang="en-IN" dirty="0"/>
              <a:t>The problem statement of </a:t>
            </a:r>
            <a:r>
              <a:rPr lang="en-IN" dirty="0" smtClean="0"/>
              <a:t>Tweets Sentimental </a:t>
            </a:r>
            <a:r>
              <a:rPr lang="en-IN" dirty="0"/>
              <a:t>analysis is classifying the polarity of a given text at the document , sentence, or feature/aspect level whether the expressed opinion in a document, a sentence or an entity feature/aspect is positive ,negative , or neutral 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To implement an algorithm for automatic classification of text into positive, negative or neutral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Sentiment Analysis to determine the attitude of the mass is positive, negative or neutral towards the subject of interest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Graphical representation of the sentiment in form </a:t>
            </a:r>
            <a:r>
              <a:rPr lang="en-IN" dirty="0" smtClean="0"/>
              <a:t>of Bar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5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4F404F4-F17A-E942-B0F0-71619D6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3597"/>
          </a:xfrm>
        </p:spPr>
        <p:txBody>
          <a:bodyPr/>
          <a:lstStyle/>
          <a:p>
            <a:r>
              <a:rPr lang="en-US" b="1" dirty="0"/>
              <a:t>APPLICATIONS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6AC420-8818-E342-9368-C23F179D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845734"/>
            <a:ext cx="1147762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Applications to Review-Related Websites-Movie Reviews, Product Reviews etc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Applications as a Sub-Component Technology-Detecting antagonistic, heated language in mails, spam detection, context sensitive information detection etc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Applications in Business and Government Intelligence-Knowing Consumer attitudes and </a:t>
            </a:r>
            <a:r>
              <a:rPr lang="en-IN" dirty="0" smtClean="0"/>
              <a:t>trends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Applications across Different Domains-Knowing public opinions for political leaders or their notions about rules and regulations in place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885825"/>
            <a:ext cx="11382376" cy="5495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Technology Stack</a:t>
            </a:r>
          </a:p>
          <a:p>
            <a:pPr marL="0" indent="0">
              <a:buNone/>
            </a:pPr>
            <a:endParaRPr lang="en-US" sz="4600" b="1" dirty="0" smtClean="0"/>
          </a:p>
          <a:p>
            <a:pPr marL="0" indent="0">
              <a:buNone/>
            </a:pPr>
            <a:r>
              <a:rPr lang="en-US" sz="2800" b="1" dirty="0" smtClean="0"/>
              <a:t>Languages</a:t>
            </a:r>
            <a:r>
              <a:rPr lang="en-US" sz="2800" dirty="0" smtClean="0"/>
              <a:t>: Python3.7 for backend</a:t>
            </a:r>
          </a:p>
          <a:p>
            <a:pPr marL="0" indent="0">
              <a:buNone/>
            </a:pPr>
            <a:r>
              <a:rPr lang="en-US" sz="2800" dirty="0" smtClean="0"/>
              <a:t>	        HTML for front end</a:t>
            </a:r>
          </a:p>
          <a:p>
            <a:pPr marL="0" indent="0">
              <a:buNone/>
            </a:pPr>
            <a:r>
              <a:rPr lang="en-US" sz="2800" b="1" dirty="0" smtClean="0"/>
              <a:t>Libraries</a:t>
            </a:r>
            <a:r>
              <a:rPr lang="en-US" sz="2800" dirty="0" smtClean="0"/>
              <a:t>: TextBlob, </a:t>
            </a:r>
            <a:r>
              <a:rPr lang="en-US" sz="2800" dirty="0"/>
              <a:t>T</a:t>
            </a:r>
            <a:r>
              <a:rPr lang="en-US" sz="2800" dirty="0" smtClean="0"/>
              <a:t>weepy, Matplotlib</a:t>
            </a:r>
          </a:p>
          <a:p>
            <a:pPr marL="0" indent="0">
              <a:buNone/>
            </a:pPr>
            <a:r>
              <a:rPr lang="en-US" sz="2800" b="1" dirty="0" smtClean="0"/>
              <a:t>Web framework</a:t>
            </a:r>
            <a:r>
              <a:rPr lang="en-US" sz="2800" dirty="0" smtClean="0"/>
              <a:t>: Flask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300" b="1" dirty="0" smtClean="0"/>
              <a:t>System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HTML,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Twitter API keys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0976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322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Procedure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800225"/>
            <a:ext cx="7372349" cy="4905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Searching for the </a:t>
            </a:r>
            <a:r>
              <a:rPr lang="en-US" sz="2400" b="1" dirty="0" smtClean="0"/>
              <a:t>Data</a:t>
            </a:r>
            <a:r>
              <a:rPr lang="en-US" b="1" dirty="0" smtClean="0"/>
              <a:t>: </a:t>
            </a:r>
            <a:r>
              <a:rPr lang="en-US" dirty="0" smtClean="0"/>
              <a:t>Taking input form the user.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Text </a:t>
            </a:r>
            <a:r>
              <a:rPr lang="en-US" sz="2400" b="1" dirty="0" smtClean="0"/>
              <a:t>Preprocessing</a:t>
            </a:r>
            <a:r>
              <a:rPr lang="en-US" b="1" dirty="0" smtClean="0"/>
              <a:t>: </a:t>
            </a:r>
            <a:r>
              <a:rPr lang="en-US" dirty="0" smtClean="0"/>
              <a:t>Removing</a:t>
            </a:r>
            <a:r>
              <a:rPr lang="en-US" b="1" dirty="0" smtClean="0"/>
              <a:t> </a:t>
            </a:r>
            <a:r>
              <a:rPr lang="en-US" dirty="0" smtClean="0"/>
              <a:t>special characters and common Stop words.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Calculating polarity</a:t>
            </a:r>
            <a:r>
              <a:rPr lang="en-US" b="1" dirty="0" smtClean="0"/>
              <a:t>: </a:t>
            </a:r>
            <a:r>
              <a:rPr lang="en-US" dirty="0" smtClean="0"/>
              <a:t>Calculating how positive ,strongly positive, weakly positive, negative, strongly negative, weakly negative, neutral the tweets are.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Predicting </a:t>
            </a:r>
            <a:r>
              <a:rPr lang="en-US" sz="2400" b="1" dirty="0" smtClean="0"/>
              <a:t>Emotions </a:t>
            </a:r>
            <a:r>
              <a:rPr lang="en-US" b="1" dirty="0" smtClean="0"/>
              <a:t>and displaying in a </a:t>
            </a:r>
            <a:r>
              <a:rPr lang="en-US" sz="2400" b="1" dirty="0" smtClean="0"/>
              <a:t>bar graph</a:t>
            </a:r>
            <a:r>
              <a:rPr lang="en-US" b="1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one</a:t>
            </a:r>
            <a:r>
              <a:rPr lang="en-US" b="1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emotion annotated </a:t>
            </a:r>
            <a:r>
              <a:rPr lang="en-US" dirty="0" smtClean="0"/>
              <a:t>dataset “</a:t>
            </a:r>
            <a:r>
              <a:rPr lang="en-US" i="1" dirty="0" smtClean="0"/>
              <a:t>emotions.txt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497" t="695" r="1350"/>
          <a:stretch/>
        </p:blipFill>
        <p:spPr>
          <a:xfrm>
            <a:off x="7534274" y="47625"/>
            <a:ext cx="5272087" cy="681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5625" y="127000"/>
            <a:ext cx="1400175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"/>
            <a:ext cx="12157076" cy="6850063"/>
          </a:xfrm>
        </p:spPr>
      </p:pic>
      <p:sp>
        <p:nvSpPr>
          <p:cNvPr id="4" name="AutoShape 2" descr="data:image/png;base64,iVBORw0KGgoAAAANSUhEUgAABQAAAAKACAYAAADD89WhAAAgAElEQVR4XuzdB7QU5fnH8e+03b0NUCH2EmOJ0URjITYQRQVB6dJUVFBQilJU7IIFAREVuyIqRWkCigp2UGwYjSVGTf62xIqFcsvuzk75n+edXbwhthgwQJ7Jud7L3dmZdz6zd3LO7zzv+1i5fCHmR2yRZX/rXk4cmd//0EEi69tPYv/QG3/E2DbkXcRVDKwYYisitANzOW6UePtu8u9UkDL7lByt2EZIDZ8V1fNP3remt128T7Kvecvq++ZuyHw6dhVQARVQARVQARVQARVQARVQARVQARVQgaKAbVnEcWy+bNs2333fx/pPA0AJllYHUd/DrQHgt+P8YADoJIFdKrSR0C+yI5Dwb60EgDYx3x7s6l+OCqiACqiACqiACqiACqiACqiACqiACqjAhiWwTgPAf4fiXyvT/p13b3z7rg4AiZIKwGKlpJvkfviOVAhGuFEStJpKzLUSACbH1wBw4/tM6RWpgAqogAqogAqogAqogAqogAqogAr8bwpoALie3vcIB6nDswiKAWBSkeeYKcB2EghaEgAGxQBQXrWxonpTd3/SFGANANfTj4QOSwVUQAVUQAVUQAVUQAVUQAVUQAVUQAV+ksB/HAD+pLN+z5tKlYD/62sAgmPq8Cz8egGgjRN5siggockDI9xY1gKUKsF/DQClcvCb7QfWACztWHpPrFOA1/ZnW4+nAiqgAiqgAiqgAiqgAiqgAiqgAiqgAv8NAQ0A/xvqP+qcpQBQKgCDpHlH7GJHKfNuCQCtOMYhhGKVoFQAEktTEItYOoOgAeCPotadVEAFVEAFVEAFVEAFVEAFVEAFVEAFVGAjFljvAsCN2PrfvLQkAMRKKvwiK4TYSwJA6fprCvRinDjZR0JCs8UZmRtc7ANcPwD8N0+vu6uACqiACqiACqiACqiACqiACqiACqiACmwUAhoArre3sTQFN1odAoILxQDQZHymyq8UEmoAuN7eSh2YCqiACqiACqiACqiACqiACqiACqiACvwXBf6jADAMQ1KpFFGUVJr5vm/+bVlJy1p53XEcbNumUCgQx7H5WfaX79+3yetBEJhjyTHkWLLVf3/p+HJc2WQ/OY/ruqvHtK5s649Pxli6NhmT53lmvGuOS2xkkzH+0PWb6bym8i/CXj2V104CQIn9JPezYzzPIpurM99jWQjQTlEohHh2sW3w9wCUbHO5nLlvJW95S+keris/Pa4KqIAKqIAKqIAKqIAKqIAKqIAKqIAKqMDPI/CTA0AJsEqhXCn8kgBOtnw+bwIu+beEfbKfhHKlYE7+/UMBk4RR6XTaHK8UGMr7SqFfiUeOWVdXR2VlOatW1VBWVrY6eFuXhDKOsrI0QZBcXzrt4ftJFZ6MV74kCJTv4iBGpfHLGOX6vn/75wDQMk05pPuvrPNn4UgjkDAgciJcD1zLJp8vgO0aeytKQtHv2krjkTGWtvrh5bq002OrgAqogAqogAqogAqogAqogAqogAqogAr8fAI/OQCMo2B1yCdhkgRapaq2IApxnRQ4NoRJdWCpYm7NqsHvu9RSRZ8cW4K+UsAo75EAUY4lr5WCtvqVdz8UMP6nxKVQUs4jFX2lMcg4SwFnaQw1NTU0aNBgdTApFXf1g7fvG0tSAQhW5JrdQjsJDt3Yw3Es8pEvL0JgJ/5OUmFZ2r6rm3IpjJV9E99UUsXoOfh+4UdVEP6nhvp+FVABFVABFVABFVABFVABFVABFVABFVCBdS/wkwNAz7XNlN/VQZNtmwBJgiWZiRqF4IeBCQAl7CoFYxKO/fD01yTgK4VspWrDUgAogZts8nvPk8AtqcKT/WUqa6kycV3ypVIuNTV1lJeXm+uWqke5xtJ04NIUYBljOp0il0uqIkvXXpoe/J1jlFAvtk33Xzu2TWdfrLAYAEZEeamqTGF5bjL1NyyGoqYrsASAyRTr7woAxapkLJWMvh8lVYrEpNMuYbGacV0a6rFVQAVUQAVUQAVUQAVUQAVUQAVUQAVUQAXWvcC/HQBaxfXoSqGcTNMtrWknIZiEfYUwwHPTBHEy/dVUmeV983NpzcD6VWrfdpkSRklAVaqiK02rlX3lOKXKu9L0Wtlfzi3jkgo7CePW5SbnK03vlXNJGGrCz+JU31IQWXIqrYNYv4rxe8O/YogXxcmaf24soV5A4EgFYEyZK2suhoRWOVHskpLlAcU5DrAc6Q+yRgAogWKpb0ixgtJUUUbJmoQSJsoY84UAx7VxpLmIbiqgAiqgAiqgAiqgAiqgAiqgAiqgAiqgAhu8wE8OACU0kgBJgi75uRRsmQBQGn5gkw+ShhxmumuYVJiVArIfCsIkzJL3yvRUeY8EjfK91OQjCfwcU4Una+rJVhrTup7+K+cqrQGYzeaNQ2mspe+ldQ9NqJbPm0rBbDa72ux7A1AT1gVEpa6/EgAiU30DAtM8JST0v6SivCF1uSos24FQGqZEuGnXBLA/JgAUr3SmvLg2YUwm41KXC3E9OZ6M4ZupxBv8J10vQAVUQAVUQAVUQAVUQAVUQAVUQAVUQAX+RwV+cgAooZ6Ec0kDjLSpupOfC36OpATNoaJBlQntShV5piovTKaeftcU2FLv2qjY2be0tl5p3TwJDqXpx/Dhw3n99deZPXs2jRs3pra2loYNGxBFSbONdb3JtVRXV1NZWbm6MUmpm25pncPSWoDyewn/JKisqCg3a+x9b0hpBWa6bxRLcJoCS5p81IFVIKAKrBxl7teMuOxyJk16mksuGcNJvY4hin3qfAljPRxpFlJ/CvAaFYCl6doPPbyQIUOGMHbsOA4//HDKKqSiMC42EdEAcF1/jvT4KqACKqACKqACKqACKqACKqACKqACKrCuBX5UACjr0JXCpOTHiLAQkM54Jvyqrclyz/QZPPTQQ7z8yqumGq5Jkyacd95w2nXsgGXFxGEB1/YIQpnam3QLNhVmJpgqrlkna92ZCa42jmezqrqaRlUpli9fzmuv/Y1GjRuz6667sKp6BQNP68ffP/iQSZPuYqeddyWTcvELBaJicxITQspUVwJiyyaUajosLMJkXbxiIFYchVlnL9k/2cLSNRer4KQaz44jczx56etlq1j6yiscfFgLvEwKJ46Ig9BUO8rrQeCbsbiOQ8eOHXnl5VfZbY/fMm3GLBOMepZcZbLOn6zXZxVn3MpyfomLrK/oEkUps5qfbVcTWxE+DbCtLOXxP7h63HWMHPcw1064g+5dWhBGtdipChy5ztA3xwwtGXfikGxuMrk3TtYKnDplCqOuHEPf/oM448zB5r7azjdTr0v3ffX9WtefSD2+CqiACqiACqiACqiACqiACqiACqiACqjAWhX4zgAwn8+b3hLSg1aiKtkkm5IQTL4k8CIKzLpzDy14jP5nDmWHnXZh+oz7TMfbd99+k2xdNXs33YtUyibI1prpprm8g2W7prmFa9atq0FmtRZiizCwKHPLKQQxoWtB7FPprOCiiy7ihtse4JY7p3JEm5Z4doxXqCNju+R8G9tUvEEhKJBJhwSyFp5VRujnqUhHpiouKGuIRIKF2hxVJrgsEBHjpDzyvo9jpUg5LlE2i+06BF6KgjQVQUJFWVsvhedapONqqr+spuXBHViRD3jstefINExRjo0dBKQsD8eO8At1pB2Lv7z6Ku3bd6Rxk835eHk1N02dxUHNm1JBSJCtIV3eED8PbpRMkXY8h1CaqdiWaRwiU6xl6m9MDrwU1aFLOqqjMvyI68dex4W3PsXlV9/EyV1bQlCHnSonlCnHZIkji4JblUw7DpPpx9nQxXIdrLhA2oU4yFGIbOJMFb40EpE1AG2LKIZ02iGfDyWeNOsDxkTFysCk4ci3hYLStTgJDZPPjG4qoAIqoAIqoAIqoAIqoAIqoAIqoAIqoAL/XYHvCQCzsVTOlQLAyLJMJZkTx9hxgCdBTxRJaRojR17GjbdOpPsJJzNqzGjz68oUZOt8HM/HdeCLTz7j0Ucf56sVWXbbfS/2P+hQ0ml4+42nePypR9m3WSsqyjdh8fyFbLv9jjRrfTSNGqV5YOpYZs2axSvv1NL0kNYcflQLjm59KI/dN5Pqr5bTrefJxJHL5LvvoVHDDAcevBdPPPUUXlkTunTqgL/qYx554nE+yzu0OaYzu2y/hQm5UlbA2395kyefeYZCDL/f50D23H13Nk07vPLSS8x/+jn+cPCBbFbu8uKLL1K+yZYc3bo1meBrZt99DzdcO5OVAfQ861T2O6QphzZtSkqmLecjCPOky2wKNSsZOvQcnnnmGa6/Zhwn9x/C3kd25cZbrqIiyBP6dUyaPMt4tWvditdf+xPvvfcBv997H/bZtylVDdJ8+fFHvLj0OT785AOykcVBrY5lr122o7z2LW655nrOvuVJRo67kaa7NOTJhQ+yx76H0PqIlpQXvuaD999n6vwlNDukBQfsujVLly7ltXc/5avqWg45cF/22+s3vPmnpTz57PPsundzWhx+KFF1NS8sWcyf33kfy/Fo0bw5v9/rN9TWJF2O055jpjB/s4bjP08T1gDwv/sHrWdXARVQARVQARVQARVQARVQARVQARVQgTUFvjMA9HNJBaBU/4USBBYDQEuq5qTTbJDDk7I7x+GB++czaMgwcn7EEUcdw5VXjaeqvIKKcileW8Vbb7xGt56nUL0qSxzUUcCjy/GDuPyK83hq3jWcOWQYjX/djH988Dmb+NUEfsgxJ57OhRcNZ+AJh/HSSy/xWXZT3KrGND3gN9x75610O/poli/7kjunTiflVXJMq05YdoST8ckVfPL5Cnbe8ZdE2U/46OP3iMs3Y+sdd2begkdIxyGvPfUYZ5zWj5WBTx6X2ijNmMtG0v+Edtx87bWMmDCJHXfdhY/eeZ3q2hq8hlvS75Q+DD2hEycc25N33vmKWssjV2HT98x+DDvzNCpTKRw/Jm1bkFvOp59+ykFHH8vvf78n99x6FT2P78Mzb67kicVL2Hlzm0K+mhZHduCTZZ+zzVYN+PjD9yEX0XDTLZh47wx22/XXXNDvNJ5+4mG+9r/EqmxMrb0D82ZO5tA9Ha4bfQWXTFzCpVeOo+kv03Tt0oU9Du7C1MmT2DRaxrnnnsttDzzPggWP8OK8O7n+umv4PKzCLqvk4Ka/Y+odNzLrnslcNvoqevY/l4EDB3L+acex6NEFRKlGVOdDTu93KsOGDaOirNx8dtKeTRDUD/00ANTHigqogAqogAqogAqogAqogAqogAqogAqszwI/IgBMpusm04BjSgFgyo2h4Ju17oI44ubbJjF9xmw++OhT3LIqOnTuSd8+vdh9u0qGnDmQeQ8/xx0T7+LwFk25+LIrufneBcyfM5UPX5nKiEtHscOBPbj15snE7/2JY1q1xdt2TxY+9jCbV3zJ5ZeOYMKUJ7j6hom0br0/uVXLGHTySbz9l7eYef98rLic4zudiu/7LFw8m2w+R9sje1LI+0ybfjM777QNPXp0428f/J17HnyE3+y8Gye2acWKZZ9z16zpbLbNDpw25FzefuMVFs29g7mzZ3H2qFtp26E9N4y9mLfe/iutO53Efr/fh4en3oKVz3Nws/bURg7zlzxJ1S8qKJPpzGGOVMEhFfkQ1zBn9jz6nDeaAYP6M+LME7h+wk1cPmEOF186ioG927Hss7/TpkNPvlyxnGuuG0XLFgcw9sILmD5rHv0vuIK+ffry3pLn2WPXX+I2cpm98Gn6DZ1AuzaHcte44xk/bhSX3P4MY8ZeS68jf023Lp15/WObZ55+lkbhx7Q8oiWb7H6YCQQHtGvOW2+8weUTZ9PsyJZ88cmnbNOkAdPuuJ7zL7mcQRePp0OHDhzd9Ff8esftuf6OGTTe+pd8uewzdtppR7MsYRhGBH7eNDP5pouxBoDr8x+4jk0FVEAFVEAFVEAFVEAFVEAFVEAFVEAFvjMADHJ5WeWPGJfQ/ucA0CbAjgsE+VrKyssgjigEEVm/wJx58xl55Xi+qI44qWdXbrhsMM0O3J+3P1xFVYNNyNcuw6uo4u+rLG6/eSyN6v7EeReN4phB4zhn6DA2z35F6/0P5i+rqnjx1aVs2ehzLjhnCLfOeMEEgO3aNCNf/TkndevABx+8x+z5CyBsQIfDT6KiooJnX3vIdMM9dO9WrKjO88jSp9lyqyrOOqUrCxbO5445D7PpplvTpWUbopyP18AjGxbwCxaeXeCR++/i6WeWMGrCvfQ/YzBnDTqOVatqaNqsI5tv2phFD96DX72S5ge3JRe5PP7ay3iVLm6cJ2PFeJFnfsaqZegZw5g871nKqqpIRV/gZ+sInC04pOXh3HLDKMJClrZtOrO8upa7ZtzDb3ffjifum8jpp5/JkJE3cPppA3hz0SIuu+B83vrgQyhrzBc1Zfxmly14Yf4obrj1Rs667jHGXT2B/l325alHFtBrwJVcPmoMu26ZodvxPelz7hgGD+zNNWcNZPrUu6hJNWbb3X7HyCtG0aLpHtwx/jLGXH0NXc+4lP79+3NG18N446UXsBtsRYsjjuL8889niy22MOsAyiZFn0kX5+/otFxqrqJrAOrTRQVUQAVUQAVUQAVUQAVUQAVUQAVUQAXWC4EfDgClg64lDSBKTR9iHOmsG+TJlKXI1azC8xwc18X3A+xUmsn3zmXA2ZfS6vBDmHrdRbRv25b3l/kc3a4zjRt55KMYP9OEo444gOVvzmXY8FF0GDKO4UOGsWXt5xx5QDPeC7biiWeeYPvNljFm9EiuuPFBbrj1bjod05La5R9z6kmdeOedt5h1/wLS7uZ0OPwU0zBjyRsPEodZDvt9K5avzPHon15gy60ynNmzLY89+jB3PPgEW2+7Cx0POpLKsgytO7TBKUsTxjY2dZza6xjmP/gw5156K+dfPIIhA3uw7PMvaXZoV3b65a+Ye+9tkK/jqJbt+fCzL1j63ru4FS6VDkS5Wsq8Miw/S3b5hxzauh3/qK2kY9ceVLnVOHGOe+6ZR6NNNmPqjGk0btyYY45oQ10+z13zHmDbrav448I7GTRwMAPOv47mzVvTt1snftGoEccedyK4DRg5+hZ+te0mPDX/Sq6+9houuf1pLr9yPH07NiWqW8mhR/ak4aZNaNe+FZePHsOsBU/y2112Ir3i77z47GIWLHmZafMeobzJlsybMYXn7r+T0WOvovuQyxk4aBCplR/xyPy5PPHcn3jkyafZbbfdmDRpEk02a5w0/ohCXNchDEtdhdf4HGsAuF78YesgVEAFVEAFVEAFVEAFVEAFVEAFVEAFVKAk8D0BYFb6/SKNQNYMAC2kC3BgmnsEfo4Xnn/WVN/tvscepFIZzjj7Aqbd9yg9u3XhxjFnMXTQQKbMfpLLRo3luOPbs6ouy5z5i+nVswNPzBrF0LMvoeOAsYw4/2wafvkpbQ47kjeWV/LyG8/TpPxTxl01issn3MeAM8/n4vMGUrP8C07s2YYP//4e02bOIyo0oEub/lRVVfHMG/dT8OtosWcrCqHNwuceYbPNUgzr3YknFi/mmukPc8D+LTjt6Ha89aeXueGuiex/RCv+8eUqXn1pCV3b/YFbrh3PyKvvZejw8+jfryu52joOPKg9mzfZgkcWzCKsraZV89Z8ubKaiffPYc99f4uVK5B2bKwoxIt95k+9jTPPu5hDTz6XK8deSFkETnYF5wzqy8LHnuLicbdx+BFt6NSqJSurV3LbnLns+ZtfsXDaaM4bdj4DLxzH3k0P46Tu3WnRrBkTrh3H5CmzGDVmIr/cthFLHr+JK8ZeydjJz3HZ6Ovp17UlVq6aK0aO5M5pM9h8l99S0XATZkybQkMn5sUn5tN8/6Z8vrKGbiefxt+W1TL/vhm8/MhUxo0dzbEDLuC4E/vywV9eocXBB/C3//s7J/XuYz4nc+bMYcuttiAMQ9MNWKb/SpPmb900ANSniwqogAqogAqogAqogAqogAqogAqogAqsVwLfHwAW1/6T9f+i1VWASS2gTAO24og4Cph732yuu+Zali37jEIY0WSLbfndvi04e9hgfr1tpZmqe+nVt/HsCy/x1fLPaNKkCe06dOPC4WeycPZNDD1nOL3OvIpzhw2jYfWXHNLsUP5eV8nzrzzPLyq/5LXXXmboudfy+lvvc8D++3H7TVfR58SOfPD+35h538PYNKTz0b1JVZTx5AtzceyIZnu1pOBHLFzyKL9oUsawU7uz8IknuHH24xx4wIG8v+R5Jlw1hhfefIPPVtWyzc67M/D03vTreQQ3X389I666m8FnD2fwwJNYteJrmh3SjiaNN+fxhfeTImLOvXMYd821fFS9nFMHnM45g4dihSEpB7IrltHxyMP46KtVjJ72EPs0+z1VQURZVMMfFy2kxwm92f53h3Lb7XdxSo/OLF+5nCnzH2L77ZuwZO5Ezhw0kDMvvJr2XY7nyhGXMX/uXHbYdkuaN2vJ9JkPs9su2/Pw3OuZcMtNnH/tvYwdfzO9ux5NqpBj8eMPcvLpA6kp24JRY8bRo+3hNEqF9DuhB0sWP0kQ2zTZbmcO69iDgf37Mee2q7hq7JUc3/9sup/Qh14nHMeH771HWbqMnXfemZNOOomOHTtiy9zfepttJoh/y6YB4Hr1B66DUQEVUAEVUAEVUAEVUAEVUAEVUAEVUIHvCQBr4yT0S77kZ9kk/pNGIFYUY1uxmRJaCPL42RyFQgGpDrTsFOVVjXEcizR5gjhgRaFAXQCxL8eJqKhKUeaBna+juiZHIVVFo6qGlBVyrFxZS61VRUWDDI0qfMJ8HV+visnmIzJlZVRVedSs+BQJoarKNwMrw9fLs0hZWuWmrhlX3bJaLFxSTTbBdgPyy94njGO8TbfFcdNUBgH5uizLc1n8GNLl5ZRnPDLUUPBDvqyxqKhqSIMyKBTyrMxK2GnTKJ2iMpMm9AusrK0x6wemyisoq6jCtcEOslhhwNdffImbrsKuaISTcXFdHzuoM+sA5rIRBauSivKG+LUrTPOSBpv9gnTawl/1D9PEJC7/BRWVDQnqqsmuWklFqhLbcqkpBFiENGmQpq6Q47OsT2WDTWiSKSPO1VFX/TX7H3o4hU1+ySNPLKCJDRVkya9aTq6uDidTQT52SDVsjGXHWLkVFLJ1RK5nxpsPY2prsqbDc1kmTSaTwXVdc+9LjT+kClAqHTUA1AeICqiACqiACqiACqiACqiACqiACqiACqz/Aj8QAJaaf9QLAeOkEkzWgzMNIWJJBUMTDkkoaEIlHFMjKI0jLDsAO6LWxlSf2aFn3ue4oXmfXUimlOKC5TjYgU0QRkSOg/SRSFlJpSGRh0ROoaxDJ61JLN+EcGVOpRlPbcEHzyaVtoiikHRgk835BGUZXM/Czq8w01dxq/D9iHSxkYUvwVYs44xxbQs5i/y7YOr8LFJxYBpeBG7KXHM6BCuIsF2bXCFPGPvgesR2xlg4UR2eTJuOPZDQ1LaIrBAcH9sKsQIJ0izygWsCtqgAQSEgk3GR4fl+DbFtkbPTpF0X268lzhdIew3NsXKRj+NaOIGFL35laWrz1VSEAWnHZfGiZzi216kcN2g455xzBhWElIuhn08aebgpCpZFaHvJfYx84jDAkaE6HqGVohCExFEy3ddx5F5CHMfmq3TvtQJw/f/j1hGqgAqogAqogAqogAqogAqogAqogAqogAh8ZwDo52tjk/WZbq7/GgCaIKgUCMWyh4RoCaodS7YnKwhGxNIt2LXIeR6x5ZCW38cS5NnEspZc6OBJAw0rwJfgD8cEgUnoJBFciIuVhFeWY6r1gjgm40FcCEgFclwo2CGRF2FZMWHgU+akTUViYLnYsmBdXJAjE0mwV4jMv6WyLZIv6W0RRdih9DxOAs7IcZHLswNJ/CJCk1raOAWIA5nqK++LwA6T80eeOYZHQMq2IJQwTYI8ubYQy8qSikM8OXXkkLfT4HhIDorMpnVCorCAFbs4KZesHZrRluV9nNAldtMUJACVtRclu5MKPNuhLrIo82L+/OIC+p3Sj5psA5zyTbl37mx+9autTOAo9XtiknI9s45fRExoO8bRRLWWqfGUJDT5Wdb5Q65fwtRkqq8YmSYgZrDfbHIvdVMBFVABFVABFVABFVABFVABFVABFVABFVh/Bb4zAMzns/WiHWkG8k0YKLGcbVsmIDNLvllxUglYrBQjjkxDDMKAkJiCFZP3vKSCrlAwQVNgu9iOawIxqRyM8YlsC9+SyjvJw0Kz7pwEeiZkMl1nXQI7qQyUqjXPAi9IgrrQjQisArEdmLDQlio92zVBl4xdgiwJtNzYMVVtsVS+SU4nXxJeWhZ2ZONGcl1yLKlmtElJ+BnHFAhMcCbVjVLhhwkyI0I7SI5vpbEsGyfyzfUlJY3SQEXCRMlRA5ywQKYg44hNZWI+sPFCx1RESgAaE5oKSZlLHHoRYehTXpBw1cPHMQGgTVJJKPCmUtFKYUV1fP3x60wYfwNb73Agx3brxeZbN8IPZd/EPQgiU+Eo6xTaErjaDoU4Nq+5phpSEPN4UYDj2BQih9DEg0nwJ1WJpQCwVAkor2kAuP7+cevIVEAFVEAFVEAFVEAFVEAFVEAFVEAFVMDkN8XsRzIdKfyS77IknZXz8/9U25UEfKV1AG0TCCWpYLKVXjGBkUyeNT2EpV4sqbDzHYkNI9IyIxjISa2fm8aNIJSKPDuP47oElocfQEZCPpl2SsGEgE7syMRfE4IFcurYJ2VZpCQwk9nELgQEhFbBrD0olW8SABZiqSqMcaTiTsYWRsl0V6ktjAMT7Jl1Di0PBwkAZfwxkR0QxhZ2LL+V8jep9IvwZf272CZTSKrlClZojmBZjgnIJMwsyPTZtGcqClNSQYhNrayjZ8WURyGOFVKwIwohuFFZsSLSFPSZaw3CHCZ7CyNScQZix0yhlinCGRlH5COFebIuo53yiOI8Vt0q0ukK6rIpvFQKy87jB3kst1JiRYMeiatZo69N2tMAACAASURBVDGWFi7Jeo7FWxhJEAikwqyZYh0IqISn9f5O5H7IvZTvSRj4rwFg6ROhhYH6gFEBFVABFVABFVABFVABFVABFVABFVCB9UPguwNA6QZRmu5pSaBXf8CyTp+sa+euDoKSqrBkeqhjxURRYEKxmLTJCWPyOHGEG0nYZpkptcm0W2naIcmcVORFppJOAi9HAiap2jORn0ztlWPZ+JbEiDIbN6kMlCm55ruZkhuTj/OmOs6LZCqx1MtBEIHEe2aKchiY1FNCPDlu4ASSuhFHnhm+a5JQGUJo3udESQWdxGUhIb6EdGCCTFemMdsWoYSAslagBIixZ0Ky0Imxo5AyPwkAa9y0WcMwI8eU9QujnFnTz7EqTSWfTMe1bKnSC0xn5TiSac9OUsUYWWSlutCBMqmUDAvYMsU5jsjl62hQWUkkqakEiukMBQlUyZpKx8DKIENwU1DIQ9qKiWXhQTF1ZKqvLTmjiW1dmeIcFgijQhKYSpXnGuv/yfWaKcLFqcFrVgBqALh+/GHrKFRABVRABVRABVRABVRABVRABVRABVSgJPCdAWBd3sxjNav/mbCo+JXkgMmUYFnTz0wPLVaFSbMMEyUV00IJ7WQFPwnWPGleYarxkvea8ElCJGkMYvaPkkYiMhXXdolCO5meKme2IlPdZyYUS7BmuRDL1FcpzEvW9pOpvRJY5WUtwCgiJbNkXYe8kwRcXighZoztFNewk8pBYmLXJ5bGJWGaOJRKw2SKbGAXw8xYAkmpLpSquJDICfGkMs43qxXi4Jjx+U7eBH9S0SfBYCDNQSxZcVBAPILYSYI2E0ZKgV/OVOLJFN6CJI4SskYFPKlzjB2i0DPTrGWKcWACRnMkUtIQJQ7N1GIJ4myZTu2HlJVnqMsaELNGYBjkcGwPc8TYJiXrIMpb5X1RjBdnTXJasMooyFqHsVRayoqLKTOlWhySqDXZSvmvBoD68FABFVABFVABFVABFVABFVABFVABFVCBDUvg3woA6zeAiIsdP8xEX1kfLo6SYE+CvOIUUVlDLoplXTwJrmRtvm8CwDCOTIWahIUmCEzyxiRQNO/3TBVcsSWHCf4kDEuiKItYAjsJquwQR35VSNaoC1MydzbCCWMz9deXsC6OScWWNAkmtgJCafZhpSlIQwwrZyr+HLss6XQRh6brr+SW0jDDjqQ7r2sq/SSIMx2JAc9xiILYTDWW6bqBVzDrHdpB2gSD8oI0QDGTjSUIlSnMkWmVggzRlW7DUZ5aCeVcG9dN5ujK2oWeNCoJpfrPJjDBogR7adP3Q0JU6QLsBwGe5yXXGdkEcmyZtStlgFayDmIgprYEehJsRsYztKS6MiId1pj75dvlpiGLE+XNGomBkzEeVhSZ95Sm+pYqAeUaS/PFxUErADesP3gdrQqogAqogAqogAqogAqogAqogAqowP+OgERdsklWZWbvFtcAlBwuWQMwL3Vhxc10+vjuTV5NJtR+8/2bvZPVASVMKm31lg78fvHYrL5njpw02qg3Dlmjzpwv+V0ypbdYqVacsmzeU1ydUIIqCSdL55b9zQWaYxZHbs6XHO+b/ZKzmBpFq3S0b4ZdmkocFisGJTBMBlTvuOaAxRbJRankPDKe0hUk7zHjLHZeTsaR7Jec2V59vatvzeo6zeLxTSJZbyudV46zegxypGQ/WUdQjl0axerzyP36gfv+/TdPX1UBFVABFVABFVABFVABFVABFVABFVABFViXAqUszkRR9ZbvSzKxevmWWWpPmvjGONJTYnUAuEYTkHU5WD22CqiACqiACqiACqiACqiACqiACqiACqiACqjAjxeoX64nZWESAMpXsmzfNwGgVAGWGtdKCOjVDwDr/HoVgD/+3LqnCqiACqiACqiACqiACqiACqiACqiACqiACqjAzyhQWqKtfnNWs9KdmVH7zwGg9K6w6k8Blh3kAPpdHfRzoH8H+hzQ54A+B/Q5oM8BfQ7oc0CfA/oc0OeAPgf0OaDPAX0O6HNg/XoOlDLGZOm7b7ZkKbt/ngJs1gCMpC9GvQAwnwulJ8Tq0sFSCaF+T/DUQR30c6B/B/oc0OeAPgf0OaDPAX0O6HNAnwP6HNDngD4H9DmgzwF9Dvw3nwP1iwzNFOA1QsBvqwB07DUCwJ+xUlFPpQIqoAIqoAIqoAIqoAIqoAIqoAIqoAIqoAIq8CMF1myy+10BoBxO1gAsVQD+UwCYy4f1eof8yDPrbiqgAiqgAiqgAiqgAiqgAiqgAiqgAiqgAiqgAj+TQGSm+sqWrANo/0s34PoBoISA0gVYvhd8HyuX1yYgP9Od0tOogAqogAqogAqogAqogAqogAqogAqogAqowL8tkIR/0g9Y+gCXQsB/nQpsWQ5xHCLr/dk25rvv57Byfl4rAP9tdn2DCqiACqiACqiACqiACqiACqiACqiACqiACvycAt8EgKWzynRg2aTSz3VdogiiKADLwXag4IdEVoQVZGs0APw575WeSwVUQAVUQAVUQAVUQAVUQAVUQAVUQAVUQAXWgkAyHVgqAR1ZAJA4isw6gHguhYKPbdvUZOuw4upqDQDXArgeQgVUQAVUQAVUQAVUQAVUQAVUQAVUQAVUQAXWqUD99r9yolKqZ3tQKFCc9wthABXl4OchDLF+l0prALhO74weXAVUQAVUQAVUQAVUQAVUQAVUQAVUQAVUQAX+c4E1Q7xSHujaHr7vm6nAFZWVZAOffMHHzaSZMm0q1oG2pwHgf+6vR1ABFVABFVABFVABFVABFVABFVABFVABFVCBdSQg6/9BXEz8ImzTDbgUAJamAseWg+XY1BXyZMrKKBAx7d57sVr8U9PgdTRGPawKqIAKqIAKqIAKqIAKqIAKqIAKqIAKqIAKqMB/IBCTdAOWmb+WSfSSnsDSHzimzCvDL/jkCUl5aWoLebP/PdPvxTr0m9nC/8EA9K0qoAIqoAIqoAIqoAIqoAIqoAIqoAIqoAIqoALrSkCm8JYCwNI5SpV/NhZ5YlJYuJ5HLgrIhhFlVWVMuvsuDQDX1U3R46qACqiACqiACqiACqiACqiACqiACqiACqjA2hL4ZvpvcsRS+Cc/O5ZNGEe4toMfhRQAL5OiOu8za94smQK8ul/I2hqPHkcFVEAFVEAFVEAFVEAFVEAFVEAFVEAFVEAFVGAtCcjM31ITD6kCrB/+ySlCwLUgNtOCLUJiCrZF3rWZOnO6BoBr6T7oYVRABVRABVRABVRABVRABVRABVRABVRABVRgnQisGQA6xXLAmGRdQBP82WBFYFsQxRDYFnWuqwHgOrkjelAVUAEVUAEVUAEVUAEVUAEVUAEVUAEVUAEVWIsCGgCuRUw9lAqogAqogAqogAqogAqogAqogAqogAqogAqsbwIaAK5vd0THowIqoAIqoAIqoAIqoAIqoAIqoAIqoAIqoAJrUUADwLWIqYdSARVQARVQARVQARVQARVQARVQARVQARVQgfVNQAPA9e2O6HhUQAVUQAVUQAVUQAVUQAVUQAVUQAVUQAVUYC0KaAC4FjH1UCqgAiqgAiqgAiqgAiqgAiqgAiqgAiqgAiqwvgloALi+3REdjwqogAqogAqogAqogAqogAqogAqogAqogAqsRQENANciph5KBVRABVRABVRABVRABVRABVRABVRABVRABdY3AQ0A17c7ouNRARVQARVQARVQARVQARVQARVQARVQARVQgbUooAHgWsTUQ6mACqiACqiACqiACqiACqiACqiACqiACqjA+iagAeD6dkd0PCqgAiqgAiqgAiqgAiqgAiqgAiqgAiqgAiqwFgU0AFyLmHooFVABFVABFVABFVABFVABFVABFVABFVABFVjfBDQAXN/uiI5HBVRABVRABVRABVRABVRABVRABVRABVRABdaigAaAaxFTD6UCKqACKqACKqACKqACKqACKqACKqACKqAC65uABoDr2x3R8aiACmwwAvIA/b4t3mCuZN0MVH3WjaseVQVUQAVUQAVUQAVUQAVUQAX+XQENAP9dMd1fBVRABYoCGnB9/0dBffRPRQVUQAVUQAVUQAVUQAVUQAXWDwENANeP+6CjUAEV2AAF1gy4/tcr/r7rFn5XEKheG+CHXoesAiqgAiqgAiqgAiqgAiqwQQpoALhB3jYdtAqowPogoAHgj7sLGgD+OCfdSwVUQAVUQAVUQAVUQAVUQAXWlYAGgOtKVo+rAiqgAirwrQKlQFArAPUDogIqoAIqoAIqoAIqoAIqoAI/j4AGgD+Ps55FBVRABVSgKKABoH4UVEAFVEAFVEAFVEAFVEAFVODnFdAA8Of11rOpgApsRAJRMcmytZRtI7qreikqoAIqoAIqoAIqoAIqoAIqsPEJaAC48d1TvSIVUIGfSUADwJ8JWk+jAiqgAiqgAiqgAiqgAiqgAirwHwloAPgf8embVUAFVOC7BSzLIopjbMsijmPk37LJzxFgb+R4co2ubRNFkbl2P47JOI75t7h8V3OQEkvJT47j2TZhFBnLUEw3cju9PBVQARVQARVQARVQARVQARVYmwIaAK5NTT2WCqiACtQTcF2XIAjMbyTEkpnCDpAHGqTT5PPy08a7eZ5HrlAw4V39ENArWvzYANApvt/42TYlVzmmbiqgAiqgAiqgAiqgAiqgAiqgAj8soAHgDxvpHiqgAirwkwTC4rsKQGU6he/7phLOcRz8QoD7k4664bxJrjtlWeTjZJHE8nTKBIG5QoBnW1jR9y+eKNFpxnXNe4IowrEsgjhGfp+CH6wg3HCkdKQqoAIqoAIqoAIqoAIqoAIqsG4FNABct756dBVQgf9hAQmqPNchDMNkCmyUTHtNOTZ+GJkQa2Pe5JrN1GfXwbZtav2CqYB0JfyT6dDh91fwSaWfvL8uDMkUg1N5n1QVZjyPQkEiRt1UQAVUQAVUQAVUQAVUQAVUQAV+SEADwB8S0tdVQAVU4DsE1pzCumY9W2wnAZhU/GWDkPKUlwRhuTwZ1yEOSjWCGymxY5MPI7NeXyn0C+qFfvYPzAGWwkETolpgphP7BROgyvvkNQkTdVMBFVABFVABFVABFVABFVABFfhhAQ0Af9hI91ABFVCBbxX4oQBQugQHcdLsQyoB80GI1KyVlZIvaWbx/bNgN2h5uX4J7vJ+AdexyYWRmQot6yJKJZ9URn7fJvtIYCqbBKipUvDnJGsKbsx2G/SN18GrgAqogAqogAqogAqogAqsdwIaAK53t0QHpAIqsKEImGq0YoOP+mMuZXoSgEn1XxCGJgjL+gXKUsl310rWsNsYQyy5btlkiT/TCdjCBHmm+3Fx3T+J/uT337fJewrFCsJMJk1dLo9TPFYYRloBuKH8oeg4VUAFVEAFVEAFVEAFVEAF/usCGgD+12+BDkAFNlyBUtAjIVaS5ST/TQKw5L8RFhHp5FVLpnCGxVe+aeIge8o7nVjeJXu4YEU4cWh+/89FcnK8ZLPXeEUmhUbyPydGxhbHFpaZKhqb7zLO0phL5/xm7Mkx65+rlE+FZhCWCfvq71EKAOvfwVK339XnKR5QAq+mLZqz596/5+bx15FxbYLiTnKdsgWmMtDGiWSsMnU2WTPwmzEl1x4XU0PZL5ErWss1YxGb9iIR7mq/5EqS3ZOqw9K11Q8r1wwjv7m/9e+unGO1XvHSS5V8yVjCBArbsiGysWILN+Nx7iXncf/8+bzy/FJSbpqw4K8eT8mwdE4zXrlnrsPezQ9lr9/uybTbbqIumyXtevhBwUwFNudZDZT4yWdArlM+T6U7FloOgWWb605HBXMvZdRyvjWv+18/c/XvsP6sAiqgAiqgAiqgAiqgAiqgAhuegAaAG9490xGrwHohYAK2YgAjQZSDhURkkrkkIVhowhU/tth59yOY/PDDsOJdcPN8/Ne3OPbYbriWa7rh2i4m9KrAIx/FlG2ylVngLfvlP0zYlElBTrIiEyp55CWMsyUj9E0VWCl0s0ljpyzG3jqC9z79iNFj7mS7Lbdl7vxpzLv9Fq4eezu2bVGQxhSODUFExgHJ3yQyc9002SBvQjVbEkMJD22oi5JgLblGucIYt/g+CZLk9x4OOQKzZp3jehTCgtlTXjdr2aU8ju7fn2bNmnF29+44hYBa2+PY7t0498z+hHGE23gz7CZbwEdfQhBwVu+evP6nP5GLpHGIQ2y51AV53DTI8oGZyDEXL7FgRGymF9tlGVZlHXbcbhvyy97FzwXYTppCZOPHWTOetNgVQ0AJwfxYrt3FDwIytk0o02stkMOHckFYlLlpgiCfCEj/DglXi21MbHLmPqXcDHWBKICXBj8PFV4VQSEmlcnw2JuLueiSC3nk3ocox8O2InJBliq5J1ESK8YyQBtkdrCMMZ9yadV3KB2Oac/QY1ph+zU4TpraMG86CQdRTNoFP4A0GTNW3/Kx7RA3TNYLlLgv72ZYZaVoWJ5hG8unZvnX5OTaS+sTRjGu7RBEYXLPin9l9QPS0h/exli1uV48VHQQKqACKqACKqACKqACKqAC60xAA8B1RqsHVoGNW0DCPfmSh4i7RgAooVJohaaCK3bLaLJdM8Zfey09Oh+EZa8yIYsEcIEf4XgSOIEdRFSYzM1mzO1TzO+G9z8ZJ/LJxVCegiiAfAS+VWam1KbCGpwowpVCsxA8yim4AePuuoJ3/vEBM2c/zpzps7h+1AXMnTmfMLCoy0OqvIJstpYy18ENQ8qxyUbJ+nyW45CyIwoFCYRsaqKI8jLP3MxstkBlupwoCsgXfBMOypaWsLIAVWVV1GTr8JykylFeNtVvlsOXYUCHM8/kqFZHMLhdJ1KxxXI7zfU33cCD0+5i0ZInWZVKsWjJc/Tu2INlH75Hg1RMUBAjqPahwirDjwMsLyCUEDNyiaOAMksCPJtsGFETWWy2zW489fgjDD7+KN569c/UBBJKVhBbMWFQZ5pq2FESnJpKOM8F2yEsBHiWTRwVzNqFOQsy5R6FOllvL6bKKSMMC2TxiS0Lyy43U3vDQhZXAl8JRlMOkRdSl4OU7eIUMjhksMs8Frz1KJdeeTmPTHkYqy5HhgIZC9KuSxBHVAcRXtpjVb5Ao4yHlStQl3I5dNBFtGx5OCO6tqGBn2OlnyeVzph7kM64ZOt8KjMp/JzUerpEKfD9ahpISBtDdQRBuiEr7DRjRl5M49rPuGrk5QQSHMYWUZhUWkoInLId/Cgk43rkgyTEla1+ZaIGgBv3s02vTgVUQAVUQAVUQAVUQAU2RgENADfGu6rXpAI/g0CpAtBMsTXTbL+pAJQKsMgKcVMWK/I2v9z1CK6dcCNHttqdhhnIhz6//u1u3PPUo7z9wovsuuveWIWAToc1pflhLRl81S1geeQ++wcdj2rNeReeR/MjW0jJG3fdeCtjJtzL8HMu4NA//Ibtd96Ga885mwfue5hIgshUhkuvH0s2qmWnnbbjpeeXMGbkzcQRbLbNtjy69FWyK5ZT1qAR7Q4+jAdmzWTizeO5c9rdhA034cnFj+LmvuTxRxZx3sjb6Hf66Rzf/RA6tmvFLr/amyuvmEDLw1qz3a+2Ze6zDxPVLiOXX0mf3v356zsrmTNjOnHNB+ywx+4cd0gn2rfvRtdBp0Pa4s9vvUohW0f/zt1JkSGzzY5cf8MN9OvWnnxQR03a4/FFi+jRrgt+zQpuve1aftPsQHDLuPGycdx750zKU+XMnjmFBr/cBj+XJYx8Lhjcn6XPPk8kIeQWWzP+rtnsftB+UPt/zLnxGsZfP5mJd9zDr/fdHwp13D1hFHdPuoMoB7kA4kyGVHklTz32OG5FBcGqLzimcwcabvULbr/zTqoym0EeWjY9gFXVX7Nw0UI223F7SXk5pfep/PmVNxk/bjT77LUL6SqPO+66i/vmzufhJ5+DOimJbEjv4zpx1czxfPLV52xfuR0Nqjbl9EP35YO3P2SVSSI98nYZfQedQd8hZ4Bfyw2D+jFrwWMcMvQS2nbpzKY1n7Hz9luR//orWh7eipogZt9992HiLROgrAx8j2YHt8R2ynjisXmcNbADz7/0Dt1792HAOVcw9qaJnD9sELZXC3//PyZedwunXD6abvs15esvviQKZMq51K4WKzfrVQJqAPgzPFT0FCqgAiqgAiqgAiqgAiqgAutMQAPAdUarB1aBjV+gFIp4xemkEgFKlpNUAMZmOmc+TrPjbkcw+Z7pPLVwGo6b5Znnn+O9j99lyqNzGHfhCO6e9CAXn302v94+xSkDBnPetbeQqdycwSefQud2bejUqQ2DBvamcZMK7px2Hz37Xkz3Y7vRvvkedDqyOYVVUJkCWVIudsq59q6J7Hnw75k/925GXDjaVJlZlsuNd83m+lsm8vwLL3DpJSPYdtMtWPjAHHp0a0f3k3tw4DHtufjyi7l21AUMHjiUg5p1YeGCBeywZYqeXTuy06/3o2On4xl92VgmT72TM8/uz7MvL6JVx1acNmAYPToN5MGZM/jozYUMG3gu2239G+6YNJ22Rx/JSn8lo26+hi0334I+bbvhxC6jb7qB/3v3baZOGE8YBlSnPBY9+zzHHt2RXK6OAw7dj/seWEDTA/bj9lvvpH3L9pw1cAh+7XJGjr6M3Q9qzq233cSQU3vwlz++jFVwqIszRFvsyJIXnuTMXofx5stvMHr8NZSlG9O/z2mUl7nMnT+ZMaMv59nHXiIIbWpsh5nz5vH2G28x4pIL2P+A/Viy9DmmPTiXayZcz/OLXmDUBZfxqy22YfCZA9hpr1+z+Pln6NnrBLp3O4Fj25/IbTdcy047VnFst3Z4FZsx+e57uW70eB596HEOa9GW97/8BxMfuZO5D83jynPGMKBbd4b07cpR+7QkZ0POriTvNGDPP+zPy6+/RPPf78YNE8bR5dDD2bnriZx9ycX0P6oFX//jXcZcfx11kc3V19zCXbffznmn9WLp0j/Ss+9gTup7Bt17nsi86RMZPrADLy59i469T+bUoSNo3roT/Xr1YMfUCsaPvJwddvglLQ45nGmTp5DN5sx0clMBGUsI+M1KlvXDP/mr1grAjf/ZpleoAiqgAiqgAiqgAiqgAhubgAaAG9sd1etRgZ9RoNRAQYKTUpsIiU1KAaBMIw2dDFvscADX33Qbnds3J5/7GjvlsceeuzD1iVmc1rE7zz7xHoNP78exXX7LYUf14KqJk1iZzXD+sAu5dsxIjux6OFR/Cpk0hGW0OvpkTuzZne3TX3Pu4AtoVA6r6iAjU4CdDJfeeDUNttqEX+++I80P3B9/RR0NKipZ9OIb4JRDOg2FHG89u4i+Jx/P/AcfoF2XDvTs14co5fHk4ueYPfNeBvftxaiLR/K3V95l3oOPcHiXDtwz/V6qbDihWzdOPLE3dlkKd8vGTJk+myH9z+KaSy/g8ftvYMqUBfToPYh0ehMmTRhDLXnanzmAgw45nGE9+7JJyuWZN5cw4Nhj+PMzfzFmfsbhsUXP0b3T8Xyx/GuO6tKay66/2uiu/OwLuh/diRl338UZp/Xir+9+QHVQxeLFzzDqgv68+NTTOLFFwdqElQ0a8+qflzKo+/783xtvM2vePI7r2pvar3M4qZDTzunFlltuyXmnX4rrlPO1FXBM545cPv46FkyfwUUXXUR54wY8+sIzuOUVuHhQk+Xt515iwIABtOrYjnNGnA9lNl++9ymH/KEDE2+egB2+y+ChZ7HDzrsx4pIrOaFTVzIybZgyck6Bp95ZxEWXXcJjcxbT86jWXHjZYHr8YX8+/jrCtxuQc8po27kT5404l8oGKfNJ6viH/dmz63E0b9aMK3p0pa6ulsP6nkCXPqcxY8pcTm7XjrO7tWPlihXUVG3DY0v/xIAz+nHb1aO4pE9XXn31dY457WROHHIRu+57BJefN5ztg4+46qJLzbqBBVn/0KzjmIR/MhVZpkW7xZ/Nmpb/0mzkZ/wj01OpgAqogAqogAqogAqogAqowFoQ0ABwLSDqIVTgf1Xg2wPAmEKxQYgl6wR6lfxi+6aMGn0VPbscSRxnwfX47V47c/fj0+nfsScvLf6Ifr170aXzbrTucCJjbruT6lw555wxnDNPP5mG5bWMHz/WBDE1vkOU2YpLhp/F7pvUcfaA80x4JlsOm8pME8ZMHM+r777Nhx99ygXnncPxndryxSefMWf2Qrp0PYGvlldDlMcLV+GlLC6+fDTPvfQiPXp2ok+//qzyPebffx9W7ft8/uEnzLv3aU4feDbpzTx6ndyT3XfdmXOHnsWxR3egNozZ+ne7c9vdU+jaoTuz7r6ZOXdextR7nqDnwCHs/pumnNf3ZLJWnuMuOJt9mh1Cj1bHcu6gARy2/68Y1Oc0UnlpqgE1rsXjT/+Rrh17mqnQvU4/iT79+/DJF5+zcP58+vQ4nllT7+bsM07hxZf/Qli+OU8veoaRQ/vwyjPP4AUeeaqo2WxLnvvjYs7p05K/vv4aEydNZeLNU1i04Gkiu8CI64azYsVyrr3oJmLS5DMpqoM8v9xmB9q1a0eXLp3o0qs7d8+dSY8TT+Kjv31ApZWmIrC47rrrKG/SkNPPOI3dfrMTIy4aReej+zLh6jHY4dsMHjKcbX61KzdeN5EOhx+OLXGaXUlUZvHkn5/ikstHcN/kBzi1W1eGjxjEsfs1ZdkKqIsrOah1O4acN5wTeh/HDptvyuTJd9D6gIPY77heHNOmLSO7dKR61QqOHzWc7ffah7n3LGTEoCGc1qYFX371FZvv1Zybp97LwEH9uPvGqxk1oDePPfUsxw3tR/fTh3Bwy2M5q38/tog+ZfQFV+BYUFZeTl1NHa4s6BhGOJZtGrKs+X+O8vnSyr//1SedXrcKqIAKqIAKqIAKqIAKbPgCGgBu+PdQr0AF/msCSQAoE3+TNdOkhYeZAlwMAKUBQ2Sn+MUOe3PTzbdzQpe2BFEtuSBklz12ZPJjszi9c3eeW/w+/U89iWPb784xOuVB1wAAIABJREFUXU6mzYmnc0jLDpx9+gD233sPrrnxKjq1O4LPP/2My8Zew8VX3kq/k45jt81CBvc/F8cBz3PJ56SWy2bC1PH89aMPGTHqFi449zw6tT2Itq2P4MYJk4mtMnr17scWjTehbYu9mTZrBnsf2ZFh5wzjnRee5KLh57Ei5zF0yFmcdm5fBnXvweef28y8/0Hef2khJ/U5nvRW2zJ52lTeeu45Ro64mEuvHG3Woxs5ajz3TZvEopk3cMttc6naZksWPPo8p3bswWdffMz8d5aw9JnF9O49lOl3TebKc/vz4dvvJ71rXfgqhMeefp6Tjz+VPxxwEMefejztu3TgtttuY8/f7kGntsdwcq/jaXXkwbTq0J5TzrqY3qeewpndj2bJwmepBAIa4DfZkseXPMoVF57I4kcX0bvPqfQ743za7nsYlQ3LmHb/rey/bzMqQ2mA4VGDy/0PL+S0fv0IQ5/7H5jNUR2OYviokWQqGnBG3yG0OexI9vrVbmy//Tbk7BxnnT+UOfPuo0FlEw7crz03X3cVFe5HnNZ/GOmqRtwz7T7qvvicM04fyPW3TGLCHbdw3R1Xc9GlI5h77wP06tSBCy4/m24H/IFPvgiJUuUc0r4bJ/Q9nT4nncCJ7Y+h3znDOO6gg9mp47FccsUVDO/ani8++St33n8n4266mckT5/PYg4/z4NTJTJ85neGjx9KoyZacctxJzJwyiddfWsC0GdO4fup9NPzFdjQ/oAVd27Xl2GOa0/+UXhzZog1nX3s97X+3J9XV1YRmDcCkmlUq/4qFf/9SAVj6falByH/tD1BPrAIqoAIqoAIqoAIqoAIqoAI/UkADwB8JpbupgAr8q0BSJ5VMn1wzAJSXpGLKj6HBFrvQretxlDsFpOFsbSHPvPmz6di5NdNnzuGzT/Lsvefu7L5TQ2bOfZg6r4qT+55BJgi5e9IttGl7BNtttzWO4/DSn97gkcVLOfSgA2jIcl5a8gJZWfsvgoxVQWiHtDj6AL5YtYpnX/gbKS/Dice1wc/WsfCxJRx/Yl+wUgT5LAtmT+GvH3zA1vvtz4MPPci4of2ZO3UmpDYlsm169+7K3VOmkC+U07NzZ3LL3mfhEwv5yk6x4y670qNtS9KOw0efLmParPvwMlV0aHsEf136GB9+8BnVsc0+v2/GUQe2wi9kWfLmE1Rt3pj3Pqmmf+9+nHVSd8qLT+GshHdlHl2P7839Mx7A9ly6ndANL+3y0T/+QYPKhsydPZco8unaszOZRlX8fWUdp55yEqOHDeK1RUupxDMdkj8LHQ496hAObLotzz+3mBeee4Pjup3E1pvtQBTmeeixGfztr+/i5sGxXfKk6NKtO9tstS1YAUuef5Jnlz5Pk+224uhjOtKgYlPiXMyUiZMo+DlOHdgbJ2Xx8aefEMdp7p32MMe0OYJ0/DH3P/gkVlk5TRpvRe8unYmDkC9WZrn3vhl0Oq4TS196gTdffZt9dv8NrZtLA487TMfnXOxQbXuceGo/mjTalLovlrGFbXP75GmU/3Zv9jn4ABoWVrJpJfz13deZ9+AiCgXYevPt6NaxM5nyMj5ftZw7Jt5JGRk236QB3Y9rQ5yyeH9ZLeXljZg7bTqFbDX9+p1A2rF5/tkXOOTA5tw5aRK11TXFz3DyOU/Ws0wivjWnAGsAqE9DFVABFVABFVABFVABFVCBDU1AA8AN7Y7peFVgvRGQgCSJ/RxT9ydbEphIBaC8Ih2C5ee8VQ6xSyrOYxGYQCWyIhzZ3+zjmbDQpmDeH1jSi9XFih2cOMYhn7wHh9BykeDRJsSlYMLHUidiCW1kBL4Vm/2tyDN72vimKYlvewS2k5wrglQUy8JvHNihJaOvupIOe/2B6hXJFOXaoIBjy7vjpCpM3hNbhLI2nOWZa01HybjydtrslYoKZlyrS8dkfbnYxSZFSIBv+WQtePTpZ5l1z0xm3HQraUIiCubK67zk+KnAlsETuzGWZeHnQjJuGUEQ45VlqPHriD2HVINNWfrcM5zcrg0f/OVtUqSIcMmSomAVsNza5A4JSmzhRCnjb1mhMZBrkrtXmkKd3LXkXsZSxVkMv2zp5lI0SF5L9jGdoOU9cdocN0Wu6OGY+50OfXN/QhlX8Z6buxjZhkhek5rR0IoIi/Nr5bymKXBs4YYuoeWQc1ImmEzHdabjdOnTZqpPzXXI+OS+JG5uZD4pqz+Rvi2fNBsntrHNGn/J5ywZf3K7jMcaf1ulCj8NANebh44ORAVUQAVUQAVUQAVUQAVU4CcKaAD4E+H0bSrwvy6QVP8lwZAJ+0qBSynAkYCnGNbkbQ9pCZyOAxOQyRqBskn34KRrsGMCJwloSr8xgRMetokZk56sSZwkgV6QpFrF48h5SoGSHK9Q7EZcqkxM4kIJ6mxCO8KJQ5zIwo09OnXrTMv2h/LA/XN4bMZC0zF4leSC0lVYTiMNIYpJUCiDRAI9Ca8CEzfKcetsmcQLZVEOWffQ5HdyjCixcUwwZ1MrqxSmysiGobnW8kiOFhPjExCTd5OrTxUzxMiGKIIyzyEMIIo9uvc6nr2a7sv/ffg+HTt34a5bb+OBadOI87ICosSVEsc62JZNnprk/pjxJ4GteJrgtdisJXnl26Ov5O6W3lsM+8wIk9gsiUeLgV3xuPJq3hb5yASsyU9JACc/JffJRHzEeMYvsPMGTJxLobHsIe+T/ZLAMAA7CfUkvC1N1K0/8tLZ5L4kn0kZaVLJl1yxUzx/8nkya1UWP6elI9b/u9YA8H/9KafXrwIqoAIqoAIqoAIqoAIbj4AGgBvPvdQrUYGfVWDNADDp/VtvumQxOEsq8pKYJh0n1XTFXK1YAQbZYkCYMs0XAlOtZzqxFoO9JAySsOabOKl0sf/P3pvAS1aV597P2kNVnaGZx2YWGxmbgAziiHMiKGFQUAZBQTGDN+Z+SYy/3C/Jl9zE+5npS+41ajQOzC2DiBogwRkQUBEQUSahZbCBhqa7zzlVtYf1/d53rVW1T/U5PZ6pTj1b+Z0+dar2Xuu/d6291rOf9331dXH7yQvOUIjc1J3EZNoqKIkLT1+PnHAomQJla5bATkuGUWQtjDdFhuy2TT8fu+OqwKguulikNcQqMbpjtYMD0JSol/51FTOBJQaY8PY6ObIRZ54qTaI8FUhVqHJv0MrJXjiseeVJ3qvOOQtITVzZR71RRxZZRBGQtdpieAu6GKSORSaCIcQl2ZW9RKhTh5zvt/RfHIlZ7HI2ihgqgqT39WlnVbj0/OWsFdrSCDbKEVkvsKkgKvxdg404JOU4UQkbWaSFl4i9AOncmHKO3fudWFki9+6/Dmf/DrkO5Ag1n2dSRFI5ZEeQ9cyCUOdcmpJ3slKwo9MHcZr6kHVJTllxAMpxtf0936DggAwvhyIgDAGe06GGByMBEiABEiABEiABEiABEpgBAhQAZwAid0ECg0mgGwLspCMXdtsRSyrOORHJZKtrmK8TslR48sKXOMZEUnKOOQkR7hUAnb8w+MY07NcfSJ1c3qqmAo2EFIu0JsJZlKkglJTO+aV+PS/OSVslPDlNDJptq4U4yriGdtlGrQ7NL9cNNXUCoIQkS19FuFMBybvIssho3yVcWaU268Qz+SnCXRYbZFLmVz9doh7X0Spa2v/eTV4LAuU4gJGRGvJmG2Xh2xMDzQKoufhZNFJgvAWM1FOMtyQEGRiVMGVbOmelshK3nfzutkR9hzlacaGiY5JLKK2HaBwjFWA9gI4AqMVdROLzIbMqADpRTnlYdx6L2IXYdoQ1z8J5BmXrSHZOpqycTOcrdS+IT08FQN/udqf97h9yHUn7w97C8cJ5k/eEUHR9v+7WBYqrULgRB2Cv+Kf76hEKw3GnOI18iQRIgARIgARIgARIgARIgAQWFAEKgAvqdLAxJNBvBCYHYAYBUMN5NbzVbb0CoAg5IYhUgjNz77SLyroTWSQkNAgukrtOhTNx8DkJS4QeFdh8WGtbc9JZiHMutEgddf4XCTXudW3JJ0wMtEVM8y67Mko0FLddFmjUEo0RVXObcc7B4DSsVRQmOYY6FPWny2WYWifEyVaaCJl1wcKxAWS37QyopUCeiYgaKLmAV/HEySty2HFYdQzK73UTo5B8iFGiwlheOpHNbcLICVu1KEJUir/POeyccFo6l54/L5IZUbbMi7Yu/51383k5zYXqus2F+XZ9e12W/hai+f0A6wVAY7KuqOdzBwZ33uQr3B3B+QDtBuerKxOGNrhPR3A9EDoaQi6/+L4J905OQ3GGetFZPqcsfHEad26mDgHuDf0NbaYAOPns8TcSIAESIAESIAESIAESIIH+IUABsH/OFVtKAguegAoqXh0S4UVCN2WTohyyhdBW5wB0wp4604J1q/DSlMlU0FHtTfcjnrsS7ajQ/UsOOBUBvcDlnF3yPsly5/K9yX9BAOyGsgZXnwslNpHVHHvy8SROsa7IECUJYhNp9VopfuFyyWnwqbrNZNsgZNSHHhdo6L5SNPV94gycKC1G4hEURQu1uECzsBiuAeva0He7Fgcp04mA4s8TPq0kgjUGJpN3OIbSIh9sjURCWiODvIwQRRGaRRNSnsRlJHS5EDVs1xSSgtEVP9GQaPd3J+wFITVcXtP52rqyX8jUGFxyQex0QdTCx7kIA/+OCOddd+7gxgmqVkKqZXMhy85JWS1H0r2mQqMlN6Qj4aTkIPg592BFAPRdCkJmyF6oR/PdkT70ns9NCYDu6ukyDOT4kwRIgARIgARIgARIgARIgAQWKgEKgAv1zLBdJNAHBCb7/7yjKpjCrGS8c1JWW8JKfS63UOvX5XJzBT0k11twcLmiIBLCK8qcFOsQQc0VgxC/l1SMda68ahink35kf05I6ko9HdlKinN4p1pSiPQYilKUGIpSvKChvzW0izYkVaCIaC5zXsg/6IQlFRa94iUhskH8EjlTWqpOQbR89WPARFIDeBitfL3usxa53IP1oRqyifYkoVJ7IQJdyAk4lGLdRIZRYzBcq2Gi1VJnn9TyFZFS8ghKe9ryeyIiaYGhRorV65sYEcHPq1xVYU21Nx9C3XX4iVOw41nUowcx16F2IcJBqHN97Lrpuq7LySHSIYehODCdxOdFQS/+hdyB0k45H8ELKXWR5ZpwAcDeean7CI5Md+67rsVueHj42nRzVHaLnoS+q5tRG+0aRgGwDwYbNpEESIAESIAESIAESIAESGCbCFAA3CZ8/DAJkECnGkYIqQxhl9ZovVwRzZqxCD8REq+cuR8lUqnuaqVghHP8uUIbIj81XB3XqKV/T0qRhiIVpUQA1E9HJSIbylYk6tZzRkMRd5y3LZa/+/eLG02q86pQWCQqarnfpPpsidIYtGoWWZZh+7SGstXu5KILAprmwtP9OLEsKeUY0uZEs9s5iUyKWjRVJJQqs3FaRzZeYjRK0UhyrGu3YSIJ5y0R+5jSUJwitEdETxGpsliKJ8eIJX9gXiCJxemXwFqDMs+dYBYZtKRKiFQKLjJk4jgcSlDK+3NhIg5A6Z/zGjqGsQtV9ta50kjRkK7DTwp9lOIa9EUzpH9SidcJZbIvV06k4+BTB6Q7Py4E2v09k/2qoy+EUIvj0ZVhUYFRi7LIKXL7T3xOQWmrhlZXHKX6Pi/wajkTKRBS+jrPvo9dsbfUqtNBnhUHZ6XESef4cm2okOgFyhDiWw1lr37Dp3sfRwESIAESIIH+JNDJQRsiDspig5Qh1Z6F+0O4X/Rnr9lqEiABEiCBQSVAAXBQzzz7TQLbSGBSuK+fEYcw1ZA/roYY61DgxaSBvFZHmbUx1Kghl+q1Ii6JcKVCkhPyJMucE+YqpSJMqeKQSk9Gctk5sal38yZCt79OkRAn8LhcbyKEuU91Cl74QE5jnfdMREURt6SYh7bDvy5CkWujc6OJp8wJjl5g9O+TNsj7nHuxG0rrhCrpnxcsvTAWBEzXqm5iwa4UNzlnXddvGMRO9xltUye33eT9qAAYYEnbfF7CEA7sePXyDP3tvt7LrMq/eiOR1zsR3YG371/1ONVFVzgnAVm4HnrfE/yYzgEaRD75dPBp9l4VVVfj5L9VQ9W38avAj5MACZAACfQZgUgeTJYljHfX12oNpFkbI+0mRivFyrpud/8Ay082ps5r22cQ2FwSIAESIIGBI0ABcOBOOTtMAjNDQIteeIEnKiX0Uzb35LzrvQKKJEVtv2X47fPOxWnvPBX1NEUq4asieEXiqKuKTK5ObkcIqgpTPvTXCXDdwNuu3OfCQoMw5Kbq3X1X5DgnR0lDJTRZwpDL1AlovgKxK/oRAaXLNadt1eq4zrEGm7rPdUJlHQhjKxVtVQjz75d9+Cq7Toz0gmBor9up23cQtsSdVkYqSobP+jf0nMAgd/r+T3N63bkK7kg39DuxVT4nVYz5kxx4HfB7wHGA48DiHwf0fpsXWulK5iDNdhtfXnENrvviF5CtfBRpLnl/u2k/3AM2d98udC7gC0xNlzJ3ZqZZ3AsJkAAJkAAJzDgBCoAzjpQ7JIHBINBxAGpF3pBNrisAyuCilXjjFOf/2Z/jzWechr0PXgatuiGT5shb1kKYacBmw4x6kn3MCWSqdVUzDwbnV9UB5gUx3Y/M0nvPR8UV5ix73unnW6yVhr14qEJfiE2WsFP5m4h5IfTUu+0mHaNSIrjrvet4ElXMU/Gxq/m5FoZ9+TaFtoWfnW5s6Nab3gE3Vd+DMFr5qW3yQiN/OsGVHMiB1wG/BxwHFuc4IO59tfZJxSl3T175wIO4+epr8MW/+UukUgSskv+3KgBKegzZGAI8GHNd9pIESIAEFhsBCoCL7YyyPyQwhwSCAzAIgKEeq3MBGqRJgjVlget/9BPsdvgRQNYE6onXuqTahatSq5Np3+4N9Dr/eu+D9qrMVhXAXK63XmEwZIDrhSNewqpfUT4bCohIS0JZiiDQycS/9/UN9xnaFo4asg3KOzVXnv+ID2zu2cHU7d/wKIFa6EO1nm+3/64gymQezkE5+XMd0XMafvz7dOeFr0/1feP1wuuC18WG9yF+LxbG90IjBAovAhqLop0jrg3hmZ/+FG9/+ZHYTkpqFa7YVdhcoS9fd36DB3hzOPHioUiABEiABEhgGwhQANwGePwoCZBAMNhVJsYdIc8gMgZrowjX3PVD7LP8SA23kcq1+ilxAsYVgW1ToTRTKINTfaQb+jt5obHR904yHValRXH7dc170Bq8VcGwx8VXTd5Xbe/kVcQmLpvNEwDDTiY1z61Opt6mU1Z5EZMACZAACZDAIBHQ+6S4+qFCXxyL2x/41b334LRjjsZoPvkRo7w79gJgCSmQtZF77SBxZF9JgARIgAT6jgAFwL47ZWwwCSwcAkFTctVvxdtQVPQnqb1qUQwN4ao7foi9DzsUUssjyzM0Esmt57dNCX/V7lYFNnl9C0WtDXS4acWy3rx7vhG+WMnknHyVhUBve3rbOxunbqqFSG+/tpDTbDST+yQBEiABEiCBhUKgtDlMFKFVlkiiREN6V953L848/njUmk2NYpCExFopXh/9dVOdhDiBhdIXtoMESIAESIAENpcABcDNJcX3kQAJbEBgUwKgJNRfHyf42n0/wx4HL/MTbZ1WA7ZELAVANikAekecFs9wW6XA7sbPyqaEr00dezohrSdNYbdhGzank0Kw+qdu3Q7foS28uDaw/U3zeboBtxAs304CJEACJLDoCRggLwuYKHa5imFRg8HTP/853rH8CCwpChetTQFw0V8K7CAJkAAJDBoBCoCDdsbZXxKYQQKbEgCtMVifpLjqB3fhJUcfoQG0of7FpJx/kpBbt0hDa0IQrNu/+1s1d14csuiFghpVQa1H9Ov90+ZqZ/6gW0nL9aDwbVHfQFU03JjwuDHRcuo45m4bNyVoTtWbTYmkW0mAHyMBEiABEiCBhUpAa4AAyHwDJS7hsXvuw7uOezlGsgzGP70LxT6qIcDVW/pC7R/bRQIkQAIkQALTLf3CklHy+cea10KWqhZa5DPUxypdzU6pl5VHBuNJgktXXAlz4mb4d4ieBEhg8RIIoTEuJKbQgSPyA4m8NpbWcO1dd2Pf5Ycg90V5QyBN5uqAoMgmkKQpChu5oiBelEp1el6iKC1MlOqT+tyWGDKlK6KrE/S4W1BXRixjUNoSkbgLO/V8XXCyvDOIi0VZIIrEjWiQFzmSONGBT35XIdL/O/xN9mlLgzjuKmZhX7bwS4go1SLFWWsCtXodbURotYHh2uQ6vU7ALLX98p+0QxcjtoQxRo8sodJJkmh7pCfaHu2eO37h+xj62m17yGm0obI3WVCVvfRWFF681yl7RgIkQAIkQAK9BGReIfdfyUi88t77cfoxR2Ekz/w8xi2GRARkDkBeOyRAAiRAAouBAB2Ai+Essg8kMM8EqtXxegXAiaSGa394N/Y+4hCdSIt+pSG8PqRXBKzYFPq4wZoaRBQUXU/ektocsXHSVlYaFJFk4TFIbMsLfDHyvFShbKLVxFC9MSmiWES+druNoUa9Iu5hA8FPhctSxLdYf0aSD0gFROc+zHInFsaRl+6KHFGc6BMRqekb+9yApU18/3IVLYs41fbo4sFY7VtspP0iGIqaFwqKRGi2W6jX6shK15a0kidRCDiZE2i3WqjXRRrVPXcETEQREhOhlReoJ7FPbD5ZBHTyp9vckx8KgPP81eHhSYAESIAE5oFAuDt2BEDNAXg/zjjmKAxNIQCyCvA8nCQekgRIgARIYMYJUACccaTcIQkMDoHwZHxDAVAYuOn1WEUAVN0v6Gp+9u0cduItzpGbFCZJ0C6BNJIn8rnmCpQPieev9DJYXLb87iVoR/IIihLnVcOw3zxXYdBtXviy1gl8avJzPsQsy5CkTkjrCmKRvp6mIjDKfmpuL64p+k4R4OQzKmbmTUCP5Y9XtPDjH/8YE9ESHH3M4UhyEfTE3eiOYHz7y6xEVKtDi4r4dgcnoIp00i/5TBSp1KdtkcrJRtyIIlgm6hSM41iTmQuqiWYTt992G970pjdMcSEGAbAbcj04Vyt7SgIkQAIkQAKegNx35T4bwp0APHHv/Tjt2KM0BNjdlLsOwKnnOaRJAiRAAiRAAv1FgAJgf50vtpYEFhQBEQBli23sHWUhBFhedcPLWJpqCPDeyw/T92gEq088oBG8qqxluPuOO3Djt7+HqD6Mke13xnHHHoWjDnkpUtHpjIhnMaz8bOeopxbrn38OtaHtUBseQbPZRqNRUx0wy3LUakH4cwJfquG9kvDbO97EuieOQ5HjIgMjDkQJq81LGHH/hfd1HHPuc+3Maghw+HOew7XPSnZD2WXiBE6b4dvf/CZeyGv4rd98PbxMiWZuUUtkGZGhbDUR1YaQZ1bDnwWEEyNT7YeP9NX9ivAoop+IgCIK5u1MQ4w1/NeHD4cLY/36cVx22WX44AcvmqJIMgXABfUFYmNIgARIgATmh8AWCIDVeU7p5wshN+D8NJ5HJQESIAESIIGtI0ABcOu48VMkQAIiTG2jANhJvm0y/ODWW1Ekwzjm+OO0WIhsw+r7E3HOIBfZzBrNGZgWLdx84zdw4KFHYr8DXqLvzXKLVP4oQl4JxF1TXSeHnghozWYTjXrDhSD7UOQsG0ea1gAbd5Q3+VsB5xaUEGAJyZ2qxobqk2Xmcg96B2BUNPHt792KdWYErzvxFaiLSKqVBl3lwZGoBKyE+sYwsciDQCZ5DmUfZYk4jpCLww8Sdty91ELuxDBwu7yLzono2hhjbLyFq6++Gu897+zOB7sFVzYUAEUEDfvjT6dNkwM58Drg94DjwOIdB9zNsVtgTIMINuIApADIKS8JkAAJkMBiIUABcLGcSfaDBOaBQDUE2IljUzsAr/6hFAE5rBs260txhKrAcZnhB7ffirE8wqte91qtyidiV3PNC7j8ki9gdMn2WLV6Dfbc+wCc+c5Tcfst/4Fbb/0eitoIlh99LE488fW46aYb8cgjj2J4eAjveMcp2HXXXXDtl6/BnnvugZ8/8ADOO+8cbD86oq0cHxvD9dffgNXPvYDn16zGRReejx133gHf/OZ38fhjT6I5keHUM07F0r12x10/uhM/+tHdaLcKHHbokXjTW16DXzz0CO6483bYMsKyA/bDsUccghtuuAHPrmth3ZoX8DsXnoc7fnQ3frW2wPNr1qOBcRzyspfita97nYpLcdnE4488jBv/87t4/4UfQFEU+NwXvojzzz8fURzjU5/6NM5577li+sPNN9+E555bDVsWOOmkk7DP0j3xgx/8AA899JDmC3zlq1+FnXfeGZdfdiWWLFmC4eFhjI+P44ILLkBN4qi9oLWhCCh/ccVHuNBdvAtdnl9e3/x+8/vNcWDDcSAIgOKtlwdpUnJr5b33aQ7Akcw9eAwhwBQA52GCyUOSAAmQAAnMCgEKgLOClTslgcEiIEGtVQFQe6/xvRICHOMaEQCPOEIr8bqqtq5+bqtwIbSxzXH3XXfhG9+6FTvtuTeS+jBOfPWrsfMQcNVlX8JZZ5+DkSU74guXrMAxLz8KRx/xUnzrphux38FHYK8D9sPXvnYz9t1vbyw/4lA8+/wa3PSNm3H2Oe/CNSu+gl122QlvesNrO8U4pGn3//R+3Hbbbbjw/RehKEoUxTju+uEPEcd1vPKEE/Dcs+vxhS99Hn/wkd/FqudWYc899sS6sQxXXnE13vWud2HNi8/guuuuxQc/eDGG0hj/9fUbsOeee+Lwlx+D1kQGtNbix/fej7seegoXXHgWirEMV6+4Amedcx4aKVCzbRStJv7qb/4e/9cf/SlWrlyJ62+4AaeefrqKeZdcchk+cPFFWHHll7F8+eE48sjD0Wxm+LdPfxrnn3ce7rnnHjz22GM4973nYv3EBFasWIGTT3o7dtppJzz99NP4+te/jg996MLORdgV/+SlbiGQTu5Brg6pElElokrEcYDjwACNA+I8/2EwAAAgAElEQVTwtyjF56/zEhUA77vPVQHOiklVgCkADtaclr0lARIggcVMgALgYj677BsJzBGBIACG3DjVw1YFwOD4C9X3ZL2pIbR5hjvvvBMTNsYJr3qFVsuVaN7mi+tw9ZWX4fz3XYg4TbDimq9hnz33wAmv+A3cdMMN2O/g5dhv2YH4/Ocvwdq1azW8Vgp67Lbz7jjzrHfiuquvwwknHI999lqKOO6W+MiyAv/6yU9i6R574YQTTsCuu+6oItqTTz0DYyLUayMoUeDCiy7Ai+vX4bJLL8fQ0AjWrpvAxRdfjPGJtfje976Nd595Bsq8xDVXXoa3ve1tGF6ys6sFUha45ZvfwXoM4Y1vPgGJBS6/9Aq86z3v1pDiBnL9ecmXrsQRy38DP//5L7B0772w6tlnsc8++2ko8LJly/DFL34RF1/8QdRqQLsNfONrN2D58uV4YuWvMDa2Hie9/Tfx3HNrcPvtt+M33/ZbSCJg3VgLV69YgfPOP1d/D1uovDxlHPMcXSc8DAmQAAmQAAnMOwGtGSZ3efdITB5N1jYQACe3kkVA5v2ssQEkQAIkQAIzQIAC4AxA5C5IYNAJVAVAb/zrIJlIYkgI8D7Lj9DcfkH800q6XuiTira3/eB2WBPjhBNeoZ8VcXDt82vx1euvw7nnnqvFL77yla/ggP32xTFHHYGb//MW7Peyw7DfgfvjssuuxKte9Srsu+8+KnqJ7tXOSlxzzbW6v/3329s5AH2ritIijQyeeHwlrrvmGrzt5JNx77334oCXHISjjjpCFwTSvsdXPoX/vOUWvPOdZ6LWqGHFlVdrGO7Y2Dr84I5bceYZpyJrN3H9V76C1772tdhx5921cnC7neP7t/8A460Sb3nLayEFBS+97BKcd+65Wnw4FAV59NGV+MlPfoJVq1bhnHPOwWc+91kccfhyHH300Wg0GvjkJz+Jiy66CEuWDKMooM7AE088EU888QTWrXsRbz/pLVj162dw44034syz3oOheoLn16zD1Su+jPdf9D7EAXZHBRz0K5X9JwESIAESIAFHQOYFIgLKT7kvV0OAqwskeW9VACQ/EiABEiABEuhXAhQA+/XMsd0ksIAITCcASpU8cQBee9c9WgU4N+5puwhxMvgEQU7y73z/ttsgFWwPO+wwNBrDSKUyblGq6HfeuWcjSSKsuPwK7L//vjjuhONx++0/QG4SHHz4EXjo5w/izh/dhTNOPU0r6a5btw6HHHIQrv7ytTjuFcdi/3326Rjfms0Wnn32Wax78QXsveceuP7a6/Ca171eBbcbvv4NvP3kU9Rt+OCDD2HvfffFTTfdhNPOeCd+9avH8fUbvoEPf/j3tJ133P59vPOMd6h/4OcP/ALfv/VWnH76O/HQw49i6T774r6f3q+i5Vve/Hq02iWuu+46nHLKKWg0XIXiIi+QmBh///d/hxNPfAOOO+5oXHrplXji6afwR3/4h2qNvO3WOzXU941vfCN+/etf44EHfoGz3n0avvfdO/Dcc8/g1FNOVo5S9GP77bfHMcccgx/cficeeeQR/Lf/9ruTr5BeMXABXT9sCgmQAAmQAAnMNQER/pwDEOrUlxDgM455OUayrJMbN7SJAuBcnx0ejwRIgARIYDYIUACcDarcJwkMGIEtEQAFTdCiRAAsrVTajbDqmVVY9exqLYhRlsAOO+yApUuX4lePPY5lL30JjLF44rHHMTRUxy677YKJsQk8svJJmFqCg5ctw4OPPIKxdes1fPaAAw7A6OiofnbXPXbFSGMEFgVisd8BeG71cyqoNcfW6zH22ntvSD68J596Es8/vwZj4yJEHoHh0QYe/eVKddkt3WtPRCbGTjvviCRO8cTKX+LAA/ZBJCqnhA796kk888xzGBoexUEHHYTVa15UMXLPPXfXcN+HH3kMBxywvxQL1t+lqIe055ePPoq99toH9Xqqx17z4ovYd599ECeRcvjlLx/HCy+8gHq9jpe97GAkNYNVTz+Hosixz957KC/p81133YVarYY99liq4dAHHbRMj8WNBEiABEiABEhgMgGXt7grAMrs4FdaBOTlGMoz6K29sjEEmFcQCZAACZDAYiBAAXAxnEX2gQTmmcDGBMDxxDkA9zpSqgC72iCyifhX5DliSc7nlSrJzWdFHUOExGl1UkfEvb8zWpVQZSyWPUQufKewMLHRn7H8tG6X1Xzmku7b5cGTdN9Qd55M/UU8k3aYKEIUJfq6lioxLjSomq9Q2+NZOxejBDU7AbAUIS5KYEysx/eHQisvUA+dAZDlGdIklU9UPJBAnsu+gESTCALCQsOJ/U95TfZblq6P+nuZI4oiWCvtda+VZamvTb9VioB0PJjzfAHx8CRAAiRAAiQwhwSmEwBPEwegFwDLykO0yLpJSch13CsQzmHTeSgSIAESIAES2GoCFAC3Gh0/SAIkEAhMJQDK5FgGmLEgAC4/zIl/fkJdNaeJ6CYCnTgBdYLtZTXdh7jlbFcAtDZ3YpcKXhEKcRDC6L5LCatNEu+Kk/0ZL8QFwaxEaUVA8+qi74C46OS1orCI/N+CUCc/xfEX3HR5kSOJpV6gNDLz/fHim/98EOREjBNh0ZbSXKvttrZQsU/EvW4QtGuI5EIUFpFJtH/yuyif8jndl4k67Wi326jVEkw0xzDUGOm5GCO0Wi11DXa3qvAXXt2YUMjrmwRIgARIgAQWL4FqCHBwAAYBsLfXQQAsTKH3fXmgSBFw8V4b7BkJkAAJLFYCFAAX65llv0hgDgn0CoCx15pkgFEH4J33YOmRXQGw46oTt53/TwS48ERenHe6eUef/NNpYWKBszBBGYS435ywNnkr1ZEXxDxVEGWrvC/PMsRJosJaEAQtIoxPjGN4aFjfHsQ++Xer3UK95gQ18QhG2lp/HHHceUFSRDtxAro2d914VcchrCwgnPNQ2pC1c6S1mgp+TjAsfbtqneOFdop4GFyCTioV0dCJhHIMCTuu1Rob8Jj6cqAAOIdfEx6KBEiABEhggREIRUCqOQAlBLh3EwHQRTFQAFxgp5DNIQESIAES2AICFAC3ABbfSgIkMDWBzRIAlx/WrfwRlL5KrK4IVyKrOWcc1I0noa55XmoBEBXeOoKaE8hE+BLxTtxuEvYqobUiqomjr1avdwS18NkgForIpq+JiFcVBb27T/7WztqopTUv9nUFxiDquX1ZbYdsvaG44VjSFvmbCnSlC/MNIp+GI3fCnzMtfCIcpE/yGakmLHn95Bjynwh/4fjSZzm+/N2xivWz8p4NBdHqeWMIML/HJEACJEACA07Az0MkekCjDAA8ce99OO1YVwREtt4QYAqAA37NsPskQAIksAgIUABcBCeRXSCB+SYwnQAoUt76JMZX7rwHe0wlAMoEuyg0zFUFtCny3KnzL+qGAQcnnQppxoleWjFY8+b5f2sOPs3kp6KjhAZHkofPvy6/S6VfzQsI44U279qzXmyLfS6+PEMtcfsPol7VdSjBywbdkNvqezRVoc/XF8KM1bHnnX6T2lzZvyxFgtDnQn2dEzC0oepaDH2uug27x5rvK4PHJwESIAESIIEFRqBa4MMLgBJg8OR990FCgIfzDasAA8wBuMDOIptDAiRAAiSwFQQoAG4FNH6EBEhgMoGNCYDjtRSfuOxqHPrq12DH3XZ0H5SRR4S/kIuvJ4K3p/jeBrh7C3P0vqFa/MOV6AilOib/nO489gYUT/e+kD9oSwNpqwPvtlxLm9vObTkGP0sCJEACJEACi4qA3LzzyXOQF1a9gJ/e+h38ybvPQiNrqSMw5CN20xYfnSAhwOL639REZVEBY2dIgARIgAQWCwEKgIvlTLIfJDCPBKYTAKVJrVqKfY5/Ld7/R3+M17zu1RgaHUbebiHxIbrynlAZOBTFmHZebVz4aqgMLCHDs7FtjrDWqSA4qUrgZrbG92ODd9st68/mtHPTLZqqOMimP8V3kAAJkAAJkEA/EpA5hBTVKlotxLU6JsbG8b3vfB+f+8TH8eTttyHNW17ucyKgCn7wOQBRaGgwBcB+PPNsMwmQAAmQAAVAXgMkQALbTGA6AbAWGayNYzxXW4KTz3sv3n/xhVq1t1FLIaGtGva7ERVrWwW+0lcVnq6DUefgTs4LwiI2Q6ALH52cI2hTKN1SovqZqT/hhMBNLTA67e3dSW/7pxIWp+vjprrAv5MACZAACZBAHxNQAbBwOXabrUznIv/26c/ia1/6PHZrTmBJmSH3xcOmEgD7uOtsOgmQAAmQwIAToAA44BcAu08CM0FgOgFQJs7NOMJLT3wrPvSnH8MRRy/H9jtuh3azhVrDVdTd2LatETab8rb1+u1UUNuYra7SoI4A6DuwJd69TbVLxb9NwakKltX3Ttf+qWDOjIVwM1rKt5AACZAACZDAAiGgCYfhHICNOl5csxb3/fhe/OvH/xqP3nILGjZXB+DkklldB+AC6QWbQQIkQAIkQAJbTIAC4BYj4wdIgAR6CUzrAExjvFCU+IcV1+PoN70Jw9sPuUIf1cq5lZ3NlB61ucLhBseb7oP+jRvb7+a0fXPbJUg2Z3+8EkmABEiABEiABLaQgCbw9fJe7B63jb84gR9982b899NPx46JFBVzuf5kc88GXQ5AyxDgLYTNt5MACZAACSwkAhQAF9LZYFtIoE8JTCcAyqR5Iolx/Q/vw87LlgGpQZLGriiHtRuE/04b0jqtHFYtwyGT+a5vbsrQYnlRDuJ/Gn1Tt0yIcwCWgITMhp+VHIVSM3jSZmw3bHgaR55rR/dz0xnxNmU+1L10mz5F6HTvnifzcO2mrNinXzE2mwRIgARIYAYJGAnxNUbvpSL22dxi9cO/wKlHH4VGnqncN/muyirAM4ifuyIBEiABEpgnAhQA5wk8D0sCi4nAdAJgEhusNZEKgHsccYjqc4Xoa2UOYwyiUAW4B8bmy1QicgWhayrBq5dyqOs33U95//T7681J6NpZCRKaVt0TQXEjZ7xaqnhLLowp9xnaMxWPzQks3pIG8L0kQAIkQAIk0H8EiqJwDyLjBJEBYgs8cf/9OO3oozBqcxUEJ+f4pQDYf2eZLSYBEiABEuglQAGQ1wQJkMA2EzAw+qS89Ba+ULxCcwAmKa7/8b3Y/WUHw9S6fjs5aMcFGOx6/vOb4wR0T++nFgB7dbigk20qBLcr6FUFwq4LwIaiIjb0WHS9HgFwsqlwkvC3gYC4qQZt4sxs6HKstKXiYOzuZoOsh9t87rkDEiABEiABEug3Asa4e3u4a9oMWPXgz3HKUcsxlGUqCla3UDSsd57Tb/1me0mABEiABAabAAXAwT7/7D0JzAiBMJCEp+XV6rVjaYpr77oHex9xCMpIgmjlPydEFUWGOE5R5K4ZcVKqKAjEEpmjs/OyKBAl8loElBFU94tEPMwhMpy8sSyslsyNTOLfH+t+9O9hkyf98prP96P/1oP0blviKOz5bNXJVxUCZ4TypGjlzYjm3RxH5Ew1jPshARIgARIggT4i4O/XFiUKGCTWYOW9D+C0Y4/ESJ7JlKLHAdhHfWNTSYAESIAESGAaAhQAeWmQAAlsM4HegaTjADTAWJLiK3feh72PfJk6BI2baqu4p8m0SyCOXGiNc/TJJgqfiH8WUSx7z5x4JxZCeWKvoqA8vlcl0ImAtkQUVXIAegFQCo6oW1D+ZgzyIkeSJH5/mx9svM2QuAMSIAESIAESIIGFQcDn/HUFgQ3E4bfy3l/gjGOPwJAXAHW+4acJEiIs2zYa9xdG39kKEiABEiCBgSVAAXBgTz07TgIzR2BrBUAx6OV5jiRO0GpnqNUSlGXuXIEi/kVGnYDymoh7WWaRJrG632xRwshr7TbSmsQWWxQiMEpuweD8s0CR54iTpNtZOWZZqOhI+W/mrgHuiQRIgARIgAT6hgAFwL45VWwoCZAACZDAzBGgADhzLLknEhhYAlsrABYixMWxin2xOv3c1mplqNdT/bc4BMW8Jwm75b3tdq5CoTf+AaVzAMqWq8PQ5edTEVBdhk4UFKFRRMO0XkNW5LDGIKUIOLDXLDtOAiRAAiQwwAQoAA7wyWfXSYAESGBwCVAAHNxzz56TwIwR2FoBsGrBCwLfgw8+jLXr1mk48E477oL9999Pxb4Q3SuCYBAFpQOa0s/nCiyTWBN6J/qChRYTiQxyEQRNpFX+JCS4jCMN45HAY7oAZ+wy4I5IgARIgARIoD8IUADsj/PEVpIACZAACcwoAQqAM4qTOyOBwSSwLQJgu91WR5849P79c5fisMMOw0teeoAKgN/9zvdxxhlnqPjnhL8SUVLJ8yf6nrwGKQ5SIosjlCL2lUBNSvj5JN9SY6TZbsJO5Pi3f/s0PvDh30e9liKZXCZkME8ee00CJEACJEACg0aAAuCgnXH2lwRIgARIwJtfQj5byXMbW2eHkag5+b2TOl+i8CQVlwXyyGA8SXDpiithTmQ+XF5IJDDwBLZWANT5twGKsoUf3vVjZHmE448/HiFlXy6FPUyEPAceeeQxTDTXorA5jv6No5HlwFNPPYndd94Jo0NDOlg98KvH8ZL998MzT61C2W5hbN042kUbS3bZBXvvvRT33/UTXHvt1XjbqafimONeDikpQgfgwF++BEACJEACJDBoBCgADtoZZ39JgARIgAQoAPIaIAESmAkCWysAivqWZRnS1OCyy67ASSefhu23H9EmSVVfmAhFaXHlFddhyZIRHP/Kl+Ohh36BZ1a9gN/+7ZNx6aVX4q1vfCOW7rYr1ry4Dlf9x1dx7tln49s334L7f3Ivzjj9dLSLHD/62X0447dPwcoHf4kvfOEL+NAffBjb7bwjRuNOuZCZwMB9kAAJkAAJkAAJ9AMBCoD9cJbYRhIgARIggRkmwBDgGQbK3ZHAIBLYWgFQLMUut1+Oq6++Fm9/xxkwJkLq6n8gKws8//wa3PDVm3Heee9GlADjE2O45EtX4vzz34errroCJ731N7HHrjvh+dVrseLGG3DOuWfjtlu+i/G16/Dbp5yEZlbiC1ddjnPPPgfZmvX4xCc+gT/767/UfdEBOIhXK/tMAiRAAiQw8AQoAA78JUAAJEACJDCIBCgADuJZZ59JYIYJbK0AqIV6rVTpLXDFFVfh5LefjtHRBvK8RJJIPj/gl489jh//6D6cfvrJyK2FtQU+8+nP473vvQBf/epX8NpXvgr77b0n1r44jkuvvxrvO/88fOvmb2l+vxNf+zrEdYMvrvgyTn7bSajnUAHwDz/2JxgZbUB0RoYAz/DFwN2RAAmQAAmQwEInQAFwoZ8hto8ESIAESGAWCFAAnAWo3CUJDBqBbREApbCHiYA77rwDTz+1Gm94wxswOjqMvGjjySeextKlS/Gpz3wOp59+OpYu3RVPPvU0brzxZrzvgvfi6qu/gr2XLsWrjzsODz78KP7j+9/C+y98P2775neBvMBb3vx6tAvgS1ddgXPOeTfWr1qDT37yk/jIn/4xao2EDsBBu1DZXxIgARIgARIQAhQAeR2QAAmQAAkMIAEKgAN40tllEphpAlsrAOaFc/rJPHxsfAzPPrMa1157Ler1OtpZE684/pU49thj8eSvV+Gqq67S9+60005461t/C7vttjPWvziGf/n//hk7bbcD9th7KZ5dvxYXnH8uvvWf34axJd76pjegLSHAl1+Gs89+DxpRjEsvvQyrXngev/d7v4uhlDkAZ/pa4P5IgARIgARIYMEToAC44E8RG0gCJEACJDDzBCgAzjxT7pEEBo7A1gqAEn87NjGO4aFhZVaUBeIo1oq+Uh1YthAOrH8vLOLY/UH+HRmj5cl1k4IiWjzEIpHX5SWd4LsH/fL+JDKQSucFgHaeYyiRQGFuJEACJEACJEACA0WAAuBAnW52lgRIgARIoLNk1rWxbKUBYlkcqzHe6u+yDpcc/aaErrMlZ38eGYwnCS5dcSXMiW5tzY0ESGCACWyVAOh5yQCSZRZJYmTY8YJehFKKAMuOjUWWtVBLa8hzGZAiNyjJoJUXMMboe+M0Qru0iCMn/mV5hlriqolkWYE0jfXfha8uLP9WkXCAzxu7TgIkQAIkQAIDSYAC4ECednaaBEiABAadAB2Ag34FsP8kMAMEtlYALMscRsrxdrYSpS1R5KYj2MmfDHL/jgRZ28JEhYYD66Z2wRhZ0UYS1zR0uJY2RB6E2P2kaEhkEvcYAxJuXEJCj0VIjCX5IDcSIAESIAESIIHBIkABcLDON3tLAiRAAiSgBCgA8kIgARKYcQLitRO5TXP7JXVcd9fd2Gv5ISgjMRdbxOq98/qdD9WV98OKICh5+SKp4aFuQHH7QQVAcQVGziEoduQiUxHPjWQxiiJDHIvjr0S7naNWS9QZKG9pNzPUGvK3CIXNEZvEVx+m/2/GTz53SAIkQAIkQAJ9QaDUeYrMS6IyxpP33o9TjjsKI3mGaIr4pt4Zg88y4uqJhLoi/EkefXA9TPX1lNC/7uRcZuIM8uuLYYyNJIEtJEABcAuB8e0kQAJdAqUPoLWSbE9zCACJBVywLTAhctzQDljx/e9hj8MOQVmP0YZFYg0SUwm/3djseaaBV0e9md4390cCJEACJEACJLCwCfjcwDlymNLlB8ZEhqd/9gBOe+3rYMbXo6GPIq3mDK5uYX4jr8kcSB5DuvgC/iSHfrkORPJ2W0f0k4iZSQp3pMX0whbEwPAWSoMLe4hj60hgYwQoAPL6IAES2EoCMnxEKOV//lG5iH/6n+Tak4lF1MBqa/GNO+/AnkcdicyWMImrvMv8e1uJnR8jARIgARIgARLYJgI5LCTzsMxikGcq5a265x785itejSXGIM7kNSeUVJ1RaUX56Moj29QUfpgE5oXABiKguledxKdF9PxcPaT7n2QQnJcW86AkQAIzQYAC4ExQ5D5IYCAJBBkPKEwJcQGKDiguQBH3RABsmQTrkwgX/8mf4qT3vAv7vuwglEZy70nqPhcMzI0ESIAESIAESIAE5pKA5AOWuUhRZjpvefIXD+LrV16JT33879AoJFKhRGzlEaekE+6qfvKQUzY6oObybPFYM0pAInCmuICnuqarol81a3ZI8zOj7eLOSIAE5oQABcA5wcyDkMDiJGAQa1GN0lgNHVBJUKKBrYiCQBYZFPUGarvsjPe8/3049Yx3Ik7rGKqnyLIMhYkZOsPQIYZOMXSM4wDHAY4DHAfmbByQGZkxBrUkQavVQtFq4oYvfxmXf/azaK1+AVGrrXMZF+Og9cQ6kl+sv9hJrsDFOcNjrxYrAZ2nb2XnQqg7RfCtBMiPkcACIEABcAGcBDaBBPqVQCcXiP9Hb3hAJo8TaxEm8hK14SEtyiHCn81yJEmiE3DmjOmXnDFsJ3M8MccVxyuOAxwHFsM44JKQtLMCaZoiTSLUYJBPjKGhmf9yJD4AWL7z8kAzuKO2Vjjp13ke2704CUxV5GbjPZ2qBM7iZMNekcBiJ0ABcLGfYfaPBOaKQE9IgToCDdAugTSRKr0l2tZiu7SGPMtQj1O0i6wn6fBcNZbHIQESIAESIAESGEwCBlHSQCtro5bWsD4bxzAMkihGWTrxT/L/SSoTEf40p7HXP7rCCR9g8oFI/z4QmfS99yl8ph4L3IVfqke7u2nuTAbCD+bwyV73PQEKgH1/CtkBEpgfAjIZ7ubwk1p4LgdgNVm2hhmYCIUt9el6Agn5zXXakCBC24fXzE8PeFQSIAESIAESIIHBJGAghUBE1kiiCFby/VmgVoEh4p8WAZkSkMx6XCglf5JDv10HIuhZU1aKfTiP64Y+v8kCoHxjRPqmADiYoyZ7vTgIUABcHOeRvSCBOSegkp+RUBk3YXAJhSdPk0OZj5pJUNjwVF3eb5Ch3MjEes67wwOSAAmQAAmQAAkMCAGZssSxOP4KWOtEvCQC8tK5uib7nSZDYfXfAblIFmk3pdJv9Rp2M/nJ4t+Guf7CZ9w3gwLgIr042K2BIEABcCBOMztJArNDQMJiIhPBWCkF4p4LSl6/Qiv8Wg0B7k02HPLoiFOwGkrDZ+j0ENBD0G8eAraX4xbHLY5b/ToObDgvqkYwqMjhJyxdV5T7l3uZdYBnZ2bJvc41gXB9TyV6y980BN6L4gYRCogFgBsJkEC/EqAA2K9nju0mgQVAoDNpEBHQRCjLUicG+mRd3IF28nNyDRv2/8mbtMqezqH7dQHBdlMAoQDC7y/HAY4DHAf6bxxwk6hOMbNKnr+uH8rCWJE8wuZ8Ty4jGgXABTANZRO2kkBvTsteEbAq/MXywD4ysPKw30/refVvJXh+jAQWAAEKgAvgJLAJJNCPBGTwiCtPBkMfYkSIEWv6bOcLdE8OOz8r1fS2vApZP5Jim0mABEiABEiABBYKAVcD2IX5ThIA/ZzG5f5zuc6q8p98wgkf8joDgRfK+WQ7tpzAdAJeRwiMXESPKS1KiZGveF5j48RAbiRAAv1JgAJgf543tpoE5p2ADB6pd/OVEdDOXZhALUoRlxFytFDzz81FChTnnysc0t26wTR00NBBQwdN/zlo+L3l95bfW35v+3EccPMQeQgZS7GyykPKXJxOlfjGyOcEhI3cHMb/LeQ9jvT1EvxJDv10HXSicVTZ63pcw6XfLnPU41jzexdlobP5NO4KfwX173lfh7EBJLC1BCgAbi05fo4EBpyADB5y/xcXYBkDmeT+Kw2MjZBa8QFKjWDnAJSwYPmfe6Iuz9DdZEMqAnMjARIgARIgARIggbkiIPOSXCYvUvijDEXMnLhXeJFPhA8RCBMRCSsNq+ZDk5f7Uf6kbM/zFiJzwqXdEb29GKjuV0nkbV2l7FRzfgO5CILePUsP4FyNWDwOCcwsAQqAM8uTeyOBgSGggTHpMJowGLNAFtcQp0OwhUGUl2jEKfIsczJfZFGo5mcQlRESsQyKIGhKlO4xOjcSIAESIAESIAESmHUCInbkscw/ShUA45DXrPqSPOkAACAASURBVEcAFHdgEAhFDBQHYPhPHH86q5EKwoY/yaG/rgP3CF+uZ3cdO5nPzdNlS9MUebutlbETU6LIWojKEmkSITUlkE0gtiIFciMBEug3AhQA++2Msb0ksEAITETDeNbuhHzJblgfxRgXX19tSF2AtlmgHicug05UIossVPOzziFYK6RysJss9VbdWyDdYzNIgARIgARIgAQWIQHNSexjHdMeB2AWTQ7z3fDvTjjpyCUUACmA9pkAHIrYuHm4+yK4sjZyVbsH9OL8K7M2ammM1FiU7QkksUEcGcTrf42l9lmMFOsX4ejALpHA4idAAXDxn2P2kARmhcDz6e54cZ8TsevL34wlu+2OcUkUnNQQRQmQWaRRrFWBZZKdR6V3AEaaH1CeqOvTdEzOtTMrDeVOSYAESGBREgju6UrCMu9Iku5aWbRVcpbFPkVDkC6syb0D230+OJocqpDgyZc80Pyt7gFOSOAQFopq4jbWFXoy4qaSIlAuH1hwRkFzpHVdUu4IiV92umC0yb3wJ0zj0rxDRVwnU2SRXZSnlp2adQIieMiVJe6/aiEQiVaQMGDZ5NoWF6D7fkDnMYVeh/IZRi/M+kniAWaFgMt9KRe+CH0yVov41xUCVQaMgLLIkUrcb5HDFhlqaYTnn30Oq+6+Cbs89l/YJfv1rLSPOyUBEphdAhQAZ5cv904Ci5bA441lGD7zH7Bqh+WIGzWU1uUG0YlyFOlkWaqE9Rb+kMWc5tapLDEXLSR2jARIgARmg4CKa6UbS23iF3FOpIj8wk4EuCy2+gBGRtx6HiPJU8A2VJjLkwmUpu0FNnk4E3sR0AttJgdMoYJHYSIUpo6oNC4kUiS+OEGrOYElSYocbeRJiawAhuwoShujlbgQS2lPZC1S69or7S5MgtLW9S4QmwlEyFRcdJs8GhKtL0ZUJvIOba+NMpSm8EUYnBhZTV4/G5i5z8VPoFv+IFx9vYU+/LzGz1kmFwFZ/HzYw8VJIKpUsRYxvHfT/H86HLtc3bGJYCKLdruNPZ6/D82r/gD7NR9anHDYKxJY5AQoAC7yE8zukcBsEXho+FDU3ncFfrndcvekUNeMYvEw8n9YUQTDBGK2GsH9kgAJkMAgEhDnhqpp8iPWn8FtJyGLoqBlUQEr9ib5T6seJEgKEdWcU0+LIMSSw0nVNTX9VVOy6kMaEdwiEQJ9Gni1+flDy6AfRUj0zwWyRqnWqaRI9FZQiMEvzDLFcaLGKecK11AzX4nAmAxSNx625s+kd1ipwNftW6n9kff5MDWnCg7i2WefSYAESGB2CVgLIxWxZZz2c/sw1z9g3U/Q/ty5WDb+09ltA/dOAiQwKwQoAM4KVu6UBBY/AREARz54NR4eOUTnBir4yXpPwgVkvlC4xSE3EiABEiCBWSDgZ3AaoujDE+Uo4tCTTauZisinDkALMfTJe0Ool7j4CmNgZZzWfbm8T04EdOKahu3qr6FKQgjHlXDIEo16hHLMBQznaugrNE5SXH82bquj0JTyB+f8c3nXnPjXCSU2UiwK6ghUd1VvLLAXNLUNRgRLEQW9gDgLWLlLEiABEhh4AmUJE/vxvjK/l+f6Lx2/H2OfOosC4MBfJATQrwQoAPbrmWO7SWCeCQQB8KHhQ5z4F9x/QQCkA3CezxAPTwIksKgJBAHQC2Qhb1moaKpOu5DTXXS1opDMfChFCUSEtHDhtSoU6vtEXPNuQRshLkQ9dHqcCIEiwAX3ntu3WAktoiJW3Q+i80m4rzGIJUS5dOHFkQiAWik+5PCTUGPZrz+ehARDXIOxO1ivCNhJdeg/r6pmTzrARX2i2TkSIAESmGMC3gGoQ23PHH/ZBAXAOT4bPBwJzCgBCoAzipM7I4HBISAC4NBFK/DwyGF+MeZXaQz7HZyLgD0lARKYPwLeKReieFUAlGqUoX5H0MhE3PMOPxHdNKTXAklR16JM4viTKu3tELIrwpwtNVxYlMG8V5QLBRIk9eDYBNLhIWRZSBpvURNXoeSE9TPM4AN37SsRq8vQZZ2Spkp+QWtcqO8k8a8SPuyUSGmXyw3IjQRIgARIYI4IaBywjMFu8H/p+H2Y+Mx76ACcI/w8DAnMNAEKgDNNlPsjgQEhEATAR0YPczn/vAnQJQzpThQGBAe7SQIkQAJzR6ASJhscf0EA1Eb0VNzt5OKTv0Uu5DYuUs3LpxXZDdCWFHy630KTuiZS8tTGyIOL0At4IfxWx/2srUWgikIEPYMyL5HYGIXcD0SnC7PMSnud+CcioKujWoQQ5OnodYqtFj7tIQXAubvQeCQSIIGBJVCZz8t4H+b6B45RABzYa4IdXxQEKAAuitPITpDA3BMQAXD4A1/GwyOHdg7eSRZMAXDuTwiPSAIkMDgEghgX6nhMEtJCqG0JI9Y+zZnnzHO6BUueFwklkle0PqT+b1by+DkB0EqI8CQBMHMVnyRfYAvYbrshrF03BiTBfhjDmBTWJftzAqBYFEUNDM2qzjxDe4JAqI1UXyBMqQkMO87AyIcMh6rALAAyOJc7e0oCJDAPBHoEwNCCl47/FOOffjcdgPNwSnhIEpgJAhQAZ4Ii90ECA0ggCIAPDR0yufc+RCA8KRxANOwyCZAACcw+AV/co+sADDn0nIAmIp2E94YcfCFHoDQsQYY6nnf/KndGOwiAMissRXwrkRaSMTB21YI1EWB3v7Uiwx6jNey/fw133T+OPKkjK6UcsIiNia8UXMJqA+SIFQFQfhfxMdQVCftXYiJaZoiliAgkxtiLgNqEQouEqI6oNxgWmZr9i4xHIAESGEQCk+bwQQj0IJY176cAOIgXBfu8aAhQAFw0p5IdIYG5JdARAIe7DsC5bQGPRgIkQAIDTEAEOWu1sq9shYhs6tbzQl3WQj0dQpnF6v6T0h/yjxgFRrEKH37nUgyPAn/72RfQrO2Idp4DtRhDxqC1voUkqcHEBq2iQDIUI283AZOgHieotdbjuJdYnHXmEnzsE6vxoh1FW0N5E5jUwE5YJCZHEgFZGaM0EeIYyIscSETYA+pZSwuGTJiab7c0soUEUqxE6ouk6kCUz8omlYW1+Ii6BVkFeICvfHadBEhgHgksm6ADcB7x89AksM0EKABuM0LugAQGkwAFwME87+w1CZDAAiGgQpgrqjFJAAx5/IoMtbiGPItULxODXlwDlqRN7N5Yjf/5e3thu2HgI/9rDR55RkS+SGrxonhxDKPDSzTgNo9jNK3FRN7EjtsNYWKsiaKZYLt4HEfv08QHLjoQH/nzB/ACdkZ7dDe0xdnXnkANbYxIVeHWBIyNECUx1rWbaGy3HdqiW4o4KQJgUse6aEdkSU3DjsVAWDM5TGmR2QRFxenXiRKeFC68QM4Fm0ECJEACA0KAAuCAnGh2c9ESoAC4aE8tO0YCs0uAAuDs8uXeSYAESGBzCBgNihVTnRP6wlaLgfa4VPxNEDdcnr/ErkO0/nF84OzDUSssDj7I4NZbgVu+dQ+226WO37vwYKx7DDjiEODZdcA/fvYx/HJtE69/y8F466uBJXXgrluBm66/DwfttQQfuGh/XH7NGiw7dgf87RfWIytLvON122G3UeDY5cCOKbCkBJIU+OptwHU33Il//IvjUE+AVgT85T89hUdeSDAR74B0qKbpBfNmC1EUoZQPhQrETuHkRgIkQAIkMM8EKADO8wng4UlgGwlQANxGgPw4CQwqAQqAg3rm2W8SIIEFQUCMf5ViIJoTLwhm4sQTx5+8FAOZxP/GGYbq67AbnsG//o+D8X8ufQL52DjOfNtB+OSnvge7JMWff/QVeOzHwOX/fgvedvIbsc9hwP/4P/fgjW87Et/+6i3Ya6cl+OM/OA5f+MwjSK3FeRe8FP/46bvx7ouPwp//0wuaoO8vPrwjvvWNNbj7vp+jXrTw+sP2x9FH74dPXPJtnPWeEzGxcj2+++1b8JbTTsHovsDffHY1XsT2aBUJkJdIa5G2WdyEKmh6p6MqmKGSSW8hkQVxQtgIEiABElj8BCgALv5zzB4ubgIUABf3+WXvSGDWCFAAnDW03DEJkAAJbJKA1NfQfHhaTUN+8UVARCTTXH/up6Tdi5cAhc2AsZV4z+sOxMmvBv7fv/0JMDGOj//xK/Hxf/wGXthpCf7sY6/B168F7v7OT3D84QfglDO2x+/85d1a1+Mv/ugo7DwM7LoE+MTf/RBpCVzwO8fg9//mTpzzwePw0P3Ayp8/jY9evCf+59/8DI+Pr8NvHHkY/vjcUfzTPzyKh9eswv/9FyegNg5I4RKTAs/nwEc+/iwm0l0xJikIa0A+4UTLSdWHRVkMAiBDgDd5bfANJEACJDBbBCgAzhZZ7pcE5oYABcC54cyjkMCiI0ABcNGdUnaIBEigjwiIAKgaX+xjY0uV/JxLzgBRkSOKE5ghIHsxB0Ythopn8P+cuxf23Ql4arXk6wOO3B14bh3wV5f8Jz7652/GlZcAD9/9ME44dHe868wl+OfLnscHLt4J1165Hvfe9T18/C9+C5//7N2oxxHe8d4jcfHHf4YTXnMo3vFy4JlHgTVrga//108RLynx/guW44E7gG9++3ZghxQf/ZNj8C9//V3kE+sR11K8WI5ide0gjNd2Rr6+jWi0hjgH8tzCptIJX9RE8hyWRqsaW18UpOMG7KNzxqaSAAmQQL8ToADY72eQ7R90AhQAB/0KYP9JYCsJUADcSnD8GAmQAAnMAAFnhCthpdiG/jPt7FX+ltoWysggb1uY7euwzXHsOpTjX35nO/ztX/0YT0RL9f0nHb4DLnhPA5/49ztx0QePw5evA+747kM48bh9cOKJDXz5G4/g3PMPxJ9+9Jt406tfh7N+K8a//vMDKKI2TrvoSHzoE6u14u+nf393jNSAD/7tg7CRwUfOWIY0Az5z+W2YSEYwhhZ+54PHYWkd+N//dDPGbYKDT3gD/uPuMbQbI+r6s+sL1CX/X14gTxKNag4OR3UN2tIbAX1ssL6BGwmQAAmQwFwRoAA4V6R5HBKYHQIUAGeHK/dKAouewEPDh2P4A1dBhEDdNpKTiemaFv3lwA6SAAnMIYEg/ondz0auCIgIgCEsWAqDRLapIcJl0gCiCGhP4NCXDOG0o4FLvvQgnh3eV+RD7Fdbg4vesyd+dN96HLx8FN/8DvDATx/HYS/dAa9//fb490u+h1NOfw32WAqMvwA02sB/3fgEiijHq07eH//rsucxalr4u/fsqbeBj13+KyzZeVd87IwGahZ4wQDrDfCjnwH3/fhJfOide7kiIDXg8q8Ddz9WoJDwZclXKP+1MzTSFK1CUwpq/4y1iNXxKAJg6VyA8hkKgHN41fFQJEACi53AlPP1nheXjf8M4585E8vGf7rYcbB/JLAoCVAAXJSnlZ0igdknoALgh67GQ0Mvc6u0kJepcPFncQqUakyRhahEb0XdiK1KDqdQwXL2W8wjkAAJkMBiJGBV6DMiiHW2EjLiqoBmugNuYnPUy5a+q2WG9HP1cgIxMq0aIp8qMITIRjBo6m+l8bkGbQxjI8RWBLkI1lpkpkA5ahCPPYNLPnoIvnp9gWt/9jTa6fZoZJmO/e2ohjySFH45EltgOAMia9CKI/1b2zS8oOfcfuL00ztHCPX1VY5lX6Jw+j9XbjqL8ZyyTyRAAiQwOwS0YnxPLtXwUCnM1yPJw5rJ8SWhrH+zL8y0bOIXGP/XMygAzs7p4V5JYNYJUACcdcQ8AAksTgIiADYuvAKPjBzuJhIynwhzBBH+yrIzZwgEOiJgdeIhCey1eiV/kgOvA34POA70wzggTkNZKNq4RH1kHd5w3PZ40wHiLHwGP5sA2o2dUWZekNT7Q+HHeKCeuVBlJwryfPfD+ea4xOuU1+kimp/IADzpQbyM591HK/rQR36NXEV2lQFF/JPXSuDA8Z+i+dl3UwBcnMs79moACFAAHICTzC6SwGwQkNDfkQ9cARECjXf32dLCREaFwLLIEasq6DPV67zBYNKTx9loGPdJAiRAAiQw+wS887s+MoFD9xuCeSbHr59ejdW1UbRsHVo6WDZZQBp9KuQe9oRiJWEBOvst5RFIgARIgASmImBFC3SO8c7DepmrlyUiycMqD3r83N4pgaUKf2OfEQHwZ2RKAiTQhwQoAPbhSWOTSWAhEHhk+FAMf+AyPDR0KEyc6iShzEsglieGBlYMH51gLTex0FA0dftVcgaGUYg/O9U7QxVP/uR10smtye8Hvx++uu+CGBfkqynDeTNDPCRhuxOw68awZLud8HwRAXEdEM2vx/3nyvpWQ5W7VYsXRL/4PeP3bCF9z3g98nqczetRJ+Yu9YLkWXWbezIjD+u1MJOk9SlEDIzcmF9kWDYhOQDPxoEUABfCcoxtIIEtJkABcIuR8QMkQAJCQATAoYsuVQHQmhgmSjSfVOchYpi09OKquj78xANlBEgoGH+SA68Dfg84Diz8ccCP45H8LHJEpkAcx2i1c5ikEdaUurC0kSSSKrWIR2ESwPhqxb6oB8d93v94/+f8h+PAHI4D4SF8mJ93zX/dGXt1Dq85ZsX8l8PYQgXAiX87hwIgl4Mk0KcEKAD26Yljs0lgvgk8Mnwwtv/glXhk5DC08xKFNTBJqgYPcf9VHiRu2NQw8gQBkDkAmQOROSCZC5PjQP+MA35UTxKgmCgQpzFyWSFmBaJGgjLzPj+ToTS5rh7jMkaBBDb2DkBNOcXcasyttohyq/E+xvtYP9zHgtGvqgL0ztS9KKg5AGWYzjPExqKWRDhw7H68+OmzcOD4z+d7KcLjkwAJbAUBCoBbAY0fIQESAB4dOhh417/g+b1erbn9JtoFTFIH4ljqf7jVn88pPG2qp9kMbWDoDENneH25aB5yIIcZvg7E7S2V3ov1BaI41ojfTKJ75Vprur+VkkXeFJ3k8sYmKEysepdel/JneT+vT16fM3x9ctzj94rjymamUOlZ0HQCgX0hkEjG66KAzVsYqklmb4udnvw+sOL38ZIJCoBcD5JAPxKgANiPZ41tJoEFQODp+r54bvl5GD3yrViyw85o5jlsVNdUwpnmC0m0cKCs8Eyluli36ZELGZZN/qHxBfxJDrwO+D3gOLDQx4HSWJSwSKIEdSRY32yh3aghSmI0sgxxnqOMXclITTCvql+EAjHyKIJUmUwkybys0jnu8/7H+z+/BxwH5nQccPX5upV/e+fmBhHyIkMaR/IvmKJAI42wbs1qrL/nJuxy75ewZ2vlAliNsAkkQAJbSoAC4JYS4/tJgASUwFg8ijUj+8JutyeGRrcDkhS5TVEYAytVga0If7Lok8WfSzJc3XTp1xEAGQKkfPohdITt5Hniddo/obqz9H0tJbef12nTMkJhIrR80d/hzIl+eVSq0JdKURC5E2i1eBH/3L2gc1/g9TTw1xPvf7z/c/4zt/NgEQCjHgFQ5uXhmbycDxO5B/g+eQOQtzCxfi3M2qexw9hKjBTruSIiARLoQwIUAPvwpLHJJLAQCMgSb1x0vaih4l9RGmTWLfCkKEghkwbjJhN++bdBs3WyMUsLVO6XCwouKPj94jgwe+NAeIAjRj8Zy3NN7VdCBEDZ2lJB0kSIywjGGhT+gU+s1SadgCgCIb+n/J7yezp731N+v/j9mur75VzZGzoAgwhYikM7krG70Ac6qSkRy1ObPIMtmxjWuf1U1UMWwgqFbSABEtgYAQqAvD5IgAS2mkASiwUkRmYt8kIDvWCiFDYykMlDLIl4epx/bonoREEjC0EKgFwA0wHE7wHHgb4bB3TpJ4tCEQAlX5Q6AkvUfRGoVpzoA6FYVT5xCbr3p6XkBQTyiAIg738UvijQUaCb83FAM+/InD08oK8sA6xL0SBRPCoAlha2zNQtmMQWqZE/FsgLin9bvXjiB0lgnglQAJznE8DDk0C/EtC1nG+883P4zbg4MEkAH3eeDnYnCuIcDFt4esj838yDzzoArAPAcaC/xgHV/6rrRh8SXPevtSR3vJFQX1f1txCx0FqkftGZy2ubmaee4wPHB44P/TU+8Hwt7PM11VzcDd1uVBffX+SjeGBltPYP7ivzfkqA/bqCY7sHnQAFwEG/Ath/EthKAkEA1KVdJZRLw7q0DLArBFzdgkiogqEuDA0kmTx/kgOvA34POA70zzgQxnXjH/LIuC9in+SVqvtVYQ6Dwud6DW5B+XtN8sN68c8JhP3Tb45THKd4vfL7uljGAZEow0Mcl6qnu3kjtw8Ddu5tzdtq3YObUMB9K5cQ/BgJkMA8EqAAOI/weWgS6HcCKgLqKCLLQKkK2d3k5SAAThpo/MSh8/SR1f9Y/Y/V/+a0+h+rrrLK8LZWGdYUDprIQUZ9q+KfPNRxAp/8RepGuoViqcVAnCoo4cKJTx7oHgSxCjC/j/w+buv3kZ/nOLJF44ifqksUjkvQMHnuLmNzEPnCX9yY776rkr2H7r9+X8Gx/YNMgALgIJ999p0EtpGAiHiylrN+QWdUDdRMgJocOLhD5Kmh5hTRVMKuSrBs6g/RhPAMFlnYwSI8Pzw//J5ynOqOA66CpC4HUYgAGFnkkfOSDOWxLijdIrJAFlsUsRP/IvlP7xdhX7yueF3x/sL7C8eBuRwH3HzcPaKXvK0bm6+XOpJHmhNQ32+kMjALgGzj8okfJ4F5JUABcF7x8+Ak0L8ENK+7iSDRvuL+k6WgJAxWR0iptYC9yOf6GJ4WbigA+kTwMsWY4pGiHsdvsf+7yznonkTKZ6q5CKtEwwBX3Yf8vfO00+9vus87kbK7ictF1q6ykHWbC4UJm+7Xi53VdlX7L//eoD09/e4NyVAXjYbKhaM6nmE/vcfqHM/vSCpwutdsZz+9fZ6Kc2+7pyc9mdOGn9vIdV69C/k+heqiOsnsOUfVPfEJdP+OH2x5fxNwrhE3isgCsesANEhspEtLedwjf2vFbqxKVPzr5oudboysjmu9Y3CVWvAfhurCYX9hXKiO3dWxovf13uNt6ZnpHZs3Nf713peq97Xe+9fG+it/q/Z5uvtKcOI7r+bG75e9fd+iMbZzv+nuZSru1fO1paz5fhIggW0nMJUAWB1rq/N16IMdmevLaB7m+jKY+JDgbW8O90ACJDDHBCgAzjFwHo4EFhMBXXAEtSZ0zItyG+tnNfmwhhOEhUPpQsdCWFmoLKl5ooBOdckMKUoT6ZPLGO4/cRtqyIKEovmFUeIdhxliFLrbDGkCNCJgou0XQwZoGIN2aZEBSCKjierdw85Ujxsh0322Iuh+0lzamajX0Zoc1ki6ZEAXcpofJdXfa8j0p3zWvcP3zPc5LBwTETE7KyXnnpTjNtBAExkmxCmZyMEliT6QGCCTEIxE8i06QVIWef7wTuA0ETJfgbleurT8LdNSPrIQ989+lVlhnDAo/0nFzpqVpb2b7OnCXle0BjFquh+L9qSlpLB34SFuC+Ej7ihuX7IXOY5sQdRzInJXUA0igp4rz1McQ9LnsH93DBdy3huispi+W+wLCSx0AmEct+II6YhRbrHovq/iDYQKgDqaFu57nPkHKSoIehehe6jjx46KkCTvl7JS7hvf3eQt9SjGWFmg6ceLWikjNjT0WPYl/w5jkhvn3NjjxEnngAmvW8lvpe3p5sSScVzHK91j9+i9QlsQ1cI41RnnfXOr46Kj49qX6x9kvJU7VWi33FXc3SI8qJKHa3JXkHYXKNGM3Lgsx3Njvxthc39f6QicyiOSuyXkCEUSoZVLVsZuiLYk7nD5zNx+hHP4vJxf5/4JvXfHcUOwled8SOU5nNyLUSIrHdeGAdp+zK6mBYl9WbC2KSHXjBxzqod+C/26Z/tIYDEQCON3eFg/XZ+2dp6/GBixDySwWAlQAFysZ5b9IoG+IOAcdKVf6USFCx1z2Ue6DrcglNX8GqxlYhQm8osfWdz4PFQVPVK0JhngdCllUthIjpXD5m7fDVkwyZNNjWEukUYxWqUErLkFZyruRs1lJQsxWXY5AVAmTW7hGumyShZQNnJCn7wuW+4FwDpyXVC6BakLiNaWBgHQh0qLACiLOffxrgAoslqMFOvRQhI7v01WlCrDhaT7IlTK52WBJxKdo1eiiEpkkVsgigCon0VLRb7Us5H3yzHbpkAeOxFSFmT10i0Eq4tyl/3FCYCFCIC+eItbLDoBUM+ZX2i7l91C0y0b/f46q9Nu6kNpj9uv0YWthBPKJkxCm9yi3YUcBqHTSZTcSIAE5ppAEMHC90/FKN+I8LAjjCF55MbiRB/wOOE+jOndUav74CA4reW7392vO5I+3KmMNXLMVs1oeNqQCHp5gTJybpUwzoVxLDjP3OvaIm1Lrg9xXHiy7E+q18tnMtSdY860JglVvY7B8Pt0AmA4N9X3yX6Fi2z1Uh4YubuM3E9EOJWtm5drsgDY9vdM5aNtduN4bgpY/yH9W5TA5AVGESNHjnV+7GxA7rMia7rjBRd7EEfDcSfLnqEX/kGWiL7GoCxd7l+9M/i4b9mP3EODENt1Habu4ZBxew6i8VxfuzweCZAACZAACQwyAQqAg3z22XcSmEcCbknjFj3t2LkAU80dJTYCt9jr5plyIpIszGTpMB47N0etkHCzbi6S4DYICxi3xJDjGLRkUWUMYhHS8gJDSYSxXFZPESaKEkNpAluUWtREFpNFaZ27oeLMc7i6opOTyZyDTo4UhKy2LHi1GqYTNHMvIHa9jT6E2ROoukKCAKhCmixkYZFKe2RBJ7kTY4OJvEBDzCliWezIpUAdDW1dM2mjLQss6W8ZqfNGXCCdhagX7NQVAqiDRkQ3x9sJmaHfVWefumXkTATB1lrnevSinyxwC1kUqmPTuv0EZ1DFESLCpLj8TCluywgi7LoFcAhRExeMEw2rgmKsxWa6C2fJH0kHyTx+iXloEuhJk+DENpcbVgW3kKYh5IlVoXDyw4AgnAUHoAtPqziK/UODTuioG4bFEI1GmqDIc7SsOLudk7tmJXIRPQAAIABJREFUXL4qrS0kY51Py1AV7iQPoRudS2R+sJPxW14JbuqWCIq6D3HNhTGx60Wshtb2XgjhtlF1satGVnG96TgqYpmMgz6gOrgmlaPn4J5yVHyE/p9hRJdxMdyZgnta+XvH5Yi/z2bykCc1aGVWhcOqQKqiq79viZNS9ij3MT0Pvs1VV6KM1S0R/pIaolyDwNWBKA77IhNB0CD3DnJdaEh7vEScWMn9y68OCZAACZAACZDAfBCgADgf1HlMEiAB7ydzAmAzdiGotdw7z3w4qnNkyNIo8R6HTAXApuSU8kLVBvmTJol2DrS4EUSiy0SckuWpX3zo6xJOG45XuMVfaQwiaVNYpHgnWlgwudCtrkgWHC+ysFUxzC/sajY48lwoXNch4xZ0zl9YuLBl70AJeQV18RfHKIsCQ/LvwjsE4xhZWSCNgSh3e8kiq6HAQkkXbrEsxsQ9E2tfY1uoUOr+KoKka2eHi3cl6l8rDj1N2l9J16/uPF3IuTclQYDzYcJdATBCZEv9e8fFVwl9a6vLTw4aq0DpfIXBASlCr8sf1hEAvcDobljOJTjp+Pw+kQAJzAuBXlHIOfu8k7cS6ivjUHhw4B4MWBcC61MAVPczSQj0+6iGkkpH1bEXRfrQpmEj5OL4S2vIc+fmLgoZA52TLgSwdnOLGv+wQx4NufFXtiBEBgGwrWONT2+gQ6YbwdXD6ENwwyS62ubevLTi9Ku6/0IO2SAOujE6+LedQ1LGR3U6h/tZRwQMqfu7uRSdAOi8lSGtgj6YKoGheh221dYxP06hQulEDow2IsRNFwQYUi/I+VH3nsembfDH1+rNFZryyVzz/qawpdxVc33oNJQANneOdLlXh5ut7Cc37n5UL52gGpjNy4XLg5IACZAACZDAgBKgADigJ57dJoH5JiBiVENDaHO0YH24qncyGKkq6QKBZTGZlnV1jRTiOaiMWkGfC4JQEK/EWaa5nGTh5d0MQ0kdzaKNlrWopUMoiwwjxqApdgX/PskNKIumcQmmlUVk5ELDNN+SuE1ytwTs5J7rmDJErhL7hF85hdd1NeZeV8dDxcQhv4i0KUHHbVk0SW6+XH46Qc/H7KIur4vTohZjvCWmvwIjSYJWnqtbUQsvh9WU72uHwxQui6qzRD9qTSfHlpMjJSTYXR2pFZuhZEBsoxSRMTj/dOXqFs/yVhEa3eaETnEBanYvX11O2u9EPSeRiiPS5d5yC/Hw6WqerQ2ch14klaMwd9R8f3t5/EEnUM2DF4Qz+U67kF6XKl7GEZHP5OGDyD0qhFVD+ysB/DJiyDgR3NthHJIxJzywCcJZpxhTLcVEM8NIEsPmIkL5UGPv09aHI5X8pjqshnQLviq9PlLwuQGlWJIbdyYPnM7VqCOiL76UdYpvuPa6XHm5jnsWie7HJcuXETG87kQ+93onJUJPqK+8vy0O947L2glynUJOPrdFx6GttwqXa9X547ttd/epSBI/aMqL4QRoFc7ZJ+7AIX8Ry/FCblgVasMDLq/fhcJXLiNiMJ4b1EyKlpU7UoJ6mqLIxpGkQF5GKApJkOEc/d08gq7nnQdlk1o76N8o9p8ESIAESIAE5oYABcC54cyjkAAJ9BAQAdCV2CiRhVAh210aBAeEBoeWsjSUXHtOYAshSio2+ZDQbk4p5ywT8SnxifWCk88t4mIUtSFMtMcxghJSHiOqAW1Ja+eFqgI1lJEs3loofLjxBgJgxSknqydXEKTrDAnuBhH03Jptcp48lyfJheC2Yid41ryyKAsycSGmcQNFq4mGhBiXXhCNhnQhndscpshcyJqLDNb3SE7AsIiWJoacWS73YNd1EVyHmiOwIsLJElKT9Iv3UqqMaBslt1TWETDFmSlbxx1iUy/ihQWo65cKuLqwD64VF4gs+ai0IrFXKqdKQt3rCAouFTmuhMx1l9D8apEACcw1geBec9/HMOa4QVG+z/I9l8yo1nQFQHHTqVmtUjgqiG0h11/43rvcfO7hSwhBdQ40g7bkr4tKtCKLXNxsiYhRCcpMyna4oheSXmJcRhoRu/xYHaoQh4mvC1H2w5ra7dyjiFCEIzgBu041V0wJ8kBEGtURDCcXL3FpKbrPqoIPMfTNP+bqnLIgMAZ3c+4d8Xq3Eudd4SQ+dwfp5uwLOwgPasSF58i7p01pMoQsz/S+lNQjjLXVk4dGAyia3eJLcr/R+6oCsU6oDc5ML2bKW1ypEhf6K0cROVTc+XKem8jRlN8jYFTCsls5JNeg3BndY6FuwZcgUrKI01x/a3k8EiABEiABEpjkpXH3+0oqEZ3fyTxGUzVBC4HLOlry5o8nCS5dcSXMidXHjSRKAiRAAltAoLoQE4nIWEmGLosKV2VWlj0SIizus+CI0BAiH6orhwoLxU6olMs650U3F2qUpDFamfgUZGlXw3OwGBmtwzbXYqSG/5+984C3orr2/3fKabcXyqUrRURQsWAv2DvYSxJr1BhT7CV56cWSl7zkr0bzLNhL7B1ERQVBsHcEBSnS4XL7aVP+n7VnDlwJecFEBWFNPpF7z5mzZ+/vnjNz929+ay3aOqA6aVEsyjHdKGeUcbfF/oVVFYdLS7A1B9m5wEdcDbjTQspU0I2LdZScH9JLyZMkC6l8vDAWYdMsLy3IuQlW4FKeTlHR3kRGFoJWklZclqZShkl3CcHNtxGEvslXmAiiuseRF0aEvCjo1+RcWiXsRW4SE5IVx08LT+EqC24RLEtioW+5WKFNxpfFn/g44qSDnfJTRQ6+KIm90FpV8ZeQfJzDKsrxF4dhx4t3s7gtVT9enWgxWijGIW3yc9QXqRoZ9VH6Uyossnqx+wVOOt1VCSiB/5hA5/DVUu680hOCKCNcyQkcFSkqVTY3OT3jhzaRUziqDlzKCyi/l56tlLxs8RXdXL/l8zlscgmP1mRIZZVLcbFHmS3HcUkGUVV4k9vUwTjLTXELqVgb3zdKglvJOL2q+nhc9VckrchtGD3YCcyDJyn+VEpWIOUz5L4kF6eoOFMpf2pnsKVqw/KaHLN09YzEQfPIyOxeYrXqEVFcvX11UZLoGPJ+dM2LXHUyNtk6FxEx98tY1EzIg7D4/rfcy9KSicS/5EqoiB9ARTlWJU+iufOZ9vK2H1VMDhxsydFKMXZnyv04chTK/6Q3aTdBh1ckm4T2hiRNTQX6FKAsV7ojrK7+HjnFV8upmgbwP/4aagNKQAkoASWgBL4wAXUAfmFk+gEloAS+DAKlBWS0CBDHWJKCnTKLtXTQbhx8npU04g9xlV1Z2ciCJBFG6cTFBxY5TUpuNJGGZIkR/Tfl2LT5RcocC98PSZCiA4dCpoZDjtqXX1/zY5694xZ+d+n/mnaLJmm6G4tdksMoYaoNS0Vd08OgEIVwdXLZlVhEVX5LHpWouqIsrEp5lJzAIhVECzlZPspyLpI75XebwPJNMQzZxKfRkihj2OFH0aNHA9PuuxUaG03PFuMw9KRT6dKzgTfvvQN35TL8bDuu5FAMZYEaORdxHTMeMyJJyhQLkuaVILJ8iItGBlOqXixzUnJSyr+SNF72zXgRk9VL2GhBW1rKyTJTlo/RQj1a4pdC+Ezuw3gh2pmJWXDGMcV+7JxcnWw+akkWvJGUKckOYxdJnAtLHYBfxrdQ21AC/zmBkkAXBdBGji8TpivfXEceLFgUnRAvTnVgCl/4kJZiEaaQUyyEyUOJuEDQqrx8UqzCl2tblOM0Kj5h05wpMvz4PUmXpXj/iSn4SztIFKMcslYCOixoTUXtyaVD3NVyPOlhKeRV7jVJD1Lm8mjhWS4FN8Bz/SjlQyEqUuTbUQoHNyhlUY2u7eLSjq6nURqDkvO6c2472aPkJJT7lHFvm4rrIQm5tUVGwvhRetRedH+RCvCRGNpZEI0EwCjZQumhmPRLgm3N9TUOtY6KUIkXUq7FPu0VMPDoPejatZ6PHpiA91mruYCX+hzdhaP7kYRNRzMS5exLxEVQ5CjCX8Yh12y550jKDCke0m/XYaR37s+0yVPIvLecyo6oGIxx+cXX7tJ9IJI81T3wn3/ztAUloASUgBJQAl+cgAqAX5yZfkIJKIEvgUCURi5K3i4LnZzjsvnO+3Phheezyx7DIeVCooxbrrySm674LVWS8N2zjXgmyxRZAEngaYI0rbRTkSyjo5CNBDzboRB4pO0E+SC7ahHlGC9DGa2pckZ/+wB+ef0PmHLnGC7/3g1kwiRFsxB1sByHNt/jxO/+iAv+/N+yAoqWPV4reHmaX3yFU076Nq058aJAwnYpBqFZmFa4FeS8lfECJ20WfLkgR9qFci9lFmSy3oz+Gy26sFJRSvXQI+lAwYemZA3Dv30WNV3qmXLnNSRWLCHl2Sxyy+j+rTPoMXAzZtxzE8Hs6VTlfSpshxYpDkIKyw3Ie0WSsvAWl6CTipeBHoEvuaBcLFNARByRRRzJ7xe78WRNKxWHpVt2AoqSlzBwSSYccsW8ySVV8nGIT9PkISzl5TMyockAb3JMCbaCLCCtaoqhh+tkjbBbCKDCcSn6IY6dpCXIUpa2sHKRB0bkxqIJDY8WqLKMNYJjnJTeE0ei/Bw7Jr+E01GbUAJK4AsQMM6y+CFAXtIlmJDRqPiPcfPJwwQbqvv3YsTRh7KsLMvSTCuBE1LZkaRycYHXb3qcTCG6nsh3XZzP+SS0JqD/Vn3JduRZ8ukSKrNQLe/LdcNK0BoWWVIJA767J5U1VXx89wv4H3dQJX2oSrPjsfth9aqixS0QplwKuSKffvgxb014jxE7D2bL3banGBZYOH8eH4x7ja7zoDqw8dwEy5w8bJGhR/euNE2ZT6Yjetoj1xq5niXsqB9RUYs4/WoANUnXhNialAzxQxy59peETMlFK++JMNlWDsOGD2XJx7PIrchRJjALqysQizyWkJDmMDD3IslT60phKitECtcbd544G+Nq7fKztC+Pf8zDMBEZzXXTxjcFOmBFNXT/zq707tOTT29+CntOLhIA434lLItWESXlmus6eF6U31X+L22mkwkoSLIOCF2HvOebgh9SUMSpgprhA+h+wLa8/MwLVE1bSX0xGqvJfxhXgrYD6ZGcH5EA2Fko/QKnnu6qBJSAElACSkAJ/AcEVAD8D+DpR5WAEvj3CYgA6InoJIs2CTutqGbMc68waKvB/PSU0bz35qsc8a3TjEB043//BT/fboqGJIzJLgrJKnqyKEqStQomB14mxFTILSZShLaFWyiYBWmQjAKLRRxrLkBbqooTTz+c3193Fi/ccRsXnfVXUn6SjGPj+YUowCpZRiFZSaZrA9vsuQvX/fkqZk55lovPORcvn2TF8hVUlifoaG+L8u9ZLvlA0qp7lLs5kzShsZAhUZbBY7kR3Cr9BASOEQVlleiQJ1sMCcqqwC9Slc/G4cewItOVGdW9qKytoXzOm3T3WrGLIdn63iSOOZXugwcx7aarKVu+kIp8EafDpypVTb7o0S6ryQRYXo5kqoxsmKJQzFHmd1BRmWaFVBOx0yS9BOlkiqwvjssiaT8kbXumSqPk1hKBL2c75Muq8KyQiqCILBRzeeGTlExYWBJmV8yStB3SXoqOQgd+JThuiNPqU1nRhZVZm5wIsgkRZT1SOWlZcnSl8dMuQcInLHRQlg2otFP4voUvomraIZdrpy5j09baQa0tC+MoN4XcvMR9opsSUAJfP4EoJ1x0Je6wLTzbNo5eJ/RWFXkQEapQZtNY5fBZVZGRlxzFZ8sW8vEj06hZAl2bISU6lMl5GglruSTka+CY7xzHp5/M4u2X3qSqGSrkuYILHQWQlLDLq6HPKTtSX1fD/NteouqzIomCRUsQ0t4NVlRBYzlsOXwQOw/bnltv+DtDhvVjxIgRvPXW6zTlmtlx5I6sePtT8o9+QmUrZC1YXAHbfG8PqqoqeOEP46jzIIi0Lyrk6UcR8llISD/FyWdBTQLamqPiGokEJOOHKNKeH1c2kSruaankXg5ddhrM0G23YdKDT5JfnsX3IodjwotcihKeax5yxA7KDqneK3zE1ZeAMH4yIq8lM1DIYopF2TmoKoPWLIQp6PCi/th56KiFHqftSl33eqbf/CTpRSaWmvIMZNujcbgpyMl4ZT48qJLjFiCXlvsqlMV9kodI0jkRQCUMWcY5eK+B9Nhja14f9xLVLzfSNQ/tsePROBjNA6Yo668VB0NrCPDX/73VIyoBJaAElIASUAFQzwEloATWCwFZ8LlJh3xe8tdlKKTKuP6JsWy79wju/tNvmPT0o7w96S2SZdU43Qdy4eU/4YjvjIL8Sj6bPIGLLrqEfQ46jnOuvBJSNhTbeeW2W7j6D//Dr++4l6232w575UKxLvCTC3/KMd/6NjvusRukK3lmwqs88dR9XPeXc5n17lsM6LcvpOuYeOf1/NeFF+BLQRBj/EjQ6lnsdNAh3PjQ33n34bs448zvUT9od/543XVsvcsAKDTzycsvc9Y55/HguJep79EFFr0P6QquvulJLvvlT3l72oMMH74lOHU8e/+THHDYKCgvg+nvMOrbJ3HCb37LiUcfzVWjR/HmuIl02DazEtUM/N5lpGvKmTnmf6iRsXTkmZeqpst3L8bu0xNn8XS26FFHR97jw5dfZ/m0D/jB2eeyImnhZ0KWLv+Ucc8+x857HsHmXXvw5oP3sXD5Zxz0ozNZki0w6dFJHH7AEVTVVRmxcPH093j/+aeobF1KecKh1SojM3Ao/Q44ALeqkvp8jlcmvcwnS1ay2777061PF/JhnkKY54Unx5FZGXDEUUfSWGWRLbaTWNnMyy9OYq/Rx+FU1BjrSsvcucx6dqxZiA4adSTvLfyMLQb0xGpuoTj7M156dBx777oPW43YgcVWHivl8/rz42j56ENqlq6gypNA66jqZryuXC/nrx5UCWzKBKKw38jFJS4vecAiaRSMR9uUPI+dfSEUkrCwBvb83TFMnz2dT+/4kDqgfMuu7LT/3vi+PADw+Pid9/l0wTz2PvYIrFQC1wvpmL+Upa9/yIEj9yWbtGgv5nn3/Q958Z2Z7HTaCLokKvjs1hdJz5MDRcJcB7CyEtoGWxx45BF8NvU9XnvzU3rtPYitBw9hwXNT+HDGckZeuCduNuS9379MtzzkMrDLaQfSul0Fy9pWslljNd7KAk7XNPc/9jDlCTjq4MNomt/I2HGvcML3j+WjmTN4c+J7HHTQbnTp28s4/uZMn8nrr7+DU+aw42670K1PT7xCkVlvvkcbHpvttzOe59Evl+DNKdNoTBTZbrvtaLArSS3tYPItj5Fsi1x9bS7sftqBWH1qyWUs2lc2M+OFqbTmsww9bh+W5FqpDstoSFXS+PEcXhr7BnvsMZj+w4bQWp40D55mP/cy73yykH7HDKWuXw+Wvj2LXQYMY8nH83jxxXfoPrCOvfbai2JjM1Vd6lhmB1RUVGA3tjB18hTmZ9vZbb+RdKuqwM15fPDCNN6fsYDN9urL4O2HUW6XsXT5MhLdqnj3qZeomNhCQzEShz9XhMp4ucUZGmVD1Grum/IVRMeuBJSAElAC64uACoDri7weVwkogaiSoOPS5vu4iTqK9ZU8/tzTdB+wGXS0EU7/iEOOPoEf/elmDjrqUP7rh98lUVjJ7679E4/cdCtXXDOGRH03srbHLy89jyNH7csfL7mMfb/3E+OwuOM3F/H4Qw9yydU3sNfBh3D1Ty7kwcef5vhzL2P6jDcZc+1FZBuX8cMf/T9uuX4MrJzFAbtvT/tyD0fcE4HkbEqyw6FH8ucbb2DmxKc57ZwfcO4fbuGEM47lip9fTMZv49Jf/5bLv3suZ/zk12wxZBDPXfNr/vjn69jx2z/lZ1deypx3x3Hb3/7EVdfdIXYZjhx1In/+3a/ZfJsBXHbGaVTtsR8X//A8Lt95Jz59/X3jnJhX3oWG755PdbcufHT9FVQunkcZsLC8C9Wnn0fN0GEsmPIMCxbOZvtRo2hcsJwP7n6caqeMlpRNWe869jxoF2bMmkW2yWGPodszfcIz5MMsww7fm/HTXqd/vx1p6NKLl196nroUHLbTtjz6//6bXm2NOH6I19CfbUcfQ2N1Nc+98Dw9inl8y6Fmm13oNWggU8c9RHuhhd2OPZb25g7e/vvTHD36SJpqXZ555jFY2cSBBx5AWFPDsy+8DG0how8fjbNoLtPef5vBxxzLnBXLmP3U4xx8xOHUJlI8dt9D5Js9fMdBYuP2OGQkXdIhU+65i65zFtM178UCYFRJuJStSr9OSkAJfL0ESn9AysMcqaAreejEAe3HAqAReCSHKiHzykN2+P0hLFy2iDk3vc2WA3vS5/g9eXnm28x6ZQa77Tycfr378NIrk1m4pJFjv3MMiz7+lDcnvRnn6IscZduOGMRWQ7fm0WefYMBuw2iwK2i87w3sWR0EecgkbQInYKEL9Uf0Z+sdtuXVWx9nabPPZifuRs+GHky/5SFWtsDAs4dRk67l4z9OonI5yAV2RVdoOH07yrvUMPWaF+hVW81Wo/ZgwmsT6dO9G5v36EXYEfLG62+x/2EHcs/9DzN8+FAGD9mSx59+iuqqKkZuvzPjn3+OISO2I11dwfiHxjNk20EM32wQz06eSGpIH7bsP5D5T05h2fwVjDztUFbk2pj46ESq2qDPfIyDTpzOjWWwoBc01kRze+QxhxHMXsbUt19jyIn70xYWefupyRy970E4vs/4p8dKulgSlZE776BD96d3weHOe55h+Enb0bVXd164bxyH7TWSRDrFPfc+w7Yjt2JI/4G8+PfHac2Dt1kFu+++O7WLO5gwYRLDjt2foNxl8oPjGLnrLvRMVDDlrVcZfMiurGhp4o0nprHr9tvQe1h/3nzyBTJTmunW+o/noiSo8K3A5FSUrVSV+es9a/VoSkAJKAEloAQ2bQIqAG7a86+jVwLrjUCUHF0y4CUIyZDFI59ppy2Ak0+7iOOPO4mBu2zFY3feQt8Re7DddsOh0AbZVkglmfzk07z05gf89Je/4+3X36ZvfZK6zdPc+Pur2Obwc9h26+H814n78Oq0qdz47Gv0678lpx+wGx9On8FCp5YTThnNDX/5AU/eeTuXXX4Pb7zyPmm7jQO3H0JbU7sR/yT5fI4k2x10NNfePob3x9/HGT/8PmMmvcGArYeSCVrBz0M2z61//DMHnXkuPWtrOW5IX5Ysb2Pvi/7Ipb+/iIev+wnjH72Lu599hQ+mfciRh32L2/73enY/aHt++aMfc+tTUwna8wz2O0wImAij88pr6XLmedR078pHN1xN18YlONkCc91y6s86n7KevZlx7x14VsDmp5xAY67AvHFTOH7fgyX2l+kLZtEwYijvv/s+C15+z+QsfG/WJyQcjz51KR665+8M+c4Pqe7ei0qaqPHbqMiu5MMnniL/6rsEvktuy6Hsc9K3+XTuHCaPfZLK1uV0JMvZ9kc/I5VJ89pffkVLWzPbX/RzEjXdmPq3MXz78ENpdzp49JH7TTKq4086jqKV55HbbodUHUcefzKhazPh9dfY7pDDeGvyFFpfmMS+Bx1A5dB+PPb44/TcfCi77bgrn7z3Pj26VFFfY5liLbWz51OfK5JyHXwvvyo5/no7ifXASkAJmPBdsb5JvVhT4igWeEyBCLnOJ5LMLisw4sojWLxyKR9dO40dhw+icr8hTJj4HOF7HWw7pAcD99mZsS+/yOLZTXzvlGOZ+/4Mxk14j65bl7PfoQezfO58XNeluqGOsROfZ8Dwrejr1jD35omk5hdJey5+6JFPQWsX2P7sg2luamLWnVPFPE2347ajR//ezHnyReYtbmWHc3fCzlnM/n/T6N0sOWYDllVBt3O2pnu/nkz73TPGQbfrRaN4a8EMGqqqaGpqotdmA1k4dz4D6hsY99xzbLXfzlTU11JjJUnkPMpDh8mvTWPw3jtjp5PY2SLJrEe1ZzP2xeexNuvGjkO2ZfrtT9GxxKf/yP40bDeEtozLiunzaXzgTWqbo7Dc1m7Q/ZSR5LulWTFvLkN7b463sIWpr7/G8NEjWTp/AR889D67jehP9x0G88iL40wajb59+tG4qJG+XXrgtma5+8FnGXrU1vTr2sDse543OXMHH7UPj04az64jdqJ93hI+HjvTpKcYctKO9KzvyuK7JjJ7YTs7/mI0rZmQupUh6XaPTCrBB3Nm0mOHLXn9pVdoenEJO+/Un267DWPCE89Q90GeuuY4v2Ac52ty/paCw604v6AIxBoHrFcQJaAElIASUAJfKwEVAL9W3HowJaAESgRWV0e0SLh1tHlZxjwyhj/dcAMTXvyQs845h0uuuIzJzz5NWY/N2G6H7fntOWfy3iuTyHkeqdou/OHmuwidFCePOppbr7+KLXbuyXW//T0jj7+UQQO24MejdmbmzI+45uGX2Xq7Hbnih6fw0EOPcOCp59HuNXLNX77Pc/fdxwUX3sZbUz/ELQs4ePhgWhqbTFSxFM8N7CTbHngk195zD5+Ov59vffdUbp84lS22H86VP72Iqc88Taa9nWVNrdz6wsv07dWDk/pvzsIVbex3+X9z8e8u5om//YyxD93GbWNf5P1Xp3PU4ady3x1j2OHgbbj05FPJdN2WC88+n/OPOYAFs+aYgiEzrSQDfvhT0tXVzBzzZ1Lz5lFuQVNlPRXHnEzPgQP56M47aPPyDDjrDJaLajh/GZvX1vHyi8/RGuTY64RjmTvjE2Y+8DQnfutkFiRdenavoeWNiUyYOIkdTjmPit59GP/ILbB0LlX4dG3toP6z5dh2mmU9e3PwKaezsrGRl55+nPqgjUKqgi4HH09DQwPv33YtK9ua2eFHl5Gz0rx8yx18d/ThtLUv5sEH/04mU8FhRx6FVe7y8JNP0N6W57tnns3ypiamvfchw/fel4/feodlEyax7z57Ub7zljw8+UX22OMQZk+fxScvTGbU6EOorYTn7x1D1dzPqMrlzSmUdqRcqCYXpu1pAAAgAElEQVQB1CuKElhfBGLdzxSlEAHQCpMmBJhSVW/boSiJXhNJ5qVz7HXFkcxb9Bkzx7zO9ltvSdcDtmLa29NYNnEBe+68BT22G8rEqVOY8+4SzjnjWD6Z+THPvfYO+552MIsbl/L6hDfZa7dhdO3dgwmvTKL/VoPYorwn71w/ntplNikvSY4szQnotXNv+h6wPW9MfoVgyjIjRKZHDmL4Prvy5rPP09SxnG1G78biD+fT9OAndGmWtHYWy9Mhgy7cEzI2r/35JZwQNjtmO8r7daM8gKfHP8P+x41m+ZKl1LR4vPD8a2w/eheqe3Zj0rMTKK5ow26NCjmNOv1wWvJZnnvqeTKSA7YA2QL03r4fO22zA2/dN5aVi7MsCcDtC12HD2TXwdsxd8yzBLObTAiwNaiGHqfuzYSPXmPlewv59nGH0bpwBVOmTmXvYw5h0YzZfPrkDA7Yf3tSW/flzmcfY7d992TF8uW889KHHHfwgdSkyrjprkfZ/pjtGVjXk7m3PcuiRXmGnrsXLWmPvmW1jL/jKdJLYd/DdiE3qJbHHxxLw0xwkrDtxYfSmoSX73ma6gDyOegzqIEtd92OFQuW8u4jb7D3nsOp3XYALzw5HvftVuo7Sg6/aJlREgDN4y0rjFJsqPi3vr66elwloASUgBLYhAmoALgJT74OXQmsTwJGAIwTm2Ol8VIV3D7uKQaOGBFlWreKtLz3Bn/4059ZlivnV7/5DT0GdQdPMjzBSbvvw5m/vIr9jjwcWnJkF35EZvMMN//8V+w66myGDtuWM4/Zh/feeJc99j2WP117LaaKhOMy8YnJPPf8U/zmrxfx0h138V+X/C8vvzETEh3sP2wAlp+jvT0g5UAutNl+/4P56+138PEzj3P22d+j5/DdGXPfvaR6VEJHEzSv4JyTvsVvbrqVbvUNnLn9rsxfsoIDLv4FF1/5Ex7+28954M4buHfSqyx9by577j6Ku+66hRGHbcslp57GqJMuY8/9j+DG75/GE3ffRRZozGTod/K51Hfvwds3/4Xkos+QEiONThn9jz+VXgM35/U7b6StUGCn71/MnOZW5n/4HiP33IV2P0djSzPV9V1Z9P5MPnpsLH37DWDEySfTkVvJBw+PYf6sWXQZujfD9tmXTK9KvGwL4eyFvHLvvdQ2LyVpQ2Oyiv67j6TPLnubRPipYiOTX3qRFY159j/oMNI1KWTHRStW8M7rb9G2YCUnHHIIdkczD959pykMsvmw4Qw58FBaHBsnZbF07ifMnjSJ6opKRhxxJK9MfJkF017jgP1GUr/1QB544UUG77g7PXpsjt+ew29eQfcKm5fuvY3g09nUW5ByHPI53wQc6qYElMDXT2D1A5yo+IV4umwRAENPAj2NO9dUorXLaQsKtFWHHHz5UcybN4c3b3mNupoUfQ7Zhpotehkd3y34dMxezITHXkMKzo7+1qE43WqYs2IhTblWBgwaQOAVaVm2jL49GnjsyccYMmI4Xd1qZt4zleRC3zj4JNw4VxsyZO/hNAzty2P3PkTdYsh1QNg3zTYH7UFF73oKVpaW5mVM/vsr9FkA1WGSwEqyJN1O3YEDGLbbtrjLPB598DHq+/dg731G0rRgCY+Nm8AuR+9Jn4aezJ/yNm9OmkFlV4s9Dz8Ir7YMS65zzVleHDuebl26stXwbSjvXk++I2tef+DusfToV8lue+9JWaaCj+d+SsPA3oRS8MgPyc9rZM79E0ks95FnHInNaxlwwl60lHkE2SxdK6ppW9TEpCmT2XP0QSyZs4D3n3yTkbsOp/uQfjw2cTzDdt+Rum7dKbQWyXg25QW496FH2GLf4Qzp25/pd4xnaXMbVUcNZbNhW1CYPp83xr3OZg017HHoASxNRoJdl7zNc8+MJ9WzK/23Gkw6lSTjWbTMnMcz415jn6N3pq5vT7JFn2LBp76mklefeI72V5bTXXS+wNS4N2kaooq/phxIlGBXNhUAv/4vrh5RCSgBJaAENnkCKgBu8qeAAlAC64mAVC00YUFS/dEib5dRvflgMtXlpKwsbrGNfNMK5sxbhp3uQm33HlRXW5S7AW57ltnzPqOjsisNfTYjZfkUVy6iNtlOY0srfllv0hVVLJnzIYX2HGEhSZ9+m1FW55pF6dLFWSw8GroGtDW1sPSzIgM2G4LjFpk/byaFXMFUnAylKqVUXqytp1+f3hSWLWbF0kZawzK69upJZW2KpFWAjmbmzF9A9WabU5mspOmdj5AA1Vy33lT3rqPQOAOvvYUePXvT1hawYFEbDd27UFvVwdKVK2gPG+ha1Y2OWR9i57KmRmKza9PcYwtCy6Zq+VyqCzlCz8dPltNc14PAscg0LcJyXZaVNeCVldPRupyaugo6LJ/2XJbKRDmpbIH0kkYCO0G+Vy8jrKaXziQt1TKpxu7SjRWuRyrpUt5cwF62mG52jjBfJGu7tKTKyXftS7EsgRu2k1++lHTOJ1NRQ1t1OfnQowqPthWN2F6Shuo67GwrhaaVxlHTJuUi+wygzU0QJIr4TUupa2mmLOHi13ShrT2L1dJMfW0l+aTLkmyOsLwW30kReiHVCYdUrpWwcRGVuSwpP8qNJQKlzI9uSkAJfP0E1hQAjZYjVV6NACglQaTaq01AEvHsZjNFvAbfmAPTS0QcgsUpSPRxyaUTRuyvXBJSFUBWTISVkK/NkMPHLxTIZFLki3mkAm2lAx0i6JVBrePizPEozyVMSokAm9ZUjkTXDL5TpGOFR72kVchDPg3ZChuvW4aCVSRYWaC8CXp2WDgkyOHQlMzTXh9gVVi4YQIvW6CYh9rKNEkfVrTnKNZA0nEpa/MIm6PrUaLOpbU6QT70KfcscivyWPK5+iRtCbG72VRZCZZ/1kbCgfL6FNmkTVMxS6IsYSZQauQmmotkFgXU4hAEAS2EFPsmCaocWpuzVKQtyIYU5EZW6RIUPFKtmODrZIUUrSrSEkJ5bYJi1qfCTeN2FGlsKZLqnSEo+FQsL9IUhth792LHPXaiceK7zJ4yi7Q85Km0aU+4FB0HNyjS1uSZCsXpsgRhmUvQkaW24JBt8cknwaqx8CrKact2UOVbJJp86lsgmYsclSWlT86PoCQHrn756z9x9YhKQAkoASWgBDZxAioAbuIngA5fCaxXAvEVSBYGgWVTtF1TRdEJPSx8E34lCqFvxUtKy8MJfRM6ZIRDO2EEMicIcPCw45IQ4j8xr4eRE0US1Jt/LD/OVyULrgBbchGZYzhYYZTAXl7oHJok4W2hJGMyScsjy4IkM5d+BlZ0zNL+kj/JDi1SgWmdnO3i2wFuWFztVgvlPemPHD9qr2g52IFNKijG70gCd4sOJ2XeT/tFkkHsqrEs8k7SjD8RFEwtzpyTwrdsI2qGVhj3TXIwWSbResqPHB15KaxBQCrI48QFTqSCp/TbLEADSPo+Cemv4W5RsF3yTsJ8PpqTwLQpS/yCI5xl/IHZXxhGlR0Ds1/Uhm0+79k2gSWv+6R9z7xXsOXANq6JdQvMMWR/z3LM+WDaRI4X4oae6ZupPqrOkfX6tdWDKwEhUNJxTAhwdIE118PSr9GLctWwTV7Aghu9khLxSr7/LhQdKbQU5YsTcV/yrprrgBR2t6OfS07fUkXZVQYyc68QZ7Jcm8VtJkcP8OzQtCubXCukTdmkLXm91K58VkS9tCfHiPpZsAOKbmiO3zlMVX4uhTyvul76mOuouSfYcn01CFYVtzD3KXNNi/6VfUvXLvndM/eQ6D1DSvoqHLyoDdnkWHk3ar+0T6kNw6ZTKG3nY8nHRWxNpRy8vG8eZIUV0TW9zE2S6tuFsr0GU9ellg/+Po7wk3a629DaBukM5Mz9ITpmqViHyfUYV3+OforG1nk/c7/xorF+/jxQw1+Jmf6rBJSAElACSmB9ElABcH3S12MrASWgBJSAElACSkAJKIEvQMA8CIn3F7FvlQgbi57yvmvZFMLAPCyyky7tgUerBwOGbsaIg0eyOJPliScfx/00S7ccZPJQJ4/SLNtUFxaxUDYnlPIdkaAnWqoIqEYI1Dx+X2DGdFcloASUgBJQAhsGARUAN4x50F4oASWgBJSAElACSkAJKIF/SaAkAEa59SInYWmLnNORQCjviWgn7sAw5ZoQ5VwYSrS2yeuab4cGCcXOm+wQJLFoFxenLX7yqA1bBMBOafvEjWhERRUA/+U86Q5KQAkoASWgBDY0AioAbmgzov1RAkpACSgBJaAElIASUAL/B4HOqfSiKrvRZvIzhpiciBLaLFueAEkYYbJhuLbJL+gWpZo6eH4k9MmeJsxacgD6Iv9JZefIAfgPx4pDmnWClIASUAJKQAkogW8WARUAv1nzpb1VAkpACSgBJaAElIAS2MQJrIsA6MUFWRKWQzEUETCqyCuCX42E84pY6Fj4jkOHJ3uDSckqRUWMgLh6k2BiTb+6iZ90OnwloASUgBL4xhNQAfAbP4U6ACWgBJSAElACSkAJKIFNiUDnP+A75wAsFUoSsU7qrriWQxiG+IiEZ2E5NpYf4MbioFRpbhYh0IZMKkkxWyCFjRPLfXEtLvz4987C46bEW8eqBJSAElACSmBjIKAC4MYwizoGJaAElIASUAJKQAkogU2GwNoEQMn1V6pYnJbq617ROP4k8tfBNiKg5AQ0YcJR3Xi8hI0lYb9Fj6AYUIFNYlVAMCYXoHwmiMsvJ2IbYCn/4CYDXAeqBJSAElACSmAjIKAC4EYwiToEJaAElIASUAJKQAkogU2HwNpCgEsCoKEQQtKyTRivF4pc9/nKwYEU+ghDPMkD6EHSsUjaDkHRIx1n/ROtzwiA5mBRLkDJLyhtqgC46ZxrOlIloASUgBLYeAioALjxzKWORAkoASWgBJSAElACSmATIPDPcgB2FgFL4cCdigSXtEHjAzQinhQQKTkHTfGQ1Ztx/tnhqirDTgCuCoCbwNmlQ1QCSkAJKIGNlYAKgBvrzOq4lIASUAJKQAkoASWgBDZKAiWhruTE61wJeE0RsATA7lTFQ0KAZevs5PucqBiLg378IfknqgochRBrQZCN8rTSQSkBJaAElMBGTkAFwI18gnV4SkAJKAEloASUgBJQAhsXgTUFQCPmiZsvHqaIgLLFqfuin+P3RMSTz5cWAdFnIkegtFBqQ9rrvHUWEDcumjoaJaAElIASUAKbBgEVADeNedZRKgEloASUgBJQAkpACWwkBNYe1vuPImBnAbAkAoqQJxWC/5kA+K8QqfvvXxHS95WAElACSkAJbJgEVADcMOdFe6UElIASUAJKQAkoASWgBNaJwJp/0MuHRKhbUygsufjWFsZrcgbGn+n8OWlH/h85BKNNRcB1mhbdSQkoASWgBJTABkVABcANajq0M0pACSgBJaAElIASUAJK4IsRWFOwk09LCO+aYbulP/xL4b2dhbxSaLCIgJ2FvjXFPxUAv9jc6N5KQAkoASWgBDYUAioAbigzof1QAkpACSgBJaAElIASUALrQKAk4HV29JWEu5JTb60OwE6FP3z7804+aUtEwFI7UgXYj6sES5ei9y3zftApV+A6dFd3UQJKQAkoASWgBDYAAioAbgCToF1QAkrg8wRKFyatNKhnhhJQAkpACWyIBDoXyFhbcYw172Nf9v1sbQKgEenWCNXtzK6zQGhcfbG4VxIKS1V+5TOl92WfkpNQ3ndVANwQT0ftkxJQAkpACSiBdSKgAuA6YdKdlIAS+CoJ/EOOongBU1rIaEXCr5K+tq0ElIASUAJfhMDqarvR3UuEsZK4Vrqf2YQmZ17pPramMPdV5dD7v4TGUt86H/tfCZlrqwT8ZYuZX4S97qsElIASUAJKQAn8+wRUAPz32eknlYAS+JIIrCkArq3Zf7ZYKjkT9N8oPEs5KAc9D/R7oNeBr/46EN2TLCP+yVYqnlH6WTx0nYtmlO5rX5Xw9yXdjrUZJaAElIASUAJKYCMmoALgRjy5OjQlsOETWFva8s/3erWbInq9s4OhlJ/ICi1CK0T/VQ56Huj3QK8Deh34qq8DovqtrbjGmvfctTntSq9Jrj3dlIASUAJKQAkoASXwdRJQAfDrpK3HUgJKYA0CqwVA45SwQpN3qLStEv8k8Xgs/nUWAL04hxGhFcVg6b/KQc8D/R7odUCvA1/DdeD/EvDWlrai9Frp9JR72dpyB+qfCUpACSgBJaAElIAS+KoIqAD4VZHVdpWAElgHApGcJ+KfLIrk/6XfzQ+xy6KUmNwsmNZwAa4txGodDqy7KAEloASUgBL40gis1e33fyTLUwHwS0OvDSkBJaAElIASUALrSEAFwHUEpbspASXw5ROI06dH1QbXJgJ2EgBLi6WSCFjqzdqSrK+ZdF1/j/gqB+Wg54F+D/Q68OVcB+QetGYUb+eCGaUHWqUcgZ3voOr8+/L/ntAWlYASUAJKQAkogX9NQAXAf81I91ACSuArICAXHwnrLW2rQqbiRdXaKg/KvmsWDJHPlS5k+m+0IFUOykHPA/0e6HXgq70OrHmPMoJgpxvUquIg4er7VqlSsOxrHnp9BfdWbVIJKAEloASUgBJQAv+MgAqAem4oASWwXgisGc67NiHQLKg6926tNUPWpYbwehmiHlQJKAEloAQ2SgKhqbi+ZrrJNYcqTr/Ohaw6362kiJUKgBvlyaGDUgJKQAkoASWwwRJQAXCDnRrtmBLY+AnI4scRG2AAYRg5ItxOw14VGhy/VgoTLu0SJWHv7KnY+JnpCJWAElACSmBDIBBguw6+52M7NkU/IBE7+0p3pc6C3+o7VSn37eeLXm0II9I+KAEloASUgBJQAhs3ARUAN+751dEpgQ2WgAmfssEPwRYBMBb/nNIqKRDnRHSJCrAIrdWOi9KgrEB2tk0lRWlP/1UOeh7o90CvA3od+KqvA1gBxTAwD6wcyyaUJ1hyD0vY+L5vHmjFL/3DPThc5QlU/98G+weKdkwJKAEloASUwEZKQAXAjXRidVhKYEMnIAs0zwYnAV4OjPAXgBs7KVKrMtlFzkDZPldlsfSaZYoF/0Mo1pqhWfq7ctLzRL8neh3Q68CXcR2Q208CG4+AJLZ5TCX3Jy/OwZqU+1t8wzJO9tgKKD+HlmXuWRaheWilmxJQAkpACSgBJaAEvi4CKgB+XaT1OEpACXyOgMmfZIPnR+JfGEDCdfA8H8dyjaPCWbPkh1WSAiM5MFhbeUXlrASUgBJQAkrgKybgB5C0EuZeFeDhWg4JJ3ID5nxvVXKKkgAYiX/yQCtSA91QBcCveIq0eSWgBJSAElACSmANAioA6imhBJTAeiNQqlQqydDLUmma8jkybpKC5FQyYVWrMyiVsiatTqguy6jOguB6G4YeWAkoASWgBDYhAnLPChyXILTwA4+U7RAEnpH2JCzYtR3CwF9V6dc88OokAJrkFSoAbkJnjA5VCSgBJaAElMCGQUAFwA1jHrQXSmCTI2AWSpZt8ig5liPJk2gq5nDsJFYqQb5QBMc1iyaTLtCETAWrQqYkfMoS2+DnXIGbHEYdsBJQAkpACXzNBAJ5QOW4FH2fTCJJPttO2rZJS1GQQsHcp6S+lWydU1hEQmD0GEtDgL/mSdPDKQEloASUgBJQAp2SbEUpSpzYcCOlyczfKZKf346W2LZELoSStsuiw3W56/77sEZ+Pi2XIlUCSkAJrDMBUwXYStAeFikAr77zLm5FGdkwxHctAnFRxK2tEgFlYRUGmAWYyb3Uuc7iOh9ad1QCSkAJKAEl8G8REPHOz3dQVZbGz+a5/OKLeH7sWFLysKooeQEjAbDz3alU1T6S/mTTBID/Fnz9kBJQAkpACSgBJfBvE1AH4L+NTj+oBJTAf0rAuPtsh3xoUUy4vDZrBnStB9eNHz2sIe6V1kumvKJU/5BgK92UgBJQAkpACXydBAIIfCjmwbK44PgTmTjuGVIE+AWfctcxCW4l1Ld0F1st90XJK+RJ+3+y/WO7UWulHIPyeKzz1nn/UlGSzu9HLvvSFv1UEi07ZePACdf+2C062uoW/DhHr/NPhmkZITRyG8hWKoiy5u+r+7h6BGsKq2bcq9r5PJlVYw2teD7WlF9XOzI7F2yxzaCj/n2eTcwlPoyMT+bZ/we5N/4zpdP4Sz925t+57bWj6rxUW3NG//ET/ziHnR+jrus5J7MTbSVaa2Pe+XwzlW3i7fPFbeIELlaU8/Kfnbf/yXdBP6sElIASUALrTkAFwHVnpXsqASXwJRMoXYB8yyHnuLz62adQXx+XBBaBL3IA/kOuv1V/Z4o/+UvulDanBJSAElACSuD/ImBuTCICBkbou+iEE5j81FiSXnGVv68kapVCgSVvoGxfhgBiHPFxe5GYGLVsfraid8LQJ5NKk83nSNpRV03uQdcm60WByY4bFSaRD7pSkCvuvbxrYyN99izwbfAtGyeAdFA0eQ5Loc3SphxfMiAG2DhxVeS8NCjVkj0LcyePBy7P70RekvYDAoqmuyFufF+XT0mlZDuQCAEzENNOYEnOxQBHKi87or9KKxYF6YkDRV9yL9okSOMFRVOjWQRG6buZrtBBxDo3luqKsWhoh1G5MRmtb0EhBpv0pdfSaFSkLCXTbfZzKOBTdCDpgpWHFBY50zOZbS/ijb+KubQvfTW5Iy0LEUejtkISUfdjsTXax8zNqvNP9vINPyMcymBCYSodDUxb0bkWiXarhd+oBelHJOTK7/LfTgKo/JkVcy+JvKZfwsrMsgibMrN+/FvEQPooxxJeZkZEJBXpOZpc02Y8rQQkovPRknZCEvGpYOZZrzJKQAkoASXwtRNQAfBrR64HVAJKoERg9QXIod11mbpgLnaXOpDQX/lr1Co9mY8+seo5ducH2opTCSgBJaAElMDXTCASlWIB8PgTmPrEUyR9kZVWu9qkSyJ4yFbs5HT7Z56udR3C2gTAkvOvJACKECQ5dkXGETEmaUFR8vgY4c/BFwdjXJjECIAmb+Fq51ck/kDRDinalhHg3CCgzI+cjdKObCUfvkifkQBoCBghLbRDEiIshrHQaJhJf2JXWCwwyidMyLTst8rFGDkNnVjcs2yXMIgEQHndjcXKoiQDSUbCVLEgYlwK18hRIg36eLEASOgYB1oiFgBLApQIVJFTs2gELdlftorAxQs9M2+SCyllCr5EjyRlH0lVImOvkweVgUWrcHaSIClNgiIJSwRJjJBpPma42HhWYObBsS0jmCVjQUxGK2RFFJVNeET9kpmMhL5SMRkrEAEwavHzrsU4Z7L5nEh9Imt6BAZsxPxzAmBJkI5PyKhKdXRSJD4nAEZjNeexzHMnt1/Urk1oBYTx62beVtVocwxXeb/zeFUAXNdvu+6nBJSAEvhyCagA+OXy1NaUgBL4AgRUAPwCsHRXJaAElIAS2GAIrE8BUCCsGZJZEgBL3kCRk5KJJMViAceWolvgiQ7kuHQUPdIkIoecCGqWFNWKPH8iLJXyF65yAIoLUBKFixMuFqzycQciR1ckXolQtTrDYXSHD2JBTR7qyTE6C3CdRyF9keNGfjERD1N0iJMvYeOFvikaFhR9MiJGBpHw5Vgu2dAzolXp74kKXCP8yRZE3rlVLsDSySP7JmOBqkgqergoVr64WrMbuyUlp6MImYUgEiY7c3EyLvmsR7kZpYw/YaIXik4u6kwe0kYATBkPXuSkC4yY6LoufqEkoUaiW0jCCKhQMCRLAqBj5kmaK5pxlLS3Upht6TyIRLbo/SgsWaRSmVER5lbPSykkW2ZCjlxiVWIj7cjWOXQ7kj1jgdI4ESN4bhhSFoubeRFzjVM0ciMmgqSRM32KsXAZzb/0ysyv+v82mGuZdkQJKIFNi4AKgJvWfOtolcAGRUAFwA1qOrQzSkAJKAElsI4E1rcAuGY3V+f+K70j/i9b5BeSlk0uFDlMRDOLdLoMPxsFchpXmRGIRA+KxKeSw1D2j0Jy4/BXE0IbbYVYLJPqgZFLLfIFlhxmpft7FD4sYbQJbCMA5qPw0Vg4i/aLc+0B6Th8NG9CbUMsx6HdL64SBytdh5wXCZXS/zwhyWSCwC+aqOykbVP0IyktchOuztkn4zBCZhiF9Mqxi0aSFGWtEFdmjrxzEtYrwp14OiUqoSiuO1e8i0WKfmgik11x8QUy/shtV6BAjpBMCjIiGhalf9ITh0QiNH0U06hIb6uEu1X9FLlRNi8Kvi71MxYGc8YF6K1WAGPHZCLOVWgcl7EAGImA0SxKCHdJADTuy1Uh2FKqxngkjaPPuDQ751Jc5daMGHpW5OTzxdJowoRtUn5AeXy+5OJzQs4nCbdOhlGguG9FAmD0nyjwW4N/1/Eio7spASWgBL4CAioAfgVQtUkloATWjYAKgOvGSfdSAkpACSiBDYvAhiAArlnMo3ORBXHMFcKAlOUaEdALHdxMirZsG+LNEslKwmgjd1ok+slnHMsmDEOTby/a4hxznVx2Jg9cKSedsc2JyOVihx7JOMS2JB6aFsR9SMK401wjcEWeMuPOs+I8fbHgJSHDIrOFtk0+8I14ie0SuC75fNb49UT8c62kCdE1DkYj5EX1w6Rlz4scj8Kj5NrrLAYaB2A8OpESI/FSRhWFTEejdiIutoUfBuSMQ1KO4Zn25fOJZIq2QoGUW0bB87AT0u+cmPhM6LdD0giMnh1gW9ko12LcpzXFSTssOQA9QsvHdyLHZVkgcqFjhE7PCICRu1GEVcd3jCNTGi7YofmMbPK5OAVjLABGrxvRMXZilnIIFu2oPXvVySRiaBTmXSpwImSytkUxTtRo+Hni8hMO0blj8ht2KoZSEoKj161VuSmdMCqXovn/NqzrmfZGCSiBTYeACoCbzlzrSJXABkdABcANbkq0Q0pACSgBJbAOBNa3APh/VfI1xT5iIc+E8YrTL1lGeyFPJuXgewWT+U4EP9uyTMGQULL6RRqYEXPcVWUoRI5b7ewrOQIj2SkydonAY7tkKWQAACAASURBVIfJzwmAcVOmlSiUOFKnHFPIw0hORrzzRbjqHL5qHHVRgKht23i+7GeZMGUp7GFERDdJznIpFPNUJUMKhYBM0qK9EIr2Rk15kmK2YPYt5WBcc0o/H0JdCkyNioSI+NdusuDJ/9qNEzHhpMmJE9HyySRtivkoeFb6mS6roakjLyVNSCZ93CAk5YmUmCTv2BSCLCJ8lTniGnTwi5FoKZ8tWmHk3AtKQb8SsutHAp9xKkavS8Cw5A80kq1xMlo4gW0ck/Ja3gZvLQKgEWJLFWNM7Zpo5FGuxnBVzkMRACOJM85DGIuAovmJxJcVJ2ccF2yKqYhQG4eDR5+KttK8lyRVOZLJbSj2TCswbFQAXIcLjO6iBJSAEviKCKgA+BWB1WaVgBL41wRUAPzXjHQPJaAElIAS2PAIbAgCYGcXlQmw7OR4iwJ8pUquqDUpWsIEYUKqu0q2tqgGref5hL5P0gkix5wvRTQg7VgUiyIPGV9gLBiJBBWuKmbSubiJ6UeYiEOHo2qvUfmKqCqtceXFVYqjwhaRABhJg5FDMHLiyZtR+Kt0MXBc2q1yauuqKA+bKbS20JGFZF1PLv3r/9B38540fvgqP/v+xQR5qEi45EOHrJc3RTikHWESBZ1KDrrVRTBMcZBOVXBLQcW2iG847HPQqZz34x9S6S3iN7+4hKlvTkdqC7sJi1zRI+M6pkJxwnZZUSxgZbriOxa5jmWkEzapMEmhIFVJEqTcALddRFcRTCNnZoX5zSMvxT1M1eAod55E2BrxTATPeD5LQbMilFphyU0XRAJhPEvigJSKylEIbpTjsPQ3Vueg29XVhVeHR5eqMkfiXyTMek7RHN81gmz0mjQsRUtkk7MhEm5F/O1czGR16HW0p4RYQ2CbYGokv6IKgBve9Ux7pASUwKZDQAXATWeudaRKYIMjoALgBjcl2iEloASUgBJYBwIbugBoWZAXh5Zl02G77HzoaK69/z6gA0wFYBfElSdqkdfBgnem8fRjD/PiU88yb8a8VcUmpHqubOJgk824/cynIyVIcsxFlWNF0Ip8XyYfnu2Yz2TC1Tn/ouDPaK8oBLXUpvwUFbvAljqzUfXcnJtk7xNO56q//hH8pdxy2eXccvNj1PYfzB8ee4CthvVn5bsvMWqnA0jlI1db0QSl2liWZKWLBDFptyQAJiW8uZNYVip2YQRIcdhZIXnb4eCjL+J3N1wN+cX85piDeemVd8hL/j47YRyTnjgZY7Gt3Uryk+tu5uizTsYokfJ/CYs2iQJDVn7wHg/c+DfGPfwYS5e1krIScc69gILlryqUYgRKI7hFW5ST7/PBsnYYuRWlr44IkJ2kVCPKxYVCJDfgaldeVAxFWHQO643mIsrNF88ivimiIgKgHwuAUhtaZFyRcEuyrU1Wwq3jPoioVxIcS67IaAxRsLWpYhwLgBKevNrjuQ5fNN1FCSgBJaAEvlQCKgB+qTi1MSWgBL4IARUAvwgt3VcJKAEloAQ2FALrWwAsiVslHqbAR+ecdyL8hQHJhEObnWD4QaO5+b57wO0AT1yA5eCICCgqYRHcghEGi3MXcdP/u5Yx199oXIHG/yduPA/SCQiKkDJFMXwSCYuOYojrOoS+xIqKUOTiuRWU9+/PKaccz9AuNj+/4ELasqIHuRRDj4Qd5Y+LypJEolVAkiCQTIFRHj4RtlaS4Bf3PMAhJxwBhc94+fa7+NE5P6d+86255slH2WLLXnR8+BKHbHcA5ZL3D5usCW5OUKSNhAm5tcgWoyx/kRwlAc2ST0/EUelHaERST5x1In25IVk3wX7HXcaV1/0WOhbw8+MPZtLk9wkDi6RxKopEFlnZpO+NiTQ/uHYMp5x5EmVewQiqkaYmVrxkJAR6Bd66/0EuOeN7xj4XBQFLoROPhCOhzrEL04KcVFs27/km2WChCGUSEizCny/9l+ItAa7MRwHKXYu8F/k1A9LGcymhzJGsmjHHKDqeES1TrukKCWm3AGkcXNulI8jjGK3XphD3RQRO4hBkI+JJURknTd5x2OPg/TnhuEOZ+vgdPPPoi/h+VC1ZNGWjewbS30gyFFZhSciMi5Os9h9uKN9o7YcSUAJKYNMgoALgpjHPOkolsEESUAFwg5wW7ZQSUAJKQAn8CwIbggBY6mLJ5WYErtgwFpgiGlINwqIZhx2OPJHb7r8Tio3Mf+8drv751QQkcKqr2H73ndlptx0ZutUQcMog18F1Pz2Ph+68k2yzVNaVfHyRcVAEsGJcyEEcZ+Z1I1iJr0tKgFSQTVXwzMzpVPfIEM58hUN22Y1sOyTcMvLFDiMYSmhpEIjjzqIQ+iYwOZNwSXoBdhhV8W3GpW7n3bj0l5dTGyznip/9jOnvL6Km9xbc8MTTbDm0L03vPMNRux6Mk4tEw4BqOiiSToa0FkQOxIQDO7ZF4EdCoJRAEXFNJDIZjwiRaTtNPsghmfzaHDj4tF9y1R9/BTTys6MO4OWX38T3ohDpyL2IKe7REUBbRSVnXDOGb51+LFVtK7ng9BOZ9OwEuvbozcgjjuH8Sy6ipjxl4pEv3G13PnprBjnLoi0MqUtW0FJoo8xx8AWwhPUmkhQkrNh2yNs+TsIimw0pi0VMydXnuwE56Y+L6ZfMkcxD2qmj6EuwcgdJJ0mbL9WNXWRkCelCLOZ6oewrif2iMG1hYMKHxbnpOCZ8OWn+SBOvpwSO50mkq1ich+PPPIvfXPdHoI2Hf/t9rrv6LsQgKixSaZdi0TOOwMhtKKqikQANM5EpowD06DfdlIASUAJK4OsloALg18tbj6YElEAnAioA6umgBJSAElAC30QC61sAXPMP+Cjr3moBUDKuBY5timystBy2OewE7n74Lhx/OdNfeJbTD/0WycAmb6couAmc8grO/vH5nP2jCyBtk50xlZNHHULTvBZT8TYvzjQRp5w0QSgOuqKRjSRPXMZJEBbl9wS+3Y3mZDnPz51OTb1N24dTOHKP3fHaIwGxFGwq/bMtl2QoXrUiybRDLlcwufEikc5DsuYtdZJIIdxKcoRFjzCZIdPQl1see4b+W/al7f3nOWSnAygTNVL6Sdrk8MuTpSyTIpfNkk5EolRCwmMDkZ3EIyi/uBSkuq/Jy5c1me6SGUy+xD2P/xH/c/2foNDMT0YfwORXXjPpCUVgFc4mI6JjU/QDWhKV/Pj2Bzj6pIOoal/B+Scfy4tPv4hlp8hSycW/+AXnXPZ9yDUy78F7+eEp59MKpDJVdGTFGiniqLgA84iRMh07FaXyr3CyXAnUlSrLkQCZ9Qs4VoJiKHn4bCwRCW2prmyRL8rnUyYEWkLAbTI4boKilaVQLJKW4iHyGUf29aixk4SBR5YAx7Fo86Ocj5VGWCyaoiqZRCW5YgdeqozGVBWHnXgS/3Ptf4Pdzh2/OoMbrr6fjJhJgwQdnm+E3VRcxERyFopgaRyTcT7Ib+L3XfusBJSAEthYCKgAuLHMpI5DCXwDCagA+A2cNO2yElACSkAJRGUuwgA8n4uOP4GpTzxF0he5JnJSlbbOxTLktVLl1P/U+/T5PHFxjjtWF2lYJQCKoy2dYYsDj+H2B++kzF7G7EnPc/LIk0hLnr04UNQuq6YtdLjmzvsYedhICJfx6xOO5K1xUykUA5pE9Eok6NtvEOU1VSTF6VXowC6GzP9oJmG2XXx01A/elVTvfvzxrr/SvaGM7NwP+ekPzia7op0Fn84nuzJnqum69VXUd+lGt8p6owxmrQ4c32fOOzMJvILJMeg5aWjoRUPfXtTQyoI5s1jW7OHWNnDb2GcZMKQ/jW+MZdQeh2J7IlSV0245IhUyeNgWJFIJUzTDtgI6WpczZ+YsE+ksm7japLZxorqG+q5dqa+rMCJa0etg3rIWtt3nOP7n+j9D8wp+dsJoXpw42eT8S8VFRYqS+1DEz0SSRX6Ss/56J6edcySV7cv58UlH8sr4yVhhhpxbx9Gnnsqv//JLsFtZ+dRDfOfI75G1oD10sew0fTffjOqulQRekcpEglxTM/M/nknWk2BlTD7FhgGDqampIuXlmPPJJ5Aup9dmAwnsBAW/nXy+kU+nz6LWKaOYzxHaAWHCJhdkcFJpNt+8O9XVlQR+As/z6Mg2s3LJYlqXrTSCozg5c5ZNl4HbUV3fhTC/jBkfvEv/gVtSUVGFn83zxkcz6bXjruw7+gguvOiHELbxzK1X8eCYm3BzKWbPmE97FpxEgtArRkVXOgmAUTkY3ZSAElACSmB9ElABcH3S12MrgU2cgAqAm/gJoMNXAkpACXxDCWzoAqA4w4xDjIBceRmDDj6WO+6/nZS9iI8nPMO3Dz2dtKn6K9WAQ9pEEst0YccjjuK6O24Afz4zx4/jzKO+j5TlKNZ35cwLzueEk06mtkc3qVZhpEN/0TLee2Uql599BitzIX95fCI7HTjCCEphsQPbxJxKYQyfq849n4fveIR9DjiQ7/3XBfTfakvIVIMnSe4cwpWNvPPkOH536U9YubKZJQGMuuSn/PrKX5Dw5/K/F13Kjdc+Qn2/rbnucckB2Jf2DyZzyC574eVtCVIl3buBn1/1O3bZYwQ1vXpB4JrY2OzSeTx17z3c/NurybUVaE9maLVdTj3ve/zggh9RVV8dJa8jYOkn85n06iccc9wx0NLIFScezfiXXjIeNnERFk3VE0jEzsJsWRfOvOZ2jjvlUOo6lnLJycfx2viptEmfEnWcccEPueDKC8FvYtIffs9vf3YtHY5LWNWV7110HoceN5ouA/pG+RgLNixeyvsvjOOKX/2KxfMX055IcsU9f2e/0YdBoZXvHzWai372GwZuuwOkq8DP0bHyU+676W/c+OtrJLsj2RCKKZetdt+TCy6/lG227I/drUH8fJETr3U5sz94m6suv5SP3/kAx4cWP8klf72L4886jpYV8xlz87WcftpZVFfUsnz6LH503iXc8+wErHKpAJKDfIspcoKfh7mz+P7RJ/DhR8sMH8kfabIchqVyL8GqysadF5/f0K+/dlsJKAEl8I0loALgN3bqtONK4JtPQAXAb/4c6giUgBJQApsigQ1SAJSaEybLmoSoOgSWhRd6tKVSDDr0OO55+E4SwWd8/MJYTht1NsUOqEla+MWQMHRoczIMO2Q019/xN9JVrSx/63UO2200drKW4y78MRf+6pfQ3sGSeXOZPftjevToxWbDhkMY8NYDt/OD8y/mvKtvZuB227PNtn1IOAXIFZj91lsSHMxf/3Id4x9+josuu5xv/+xCls+dxcply3DLMqS7NdCjoZsRkx6+8vdcfeWfaUmm2ef8n3Dl739BNTP463kXcOf/TiDTZRA3Pj+WQYN7s+KV8YwaeRAdXoJEXTeuHnMD+xy6PxTbeP/VN/CCDHXdutN3YG8I89x96aXccM0YGpMVHHnGGVxx3e+NmBk2trBw7hxT6KOhzwCc8gYsiUVuW85vjjyCiVOmIUHOloTGxqHMEq6bsB2a3ErOuf5uvvPdQykvtnLu6EOZPHYKXbr0obxHH2666xa6b9VAMH8Gx++yM00rQpYnKjnrwsv5wS8vgkIbH8/5lAXzF7J5183pt9Vg4xacdOst/PbHP6GZBP913wMcMPpwMmELbbM+pqK2gXkLluGmqujWuwG3WqyCrVx92hmMf2gs7V4Z9QMGcOOT99Nr854QejR/8imNeYd0ZQ09+vZA/J+5eR9y5D770fhZFtKVXPy/DzDqlIMotC0hY2cpdPi0LFqJ2+bznVPP5Koxt1LZUMfAgX3A7yA7dwa5JZ/R9tlnXHb+ZSxaJO5DO8rvKCJpXEVaMi6KM1YcsLopASWgBJTA+iOgAuD6Y69HVgKbPAEVADf5U0ABKAEloAS+kQQ2JAHQt6KQVimeURIApWKrlGSVLHJNbpIBhxzLfY/cjRPOY9GkFzjxgNNM8QgpkiH3Yinh0UyaHiNG8tD4x0hWtpD97FNGDN6LAYOHc9vYR6jtVs+km27kVxdfSnvgEGQq+eHlv+CUH5wNuQWcccgo3nj9M6yKap7/eCL13SrpePN9jt//UFY2dxCEDqHlcNwJJ5AvFpj2+hTmLfgEu7yM2r6DeHrcWJL1aWa+OJ7Tjz+RJjKMPPcyrrzyF1QFM7jx/PMZc+MLpBsG8/+efJithvSh+O4UDtptH7JuLXuNOoYrbvgzadvn+ssu4u6/jSFHLeU9evLft1/HznvvQNOUCRx68GiqB+zCA2OfpqKHA0sX8suzL+aF8RMgk6H/djty1c130dC3K7Qt5CeHH8q0KR+YzIS+VUAK2YrDUYTApGWzKEhy/q2PcPT/Z+884Owqy339rLrL9EnvCRACAQKCNIGIVKkiTcECtqtHvDY8ehWOetCDePTYRfEICCIiIgi2AwgoXQRCgBBKSJ9kMr3tvsr9vd+31mQn4PHeHMkkmW/xCzOz91pf+X9rr733s/7v+174ZnLVYVY+/RcGNxRVTrx9D1xEy7R2KHRy5Wc+xc+vvpWaZxPN3Z+77vszrS0uf7z6P/nsZy8liH2sTBsXfeqjvO+f3wH9XVz0hlNYsmIll9z0W04+9xSsaoHhJY9zycWf5oknl1Gx8px8/nn8y7cvx8tGrLjz17zjLe8mdHbj+zf8jEPPOoy42ss1l36RW6/7GR3dBVpnz+OdF32U93/8/WD3cv/113LJ+y+h5jXyqR/ewhnvOBHXHiJYvYyL3vNhli95kent81jVO0BX1uXkd7yNb3zjq2TsAld//t386N9vpUkcf6HknfQoVWuq8IrAPkedYeKrrKmKycpkqc622MDAnfLKZwZtFDAK7OwKGAC4s6+gGb9RYCdWwADAnXjxzNCNAkYBo8A4VmBHAICpmUoBQMtSFV4zqsSFBOc61KRIBzHDfo4Fp53HT2++Gqu2ko4H7ue8499DhiyWVaUmuQyBgptn1mEncdPtv8Rr6mPD0ic5ZvHb+PdvXcnp73870VA/F516MtX+QYYjnyDTzO777c/XvvVVcAf5j498kt/f8CDlbI47Vj3MhMk5eG4Zbz3sKAYKUjajkZLlEKiKtQFt7Y1k8xZ2Jo/VMpUrvvl1Fh42n45nH+fdp5xO51DM8R/9Apdf/jnywUtcffEn+cF3f0vz3EV89/d3sHCvOQw/cQ/HHXocI/YEbrnnfhYesZDOVS/w2be9nUwpZiTI0R/HvO+Sj3PmuSfBSBenvO5w9j76XL5+9ZUQ9/Krr1zGlV/+DkQ2VctjyMlx9sc+zb986bNQ7eDSM0/j4fuekqofVAjwJAJWYJcALttiONfCe791Dee9/600UcSTEiGVBrAdcCM6nn+SSy48h5VLVytINmC7/NM3f8z7/ukCvOIIn33nO3jx+ZVYXjOFmsNhJx7J5//j01iVYb584tk8+OBTfOLGWzjx7NOUs/EHH/4Av7zuJgV9Q6+JkWwD377tVxx19CHQ8xKL91hEw/Q38IdH74W2Aqufe5R3HXw8mWJMaGeUozA3b2/ufexPZFoLsGEVZ+y3mK4BuPia2znrXSdCsYfL3nMOd932J7LYuHEjffh0NuY59YJ38t3v/htOVOLnl53Dj776O/walCJVVBjHt7CCWEWJpwBQCr0YADiOL5hm6kYBo8AOo4ABgDvMUpiBGAXGnwIGAI6/NTczNgoYBYwCu4ICOw4AtNAAUDuqMlsUXdBAppxpY+YJJ/PzW3+KE62j88H7OfPYd5InT0RF+bOqVkwpk+eQU/8XP7j2m2B38Pjtt3HhBy/n2p//moOPP0Tn/QulbIhUwPDAERIWKShFVOD7H/k0N19/N1Z2Kr9Y+RCTp/lUlz3IOUcdw3C/jNFnxGmmfd5sPnjxB9hrwe4snLs7VmO7zmUnFTa8YbqXL+HC40+ho7fKcZ/4Mv/65f9DQ20l13z6n/nRlbeTn7GQK//r9+y5YCYDS+7jzUccRy3enUeWv0B2jljPKppGxVLR1gEpztLg6FyEPX2cdehijjr/w3z88/8MhdV84MiDWf5iD75nE1RFkWaOvfBjXP6Ny4CNfP5tp/Onux/HdyyqUpxE5U4U16VU6HXocn0u+sFPePuF59JOHz/55rfpeLHMu9/3T8w6cC7lgfXc/PVL+ck3r5MoZIbcLP/58FMsOGgBDaK/WDEjHyxPlxd2JYleCcojfO2UM7n3z4/ykWt/xinnvx1Kvbxnn71Zta4bx3YoRzDiN/OF63/FmWe+CbrWcOZhhzDpwOO56pfXg7+K31xzJVf80zeQiGzfhhGydHvt/Ncjf2L+AW1Iiebzp+1NR2+Fj17zO85895uxNm3g3MUH0/XyBkRFD59+MnQ2TOG0d72L737v8xCN8Isvnsu13/iDqiYT4VIRZ2QcKAegTMPCU0g6sCoKAEoVZhMGvCtcAc0cjAJGgZ1VAQMAd9aVM+M2CuwCChgAuAssopmCUcAoYBQYhwrsCABQZBcXmPj3IjtMAKCjVqNGiG0JjHEYdhvZ6/QzueFX12AFG1n9x//i3ae9Fy9wlUdQQN6IW6VgZ7nsWz/j7HecDsEaPn/hu7jjvjVc/YvfcNAxiyAos+She4mjENwGyuUamWqN9pxLXOznJ9+7hiX3rqbP8rmj81maJ8VEz93DuW88geog9Ac2g7lp3Pan+9jroFkQVRlavobBoRLrSzUmzpjE/IUT6X3hKS5800ms6a5y7Ce/zFe+egnZ2lp+dPHH+OH3fk3L3L351m23s//+8xl65s8cd+jRxP4i/vTEkzTsbjE8vIlVDy8jE1o4vk05KFN1IBvHeF3dfOITn+NNF3yUi7/0GRhZx/uPPJCXVvUgOf2yoUMhbuDod32Ur1z1JSht4pIzT+QvDy6lGmro5zo2fhwTRDEloNv1+ORPbuL8d5yJ3/cyn3nvh7j/D0/hNU3ktgfvZOb8STC0jssuvJC77niEip/jqgeWsPCQBWTDCn/98x+JrSxWJSQThni2RTEu00zEVZ/5LE+/sIqPX/tzTj7rLSok+X0HH0THuj4iAapBhWqunX/+wQ287bw3Q+8aTj/4QGYdcRrf/+kPwV/Hb6/6Ll/+yHfJSci3azMYuRRbZnPjH25jv0Onw3APZ09bQDFo4N3/+UvOeOdJeGvWcu6bDqO/YyNuCEEEBauBntw03nrhe/j6Nz4H9hDXfeZsrv/u3XghVGIIJOzcCfHE/SewD0+dYzWrorixqh2jAoBNMsBxeNk0UzYKGAV2AAUMANwBFsEMwSgwXhUwAHC8rryZt1HAKGAU2LkVGEsAKO+dEuYrICVEIJ4AQKnVC36kAWBsh8SuTVCz6LMy7PPWs7nxlutwoo2s+9NdnH/chfhSwNXxKNg+PVbEyee8jW99+yq8BpfhJ+7iXe94Jy9scvnudTdz3FsXQ7XMh958JE8/+kQSzunhWI3YVkxQGSBn53CiVoLMJG5buYT2STbxS/dz/AFvJKpBMdvMrBPeydW/+D7NdsB3LrmYn1/5YwrlmKFcM7/6/a0cdNQCep97nPe9+S2s7q3wxo9dxpe+8i80R6v5/sUf40dX/YaW2Xvzn3fczoL5Myk+8yBHvO54Kg0z+eNfn2TyHnmGutbyniNOp2vVKoWaHNdjhECBy4k+DFUtzv3oZXzqS5dC2MM3//f7+dlPbyfv+QS1iMBr4YL/czkXXfy/oNrFpaefwGOPLcWOLdzYpUJNG/Ukl53nssnPc8H3r+XdF7yVCQOb+MT5b+fhux7Hb2xn0t578bNbf0Z+Yo6NT/6F8485lqGazb//+iGOPOEwMlGVi844iQf+cC+tGQ+rFlCNYmzbwXdcnFqFARy+cOPtnHbuKVBaz6dPPom/PvCsKvRiOc1ELS185/ZbOfDw/WDFXzji0COZss+p3Hr3byDbx5I/3MrHz/sAbhEqIYReI4Otk3h46WO0Toyhcy1n7P16OovwgRtu5ezz30rDxrWc/YaD6V3bpVx7lgNlr4ENYSNvveBCvvODK4Ahbvy3D/CDr9yMVVPFlrF8lygOcaIkBDgWQC25E2tJTkB99kZEBgLu3JdAM3qjgFFgJ1XAAMCddOHMsI0Cu4ICBgDuCqto5mAUMAoYBcafAmMJADX60/+PFQCMlANQA0D9TFkcVuK4sj0GnBx7nvoWfvar6/GLa1n75KNc+JbziCsWZSuL2z6JU999IZ+55BKwYigO8O2Pvp9rb7gDu2kKx511Pv9+1TdUu8/9+jou+d8fomugTCWQ9ltoamgk79fo6e7Cpx0ap3Hbi8/QNsUiWPEUZx1zOJs2lCl5zZz7L9/jE5e8i3wYctHZJ/P4nfcT4DLn4CO55fe3YGeHGV61nHOOOpYNgzFv+tgX+fIVX6ApWs13L/4oV131Gxqn7s4Nd/2e3WZPovT0XznuiBMZtCfwqS99mQs+8Q4cq8YPP/6v3PKfPyGOqpRqVaKcRz6fIRdW1dgPOvF8fviLn4E3QmHFc5xz+jl0bejGtl1ap83l1/c/Tr7Nh2IfX3nbW7jzvge1+w/I4qv8ilWBikBPpokLf3Q973r3GUwtlfjsOWdw3+/+SEiGINfOpV/7Kme95zzwqvzuW//Gly77Kvud+G6+9+Mfk8kF3HvDj/nq5y5hsKcP15bKwjZZP6/yDFaqRQpeA5+75hbOeNsJUOvhmdtv4ZMf+gxDAzWsbBMHLD6Sb91wFdlml6duvZYPXPBJyv487nrgUabt3gROga/8rw9y+823ks02MxzZnPKe93PZNy6HaIiHrv0h//LhSxnJOHzw2ps5++1n4q9/mfMWH8bghh6Cms7rNxJnGKCZcy58H1/5/uUQDPDba77CFZ/7dwKJAg8gl/Upl6tkxFgqp2AsrkmLKAlRd5Iz1+C/8XfNNDM2ChgFdgwFDADcMdbBjMIoMC4VMABwXC67mbRRwChgFNjpFRhrACicT6rRasCiiaAAFy+JrBSHmuQGxM4w4GTZ4+TTufG268kwRHHjWla9r3H9DQAAIABJREFUuJ6gFuPn8kycMYNJc+ZCsQjrX+aqK77ELb+4TQG+IculnG3lp7+9m4MPPwCKw3Qse5xHn3yMSjWipWEqr9t7LwpdL3Dh29+DE2QY8du58u77OfCoPfArZZ645zd0vryGX956J2HLHvz4xh+QyVR46ZnHePLeh5kwaTpHnvZWSnGRtnaHDcue5L0nn0FHT5HjP3wJV3zty/jBer77yf/NNT+6nbZZ87nytpvZa+GejDz2MKcceRyVcAKtu83l6ntuYvrcqViFCs8//iTPPLEE27bJT2jl6MMP5wf/+q/88qbbsdvmce0vbmbPI/YCu0bXC6t45IFHyOTzvOGoo3GybTS05GGwm8vOeQv3PPwIju8RBZEq5OHhEkqYteOwIZPlvT+6jvPf8RamDRf45zNO44k/P0AQ2sTeRJpmz+WGP99N+7Q8jKzhI+eex58eeJGbbvkd+x79eiReds2y53j4kfsJ4xoNvsMx+x/EC0uWcvFFH6E/crnsZ3dx6tlvwpccjCN9vLRkOU8/s5zGiZM47qTjcFoz0NfJJ99+Dn954CmGa5NYfOLpfO/6K6HFhU1r+evjj/Li2nXMmrs7i994POR8uh65j/eddybF3hL9Nnz0mpt4+zveRrZ7A6cftIi+jl7t7HOgEFqETiv7HH4kP7/7DqxMwODqJfz1nrsodvZz3Q+vo2fjALY4I8XymWxynuoyM4lz1UT/7vTXPzMBo4BRYOdVwADAnXftzMiNAju9AgYA7vRLaCZgFDAKGAXGpQJjCQATk58CgKOp1OoAoK4CLNDFUu66ot/Inm8+hWtv+im+P6KLYtQ8cDM6KZsVURkcpH/tSq748Id4+pFnpCAuCuH4lqr42zhnAf95/U/ZZ9FCBcywpQfpyIdqkcd++WM+edE/40Q2hbiJN77jQ/zr16+gsVUGUoByiSsuvpQbf3U3P7nxBg48bl/dRuBBOeSee++hsa2RQ994IAMvPce5bzqR3qEqJ3/gU3zpq1+GsJMfXvxJrr/mNhonzuTq3/6aWQv2IFj6FMcediQZbzK9tSqLTl3Mt6+5kub2FqgFUqVDayRiDQ3wnc/9H268/ucq312mpZ2b77yZeYsWaG+fCOvYDKzv4Iaf3sRHPv5xKA9z2dvO5o8PPKieFpDlxDa+AoCSaTFmKJPnwz+8lgsvPJdMVx+ff/f5PHDnnVg4lPCpeq0sPv/tfPMHX1Pz2PjkE5xx4vnMmLMXV/78OqbuPhdyOaVHXCtgSfLGwgh3XnMtX//CF+itunzxhv/itLPehFUucPN3vs657/0QtLaqGie6uMlGvv6vn+fX196slie2JjAQx5z29rdxuTj9WqUqcRVVZcTxoRAQrl3Lhy94Gy88vQxJ61jKuFz6k5t4y7lnwcrnOPfYY9jUsQlLYLOE8UpBD7uBku3yw1/dzCFvPFS5GolKsHo1Hzj7fJ5ftpIsLjGhDvIVzerOU1MAZFxeLs2kjQJGgR1IAQMAd6DFMEMxCow3BQwAHG8rbuZrFDAKGAV2DQXGEgBqBXWuP1XEQ1CLHSoHoKsjf0cdV4LpAqeR7Lz5nHLGqeSjAawwIIjyeH6WQnGQWlDkmeVLWfroE7QEkLWgKNVcJYwzEE6Yoa8S0jR5Cm9cfAyT2tvJeRGe49I/MEhHxyoef/Q+wqI44yCMMlRo4ugTjmPOvHaamjKM9A/y0EOP8PLKdbRMaOWNJx7JhMmTqBYs+vuG+e1//Zqjj13M9FlTKA70cu+ttzM0HDD3gEM46pjFNDLCQ3ffxfNLV9LY0s4b3nwSs2bNoNTRwa9+/nMqUm7CaaaPKu3TJrJ48RuYLON0PMmUx0DfEMuff5bHn3iUjOcq8BjGFl5rntPOeitNTS0ycIYHh7j1tluYNWsmp5xwLNbIML+//Vb6egYUCCuJHo5NHEa4jkscRwwTs+iYk9j/dQeQKQ5y7x2/ZsO6DrKeT6EWEDhZgoZmzjj3dKa1uVQG+/ntTb9lcKRKrSHHm44/gblTZ+A5FlI+t1Ip8tKLz/H4A/fTVIkZJsPF197MmeefDiNdnP+6fdh9n4OZNGc2YSbGigOWPvQQLyx5gazUZ0GqFcu6NdMb1Jg6azZHv/EoGtuaKFPFikKGVnfy5z/8HseSCsQhZbGMZj32OeJ49t9/fzIj3dxy40+olAOVA7AqRT2wcK08w3FI45RpHHvSCbS1+oTlIcKhfu66/bdEBQlLtwmIFAIME+JnRRa2GpneYpVF0VgBd42roZmFUcAosDMpYADgzrRaZqxGgV1MAQMAd7EFNdMxChgFjALjRIEdFQCqvGsJWhG3mozTa55In5sjtmOc2gAZ16Emzr3Y1gU8ogqWF5G1bexCDdd1KdkBtusTF2s4jkPkC8yqYnl5XMvGlYRvQQ3L9YglG15YIOM5yhFohT527BFENWKvpvqNY0u5zBwrJrIiFVIqBj3Pb6NUrJDLijetQi0WsGjhVaRfj6pUGw4ruFZVj68UYts+Nd+nEtTIxTF2FJPJNjBULOH4DVRj6bOmQF+1WMK3PIRz2Z5N5IVUqiWylk8Yxnj5RkYqJWwBhbZNWC6TzQgcrFGtFclnc1hhCOUqvu9TCgJszyeOLOJYxI6wbJcgdomiCMcJcRWBdZLnAyLboRy5at6OHZCRfHiVCMeTgGwLbIdcKPMI1TGhFVO1quQsi8xAiWLs8S+/+A0nvfV46F/He1+/iOUdA7jtEylZFaKoRl78htUY3/LVOCQ8OXQcalYGXI9aTdbKwfUdgnKJhtgmrlTw8y7FSolMLkepKmHjDeqcyMYl7LhKaDmqPT928WyPcrWG4+eoWlLZV8BzFdcKVDXjYLBCNtLnXIijAGCUAEA3shAEqLMoijfQAMBxcqk00zQKGAV2MAUMANzBFsQMxygwnhQwAHA8rbaZq1HAKGAU2HUUGGsAuEUYcFIURFiLAECVb82Ccgy55lbu6ejUYZ9CpiQ+VOBLbEPsQCRARpKzJVnaxPYnk0v/llhg4TZiBZSEg2pTMaG6DelNiSFeQ1sni1Nty/6h7k/FkPpJ5RLZP9KDjD3dv7KFRTokWPaVftKkcZan+xeCJ8AtiTxWc1EfItIkiEmYb9qe6lf6snUMqsxjtA9pKxm/jEGglDytyJWqqZyEOYvtLQkhTnmVGC8tmV/iZVNjjbRdUo4TOdXznu6fip6vzF8NWDSSv2Wuoqt2cqoyydK30jIxeIZw3qLDWbmui4uvvoZzzzoZihs4b+FeLN9U4KnhMrq0buL5lH5qNfBEM+lH5pS0ny5dut5yDsjYZSyqpHR6PiTrL2V9RXMVQl2XxE9NWzQVe6j8GkBpGColPnbm2Tz950fIIJWSQwUy1Skiu8X632jCSuP+23UuhmYmRgGjwE6lgAGAO9VymcEaBXYtBQwA3LXW08zGKGAUMAqMFwV2FAA4qnfCoySln+JYNrjZDJHj8ac1HTrfX86D4iBkJd9dCscaNCQTkJNuCtSkBC4Bd3Y5gXzyeAKL1E/JIVgHBjVNgjgBcAKYUiCm2KEkqEv79iDO6v2tatJ+HdgTgiXHytwUTKsHgwmkHI0prWtTEaekfzXGBALK8Wq8CZxUz2VGw6k3A0ChVVUNxuwE3KXyKABYn3sxabMm7QpLFC0TAKjgaCXRWkCaA7YAT5lLCgAFjsq8Ag0AlbwxZCzFac876CiWr1jDF6+7gTPOPk05AC94/YEs3zTMY33DEIQaJuYyGsTlXJXHUAPWBOaptZSx6NBnNTFH5peMYRTqWTqno+wr66QgcAIQ1ZrK3BNCaXtEhQJ2g6d32biJT77nvTz2x/tUGLhsUoRGzkMlowGA4+XSaOZpFDAK7OAKGAC4gy+QGZ5RYFdWwADAXXl1zdyMAkYBo8Cuq8BYA0AJqNRMxpZAyzoIpzWPYl3EI+tIqKZN6GUoBxIW61ALSgmzE1AkACxxr1khoYT+EqnaIPJ4pACZ+g1LQavUPegpY5jkeIusACeOFOSxlOXLTn6K+U6PUx6X4yVkVB2nsdDofqHaL9bt1NWMjRIAZVPDkjFErja9JYCyJoZD1YEGgKE41tTfmtjJc5FlKxOgHJeTKr5EyHEKUCnLnqP0UDkUoySDnYS3CoOzJFTawZXmrYiq4mExfsLOAsU7I9xI71+1bWLLxo4snDjGjwKlZSRFQywn0Uz2lVBf7dBThj8xD0YRXhwS2QFlR7NEN9Dr+B833Mzit5wOQ11csP/rWLmpVxXlwMoQew6l2gjZnKvyAZarIaEr47Zw41iVgpGxiz5uqAFg4EirooXe9PlsY6t1EpYZaB5q6flstmRqAGzFDp7vU3VDyuUizW6GuFihWdyIoYQw67WX1ZT1FF01SvSSvJVVKRGy614gzMyMAkYBo8AOqoABgDvowphhGQXGgwIGAI6HVTZzNAoYBYwCu54CYw0ABRsJXFGAaxSYaYdWWmnVdW2CQPKtKTOZip4VlOP7LmGQAjJxoAn40WG8KlK2LgJY0yFLubqkvMNmr5/gPJuKEyqopeGZLkKigZLkgNuM8lS0aJL3TRUmqQsN1aBNoyhPQJFE+iZkylYhrAKqBMwlBrkkk5zskkYEp9Glek89VtmkHYF/NVsDuVwC7qq2HoPaKwF80q+MevS4ZB4CxmQUSkfJ+SdAK5lnIPJZUohDz1tHUEtf2kAnfjr1uForgWt6PWRc+hANQXWGvBhXgbcQaVeitoXbjdSg7PnkMhn8kWHyMj/LoxqHZNxGRoIRVXTDdx3iQK+H1lNyNWo4nEYsOyp23CZIqjjLmm39ZVAB1tFxJxHUacRzYgL07QyFsEJNxulZysDpYZEZxXvpHHVLbixZAdUKGwC4610OzYyMAkaBnUgBAwB3osUyQzUK7GoKGAC4q62omY9RwChgFBgfCow1AExVTnMBKpSUQCjt4BIHmS7gIMjJshxdrAKLUljWYZoKXmnzoJ8CrDrIlvYh4Cbx1SmEp7GVhnGVJMxTOdhiXQVYnpMqtLJvCvoUENsKLGkclLSTAMFMkpJOMFx9AGran4JnSbo/aS/NrDeaMnBzpj21nxpHIojs79WBuxQyytilnWQIel5JFK08J2hOA0zZNG7V4FXDMSVlnZkthW3pmqTAT46X/uVn6oDcjG+1wgJJFWAUiJcUdHFcj1LSe7PjUqsUxUupcKL46DLi13NiyhIJnIDUWoIXRff6Lf3clc5d1n30sXQ+ia5ynGhYD2z9BBjq52xszyIQaBs6ZB2POCypsaVwNtUnPTfHx9XBzNIoYBQwCuy4ChgAuOOujRmZUWCXV8AAwF1+ic0EjQJGAaPALqnAmAPANHYzBXavAD0q4JacFLEAimGAb9mMxBE51ycKJEeepj8CZ0YdbXWrpd6jE0CYOsLSblIgJ066FCaJmywFShJgmuaA02BLd+dGuqU4cfWlzjoBbrIJAJR+JYRU+pY2R+GfwMbEOSchw9JeJgktFX+ZtCn/TwGo/CYAUCrRJlPFTuhcVEfs1PyVB0/PTsBlWdIkilsylDBaGYMeReqCVFn8kjHKURLyW+++lD9VV7E1GiqtQKtUQh4NvNX1cDVM1OhU6xLgScVmqS2ShHmX5fFkrXTNDkvNVcYtAE6Fe2czFMsVVYRDwrITobcI85XH6qFcXYY/NV8BtikQluGnEDd9XByUqn/LJoijUWepp0Yiz4X4lkstriUhzro/AwB3ycugmZRRwCiwEypgAOBOuGhmyEaBXUUBAwB3lZU08zAKGAWMAuNLgbEGgCm42exG06Ap3VROO9emHKhMceqfjNnxHMo1wWUeTprXr87RpvcWSCVIaTNwixPgttkxJqhKbyrMNgnwFFimw1w1XEwdaCkktNQgU6+d9sEp8JSM3U8msRkIaqBXlVbTw5J+LSmekQDK0Wq3lg6BVXwvFkgmmwZ79eHLThKOKyPV80jQXgIZBWzKY7kgdT8KnJPKtrrz0XklWFA7BPVY0750hj1XAnqJkgPsUI9J4J3aLymwG8fK96d8fbHKs6i1yeITUFO1UmzPpjAsYb8ot5/UGpFI3pxaZ92bQ1aFMVtyTF2ItPSliiErbRz8JNefjE3WKoW9aQ0SN1EukNHbEkIt4dnQILkNiaW2seo/KS+ia6skPtFAXIx156L0LaHc+iEdYr0Vr05PW/PTKGAUMAoYBV5jBQwAfI0FNs0bBYwCf1sBAwC35exIKh1u9eF6W1r6Hx+jvgEnXwEl8fuOMKb/8aRMA0YBo4BR4O8rMJYAsB6hbQ0AUwioSm5IUQkpkhFqiOX70F+FBschCrWnTYprKDiUoBntRNsSAOpiDgJxbDJJyGiYYLNRz5oUixCfXFJxNoVh9aHDSrPRN4rNQb3KAZe8f3gKhEnhEv3+Ig4/DQAdDa9SXKcXYBR6WspZGBHbyWOqIIkuglEf2puOwU0eFfwnTklBZiqXXwLJBPRZkTXqMJRRCCxUANDSMEw75PTAU9C4+W1QZy3UeRoD5ULUQktA8WYAqKCmgpWb8yZKwQ7xb3qW5PDzFAAUB6BAt9asTaUSEboJAKyAZ9tUI8GHFo6dI4pqowBXHHypA08DQHFO2nUAUM1q9IRP93WSGdUk5FkKvSR5DbMqH6IOK1ehwQKXPahKcWfBnY5PLayKQXF001M3APDvX1XMHkYBo4BR4LVXwADA115j04NRwCjwNxTY1QGg5F6y5YN5tYrv+8RSja/utvjWd8Bfyc9Sf0W9gPUAcCs7xPY809Tg03v/8nsCAOtA4Cvnt/V8xnD821Mr05dRwCjwCgW2vh6mO8jjsslPuX6mWxiGOI7GLOm1dSxlHUsAKPOud5qlOtTnA0wfq88LqHRNnrAsKT5R/0gSsrpFyxqXjbYrjrqkAYFlahwCrpSLTY9Ir1jay5aOuC3vEtV/Bdm8krq9BPNZOgxWtVj3mOpnM0/T/ep4WzaH9ibjUSAwbaO+n80KptBUwy9pQxfyUKD1Fcen89bHp8fW5wCs6yV5PiF8WrHk/5sdgJsbSvHm5mIu2jEpxUW2fP/csqhH/SshbV/vv3kF9D5qLbdYxy3PgbSltF9Z5/rzSoqIKOibTHjz+3yqp5wvmwvR1GuRrEL9YM3vr5EC6XX0NWreNGsUMArsxAoYALgTL54ZulFgZ1dgVweA9V9w0w9jAgDTL7LbBgDrVn0sXXdbAMD0S/pmF+Crhfforwf1X2IMANzZX8Nm/EaB10qBFPKVSiV1A0XgXxAECgrWg8HXqv+/1+5YA8C/Nz7zvFHAKGAUMAoYBYwCRoGtFTAA0JwTRgGjwJgpsKsDwFTYWq2GJzEyyTYKABOny7YugLoBLyG4CgRu55+jzofNvsV66PeKypSj9oiorlqiAYDbuvbmOKPAzq6A3AzZ2qVS75BWtwsSF/XW187UVT2WGhgAOJbqm76NAkYBo4BRwChgFNgWBQwA3BbVzDFGAaPAP0SBXR0Abu0ATMFf+sV36y+7rybqqznp0v02O+rSXErb8+f/exLvzYjQhAD/Q144phGjwDhRIAWA4vyT66ncSPlbocPbWxIDALe34qY/o4BRwChgFDAKGAX+pwoYAPg/VdAcbxQwCmyzArs6ABRh5ItrvVtF/s5ms1QqFZytDHCbU5VrSTf/bW+Rg2ez4JJefDs7/1KnoRpEfWp1Paq6DEZ1v79aLsN0fsYFuM0vIHOgUWAnViC9EVKfHqHeFSjO6Xw+/4oZyjXUddPSEmMngAGAY6e96dkoYBQwChgFjAJGgW1TwADAbdPNHGUUMAr8AxTY1QGgfIEV19/ChQtVDitxs8iX3dTVYm+VNXxrAFgPAXVy8i1BoKq2mFbh/Qesx/9XExJ2XL9J1cIkL2Dq+NPVILfc6kOD9XwNAPz/0t3sbBTYRRSoB4Dye+qITq+R8veDDz7IlClTKJfL6saJuibG8SsKhIyFJDs6APzv3ONjoZfp0yhgFNh+CryyqNz269v0ZBQwCuzYChgAuGOvjxmdUWCXVmBXB4CyeMVikVmzZrFixQr1BVa+vGYyGfX433Kx1LvoUigoFf+sWGrvbd4sgtF6jdv7RNHjcNV40lDkNCehrs64Gf5p6LdlbUg9XgP/tve6mf6MAjuSAq/m/pMbJPJv//3359lnn93CBVhfCXis57GjA8C/p48BhH9PIfO8UWDnVcAAwJ137czIjQKvtQIGAL7WCpv2jQJGgb+pwK4OAOVLrIT6zp07l46ODlXFMv3C+99XsXz1kFld7KNezmS/lMJt558pnNzyg+arjX1L+Jfu4ZjXhlHAKDCuFagHgKkQct0U0LdgwQKeeeYZGhoa1FNbFwQZa+F2dgD4/5KDdqw1Nv0bBYwC26bA1gWWtq0Vc5RRwCiwKypgAOCuuKpmTkaBnUSB7QEAXy1hvHyRlC8/8lOgnGz1eaXSL5r1x8oXUtnS/VOJ03C1+sfrv6hK/r/p06ezcePGLSoBy/FbOzBeUSyjLoQ2ikJs2xsFgLGag6v/3s7gL+1PuhWYV+/jq4eB6fyqIbgOhDHYFgTyE/DE1biTnKtmmEYBo8A/XoGtCyWlUErSJ8yfP5/ly5eTy+VGC3+k++8IhUB2dgD4j19N06JRwChgFDAKGAWMAju6AgYA7ugrZMZnFNiFFXitAWAK9VLgl35prAd/6XMic70jQr6ASsXJ9Kc8n4afpfmoUtCXPp62L39LW+LyGxwcZN9991UhwJIHMAWPQsLkv3qA9goAGAZgbxUmGyX+OccllrjgMUVofzuITIYWhQJM9RzTPaNYdNajFvRqAOAu/AI3UzMK/B0FDAA0p4hRwChgFDAKGAWMAkaB7aeAAYDbT2vTk1HAKLCVAq81ANwazNV3L8/Jl0/Jwye/C6wT2CeQbustreJbDwMFLqZhvOnPFAim4FHalcdmzJjB+vXr1f7Sn7Tjep7q5r8FgIkDMIpi3ZeQs9FtjPPnKaIXSGJCUCCybrOSscU2YaQ1EJha77LckXJ5mRemUcAoMDYKGAA4NrqbXo0CRgGjgFHAKGAUGJ8KGAA4PtfdzNoosEMo8FoDwFdz96UwL4V1kqNPoNzWob1pIvq0UEf6RbUeYimAlySsl99TmFjflvQnVSw3bdo0ChdHQ4z/HgDcCvYJc4sTK51AQUfiaV8RSLx9llb5+lQV4q0AYF3BD+3xE5tf4loMo83xwmroSQjz9hmy6cUoYBTYwRQwAHAHWxAzHKOAUcAoYBQwChgFdmkFDADcpZfXTM4osGMr8FoDQJl9CuxGRkZobGxUgsiXzs7OTlWYQ9x44tCbPXv2aLhvmjxZQN2LL75Ib2+vel5y+UkIr/x76qmnkDb32GMPJk+ePFrRN3UJpqBxaGiIffbZh5dffllBxjQ0WI0jWZ6/FQabhstKDj2JlRVjXf0x4iGsrxg8dqu9uTpxWuBDPIACK1NGWSsX8bI+BDUNAW2BfwIIx9jJOHaimZ6NAuNeAQMAx/0pYAQwChgFjAJGAaOAUWA7KmAA4HYU23RlFDAKbKnAaw0AU/hX794TACcg7qyzzuLggw9m2rRp3HzzzVx//fVMmDBBDTANT/3pT3/K7373O4444ghuvPFGfvKTn6jKlPL7nXfeyetf/3ruuOMOfvSjHzFv3jwE+kmoa30ie3EFSrtdXV0KEr5agZFXOy8E9OmyI/pnWnBDfhdkJlAw74xtDr0URo7m96ubiIxR1ldqp/g2OBbEQYgtv6jAZ9lBkUDzsjAKGAXGqQIGAI7ThTfTNgoYBYwCRgGjgFFgTBQwAHBMZDedGgWMAor/jLrgHAquy6Mda7AntoPt6AIXSc671CE36n77e9a5OnklxDctvlEP9+or9X7+85/nqKOO4vjjj9+i6Mc73/lOrrjiCmbOnMl//Md/sHr1ar7zne9w+umn8/Wvf13BQHleKvx++9vfHu1VQKBAQAF+xWKR3XbbTR0r1SxfuaWeOXlGw7AU9tWSghkC+2ypogtUInDrnIA7wpmUzmDrZRF/X/2/FPfJYxI9vHV9kx1hLmYMRgGjwPZTwADA7ae16ckoYBQwChgFjAJGAaOAAYDmHDAKGAXGTIHXGgDWf7lMJyngT6G2hD6J2+/cc8/lqquuoq2tTbkD09yBp5xyinL9TZw4kaeffppPf/rTyhG4ePFifvWrXyn34N13383ll1/Ovffeq0KLpV2BfrKvhP1KSPCyZctUEZDUAZg6BKUKsMqPF0uBj83lQFIAGABPLl/PPY8+SX8xwPEzBJEGi5VaAK73ivob23MxJf2fBpapi28zqlVrGwZ4joUVVvGCEpdedA4StmzH2hFoKgBvz9UyfRkFdjwFDAD8x61JlFxQ5fr6atvfen7r6/Dfqu2+1dX9Va/f+r1L7ymJIdR73OiNvi1brr+xp46xYvXesMXjdYNL5/WKG4J/IxNu+vmifjxaly1nbNXl0U3Hr+4/Jo/bWxe5qpuR/Pq3dE0fT9dCt7NZg9HxvcobYaqDnST50EdtPlbartdDjXtUmFRLiyh9k07ed7ccwZZq6NbTFZPe4s1tquO3PAPSedXf+Nt6hUXD9NOB3MCsH3d6vO5Rett621qv+nNpcwG1+j7kU9RoRII6XGuhzse/dWIn3b7ydaAfecX58Yod68/3rbMyv/IVoNbpvxlX/fn0aq+FvzePf9wVxbRkFDAK7KoKGAC4q66smZdRYCdQ4LUGgCKBAD7ZBOzJl80U0snjhUKBj3/84yxcuJBPfepTar/6Sr+nnXYa11xzjQKAS5cu5TOf+YwCgIcffji/+c1vVO6/++67jy984Qs8+OCDo4pL29KOgERxA+6+++5s2LCBTCajP8YnlTxGP2pLeOxW+fzkY3MFuHtJB5dfdwdFv4lQPpxbDnEYKYehfL0a0y35YJ1+wXISK2Bsx7q6cWzpz95WTHPQx++/eRHNr/j6NaYzMJ0bBYwCY6iAAYDbLv6iq158AAAgAElEQVTWcCBKHPO2qrWk4Y16KHVbuzolQxCCK+85MWTkjkxN3on0u3GNmDA5zo3k/camEod4loVnQU0S0+IkuV1DBXfkRpXvSHqLAHGt17DwPZ+oVsHHU+9bgncCajiO7t+zwYs0xJH3Odv1CYIqnmNDGOHjUCUismUfDYfk3dOxbeIgoqZGIRlwY+Uyl3d5GYfnuNhxIE3od0fLphbbWAIXrVA5zx11pKfG42JhE6oe0rQbVcvG8VyVr1bevzT4snEsjzCOsWypbC83txzCMBD5lJvdTe7cpZypaklhMI3UwppuX3p2nVjXzlLvlzY1uflnW4RhjCvzE/3DmOzo+7tPmbI6VrXi6BQgsobSTsa2qEQxsetQC0P9mOdRqwVqf8d1sOSzTxjhJpk3atJ3cg7oXMJpYg4HV92mk3OhQuTo80TG6toZrEgrXZ+4Q9bCxca2IgIVtaDPG7nX6hCqPmUrSD8OZPEohzV1bqqULIp4RdgelGv6s5A7mh4kIowjtcYZy6caV3GdHMWwjGdnqUUlmiwLO44pJxEH6hOfa1ELYhzHoxbW1A1HGVtOoifSmmSyv2gWyPmt11nOY9lfteH4VMMAHbchZxrUbChHkPEd7EjOAzldHVzLw5URiFY2BGpJbSz5DKSQuF5/SX1ci2wieVzOR3kwFm3lxrOkSIGKpE1xbJxQPuHFaizq1elJ0Tm5sapjRbbm0gYMbvu11BxpFBhvChgAON5W3MzXKLADKbA9AGAa6lsP9lIJPvShD3HIIYdwwQUXvKIKsIC7888/n+9973sqh5/k+Vu+fLn6+9RTT+Ub3/gGe+65p/q5Zs0aFQIs4E8cgCngk58Sgiz5AcUBKPkBt9jSD+GW/vDtqP9rR2Bs2ZSAPyzt5ovX38lwtpVYfSGziCP5QCx398d6MSP9IVQ+8cpnbvXBOiKUD9nK3Kg/+sdWRFvQxX1few9t6oFk3GM+/rHWz/RvFBjfChgAuG3rr5GU3uSyGwjgUBWXIBNq15J6T0nM5QJp1E0ZyRsbWwoeVYU+1BVml3cn13UoxhpMCJfyBORIW7EGbWl/GhnGCpwIWEneyhScqgnUCiMabYdKFJJ3G6gEFVy5MWSFCnDkfUlkq4+rCoKzBVLVcBUQkr4EHcWEtgDJWMOkxB2oXOTqbcRCEJeXeLQqdbBExuU6LmGsYRlWgD9KuVyFDUNC9X9n1KUm7alhqb6lH1/IUWQRxpYCmaKFAMPRty6BaMkNPHn/0+94lgKpsWih1kIc7xaO5RJGshJ6/PK4qFiW0dg6KkHWRiBeRiCkgCFsBbZsyyIQfZK2BaQKCFLngSoQ5lCU43yPqCq9y3MOoRUqDWQaWYFTCSyVYwQYx5Gep6QVESVqKkLCVp8vakoNDe0U90tmLeqpPpN1d2yXahRoqCz/RC/Rz3YIolDd9BNNi5YGbmEtVGsm6yrnWd72qER6zE4CAWX+CvxZNrbnqDnJ3AWlCWCObRm7jW/FuLEGdnLuWI7LSJDO31afufSN31AJJpBMFSdTiNwmSGCm6CM6CbBWCNuGYiQq2GTsmCCZnyxcYLlUgwBfGHEgqmSUMi4VNQ6BwQpsR5BzslihAFMNmWX1BXhnHE8hcTUYeZ0lWsn5JvBafUyKZW0cxAVaJaQqrwMLpZ0nYDMQVTdvBgBu27XUHGUUGI8KGAA4HlfdzNkosIMo8FoDwPTLpcA/+XAtLkDZBNQJ3JPHPvjBD6oPWpLPT6r8XnrppcyZM4cPfOADqjDIH//4R0466SQF+r7//e8rYHj11Vfz0EMPccwxx3DllVdy3XXXKZeftJcWEEklLpfLzJ07l7Vr125RIKTum5T60GwA4A5yUpphGAWMAttNAQMAt01qDRz0JpgmsKHq6DDHTCDoJ31P0b8H4qZTDMdSYEnAmRwj8C4rLjVxlCkCY1MIxGGu87emoajylMAIeV5gSCBwwrY1MBLIKA6qBKIk3RBLlgpbg5CsLY4wcfahbmwJKElvh+kiVzaWB+Iiz4a6qnw1AVACVAT4WKFLrNxgGsDpcM/UvWipG08CvASGynjimgZska298hnlSNMORXnPtV2bMAjxE7AoOgry8RWeCxWskfGLW07ucYVycy+M1LjFwSggU27UibIa1iWaJaBKxlGV8UpO4yjET9xoopPorntJYKBANnEtJllBUsAoAKpChOtpmpgeo8CkZVEUq1nShvwmLslmPAUqR8SR5wqMDRBXaKOl9RNnpcBRsYMKXBIVBU8piCuuNcvSxcqSsyh2lJ+UUEUeaCAoTlJxQFZEP9sjiGJcz9M3QaNAnzuurUCZaFgVDUVbR/ap4lkOic+OTNKeaKIckFGk3Y2WRUnBYL3WedWmS1cQKCedH9h4CuQJxhN46Cr4SJjAQnXOSb/6THFkHgq46egJ1/WpBSXl8BNwWAhtPNsjigoa0FoeZTmJtKFQ7VdR6yxYVsavgV/GblDrK6hWOwcdSmGIZ2eIxI0ah2TlpAkEDlpEsbxudGSKcjvK+WTZ6lzxFbZ1KBNo5ygxGYUPoWzH+oZrqMOqVT21us0AwG27lpqjjALjUQEDAMfjqps5GwV2EAVeawAo06wPAZa/xZEnobg33XQTUiVYoKDk1Fu0aJGCgJLrT4qG7LXXXgi8E9DX29urwoT33XdfpZzk+Hv88cdVZd+9996bffbZZwtFpV31odF1KZVKCiiuW7dOAcDUIajyABoH4A5yJpphGAWMAmOhgAGA26b6KxyACn4lADASbCRwSQceCq4IrIjQiRWME7eZJg/aySRuJ+UUDCEUR5OE+zo+TlwjUsBLew2lDQFhVYFXEvJqudRqoXL2Sd9i+FZV3+WfL6BNu+8aMg7lQpiEUgpME1JpEar3X+1kE7AhDizpSViJ9qFpAKIRjMA1V4fQKhyiw5UztrjWhK2EOtxZaJEAtloC4yxXgUUJ1VWuOOVQ0267moBOIJsAQ9FG/s4nUEz8VRkfilWIxe2ls1koh6WMQFx9ykWpwJuMS4d5qlBP5drS6MmzPGpxTYHFmsDCBEAqmCoATUKJCRkRqOZCs4ytGulZynglbDqAjLjnAgmp1esq43Oy4hSziMMYT5x+YQKqBBipcF8NO6MwVnBJwntVmDc1JGhVtyS9J8Z8ZUu0tPss1nAzDUFVp41AYwlBrkHWkRuekXKlyfpjZxS88y0BcBqQuhkoietOgLKce4GE4eowb1kLHTIuMFGHZgdhqCCxciqKW1XOTVnPxOwm8HFEGvd1W2FZ3HR63dV5UIPmJCS7lFhkczUBiy4Fcfu54IYeVmwTRjLzKr6E3cYCpm28TBa3XCSTwF7LdYj8UJ3HcRXyjoUTbI5sKMchrqNDmsVhKuOTc2ukGmHJbknIsSuQs6pfN4lRF1eFASehwaKrnLOxRV6conFAzRNwGqs1Ff2qvsBsCzuKFIB2qtrNm0acGAC4bddSc5RRYDwqYADgeFx1M2ejwA6iwPYAgGkIsMC8bDarZi5QUD40CaBLN4F2Kh+NyusjXyZ0uG1asEOeT4t4pAVE1JeiBCKm+0nosIC+9G8BgOIAFAAoYHGLzQDAHeRMNMMwChgFxkIBAwC3TXWBLmkO2PoiBeJEExglIY4VBaG07W0kjogbtPtOzF+WuPOqOmyyJOTA09BFYEMreYJCgC351ixxOHmUwprK4SYWM8vXoM+puvi4+FGVijjLGnXOO69fA7zhLDhi2xqAvDwu4KikgZgQDRldVuVcC8i6FpUg1hAvSW6mXGniwHO1Oy4beBo62pVRJ15W3FaERJa483SOX+lSO6u0k1DGUiCi3KLtVlY/+BKeKXAmgVMCSyWXmyingWdFhR87GRipQSavQaAXWbRK0HBV8hCKM0uHEAvIlGDNWijQL833lgI78YvpHILlWFZAAytLhRbrfSUs1JkElTLkCzo/ojg0lVPRgoqsl4w9svBjl6oVMGDHNLV5VEdqSLMTchaFkuQOlPBnHbabuvoEbYoTzZEAUsuhKuGwCkxW1Cx8X4OkSi3N6WiRESdgkDgDlXQqaJViHrUucVFAr0VBwnCzUCtrUCmZTmTMKphWQmkFwMp8A/Br0CLQTt8jpSbnRE47BDM1F1tccnGg8t2VMlAWiBjpHJO1IFAuT1vWQnJZ+rrNZh1Hjif2xwpkayD5F/uzqDDdiUNajy5pKwvZskBAOf8cIiciyEf0CwD0pB/IFyFX1aBXAUoPgqy8hqBRzv9ecVk6Kpy9LPAzr12ukk8zkqhemWfGYkTyRbqJ01PGJwsjIE9+l19HoCkPI5EGkLY8X4Kmih7vgMDpRrArOqdgVSB04vrzAmgRYBwaALhtV1BzlFFgfCtgAOD4Xn8ze6PAmCqwvQCgfLBNw3/TCr9pmIsAvHowt3Xl4BT8iVDpc2muP5WPTz7kJcnXX+13AY+pAzDtZ7QIiC41aEKAx/QsNJ0bBYwCY6WAAYDbprx41yJlMRJgIuGaSZhj4kZTxSWkkIYVUXUCBTda92ghaJZcbGUqQxVqq2FKezO5yRkqfpWCVcKLfHK9DQys6sKrxeTEuVQDcVNVJ0F+qq8gXM+6IpmCg1+Tm2YB/mSHylSXoFYjWBHRnIP83IlEGYd1L25S7inZ9pgxhVJHCa9mMVIcJGvZBHFE1tGwpyxgSaYledEEeok7y9chswIsVT4+V6PPvMCZEAYFlGR16LMdxKMhpYrjKf5pUc3EWPMbsMWN+PIQzvBm3cXRKK5A3/GxYwlxjgi9GpV8zEgFch4s3HsWvSMlOtf0kCtIIQtxpgmNEjdgpACQkDyBnK4lBR3EGRcrx5dAKmlXFdewY0pWVc1VYJOExwpVCxtg9pFzWLl6DaWXoE2KRch8fXF+qahSgmHp18ILXQI7IGh1mL9wd1Y+/yJBOaZYhrZGh3A4VNAsI2uWFIwQt6G49VQotwpbdhV0iuyIWKx04h4UCCVuwSSHnUBXGZ8Ux3BDHUJd9WPKU6FlUjuDa/opl2OqrTBhZpagkKGzY1ABwKlTMjQ4edb09OPO9pVNLx9maCq6DD3Xg1fTDsHGWRmY2c5A/xCVFQVaLJdKGDBhThPORJtnVg0qV90es+aSqVXp7tmAP82j5oaEjkfeyuN0ldm0scSk3XM4gUXtpaICgPkDmqhFVeIXKgrMMculuakVVhcJesoKdldyEdWZDuEEDzfboG7+hiPDjHSENArxlvNnEjTNaqFsVwjLIYMrawpkCgRvnuTjTcrjZCRUFwY2DTLYDVOntRDmoKt/kBlT88qhWpJz0Hbxqz7RUJmhtWXmzWmnr1JgMKrQOLWVYvcw7upQ5+icDo0Tc4RdFWzLwZvSpMLZnSjEGgwpryiQkYkmn02NA3DbrqXmKKPAeFTAAMDxuOpmzkaBHUSB1xoAvlrhD5l6PdSTv+v3S5/b2iWYflFNQ4jlA349WBTnXwr46tuvDwGW51PwqNyFBgDuIGeiGYZRwCgwFgoYALhtquvgVV1VXmcIiwgtXW00E+sQYMkiJrn/VAhpM7QeMJ3h1oCh5pCs7TP46Eba3TxNs9oYzlYYai7RlG8leK7K8HPd5IehQSBbGaKpUNzPJTO1hVzBYv1femgfgqgEYTNMev0EBqbbdPV0U1kKB8xpoxZWFdyYsNtMHnliPXvulme628b6ezuQsMycAn0S0hirHH/VxphNkrevAawyzJCQySoUxGWVRVWkVcVAahq0ybzKDgxJZVkLGgeSPH8t0CdGu4wOO/ULUPPBe10W13coPlXAlsey2hEmfci/hlgce1CIQ8qt0H7YTFasWY/XA4v2msDGoSIbO0q0VqFZ3GQFHRJbbIBATI0BOBVoEBecY1FKKvZKmznJA1iRKq82I2Lvy6HcdpJ/MFOFkgvzTpnN8pVrqb4MbQIIpaisuN1mQ67Bg5dreH3iiJM404iCGxPpgr3YrdC29+4seexl5gXQFEBVAKrAU3HECZzMJVWhCzrUWQBazQ2o+LqoR07GLzBSDHXiGhXwKLn2xOlXkSq8UM5Ddc8MMxfMYfC5TaxeP0jDQpg4tw272sCyJ9erUNiD953NSE+JtcPdNB0+lcgOaegKmTCSZeNjG6gWoNwA0w6bQE+Lgx+6lO7aQHMFhj2Ye0A7dpvLQ8930Tgvx5y2WXjLuunY2E/DGzyyUxrxB6GxkCHeUGFVVz9Nb2jFqdhU7+lT4ezZo5pwWn0Gn+2lqxtmHDmRbJwlfGwTbkdNuUALeQgOd2jcYyLxUJmixOlOaqC7o4fiX2Hf+S2EM5ooUCYfh/iux1ChyIsvjJCJYf782ViNEUG5QDaIKfeO0LcuYI/5s6Ex5sVV65g/bxpDfo2ByVCp1pjQlSU3ErPiuS4OO3guG/sG2DAywKQDplPa0AePlNV53nB8szpvB54cYkKzR+O+0yhVCjSXHZoGbTof6SRbMQBw266g5iijwPhWwADA8b3+ZvZGgTFV4LUGgOnk0sIcuhqc3JXXCcnVlye5RZ9s6X5bF/LY+u90/63dgq/2uDgAZ8+erUKAJffgFpsJAR7T8890bhQwCoytAgYAbqv+UhFVl6twkhIfQWIBEveX5KCTbHOS5UzyjAlUqc2CF8XFtRss3H0K/jND9DxfIspBdwZqC2C3Wc3wRJF4RUBzERqSnHmNC1vo28+hlAvJDFh0/nWA5j6df60yESYdOoVNE0I2beih9gQcvXA6L67agNMOmbkTWdHRwz7zprHqkY1M3gSNRR1uLNAsazuEDZZy6HWWBpnY1oY9ElBaOUwk8FHg5dQsfr6RwnCZwqYRBSXz7TaNk5qoZV2qQxWqK0dUDr3MrBw9IyWmT52CVY0Z2dRHby3A2dvB9WyKz9TIR9A+pwnb9yj0D1HaFCjHlzjdnCaf7G5tVPduYn3vWuy1VeZMa2aTFOGwXfJVm76X+2ko6rWzpkDjlDaiqsVw5wDuUERDxiXKQ/9woADcrKkTKPcW6B8pU26COQsmE4c25aERMkHE+qEik980kc6eHqaUWskN2fSt7aPWBN5BzTTkGvGWlSg8348fOgqoVfLQPjNHYbDExD1m0teaZ6RnkIaVvQRdgQq/nTi9iWKpRF85IDvFI+PZ1DZVVMhw66QJ9BYGoDGkfUojThDQtb5MRZyGLdA2byphGFPbOEytr6TclYMuFPaAWfvOodYxyIq1A0x/Q54wL6HJOZY/1YMXwmH7zKDr6W6GvCq1wxrZ0DMCS2FiDdq6dThz/ySYvXgKT2/cxKLZu9F/10riHqh6MH1RDmd2E0vWdjFlwTSsTRWsB/qoSXjtyQ7FhpANSyCzCWbWdIXhhjfnscsW1u8LZCvQMx32PGoqI8NlnlsxwJ4HzWRkTS/hoyWmJGHIfQ1QO9Yinp5h9V/LlCsw69gGFeI9/FiJAxdMo7NaZPmyQRpqMGk6tB04iZfWdEMn7Lv37qwZXMfGFVUFSSd6UBmARfvNIMgGPPP0JrwK9Dow++3tDPYPUfivgIkVDa+PPGYPVq3u5KWuEXZ/01SC3iF4sKgIbfaENoaDEv0PlJk1K0OwbyPPvdCL1QETB2HOMDRWdGET9blWp6PU52QSnbKtVxdznFHAKLBrK2AA4K69vmZ2RoEdWoHtBQDHUgQBgLNmzaKjo8PkAPzae2iTxUg/qG5VxW4s18n0bRQwCmx/BQwA3HbNxe8niC/NLCtmICnGIIUq5BIr+ctky0sePQ86PRicAtG+MH3CVJxHeqmsqGHL462QPa6FoBTg/rnA5D4LL9DVRqWZ4WZY2wYLj5xKdSBk3TPd+APgZ2HGYdN4fngjkxZNo/OljWSWwH5zJ9Lllei2SzjTWqhGNYK+EYqrdU62xhGda00qCYtzMZzq4h8yk419Gyk8U2HhzBZi32PZ2h7mHNBOd18fgx2wcN5kBjb1EVYCFuw1l2efXU21Agcu2o2Ol1fTX42YdvBsBUQ2PrpO5fmbuWg2D7+4ltYFrsrj27W0zJGvm8mK1evp6oO995tO10sbmNCt3YLytlTKw5TFM1iyogOGYP/9mxn2MjzzfDdtDTBn4jRWP7WR3ee00tjewhNPr6GxEfZbsBvPPLqSmdMbcfI+K1b3UavBoQfuzktPv6xy/R1w7P789YmlkpiQvebPoErI4ys72eOYCZQGhqk9WWVqNktmYitPre8kMx9aXIfa4yGTSmBVdZjupjwcdsx8lj3ykvp7wl7TWfX8Blp7dXi0hG27LTBttxk8tqqDia+bSGtLAwOPryHohb32nc0zz61lxswML3dXyMyEGTMmsOKhXk44cm+eXLqcYj/MnzyJvnXdxBWoNUDfJJh5wDTKxSIrOgfZa/EMHn++g33nT+LF5d2q4u3rps7g5ds6aJrtUjiuiU5rkBlRO5O6fPru2KBy47nH5qg2Wax6vMjBCyaQw+eJRzYq1+nM/dsY2M1Sbsl8JcvaezrZvQtiyQt4NERzJKGlz8RKM96zg6zrHCD7Jh8n8qjdUaC9IOG90H5ghqH5jfRXyrSX8qz7czcT+2FC7CjnaU8uIjrWI5yaYe3yESoFmH/EDAqDA1Q7Cuw1ZSKdL/UwvA5yJSg0wsSzJtFd7KP0WMiBi+bS2VhmqNBP39IKWXHNerDbblNwGyyWPdFJ6xAUcjDxvDa6N/TTeA/KXbupEfY/diabOkssW93L9AM9JjU00nV/P7kctBw+hXXrNmE/BxNmuwwf2kQpC639Ps1rIir3d9OWpJSU17kJAd72a6k50igw3hQwAHC8rbiZr1FgB1LAAECdFFpV6VNODvl/pOKKYstWCdv/sLSbL15/J8PZVuJIFyWRSnuS10gSwY/tFul87RIHJUnClakyUom6VXSzlIVUOd0j2oIu7jMAcGyXy/RuFNjBFDAAcNsXRK7/krctBYASuikAUJxfcin2vQzVcoWsDYMWdLZC6+vyZGY2MbiuG+epiEmRxVA1xpoD/sFTWPPCJiY+CZOl8m3GphpE2KEu5DAwBeYdNJFq1ebFZV3kA9hzv6n05ys8/nI/i06aReez68g+jrrRI2HD5RaXQi7CyXvkhVAMVVnQNIdNT64lXherisGSxiyaA9ahM1iytIMZG2FGE0zYfzceeH4lex4yje71m5gcNtFk51Q+vN6+bpWvbUCgXQ0aGmDGnGk89tJGZh4xndXLNzCpE1UZd+ph03no5Q00z5aiFR5Bd43DFi5k9fKXyWYbybc2U+gYIFzeT0aKSFgw7MO0xbN4eNk6pHbIzNkZBiNY21NR+h60/x488+cVHPn6PVi6ZIWuEmvBnnu2UBooqGR6geOwel2ZhjzMnzuZTau6aG7ziZpzrFk3CP0CivKUGz2eWT/I/sdNZeWSTtpWwrQmm9z8mTzwwlomz4cJrs/wg1UmSYEIyd2Xs1idiVl02DTWPrGR5kaf7ORmXlrWw/QQrJIukiEFKmYsms79z29gyn6t2F7MwKpB9pjkUu2P6V4f0tAITXN8upsj5Zp86Q8dHLXfdDb2DLNu9TBNAhKLkJe8dx5s8mHu4qlUJjos39jBhIlNvLRqmH0XtdPb26fChqdUGin+cYT8ZIeB4xrpsAYJV0N7F0x4GeIcZE6dQGe1j877YvbfJ0/DtBaW/mUjjUMwc0Ezw3tm2FjqY7rXzsiT3TS9ALEP9pt9+ptDhrtCct3QsjoJB3+DRdbLE/6xwMR+B6cWMtQG9slNhFmXwoP9ZNbALNunPFBVBV/6GiNKb4CmPdvJF1uUg7A4Msya9d00tsPu06cw8EI3g6siGsvQ5cC0d02np9jL8L0V2qWAySxomt5OznIYWNtL17KIIw+bR9kuseLxTlo3ogrkNJ3XRHGwQPaOiEwBuqfBXkfPoWdTlaXLNkIjHLV4Fp0rN1EJI9rnTGbV0xvIrYfJe/r0HdzA6k395Lthco9F84sxrQYAbvsF1BxpFBjHChgAOI4X30zdKDDWChgAaADgWJ+Dpn+jgFFg7BQwAPB/rr28jzq6XoTK31aQwh3yYADtmSwDlbJy+DlvnkulMWJoyVoVRticFMIYaYI9DplMJVNlxWMDzO1BgbkNDTqHnOTWk3oXg+0w56CplB2L5c9vVDnQ9jtkHpvsIgOZCkNN0FB0yP+1l3CVztmHuOUOnMq6oS4apjezYvkA81o8Gvs8gqeLNNZ0OGs0EzhkOo88toH5Q9DswuSDd+ORF1Yyd0ETa54eZoLk+AthxIbp81yGRwKG+rXbLZ+TQhRtPLWun9lvmM7a5zYwbSO4osFh03l49QYmzPdVyo/imjL7TJ/O6ic2kBVwJzn9HPAKqDnJZHvciOkn7M6SF14mPwj77NbKQDngxQ0jKnfdvovm8dKjqzhy/91Y8thK3Iyu5LrHni30DQzhZn3spgwvrhwiDuF1e01l43OdTGh3sZo9VqwoMcGBhjaL2qRGnts4zKI3TKX7uU4aX4CpLT7ZvWZw77OrmLkbTPUaKD1SoKUGUWzRa8UMToJDj9qD5+9fgefYTJw/gZXLu5kwDF4ZHN+lPw6YdeREXu7sYUrLBJat+7/snQd8JVXZuJ8pt6ZuL7CNujSpUgREESmCCCzlQ9oHKkU/+SOCgChNULqCIIhgo/cuvUiTJtLL0ha29/Tbpvx/7zkzSVixkIXNZvOOLknuvTNzznPmJpknb1nIqM0KNNfXsfCJBfgdsOb6Y3n6nVm0DYV1Vh3OgocWkJdU2wlZxk5ahVnvzqbzg1aGd9k/8kk6eWbDHHPW8anUZxjamuHtF+czbAI0jJKGGA6tr3Yy9BXwG6D0pSHM6FpM54uYyLzhUp9v5SztG2UMy8agnkpXQFSMaf1wEcHLsM6a9QRji7w2ex4rja+n2OpQfqKd9i4Y/vUipWyV6c8FNCyGka0QNEPXNlmqvk/tsS6a58CwKnQ1gPPVDG4+S/WvnTTMtetc57rUYof5TSHxV3zc5jwLH+ugudXWPOySjstrwfih4dMAACAASURBVJBVh9E+bzFz37IC0GuCxm1WpnXxPLoer9IkdQSlUctoGLLFStQqEQsfmc1mk8dSLThMfXYmo+bYJi/Fbw6jZdFivDsj6qswcxisusUo2hYGzJ+5kForrL1ZIzPrImqez5BKjunPzTXv0zFruFQ2bOYfry2iYTaMaIERHZgagDYF2H4P0NTfpf9+qkdQAoOBgArAwbDKOkclsJwSUAGoAnA5vTR1WEpACSwDAioA+w45jQCXwDq5+ZcKs0YASgSgY2WZxGCXJcJu9QLtm6/Ewuoi6t5dxESvQGl2lXmLQqJRsObGE+hYtIAPXuikcSHkCzBy29XpqpZZ9PR001ShrQ7W3noii8qdvPTqfIbkoKEJOjLQLvJv7ZHQViP73GL8OVCLYPMvTOLd6R/wXkvEetuP529//5ANJ42g/G4LvF6jIfDoDEMTLdj01Yk88+I0hsyC9cYPpS2u8eG8dj632TimvTUdZ55NZ65KY48ijJwwmqlT50AVJo2rp9RVYXapRv26TYSVKrWXSzT4MH6D1Xj01XdomAD1dUUWT+1iu0024pW//4OgNabZh+piaBT5F0nkfWSaQwzdahIvvfk+jSXYZM3xzJs9nw8WlXBGukyYNJGpT77HZuuPo7VjEW+910njEBg3cTTvvjmHphEZ6sYN5eWpc01Dh202nsyHz7xpOgqPWWscL742nc7FsM4GQynlfZ57bR5bfHEic1+fRk66ABcd6j43kWfefJ8RUiuvsZm2V1qIFmM6M0sDk7l5WHf90cx8eR7ZTJ7CKjmmvbWY5sXQ7OQoBxUqeciv4dA4rInS+yVmtVfIbVGgaUgTM++aw7hmD39MgeemddC4Oqy50kRm3jONkY3wvtTrG1ukgSILXlvAKLHK1dikjLesBN4uo2lzaoQvtzD3nZDCaJi0bjOhHzDnxQ6GTYX6oQ7+dhOYWZpPbnYndV0+i2YGjFp9KJVVPabOnU++Zq+VUauNora4nda/dbHOxAb8sc0889Z0RqwME4auRNc/2pgxu52R2xRxiz61GSWay3nqFtR4t62M/9VmSlmH7PsRI1pzZOd0MbOtg+KXPIYOHcri++dTmAd+zTY0kRT5BUVwtvFoGN5A6ckWCrPAF9FXhOnNMGqjIeSaC8ybOZdMyWPCpNWZ27WQD9+Zw7gQxjbXs6DSQXuTj7PeRGbOmA2vdrLBpFEmF/j1J2cwrs12ch6+/zhTC9qRFOAQZtTDFl9bk9nTWvjgjbk0SA3BNSDYdDzttYDaKwsovVWlKYYRq7p4m4zig9mzaVqUpX6hR/hhiUzZIYpsrn8qAOVz+b6qmxJQAkrgXxFQAajXhhJQAv1GQAWgCsB+u/j0xEpACfQ7ARWAfVsCEXyxFIKQDrDJzX9ar6+alF3IZTO0V6rkstA0eSilNYYQ1rv4lQrZ1oBodo0Pps6nbqzHpFXHM+Od96kskMYC0BnCqC+sQqVSYtGLs40wkaYTk9ZfhfZaiTnTZuMvsN1zM3WwOAfjt1udGTNmEbzYaRoiTNxgLGFYY85b8+kKoHH9OppXGkEdeV575E2GtVpJmanz6RgB0abDmF9tZZXcWJhVouXF2Tg16MjBOltPpFqXoXNRJ7OfnmU6uA5fcyR1Ixvx8x7z3p9J9Z0OohwUNx/Nh23zmDx6NfJdMO2FqXR2wpi160xKdDg9oKsL1t1pQzq62mmsRLz7zHsUS1ailoFKPWRXbWbkpLF88MZUxjWPIGqv8urrC8mPgc+ttQZvPDLVpLuO3WgEhVHNdHVWmffBbMJ5VROptsrWY3GH1dFaLhO1lAnfWUTH4pDsSjB+/QkEBZ95c+eTjXK899Z81t94Naa/9i7urJjhw4vUrb4ST7/4NkUHNtt4VeIoy7v/eIP8ItsFua0IG2yyOjNencOc1nbGbzUO3/Vof2U+1bklY4SiYkRHETbecBXeeeI9umowZuvRzJ8/l9pbsYnSXOnL42grxCwqVxhVHMaMR97k8+tPps0v01BXzwt3vspQV5q2ZMk6Hl2Vkul8PGr7YYRZj9rUTua830ncBOttNpGOSgszXmmhaY40askQbzqGhV6ZJj9LXeCz+N0FjBu7EkG2wlNPTDMp1lI2ZNzmY8j6Pu8/Np3Jq66EN6qOx5+dSsaBjdYbS11mJNNmzSAzCnKNeeLIp66WIbegxLvTZ5DZoJmoPkeuWqApKOLM6mDaBx9Sv1aO4U3DWPDkLLwFUJeFSlmiTHPMcyoUN6uneWQzi5+eSTQrptH1KUWBbXhSD81r5Ri6yhhqkUNtYZmFz87Gr0BmKExabzzVBp+yG9PaUeKNl+bQHMEma43F8zJMfe4D6hdDLQcTdp3AwpbFlJ9tI+yAtkbY+IurM/fDVj54fZ5pIOIPB3+TsbRXKrQ/v5BcGzR5UFzZp7bOMCo5l0KtSKHVY+7jU8mXVAD27Tuo7qUEBjcBFYCDe/119kqgXwmoAFQB2K8XoJ5cCSiBfiWgArDv+KUJiGyeUYC2Dmsa9xMRUCMml5GUUWjzoKUeOnxMSqpExmWlGYd08a3ZFFrpUCGNHqSLq9Raa5F6a65tfiACUMRilIGqnKoCIwLIReZTghzMKYDrQ1MbRtqIQJEhNldsROICqUmXhbgM9TE0ST07SaGU446Bxi9P5OFnpjEkgqZWm9opqcgl6azaDPMlLTOACVWPuCukNQPlLDg5G7U1Qho/ODB823G88P50ok5okCg2SYmNTM8Isi7kWu08ZhfsPJtEQrbCcImi9DzagpC2GMJGCH0od4LgkTFnJPqtBgUfCpISm3NYkIsp+eBJdOJiGO9DEEBLna296NXZmnzNHbZcbnkYzHWgw4FVVnYZXsqx4L2SZGybpiXFMgTSxCMLmTx4si7SiEXmX4bxcZZquWrWQQSerFeYcWhriA1vSdmWuohSB7ImjWHq7HrkOyGMoKMeU0exsdNGh85ughYP8kWI2qBZ1kfWXyJLJTKvJl1RQD44ONRnPLrcgNaifaxBJLBEntbAK2Ako8xDUmbFqM5rgDYZu1ylFZtiK9dfJNed1A4u2zqQ8UjoKNlx5kS+ZcCT+UudyKqdSyC1hXMmENHMXZ4bIhGEAbQXpDYixBFkqva6FQjVnF33JlkvuZZdO94wtM1xpAO2sBoVgdMlQ5ZZOtRch04/NKK1TdJ8C5DtgFXbLd8Fss7N0Ora9W6U/Wv2/PkseFXIBVAfYQR45zD7ukIrNGZhkfAt2H1cedyBNom0HYIRy8UWKFbBjWzE5zzpeyLduuW1FRhbhaKmAPf9G6juqQQGMQEVgIN48XXqSqC/CagAVAHY39egnl8JKIH+I6ACsG/sjUxJdhV5EeMQmoTfRLQgDZqkNlhkxZSIKxEWLuTFE4m5CaGYhUikHw7VUGIKMV1cq2Kjsg6VIDayxBGpIamnImMkGsxziaoRhYxPpRaYLrTSHMOV1GM5towpD5WKiA2HQCxkHgKRMyJKTL8racMg0jDGGw31G47lsedmMaIMmXYY4mTw4oiSpAhLXUNfordy1Nortt5hHsrS8TiCBpE/HRDVwdDPT+D1dz4g3wa5LijUbMSciEoRmrnQpxbFVHIxsRsZISk1B013XYPFxcl6tFdrJhVa2Ih4rNViI84kE1bkkTQYMZItA6EHsW8FV33N1mOUaMS2qmWe9S13icB0Jo/g7zPmmrptO39hMlPvetPUhJOxCa+i5xKIqZPxOra7q8hXEVDSUbg5cow4dbLSpCU0g5BzVBLhWifnl2ZhUhtORJqIohwEss6eb+SdrH2z49MZBlRlXXLQKfJNRFkMZZG2dXYd/U6zdNQVG2nv6sSXa4WAqpxP1jwWPjFe7OISE3vCFcoBOL5HNQ5xRdQKk8CeIw7A9ex14AYeQRyaxiCyltKIxVw/OYfOqq1vlxEZmrXXTyUQ8WpFmBxPvKfvu7QKMw+ygRWDeZHdHpRCh2rk4UcROcchG4VmLHKJyziNlJZmOkEGJ3TIuzGdUc2srZuRhmyRkdTCP+iC8XKNiOjLQKfIORGRct3LuByXLjcyXY7dLnnP2LWUBjEiOX3fCluZt5+BUlX2zZjalFFcMYKzYphi6lNmZAIyEi820jOULsjSlMXLkO2qmWOlm3YB7tv3Ut1LCQxGAioAB+Oq65yVwHJCQAWgCsDl5FLUYSgBJdAPBFQA9g36kgJQlIZ0jjcCMEkLFnEQExvJJoKobIqEYdJnxX44GRuRlI+lp7xLSISTSMNULjqOS+w5hIHVi5IC2hmHJr1R1q4WBfiZLFFQJeNiagXK2GQoUtctm3MpV2ysYkYkRyRjElHiEToi4ipGOMYim0ZnmDmrRkNJGnt4BEFE1neJwtAIFqmlJ0MvOD5BHBihl5WoQtMYw3J06iEeXqS1vcsIwDrZJ7T10TwRNlL/DY/YcaRfPWEc44uYScYutALD0kqlaq1GDpfIvFoknRVrjknBdqmJVJLGE2FgRJB06C0k5xMPmvccKlFsIvqEQSkPDeutREtcwo2rVOZ0UDffRqxlXY9aFBo2johbYhNhV3Q9OqKQSKLmJAKuJrUdHbO2RpTJf0TICh0RWSJcQ7vuwkvOK2PPexmqYY3Y9YmjgDyOiR4tE5rziJAz9SRFLibXizCXaL6gZo/jOxnCWK42UX2h4RiKhAUanSKVuEwGnxI10wU5dh38mqx/zcgv4SYS03Uzln8UGZklTMM4MGthrk8cAmIj6XL5RDwnIlfkq8hSWSMZvxu6RkiaaFeRcElnbAlAtMGqOURjR06NXMYhqpbNNVAVqRZGZu1FtFZDDx+XrBsRCG/XptfKdS8zKPmxeZ10QxbBK1LWca28zHo+USDMHSpeQEXkuhmdzFzeI7J4LqWwSsH3iALRzHb8EVkq8hrfpRJUyfv2WL65AuwqCwmZhTT5aCM248nEdjwqAPv2PVT3UgKDmYAKwMG8+jp3JdDPBJYHASg3JPLX1943ouljgkc+7/4FS37rlHunQH5Z8wnlxkRCApIt/br34+VymXHjxjFz5kyycrfSe0t+O5dfZOVTz/xXfomXvzpLMXK456X5nPLn+2jPNxNHju3yFsnNgWNuBvp3s3/ZNn9Gl5sDgyoy9XzkcUfuWJJ6VEOCeTxyzsEMMQ8ko+738fcvPT27EhjsBFQA9v0KSL999qT92kdSedfzjdaKI/meLK9dMlJIIrh6tn9uHiD7yj495xN5tsTmxN3H7X1j8XGz63k++Uwi6iS9U2rWiSgUwWOsh/wQ6TmuPZYkZ/aIr3Rs3T+DRVYlTVAkfVhk1j9vdiaRmNJePHqPyzqoJc/90SOZn7/JGNMfa/KQtwTC3l+mkXryM1JOL681kWPW3XVvKeveUZ6ms/PHrJ+dS8++/ykSTOSR6Lve10/vhjIph96P/fPI0hlbOSbjXPIqSsdrhfRHLiDz6pS//SWih/eS13U6P5nXx/3OY6/fHnqpHE+XXuJa7ef2v6LV0tF/9Pr56JmXnH86HxGM6fbRNbP7h93XVc/x7Hk+evze76fu0f3Tvj3nknGbCFXzPrbvg/+01h+9YvUrJaAElEDy7bZ3yRD5Y0ry/Un+5GB+X5Dv2/JzSqK05R41lp+tDl2+z1U3XIfzpY/+zFKuSkAJKIH/msDyIADNL4LmL/rOR4TekhJQJKFstVqNTCbT/dr0a3m9HEP+mV/mErGoAlDukSJUAP7Xbwt9oRIYNARUAA6apdaJKgEloASUgBJQAssBgd5/NhHhpwJwOVgUHYISGCwE+lsA9hZ/IuxE7KXiTqL8ZJMIPxN1JykqYWgi/2STz+Wx3pGA8nUqAlNhqAJQBeBgeT/rPJXAJyWgAvCTEtPXKwEloASUgBJQAkqg7wRUAPadne6pBJTAUhLobwHYO8qvWq12R/alki+dXpryK1+bGkaxFAP3PiILl9wnvbFVAagCcCnfJrq7ElhhCagAXGGXViemBJSAElACSkAJLIcEVAAuh4uiQ1ICg4VAfwtA4VwqlUxtPhF6H5cKnD4mElAiAXvX/JP9RfDl83mTGpw+l0b/pc9rDUBNAR4s72mdpxL4JARUAH4SWvpaJaAElIASUAJKQAksHQEVgEvHT/dWAkpgKQgsDwIwHX7vKD/5PE397R0lKGm/IvdEBMrj8nXvtOH0WPK4vEZeqxGAGgG4FG8R3VUJrNAEVACu0Murk1MCSkAJKAEloASWMwIqAJezBdHhKIHBRKC/BWAq/dJGHmkNvzSSr7cUTG9U5aO8XqIG5XPZ0hqB6ee9paEKQBWAg+k9rXNVAp+EgArAT0JLX6sElIASUAJKQAkogaUjoAJw6fjp3kpACSwFgf4WgBdccAGPPPKIifa74YYbPpLeKzemp556Km+88YaZ4QMPPMAPf/hDTjzxRI499lhefPFFhg0bZiTglVdeaSIBUwEoH7ULsLSPtw1TtAvwUrxJdFclsAITUAG4Ai+uTk0JKAEloASUgBJY7gioAFzulkQHpAQGD4H+FoCtra2mi+++++7LLbfc0t3hV+Rdukk674IFC/jyl7/MX/7yFyZMmMDJJ5/M9ttvz5Zbbtmd6ts7GjDdN60bOGrUKGbPnm0kYe+oQuQ0jggyzKee+W8EsUvsuJSAe16azyl/vo/2fDNx5NhowyjCw0Fat/fvFpmxy3hl8w22iNC1c1IB2L+ro2dXAss7ARWAy/sK6fiUgBJQAkpACSiBFYmACsAVaTV1LkpggBHobwGYyri9996ba6+9tru+X29JJ+m+Dz30kInyu/rqqw3hc845h+eee85E+a2xxhr85Cc/oVgsdtPv6OgwkYWLFi0ywu+YY45h7ty5Jm3YKLIoMudSATjALlgdrhJQAp8qARWAnypOPZgSUAJKQAkoASWgBP4tARWAeoEoASXQbwT6WwDKxKvVKnvttZeJAEybe0hUoET+yT+RdkceeSQiCbfaaivDqr293aQLd3V18YMf/MBEBx500EHdKcQi+F599VUqlQotLS0cfPDBTJs2zTwvz3V3HDZhchoB2G8XoJ5YCSiBfiWgArBf8evJlYASUAJKQAkogUFGQAXgIFtwna4SWJ4I9LcATCP9pkyZwo033mjq+aUNQNIb0/nz5xtBeP311zNy5Mjuhh8iC2U7/fTTWbhwIb/85S/N170bishr0iYgM2bMIJfLGamYikAXVwXg8nRB6liUgBJYpgRUAC5T3HoyJaAElIASUAJKYJATUAE4yC8Anb4S6E8C/S0A58yZY9J0JUX3vPPOY+zYsdx00000NzcjUlAE4fnnn2/Sd+X5tKafvGbTTTc1UX2yrzQTkehAkX35fL4bqdzcyj5SA3DWrFndz6WSUFOA+/Pq03MrASXQ3wRUAPb3Cuj5lYASUAJKQAkogcFEQAXgYFptnasSWM4I9LcA/NWvfsU999xjovokKk9k3ptvvsno0aPZfffdTXqwpPgeeOCBbLbZZoae3LCeddZZPP/88zQ0NLDffvux3XbbUSqVKBQK5jWdnZ3U1dWZzyUNeJVVVuGDDz4w5zBNPOLYfFQBuJxdkDocJaAElikBFYDLFLeeTAkoASWgBJSAEhjkBFQADvILQKevBPqTQH8LwN43n8IhTc+VSD5J103TfOW5tDOwNO+Qz+W59Pl0v+7IvkQUpjJw4sSJ3V2A09eaj46nKcD9eQHquZWAEuhXAioA+xW/nlwJKAEloASUgBIYZARUAA6yBdfpKoHliUB/C0BhkdYBlBtR2VKpJ1+nj5mOvcm25A2rfJ0+nz7X+zUSGThp0iQTASgNRdJGI9oFWGAvT1ejjkUJKIFlTUAF4LImrudTAkpACSgBJaAEBjMBFYCDefV17kqgnwksDwLws0aQNgGZOXOmEYAf2SIrwaQZsHzqmf9GELvEjksJuOel+Zzy5/tozzcTRzbqMJZOwjhE/S7QIjN2Ga9svgyfiNC1c3Ii3zweOxFDgnk8cs7BDDEPJBT6ffyf9err8ZWAEvh3BFQA6vWhBJSAElACSkAJKIFlR0AF4LJjrWdSAkpgCQIqAFUA6ptCCSiBwUtABeDgXXuduRJQAkpACSgBJbDsCagAXPbM9YxKQAkkBFQAqgDUN4MSUAKDl4AKwMG79jpzJaAElIASUAJKYNkTUAG47JnrGZWAElABaAloCrC+F5SAEhjEBFQADuLF16krASWgBJSAElACy5yACsBljlxPqASUQEpAIwA1AlDfDUpACQxeAioAB+/a68yVgBJQAkpACSiBZU9ABeCyZ65nVAJKICGgAlAFoL4ZlIASGLwEVAAO3rXXmSsBJaAElIASUALLnoAKwGXPXM+oBJSACkBLQFOA9b2gBJTAICagAnAQL75OXQkoASWgBJSAEljmBFQALnPkekIloARSAhoBqBGA+m5QAkpg8BJQATh4115nrgSUgBJQAkpACSx7AioAlz1zPaMSUAIJARWAKgD1zaAElMDgJaACcOCufWx/fOE48l+7yXrKJo+ln3f/wa/X63q/9rMkkI4tSsblJmNIrzv5mM4jHfeyGttnOW89thJQAkpACSiBf0VABaBeG0pACfQbARWAKgD77eLTEysBJdDvBFQA9vsSfKoDsPrPisGP29Ln/91rPq0B9RZ7S45ryefS8abisvfzn9Z49DhKQAkoASWgBJYHAioAl4dV0DEogUFKQAWgCsBBeunrtJWAEkgixtIord4ysFarsfrqq/PGG29QKBRMNFkqZ3p/7E+IRhLFEQQhP9x7H56+826yYU1mRdTLgGUS+1RLHnNjK8h6y7D+nEdfz/1xUX5yrHReEm23ZBRg7+f/lSTs63iW3O/fSbyPe673dagC8NNaBT2OElACSkAJLG8EVAAubyui41ECg4iACkAVgIPoctepKgElsAQBjQAcuJeE67pG8PWWfL0l2sfN7OPShT9LAkuO59+N7z+N/bMcpx5bCSgBJaAElMCyIqACcFmR1vMoASXwTwRUAKoA1LeFElACg5eACsAVa+17Cz6Z2cdFAC6rGf+rCEU5/5Kyb8kU4X+377Iav55HCSgBJaAElMBnQUAF4GdBVY+pBJTAf0VABaAKwP/qQtEXKQElsEISUAE4cJc1SpuA9JrCv2qo8XHpzp91CrARkMnY0nP9qxqFy7I24cBdcR25ElACSkAJrAgEVACuCKuoc1ACA5SACkAVgAP00tVhKwEl8CkQUAH4KUDsp0OINJM6f2kqcBRF/yTc0qEtKQYlwk5e/1lv6XlljLKlY0x/9/hXXYw/63Hp8ZWAElACSkAJ9BcBFYD9RV7PqwSUQK9C6B6dvs/TMz/AHT4UXI84diRPx1D6p7/e/6dWg8sR23K5zLhx45g5cybZbPajI0tCKGSq8qln/htB7BI7LiXgnpfmc8qf76M930wcObYQfhTh4Xyk0Hz/TDlCxi7jlc0393MRoYt53Il883jsRAwJ5vHIOQczxDyQjHZZhID0Dxg9qxJQAv8FARWA/wWkf/ESB4e4V8MRaS5iN/nGKt+TQ0LHIXCy8tMCP5YGJVBzckTyGreGF0X4yffpyA3MN2f5Pi5HCJdoWuKao9hv36HjEpJB/u/6ZbwY3LJt+mGlm0NIbEZhfwbIkDLErkNGTu1AWLENU3r/OEg/l3ET++Y88vMjciNkfl4s84jN+exY7JjstO3ebixntz9oQhmHn8fzPDyqREFAGNvXOZEc0CF0izguZKIu3EhqGoL0drE3SEu2a0mPncxriVYu0vzF/OteA/lZbc9nxypEXDMXh1qvo6c/DN2eJiqxvNo2lJF903XMxjUz1UAYioBN94i9ZPVl1sJKnrNnTtdNjtVznfT92tM9lYASUAJKYOASUAE4cNdOR64EBjyB/o4AfOKJJ5B/K6+8Mvvtt5/95TmRjvL5Aw88wGOPPUYQBCbK4cQTT8T3fXOTc8011/Dhhx+y3Xbbsemmm5LJZMz+EmGQRhvI1x0dHay22mpMmzaNfD7f3c0yDEM8xzN3GSoAB/ylrBNQAkqgDwRUAPYBWiLYXFwiIoLE6IgUsw4sZ4RRTJkwk6fFqeOQ/92fyaM8Lrnsd7w132GjL2zN13bcgo45c7n6oj+IkuKgow6mWPC56oKLqXSVqbmu+XkYhSEFPFw8RBGGRLTjUPWHscV2m3LpHefz2r13ctRex0JFfqY5dMVlPMcqShF+lRgquQYO/s6hHHHqj7nn/PM49/QzjRKTY3oeuKFDVUbuQtURbdbMxLXW5mt77Qx+TFQLyFTa+cuVFzN3RqcBVzWi0SNyIjw/whVxF7pk8ImpUiVD0+obceejD0PHB2y27trEfpEoCCk4FUohnPLr69jlwH248P+mcMc1t1Crgu+IQPOoEBqJJn+866xW8XHIivVMpBqORD2GRhqGiTTt8mDHb+zGWpPXpaFY5K1XnuLO2+9i9733Z/zEtXHcHFG1TH2mxP333cmzz72EaEIvzlALI+JMhoMPOoC/3HAj7W0LcXwo4VHOjuCg/famNv1FHrr/MSZtvCFf2vFrFLyQiy++mIWLKowZM4Y9d9+JS359KY14yJ/ghFAVCHBwfY9aEOC7IkD7du3pXkpACSgBJTCwCagAHNjrp6NXAgOaQH8LwEsvvZRhw4Zx3XXXcfPNN3cXLJebHhF0P/7xj9lmm23YcsstqVarNDQ0GIn3q1/9iqlTp3LggQdyyCGHcMstt7DGGmuYfUQE1mo181HEodzgimCUCECRhx8RhBoBOKCvXx28ElACS0dABWBf+YlcM/FhhB8jAE0Mnh/SGkR05UZw403XsM42a3DFyT/lF5fdy+VX38CXvrY5VMt8eeLnyLgx97/3PDOffZI9d5hCVIOqC1k/ot6JqFZEeYn48qm5NSg00hY28IWvbMIVt57EO888xT5bH0GWLBKH5mRcKlFEGFYp5hxqMSyqwtE/PIbDT/4xt593Lmf97GyyrkcYlE2Ev7xwNQAAIABJREFUWsHzjHAM4oBqKPF6w9lpr7057ffnQk7Cyn2odcLCt9hns02YOTcm9PJ42SzVWieuExIGUMg2Ui0HZN0qZdenVDeGF159lcqid9n08xuw29778/NLL+J3J36fSy6/kv899lcc+aPvc/L/7swDN/2FTCLHalEGz/GNkOwKS2RyWelqgl+LcCRK389TCjqMbvU9zH4SNZkbNozvHf0jTjrtTNZdd23+fMe1HLH713n6by/hZurprDls8fmN+cOtV3DMPlN4+umXCSOfMHI4+DuHc8TZ58Oc2eyx9ea0tsyjPajSHjnUjVuL5195gacvP53TfnI6F153PVfdchtbbrYJo0aN4qADDuX6667j8kt+xXOPP47TaaMPRRNL9GaZGIm59H0IQxsjqtGAfX3/6X5KQAkogYFLQAXgwF07HbkSGPAE+lsApjefe+yxB3/84x+pr6830XsmOs/zTMSfiL8JEyaw1VZbscEGGxiBJ1F/l112GRMnTuSSSy7h5Zdf5ne/+133eqQCUB4olUqMHz+e6dOnG3mYbubcJk9WIwAH/IWsE1ACSqBPBFQA9gmb2cmkmSZpr/K1ScM1z9i02IpJH81S8obwlR235byrz+bdF57n63sdyd9ffYdCUwb8kO99+xBGN+X56Zk/5eITTuTiK+7kgO98lyEjGwjb5vLs3dfx9ttz2GKnKay78eaE1VY6OypceeXdfG6DSfz+rrN49dGHOPyAn3PgvodRLARcf8u1dAY+U/b5H1wv4L2pb/LUgw+x/z77csRZZ3LLJZcwfcFiCEJuuuRyk5584HcOoKutlbuvuZlaLUMnTey8z56cePlZXPWnyzn2pPO46+br2Hjz8fzqqO/y1Ivv85Wv7mqj/oJObrnu98yc1caEdT/PjrtOQeL35I9wd9z9IDvsuDPlrhIvvPYSPzrpWDbdamP+cee13H33PUzvKrLm5HWZ8fLTfH7t1Zj5/lRuufkOxk7ciF122YOpb77KX+6/m29+9yCamvPUWhZz+4130lHK883/2ZfK4g+548ZrCasmI9qmQDsuHRSpuDFP/O1BLr/s19z6p2uMoAzr6zj+xONYZ+XhHHbQd6mFEnGYp5Z12XPfA/jbM69z9Z/+xDd325aZc6YR5OvJjxjNry7/A/X5kJnP3c+lv/4lF15+DV/ZZQqbbPlljj/hR1z7h8vZZYevctR3voscVCRl1nVM2nPOlBiRa0LCGV3KQURGrpeP687S90tS91QCSkAJKIEBQEAF4ABYJB2iElhRCfS3AEy5TpkyxUQAypbekIoEfPLJJ83Xc+fO5cgjj+Shhx5inXXWYeONN+a+++5j+PDhPPLIIxx//PE888wztv5RHBuJ2NnZaSIBZVt11VWZN2+e+VzEYioYzV2aCsAV9fLWeSkBJfAfCKgA7NslYuvC2c3WexP5J4rHVnsz1WRdcHP1dJRd3Po6nn77aUpBhR8efRK/uepaXn72BT632Ub87OensPGak/ja1puywxZbcdip57HHgf9LHAY4ToW5T9zHgQccxKW3PciktdeHjGfyXZ994En+8Mdfc8mNZ/Pcg/fz3BMf8t1jTuWJ22/kt7+7jCvvuAeKRXBqUCtx7v/7HvXZLIefdQ5//OWv2WrXPVht8jocsNWWFJ2A3/7lJp675RZO+b/jKFWhi2Hssvde/OR3P+fqP/2O4047j6eeeJTxE5q48bJfs9d+B0PjcIgLSMhi20uPsvuUPbnqnmcZs+Y6JkFYRNi39/0Wl//5GhbMnsU5vz6f0395Jhk/gGAx7/7tGV6ZX2a3Kf/D8QcfwpknnwBOF9tt8yW23nlPTj7nQm669I9MXm9N1t12E8iIwavx4XMvc9bPLubi3/8JFk1j752+yrwZC00NQUkTruJSztXj5vM89eJTHHPoITx9/6NmsbqKRR557CG+vtUWhCWod6TWYZaWqELoFijWjefRh+5nvz235p0P3yfIN/GTs8+jNeiimKkwJtPOeaefztW3/IVfXfInJm/wBSatMoHmQsA+39iDegpUu6q4XkTW93DKksYcU0wEYEWuHc/BC2MVgH17++leSkAJKIEBTUAF4IBePh28EhjYBJYHASgRfbvvvjs33XSTST+SNN3em9ygirA7+eSTjdw744wz2HzzzbnjjjtM2s2dd97Jb3/7W+66667uFGIRf+edd56Rfm1tbdx9993MmDGju36gSXMydXh8FYAD+xLW0SsBJbAUBFQA9g2eCMBABF9smy+ZtFvzX6v/pDJdTV6TiMFM8wh+c9vtrL7+2jx4783stOee/PJn5/GDHxzPA4/8la033Ahn5gx22X1nbnvpaZzGei6/6HL23Xk3Rgwdym5f3ppR66zGxLXXYciQMRx88MEsbJnDL399Nr847xRmfPAuE0dO4KXHX+I7B3yf447/CVOO+DaPP3gvr770d474vyP44LknefCBe/nWT0/iz5dcznX3Pcstt93MG8/cy8N33MAPTz6VK049nSsv+r2EqVFxRrPD3lM45YpfQK5mxFvcWeLaq26Ulhjse/i+XHrm+Zx63lXcet21bP7FiZz/vSOYcthJjF99ba64/AIeuP9R3nqtnRdfep7WRW/z+S035qjjT+e7PziSC476Fn+4+kp+8vvr2W2P3Tl+/wP5+tabs83uO7HPTl/mhAvPZvL6n+e4w3/KuWedT1wIuei3F7HL13ZmjYmrsO+mW7L317antXMR1117A1HZpz0McAsNtFQrrPv5jTjt5B/zwiP3c9E5F5Hx8pSdLF8/6GDW32Adzjj6UBpkwWou5TgizBapxnXk8hN4+KF72WPXdWjpWMiOe36Lbb8+he8edxTfO+ybTKgvceIxZ7DW59Zi5z32p70cUV+fp5ivscHa6/LKM1PZcrPN+d8DpjBn5lyKoiTDCJ/IpABLPUD5NSeWNGCNAOzbG1D3UgJKQAkMYAIqAAfw4unQlcBAJ7A8CEBhKCnAEgFoCp4nTTzkxlS2tCmIpAPLc7/4xS/YbbfdOO2001hvvfU49dRTjeQT4Ze+Vl4nWxoJKBGAH3zwgakL2LtBiEYADvQrWMevBJTA0hBQAdg3er0FYCYRgKIBbd/dwHTgDaSxhgt5HBYHPoeecSHfPuZwKgveJlfIsen6X+GGm+5m5LhxFOsLPHHJ5fzi3F9w97svQX0RuiTF2IH2To4/4juc+dsLoL6B/b/5Lc4//zy6aou57IoL+fmZp9He1UJDcShP3/M4h/zP4fzylxezw75TpGQgBBXJ0YVZ07nq4ovY/7ST+cO5F3HahVdyw223sfbkZqa/+SKTJ6/D9quvSbVT2mkUaQ+GsOOUKZzxp7O49arfcO5pp1ApR7TX8tx2522stekq/PSoH3LZdX/l0l+ez+67bcJvfvQDrn/kNf76ypsQtwF1nPi9cznjrJ9CxztMXnt1vnX06Rx7yolcfOxhXHLFFZx2zV18bZcdOePgfXnx0Ye48x9v8Mwj97Dxtuvx0COPcccNT3Lx5VdBIQSnas1ZDD/f7xDuu+VWE3QpDYVt5+QcbfkC2+y0PRddej6H7b8XrzzyN4qey6JyBr/QxDMvP8/5Z5/ODb+7jKJnsqBNI5RstkBXNUumblUeeuh+9tlrQ4YNL/KHGx6AkSvRVe6iWC/tj2fxt2v+zOE/+Dnl0GXKXntz6KHf5rXXX6B9cRtnnHQ2t91wE3+6/Fc89JeHTXRoxskQxDVzdXieQ02i//p26eleSkAJKAElMMAJqAAc4Auow1cCA5lAfwvAG264gb///e/cfvvt7LTTTuy///7ceuutppPe4Ycfztlnn01LS4uJ7Hv77bc566yzTLOPBx980NQMlAhAiey78MILzefdqb3JopTLZdM9sKmpiYULF5rPZeu+6dUU4IF8+erYlYASWEoCKgD7BlAEoPyTLRWAsXTDTQ4nnWlrLmR8CKrg5fJ88YCjOe28MyC3kPeefIJddjmcH/74FL71o8OMNLzi/77PH/98LTe//Aa54aO55NxzKVBh5uvP4GR9zvr9Ndx+533MmTWbww79DgvmzeCc80/mrItO4unHH+flN9s49DtHcs2lF9KysIXvHncS99x9L88+/yjZUhuP/v5qDtxjL/Y77xfc+utLOP70CznkyO9z3M+Ph6iLt2+5ke988zBCT5pueITuSL6x1xRO/eMvuOOyCzj9//2EQqaeeVHMgUd8mxPOPZl/PP0M997zJMcecQS+18KUL36R9XfYl6BYz47bb84XttmJM4/9DcefcBTMfYHNt9qMvY8+k6NP/iHP3Xo5N91+K5/f4/+x527bc8Y3v8JdtzzMlY+9zLhVVyfnzuXb3/gGsxfmuObWu6gWOrnhxivomP0eMz+cxVvvdXDX9TcRzn6ZQ/beg9lzA8rZItGICVx78/WcdsLhvPj0U+TEZ0YQeMPZYovNuOj6Czhgy88z4/3FhDFsueOO1Mo1nn/4r3heA9XCeO5+4B72mbI5i+d9SCZ0aI2ydA4Zy89+dgKjK+/yk2POoisLw8eszEUXnMs555zDF7fdllVWXZNjjj6We++4jbNP+jFPPfykkZXy50y5XjxXmq34lKuBEYAaANi395/upQSUgBIYyARUAA7k1dOxK4EBTqC/BaDU6ZN/chMqcq5YLFKpVMzn0rCjvb0dkXgStScNQnK5nEndlUg/2U+EX6FQMJF9skl9P9l6i0BpIiJdgKUJiOyvXYB73XUkN7AD/DLW4SsBJdBHAioA+wbO1ABMeoDY+n/S+MPGdJkUYCcmdk0JPJp8aA0gHrEGT7/xKuRb+dOpp3L+L69h6JgJPPL606ZO3/E7f41nnn2B4uobcscDj+DVS62/Km88fAvf/s53OOfiK/nCrrux4J13aW6sp9zRziUXn8OxZx7FS48/yf/96AKuvOpGJk4cytGHHspqk7fguyccB14HVMocusnW7LTNl9n91JO44zeX8pMzL2Dy5zfmhvtuhs5F7L3hhrTMbqXsQ8XNEkWNfGPKHvzkolN4+Jo/c8b/O8k0PunK+HRlIo7/2U/Y7/tHilmDGTM4Yt/dWdjSytX3PE5m/MpAJ8/f9yjf/9ZJ/O2Vl2D6C2y+2caw8mSefvEZKHQy/blneWlmzC577Ma5B32FW25+mL2OPp0fnHQipX88zt7f2JU5XRkKI0bx2EuPQS4Ap8TrDz7M/x1/AbffeAPOrFfZb489WNQOZTfDqhtuxXV33Q6dMyEbQleFF554jm8degzf++6hfPvAHfjyFjuY/i2dEfz+uqtZtHAhpx15nFmvsGE0D/31Ufb6xjbMnT6NOtel5heY4eQ4/Wc/ZZK7mFNOOI1Wx+GPV1/LvXffxtVXX0dd41Duvu9+6kYP4ZXHHuX7hxxuxKLUXSxVq7gZj1otpCANlSMr/1QA9u39p3spASWgBAYyARWAA3n1dOxKYIAT6G8BuCzwiUAcN24cM2fO7I4A7D6vRgAuiyXQcygBJbCcElABuPQLY//sZAVgt/xLmoSIZBJBGDoOXX7OCJ9MXDaqMIrla9nbxYkDMnHNRIkFrhzHTerDRUSuJKhKw2HfPC7Hkp/dfihJxzVwJcQNwjgj3SXsY7gEcRZcB8ct44UhmainSmEtk2Nx7LPFV7bmslsv54MnHuPQnfdF+mZ5+RztlSoeNmJe0oe9OCIbSxU7kYMBFT+mJinOMRRlnwhCV+YpVitD7ETEybicsIgf+vhUkcjIih+Z52WWstUcz3TMzYURbuxSczK4ROQj6Zkb0+Xb1GpTa1HMmROa84TI6wLykW2mITUX4ziHRyahWjLnq0rFQqnX2L3UPe1bTMsWN8YRNlHBjKgqYAnISjkSE9Lpm/27MnL+gMaqNBqBslmrnk7QZj2dCNyakYuZwM5L6iWaK8OxvOzf3Rxi1X9L/+bTIygBJaAEBiABFYADcNF0yEpgRSGgAlC7AK8o17LOQwkogU9OQAXgJ2eW7rFkAHUsElAi/9InzCdG9RmRlT7uJrnD3RGEZI0KCqROnxPiiyRKHJURUolkEgEmAslINmk5YuSSUX/mv1ZEypnsedOIRI+Q0DQmkb0cE0Ef+Flu++vjDF11DGS6OPd7h3PfDQ8ThVCWvR1PVGMirJzeszCiT4SY/JMx1Vk/SVkEoCtBenKW2Hwu4zdzieV4os1E4ImglMcsL+mWbGYUZpAzeYh8lFnYlOqKG5oZ5SM7DmmiIfKsN39hKa/yYp9cciaReDK0imhCN8BN6gob6Rq7VtaJiBSuZrYiLmU8socVrDIT6eErS1bzQyM6i0a82rqBQl7WIxYpG2VtrUXHrkccZ6wAdOzx0jW18s+ulG5KQAkoASUw+AioABx8a64zVgLLDQEVgCoAl5uLUQeiBJTAMiegArBvyFO1J3tb3dNTE7BHACZdgR1JnI3JiW8yCiyNFrRiSzSeSKYgiZjLJ01FjFzqFkw2yu4j0is5ltVXIqXsSKxu7Ik080wMWmRqEsrY/Nin5mU45vRTaGrM8uErT/HHS27EkedFysW+qVXnhrZpRfp7gimlJ18k0Y0iAL3QIy+5zkRG1MmWjeSMEpsnqdChiYDsrbtsx2Q5UJYQiSY0ps00Gpbn5Cii9xxsxGTo2EjArAFruyvLlh5XxtEd0ycRkN1iNEj2l6hJiUiMzT5SE9CKPdlPhGMiJqlZ3omQFLmZbiL50q7P6frI0/JPVlFkq9WVtrmHfBaQMYJRzmTTxO2WXi99u/J0LyWgBJSAEhjoBFQADvQV1PErgQFMQAWgCsABfPnq0JWAElhKAioA+wZwSQGYNgTpPloS/Wci09zQRMoVJB3YRLBZ4ZeqOvnMJJ26VraJYEofM5KqO6LQPi/HMGIslYNI5FyEF1uhKK8XAZVGndlYvsgc30Yd+kRuhk6viu+GFEuJoPOhFoMvKblhhB9bmdUtAJPGJxKF2C0ZY4nTk1ThSNRcr/FJIrJE2QXmON0HScdlFJykFEdUPCsA80HKJ41izCVNVWomqk7OK1vKOv1a0nBlPCZq0DTcSCL83CTS0NCxIXhGAHaLWKMRk3hBkYUSKZlGWCaCMZGdRvZJlF8M2YSL7G3XQc4cJVGL5kTd6yMRjuk6iCK0AlAVYN/edbqXElACSmDFIKACcMVYR52FEhiQBFQAqgAckBeuDloJKIFPhYAKwL5h/Ghyr01l7a4xZ4ydRJWJFguIPFujrmDEk4gxUUA9r5FYMZMKm5STy8apKLJHSOPbjPgyws1uYbJP6NhHRACmUiydla05l6bwJmnIsUfkOpRNWqyNiMtnsnRFAaEbEwUxnnSsTYSbG9t4vXQc3UIyGZ0VYy5ZE+UmqtFKtGoacWhq90nkoR1VkAjNTPJ1GtGXS59PoupShp6JJbRj7xWUZ5toOGLosjhxhG+Uo42wNBGVIhZFOMq4klqM6Rr1REk6SaXD2Kb0GsY5e5QkVdmM16Rliyy00Zypvu2Jyey1/mR6xGUqcM3cbLMypEZj77u/vl2CupcSUAJKQAkMUAIqAAfowumwlcCKQEAFoArAFeE61jkoASXQNwIqAPvGTfbqCcxbUgBa0Sc6TLRS6NnItJwxeJIaa5tYuEY0yVYxB5PH5HWuNPMwqskmmYpUk+dT+eXGkmIrTiq0tekSIygpwlZ2Jc9KRGG3+LJ1+WzEmmPkoRzEd6X5hUc1Esnm4voQRpFJATb9Nszx5Hw9IjIlZqIUE9HnRjYVWGSdxNJJurH8E13mxbGRfxJ5Z2oaJh2Us8mE0nlZZWr0mI3yi0VcSuVAo/9skw8Rkzacz8whrb0n6bciAGWT9OFUAJrIQCMgJd7QGsaeyEkrJi1tW1vQCsCiYS61+2xtwUS8djfwSI6TXAA9jT1SMnZBUhkqr7bz6Xlc/V/f33e6pxJQAkpgoBNQATjQV1DHrwQGMAEVgCoAB/Dlq0NXAkpgKQmoAFxKgN27W8HWW46JWrLRcDbiS0SUkVOmG4REzflG86W1+0Q+mdRdqcOX6qqkhlxPB1vpHiyRaCLGauaMFc/ulw1FO8oxrTysJimwIrnkX1pTr5qILT+y1fh8N6Yq3T+M5ottnJo0+UgaV6S19yQSznSyjXJJVGHFvD5IuvhmkwYeoXlMhJp0xZUxlY0ATCMApcVH5EjlQ6v+0uYYQkv2rfpJrcLANjqRUcp8RCgKQdMNOIn0SzvppqnRVg3alNxAohntLkZipjX6UgEotf5MBGRiIEUwmmjGqJBU9StbMZvEXPoSYZkscForMK21aEXpR2s0pteCpCQbmZtM1AraZGCf1uWnx1ECSkAJKIEBQ0AF4IBZKh2oEljxCKgAVAG44l3VOiMloAT+WwIqAP9bUv/6db1TcyXmr2frUU5pY4k0GkwkkBvZxhGiq2SzTSls1JyJHjSeqCfl1HyZ1LiT2DgbGRdSSVJtM6Y7bRp5KJF2gelq25P+amvqBSIAJSE1zpDBo0LZ1u6Tzr/m+D0Rd3JKSe2VzaT0mog6KwBN5KKJzbPntBF8og1lVPKZNPGQkVbMHFN5VhMxKh1HCKwEjP1EuEnTkJhaEgroS03AJOVZxm0FoHQetmdM82i7IyPTLsdGngZJhGAafucnAlAko430k3RnmW8mOYDp5mvqB0pNRRmvzE9WQJSoFbUfEYBJRGISTJlEXqYVANOrQI5kax2m3YGtAOypAbn0V6AeoT8IyPu+p9mOFcD/butdJ/Q/vbY/5qPnVAJKYNkRUAG47FjrmZSAEliCgApAFYD6plACSmDwElAB2Pe1t1FoPTXtJMItrc+XNulwHElHjQli2102StJys65rIvYcE3lnVZbpspv8cx2XUHJwRRWZdOGej1YxyR5WnFW9gCiyFfOkdp+oqyCKid0MUSQCMTApvWa8UU8X2jSRWM4h47Wxg3JsKwAlJVbKC0r0oOxnahTK60zXX5vejNTgS5KhbQMOSSS2m4zDjjOZoxmbQ2iaiIgWs+eVucpMxQkGUWSez0oUYPjRqDqTnpvU9LPMloyks7UOU7km57Bbb+GWji1tlGJHmDLoea2Nh+wRnFbL9vQbThuV9Cig9Dg9r0kfEQ49KdQ94+77tad79i+BtGmPdJZOoz97S71/FnwOTsanqyb6GzK+RxxoM5j+XUU9uxLoPwIqAPuPvZ5ZCQx6AioAVQAO+jeBAlACg5iACsC+Lb5VSlYRBUlqpwjA3k0mTN2+JC3UdV2CTCL1apGRBqkAS7v6iooS8WZkWCLLrEazAimt7Wc788peSQygU7WRSGmz3WRfSTFOWnLgigAUQZc4Mbu/FRCxicZzycQyIyvx0v+J65OANbOfBLElzUFMA45UVvb6aHRg0i1X5pIquO6PPZbMzF/49H7OcV1ikZYiGw2InhThpLThRxas1+H6tpC6lxLoAwG5ZtPu06nmTpvmpJ7YqnH7X3kfyrstm88SVGtEkRXguikBJTA4CagAHJzrrrNWAssFARWAKgCXiwtRB6EElEC/EFAB2DfsaUyZ7J12sU0FgE0lTRJUJZrN9H91qSVtPSQCSGSf9KyNTASRRMCJHnBxjEx0ieOQWLrvOjGO6fIbma9td1qpAejY5yVMLmkSkqYIW+0gycCmTYgRFSa5NY6NyJNYNjmGdM61fYpt4rLEz6XzstUAzSt7Ou+6Pa8wkYWmCYeNoIti+7F3FqRITyMYzXntM6mwE0ko4zHPm7nYLrwyVBM1mQqSXgLQvlY3JdD/BHre//aq7y2ie+JOJfY2JuNlqIY1k1CeSr+M7xBLWLBuSkAJDEoCKgAH5bLrpJXA8kFABaAKwOXjStRRKAEl0B8EVAD2jXpvAZgm8vVOCRZXJwLMDSIK2GTbmkkGFhkokXkiDiPbddak5iYNMXpFz9m97CZ7Gl3gWiHnOY5NkU1Sbq04s6m6tm2GrbFnNJ7r2FqA3VmodvSeY0VjzYm7x+FEog7tv7QaYLqbiDnZbKRhmNQotMLORCrGNt3ZSkab0mt3SUIIe0UQyqPdokTm7LhJIxLpTOwRRmnrjX9urLFk0m7fVlD3UgJ9JyCXtbxHet6hqczuiYz1XI+yXMfmfRaTzWWoVqv4DlQi231aNyWgBAYnARWAg3PdddZKYLkgoAJQBeBycSHqIJSAEugXAioA+459yfTTtK2DNKuQen9hYG/y8901/hxczzMyoJbW/lviIGknWXlYavL1tOSwCbu2eYVNyfWlQUavuoNWL8p+IgAzlAmNqPNMLq3s39N52J5WEn2t/BNZZ5oaJB2D5djdKc5G6vVE8NkU5B4xl6Y9p79PmJThRHKkYlKMoLxOeNhZiRC10Ygybt+R2CiXKI7Iuj5hVEvkStriI42p7Gmz0ruzbt9XUfdUAp+cgMhu6bjd8zu0TZpPk97NdS3S3ZFrWZrHyOf2ws9nPGq19N36yc+teygBJTDwCagAHPhrqDNQAgOWgApAFYAD9uLVgSsBJbDUBFQALjVCcwAbEWQlXSoARaBlXFvsvxrFlH0IMkl0nEQImvTYJEou6R4irs507ZVjhjbaTmSaSdb1IPRsn135OiOvi+w/09wjibhzTUqxQ+g5OK4k+NpNmmtIdKAXyotjgjRVWQafsXJRjpNKRXNuOVFSB9BE/iXNSEyNwkQYumn3krR2oRxHxtorTFKiFeW4RgBK41+JXnRcfC9LuVQxn2f8PGEY4rsOQRDgJrUV7WxlS1KKk49RIjY/nRXUoyiB/56AEfVxT8sf8x6V6zG5Jo2u9nw8z6NcKlHMZHBrNfO+ludyLtTkffDfn1JfqQSUwApEQAXgCrSYOhUlMNAIqABUATjQrlkdrxJQAp8eARWAfWcpEXPplkozE9lmZEASsedCKYS4EfyVmgmLHuU4JJPLEEYVarUKVbFhSXqtrIfveeS9DHFN5J2D77im0Ug1CqlKtcDE6LlBSMGThGKbTCgCwnGzBKFLNQygkIrxAAAgAElEQVRwfIkyKhvbJqLRdQtknQzZOLbdgTNZgqAKQc2kCFc9G8Mk58x6WdPe2FQSlHqBJuW4ZgSd/M/xXGomddch63hmjCIiZfzSvVhqn5koSCMVpX5hTMZxzbwkbsqvQFPQwLhh4wiqgTGhnpsjkjm7rokATEoI9logO3GpmWgakCwZgtn3pdQ9lcAnJtDd6TeRfqmQTh+X92BYrVHu6GD2+9Nodn0aMj7lSrm7N7YKwE+MXXdQAisEARWAK8Qy6iSUwMAkoAJQBeDAvHJ11EpACXwaBFQA9p1ibwHVHbWXRAGa6DcPOoFSHYzZeFXW2H4LCisPo73WZYLZJNKts9RBZ7VMEIVGmolQy2dz1BUK5CTJ0PNMRGAlqNFVKdNVqxCYQn9S0y+kPl+gmK8zkX2m6YaToVSN6Sp3UgpawKnhRDGelyGTK1LM5alLUhcDx6dcrhJ1dVANq5SpEXgOfjZDwc/TmGu0x40dI/EqlTKd5U5qcc1EOQaxSzabpSFXoC6bJ2ual8TUajUqUUBLR7tNV046A+dzOeryBXKuT7Gc5atrfJHNVtuAXKYINUmT9I0AzGSs0DTdiHtH+cXSD9m0LU6EZxrb2Pc11D2VwNIR6ElRt5dlZCJdTaSs71EplZk2dSrHf+/7LHz7HfJEtvt18k8F4NLR172VwEAloAJwoK6cjlsJrAAElhcBKDcM8ku/3GSknQNTvOkNavpc+rFSqZh9er9e0oZ8P+2zZiMP5LFx48Yxa9Ys81q5weo+j6lU3pNi5aW/lkmEgeNSAu55aT6n/Pk+2vPNxJGNeIijyBSA7v8IhMjeC8X2Rsg3v4vaCBF53Iksi9iJGBLM45FzDmaIvbOym0ZQrADvYp2CEug7ARWAfWeXfhM1NfSStN00SdVkxXrQloUFRfifEw/iba8DRteb/D/poCsNQnzfo73UycKONmIpEuZJ2Jwk8MLI4SNwwshE15mouDCktaOdcqVC5EmNMdsEpOB51OfqyGXrqdViI/rCuMai9pmUy51kvZxpFVLzoJDPMiJfb8LnAq9gwhS9UolSuZOWoEScz9huxbWAMY0jbHSfm7GpyIR0BVUWlFpt3UCJAqwEFL0MQ+sbycaS0mtrHMrPWBGWHZVSkgrsECZyr7GxkWFBIzuP34Zt19qKsBqZLslu5NvmJkm9QVOjsPfPqG4BmIo/dzn4Gby014/uPzAJpOLPfpTfsczvXFKbM0njl2vXl9qaXWVefeopjt73QOqw9QDTaoEqAAfm6uuolcDSElABuLQEdX8loAT6TKC/BaDcJMg/kXbyUW5wROqlIi9NHZI6KvKcfJQtFYZGdyXpRSZ1KpF/vV8rxxoyZAiLFi0y+6fnMK9xPBWAfb56dEcloAQGOgEVgH1fQfNHIOm1m0iq7tp5RpUhybeU62FGHXz9R3vxflOVtkKEm/MY0tyIW7GpsZHr0VnporWjk8iTn2NZkxrsOT4jhjSbj04cEtYislmfjo4u2ktdlNyIrOeTrQY0ZuuorxuC6+fpau8kl/cJonZa2hdRi6Eqf7zyfZNpnIsqjBgxks7AJ+8VaIwc2hYvYlHQSS3j0l7upLm5maC9xLCmZgqFAh0dHeYxSUOe19lCZ6VMLaySy2ZxwxinFjJqyLDuzqgiLEVuiABc3N5m0oK9rP0jn+f7TMiuxO4rf5Xt1voisQhAx8cNHTvXyCT4dsu9JODPyBVRnt2pl+aPcEmRRP2Y/NVPeXSbuNTIfVYfe/0tVWr/GSku5TQlo1+u4Fgaf8R4UY2u6bPYc7OtqYsCqnGNrOOa94RuSkAJDE4CKgAH57rrrJXAckGgvwXgggUL6OrqMlJu0qRJ3UzSm9K2tjbmz59vHh8xYgQSOSDPzZs3j4ULF5qbCbk5mTBhgpF/8pz86x0VKMeYPHkyM2bM+KfoQnP3phGAy8W1qINQAkpg2RNQAdg35jbD1+nuZmsdgyTMSqydRPhAFWivgw/rYYdjvs70oSGLclW8jEtTsZ6GTD1hOcDNZol9h9aODjpKnVKsz4itWCIEXZfhQ4bhSg091yeOQvNxQctiyq5HravKms2jjYBr7yqx8srjyHk5wkqVvOtQijp5c957SDXBsCvHsKGN4CykEtfw6sfgVTOs5ObJOR4dcZWuuEpnWGbewnnksz6ZfA6/kDU/X8NyzUT9OVLHLKqxoGOxiXyScxX8rBF3wxqbzZjlZ7D8fJa5tJU66ejsJPYlsh6Twjy82sQBk/dkx3W+hCPdkkUA1kzC8Ucan8gXHwlYN92J082KQtscRD8qh2V3HXRHpiZ2WmpomiY80uhGeoHE0rDHIYoDMnFItqOLbSetQSMOFarkMzbdXTcloAQGJwEVgINz3XXWSmC5INDfAvDiiy9m5syZvP7669x6660mvbZarZq6QiIFTz75ZIrFonnshRde4NJLL2Xs2LEcd9xxRvSJNJSbjMMOO8xE96XpvfJRNvko0YIrrbQSH374obkpkWNL+nAul0vaMWoK8HJxMeoglIASWOYEVAD2DXkqAGVvuY23acC2Rp2NC4yJfZjvw5yhsPPxe/J6vo2O+hgv6xJXQ4YXh5PL5GzAkqS+ug4dJYkEbJcWud0/w0QmjBg6zKQGSxONWqWC42VY1Flio89tzLjCcNxyhdUmjeXhRx5hxOhJNOTr2XLNz/HEi4/wzLQXWNRZYbst92DShJVpaXuFq2+8FupXZo2V1+W7W+3Dy28/TxchfkOeMaNHc/1d17HVVpvz8tRX+durf2fIsGE01TVS7ixRX2igrdJBxQtY1DLfysFaYKIRjQRsHoIrP4Ol27Dn4noeneUSLe1tJnXZ8T1yizIcvN7efO1zX8UPXUxrkKqDb1oOW8Un9f9sd1WrAKUWoamtJs+b2oDxR2sE9m0pdS8l0CcC5jpM6qjI1Zg258lK+K98X8i4BJEVgNG8+ey89udokj8aeDbbRd7iPdGsfRqC7qQElMAAJaACcIAunA5bCawIBPpbAKapulOmTOGqq64y0Xwft4nk23333TnggAOQ1/74xz9m/fXXZ6uttmL48OHk8/nuVOA0TTg9TqkkURErM2fOnO7i4ubmQuoNys2GRgCuCJeyzkEJKIE+EFAB2AdoyW2/FKQQNRUmys9GYNm6fFZOQUse5g+FPU/7Fi/Ec2gthARx1Qg/P84xbMgwMhLJV6uRy2SN+Gvr7KC9q5Mgjsjmc0YWSDOB8WNWsjUBxatJOQvHp2VxB5XOiLF19Ry1765c8affMyPIs8bkdfnmll/ixtv/zCI6KDkZ5s2p8ZUvfoFVVw648ZYbaYtGss3mO7Ld5E1599W3aFp5NNPnzmSV1cYxb8FMamEHN997K62ZgJrv0FhooC5bxA8zxlzUnAoBIYsXLzaRgdL1VCRgFIQMGzrURAWaP+hJdL7jsLijzYhAkYBNlQb2Wv3r7LLBDlYASupv1TGdhJNWH921bCW6SjYnEYBeZCO9zOO9m4T0bSl1LyXwiQmkIjq5NI2oDpM/PGcSE9jl1PAyHj4hlZmz2GejzclXpX5nRDWUtHcVgJ8YvO6gBFYQAioAV5CF1GkogYFIoL8FYMps11135Y477jBfmr+MJgXP05p+Ur9v22235brrrmPNNdfk2muvZdq0abS0tPDee+9x0UUXMXr0aLO/3NBK3T8RfHJTJdvEiROZO3euvYlImoCYY2sK8EC8bHXMSkAJfEoEVAD2HWTan8ImospXvbvS2jzA9gLMLMAB5xzO2/WdzHI7Wdg6n2J9HVEQ4+PTVN9guvMShD2RgOUS7ZWS6Q4sHYDleSeITJ29jOMSBRGuk6VWhajisOWG6zG+0eHu++9lHvVst8POuK0LeO+tV2irlYm8HI4/jDVXXYm1R9e47tpraByzMdt/eS/qSi4dizt47t03WGn8ylDrYuK4kdx77y3Mbp9Nudmn5Evt3YBhzSPJhBkKuTwxAUFUoxqHLGhrIRYJmETw+zg01TWQ9zNGWkrxQYlwbOvqNE1PGqt17Lnmruyywfb4kUNWwiWrmEhA03U4afZrUqET0Fa6OKbLqvldIRWAaUSgfrRCVDl85hzkCpUIwCUFoHydDSWFP6KTgFxB0vG7cBctZo/PbUSu0oX8ViqNrqNABWDfv/vqnkpgYBNQATiw109HrwQGNIH+FoBpN94999yTa665xoi/3l18RQbKa37wgx+w2WabmQhA2drb22loaDCfH3HEEUYKHnXUUd3NQaSu4E477cTUqVO704olAjA9tnYBTi5b7QI8oN+/OnglsLQEVAD2jaBE9y0pptLYv/SIjhvRno2ZWYT9f3E4M0Y7zM50Mbd1vrnzlz9GlbtKNOYKDGtoImPCiCJcqQ/mu5TCGrPmzcXLZ8l4PrF00cVlZPNQolqME9UzJFfPF9Zem2Ihw9V3XU9nGDCscTRf+epXufm2GxgypIm6TAGHDJWKw2brr87qw6rcfevtHHnIefzp5tvZcZsd+HDuPB597UWcrMvGq6/C+OENrDlqhKlyeMFDf+Af097ELzZQjVyGNAwn42WRo4bS1MATdxcxu2WhafAh87I1CH2GNzabTsKm2Vc2Q0hMS0c7/mLYa62drQAMPTKxh1dxTMdjx7GdhE10pZt0ujcRgDb9N02bjOSPedr8Q5t/fFZNPv7Dcd1eTTzk+0Eo3bpjyIVWYFd8cEWclzrItrax61obUIyq5rr2shBJkVDdlIASGJQEVAAOymXXSSuB5YNAfwvAlMIee+zBjTfeaNKaencGlsi/o48+mo022ohDDz3UpPr2vmGV/U844QQjDs844wxzOFN4PIkElNdKE5B1112X999/39b9S56Tj5JSpCnAy8e1qKNQAkpg2RNQAdg35nLDL//kZ6ik5JqfKyYVWFqA2Bp1cRzSmYHWkbDHTw/n/aEhLQ0x1ajM/Jb5Zn/fd4mqNfzYMRKwmM9TCyXqLTLdeyNCFrW1E4SSSpshDkLTfGTUkDH4YSObrrU+kxrqefivDzI76qKtXGZs8zC22HJLrrv7Fgr1/5+9N4Gy6yrvPf9numPNGkuzZElY8oCxMdgJBDPlQchrQkIDIc2YppsMizSZE0LCGBJ4eb1WJ52BrOSxoFfCFPKWwYBhEQgEMMR4wINsSdY8V5VquvOZev2/vfe9516VLKkk66qkfbzkqrr3DHv/9z7n3vM7/+/7yviZu16Bxx56BJW5Kl5w241YW2rg/u/dh/H1t6HRKuDW59yO07UG/vF/fh6bt23ES577XJzYvQublw/h8T2PYmj7anzua/egTsjhs5Kvj3JxAGP5AjzHReimqBMEIsHs/ByaYYhiPo+kGSLvBxgpDyIfBOLMl+rAjoNgxsEr19+Fn7n1ZQoAJh7cMEXgBOKkNACQOmSLW4jpTw8Z9TYQdnGjaLeyCixWAVOARm2fsKqvhPQ67etB6PNLZgI3rMM9PYv/5ebbUGw14OeAeovuX7tYBawC16oCFgBeqyNv+20VuAIU6DcApEOPobm///u/LwCPoO6v//qvsWHDBrzlLW/BO97xDqxcuRJvfvObJX8fKwGzKMhf/uVf4s4775TKvn/0R3+EL3zhC9i5c6fK6+dmw7CARqOB9evXS7ERFgDpWmwI8BUwC20TrAJWgX4pYAHg4pQ3DkACqbwOSQ3hIHIJ7ZjFLpGCGK0CcKgEvP0vfgNP5OcxX46Ry/uohTWcnJ6C6zuA54t7nc65kZERDBQG0GrWwZq4vgu0mhFmK7NoxqEU0BD3YNPFxpGNePVLXoWbBrZI8PEMKvinL/8zxlYsR26ggH/73neQGyzjLa97E+5/4Ac4fvAwbr/5RmwaG8Y3vvENHJiuoOUGYAqOYydP4fsPPIBXvPxlOH38JKqTk/iln34Ncsjhn77zaTy8+3HEgYsk8FBpNeRh2nCxjGKgKgTzszeKY0nhwTx/1XoN+UJBQoL5YG9wYAClQhFuksKNU4w0B/Bf1t6Fl97wIiRxjBzBH12NDKtMHNmGc1Mt5ptK9pbJgJfFjZ/dyipwMQrQ6ad8fiT/qhgIHYBmIZgm3G/UKyixINDsDF7+7OcgaDYw6LjwnBRh0qlwfTFtsdtaBawCS08BCwCX3pjZFlsFrhoF+g0Av/71r+PRRx8VPQnumOePQHBgYAB33HEHPvWpT2Fqakpujvj+i170Itx222348pe/LFV9eZNw1113Yfv27V3OQN50EBhKiJUFgOImGY1O4ZsfextG5Qtr5r7qqpnNtiNWAavAhSpgAeCFKtYBT8YBWNAcwABAAgHCAS9NMesCp4bpAHwL5jcP4Xg6hyDwELsx6lEDpyszaMQx/CAQRyDdboOFEobKA3AjlVkwCSPUmjVUwyZCREhcFhAJUGzmsGpwuYTaxs0mBkpltKIm5po1TFVmEHpA6KpCIiw4MDYwBFYoDVqqOu+8B8w0a5irVAXo1as1lAtFKcixamwMUZOuQ1c+Q53AxWRtFrWogWAgj/lqFYO5khQuKQVF+J4DDx7iOESt2UKtVZefDCl2XV/eZwGRgUJein6U53z83NZX4UXX/ySSkMhUWSpzXg5prHL5el05FdtoReu0uHGzW1kFLo0CzAFo9mTAn3YAy3nMXIyJFAAZADB79ChefvvtGPU8PpUWdEiva3sXl6ZRdi9WAavAElHAAsAlMlC2mVaBq1GBfgNAo6kp/EFgl11MleCn0z67LUEhwV92sQCQKYIsALwaz1/bJ6vAxSpgAeDiFGS4X+SpvHTFWHnUWA041rsjEvCQYi4ATg4Cr/2Td2D/QAPO2mHMNyqI3Qj5UoBKfQ7ztbpU0E3oFCIECwIMFctSQINgjCG/UlSg1cBsvYpGFApsy6UBCm4Oy4ZGwKIbrBQ8MFTGTHUeLcSYj5qSQ49pMMrFPLwolfyBy8tDmJ2dR1oIBCZOnp5up95gSK+fuijlchgdHJKKvnQyMV5xpl7FVGUayHlohAxb9lDwApTzJZQKeYF3bGdE52MSYmpuDo4HxFGKMGqi5BUwMlAWYDhYKeKVq+/Ci3e+EEGQl35GrRiBy+oI6ntAB7B0oKuq3GUXq0B/FaDDL3EiCUGna1XNVQUCTWEQJ42Rd1IErRbu/fzn8aHf+3149SZGHBfFIMB8q2kBYH+H0R7dKtA3BSwA7Jv09sBWAavAlQAAmReIIUTmp4QSRVE7XJeAj2DQhPaaG1ZTbbB3FA00NOHAFgBaAGjPdKuAVWBhBSwAXNzMyOYAzGkmRQBo8BQzARYDH5NhhOkyMHDjSuz42RfCWV7E8PJRRGmEZqsqIcC1ehNz1YoqDkCHUOIIShgbGpGfgefC9T0Bf/ONmjgH6TJMIwdxI0KpmMcYi4j4PuIkkTDhZhpipl5BpTYP1/eRY9X7KEEudcRdWMzlpSBHs9VCvljA/HxVQCHTZCStBEnUwnBpCOViAS4hXhohGCih0qhighV/CT5CR8AjcxMW8nnJ98fPauF3dBjWa1LBuCmlilMQ83Gdcq6A0XQY/3XnK/CcTbdIfkDX8RG1QsnLS7gpICUzNMJXJB+gXawC/VeAMzHRhFoBP6cN/gwK5PPspNXEv3/tq/jIe9+LZHoOAUP9Y6J+YertBwb975FtgVXAKnA5FbAA8HKqbY9lFbAKdClwJQBANsgkByfkI7jjTYTcSOiCHnyd6/DmqNclyO0rlYqEDXPpzQNoAaAFgPa0twpYBSwADDVRUvm7Li78ThhXBlLxhr6lC4MIDkiBQIp4AFEeqAfAdAwkOSDP0NwGwJS0dMhFiaS/A9PXMu1dEgGBMt2pHeg6GLELRAIeVONpzJNceTGBXSp/V6tAedBBmKYI6Uz0gVzBwex0inJBuBzSFrejM0/SD6IRqo7QPB/HQJEHZz7dWK+fAs0QiJiuMK/aynZLAd5QOfWYmpB6SPtZIVlxTLQknFf1RzRvQcKRiy7QmAMGS3m06k24rgOPjWX+xF6g4uhcab0AUHKv2cUq0C8F1AVFAUA1F8UZKD9VmH0UhTLfnShEmRA+jFB2VbG7EKkFgP0aOntcq0CfFbAAsM8DYA9vFbiWFbgSAOBCYbsGCtIZaBwq5ie/ONHlx/foAjSVfbPVg5vNZvt1CwAtALyWz3Hbd6vA0ylgHYCLmx+EXVLkU7t4eNNPAGiq0hIKeCwQwjy0aSpQwAsI2VzUa4kAsDDpbE+G4Dqq+q0jYb/cP4OIYwkNlvBgnSs31g/HkpSVRFluRDmKGA7Mh2WtqCUtY67BRtiS9wKSviRBkiZynDhV+QVL+QJqrZb87fs59TCO1XURgwHIJI0sacJ1QwY5Ow5azM/nu+LWYwEPvq9qH7MtsUAN5dVjxV8eh7SQRVHobNT5/lgzOfDl/WYrUf11XNU+7QDsjIzqH1vVnTONStnFKtAPBXhucMarJXszb+Y/M3YWC0XUG3VIrR8d1s5SdAT5nMs2B2A/xs4e0yrQfwUsAOz/GNgWWAWuWQWuBABoQn+z0M8MiHHz8aaI6/Xm9+N6JgegfAlzHPnbVBC0RUDEQ2JzAF6zZ7jtuFXg6RWwAHBxM0Q5ABV+4g0/b+QTk/xL3+jT+UP3m4A730UlSuDRISSOOEciWvkZlTqeADjCL9+hy91DmoQCwgjMBKRp+CU59gQopih5ngA4ZBzzRHV0FhVdD80kRsHzUY8jgQ9sL9+T8EM68hwHtThFzlXta7QUFORSyuWRRApTMKxYAGMuJ7CQr7IfDNtlB9lOokppd0oAyD5xGxepmyJNHaSx6g+3Y+7ABJEARQl7JhwRS2KKKCUMVBEAnSrAxgSZdhUAcQ1tXdwQ2q2sAhepgALj6hzNQkDl7EtdB4T0Ei7vOPBdD2EYIee6SPU5dZENsJtbBawCS1QBCwCX6MDZZlsFrgYF+g0ADeDLFvLgl37+6835l9U7e9PaG/LL9bKvWQegBYBXw7lq+2AVeCYUsABw8aoa/5kp/MFYQBNebPZK8EY8YJyCrgZzvueJQzBM1Nauxwq6GogJAqOzTjkAjdOIICHWQMFzCdW6wYOr4WIh56PRitpVRvOuh0bC/amwXMF6OgyaIcExISVfT4CAqQIjFdBoYGDO89CKY+R9H9UoQjFPkBGzyKkGH6rqMf19dOnRw0cnIOOE2X4pY+IqUAi2g0CQ8I+AhDRUHt4xlFgdkTAwiiNxQsrnuazQ8UqpwgumSIj1AC5+BtstL0aBbL5PBQI7i4QB6z95zvEc8wn9HQdRnAgENCluLqYNdlurgFVgaSpgAeDSHDfbaqvAVaFAvwHg5RDRAkALAC/HPLPHsAosRQUsALyYUcsAKg2pegGgwL02TCP4cnWILDGZpnCdNH+qMZ2X21DBwIas6c0wMeU+7PTDtEGV0ug4k7gecSJDiNkSAkiBgm0Ho94gc5BO2xcOwiWjy7C5diNMLrSsuqZdBpS0wWm7nd0wrzfgN9tH0dXGT17M5LXbXoQCAtLFvctQ/1TOAYGADP1fYL/Kx9uZ3+p87p3hF9Egu6lVwCqwpBSwAHBJDZdtrFXg6lLAAkB1d2RuVhiYJLdDrLDouKgD+MrDE3jfJ+/FfGEEaaJDkxIVptR7Q3L5Z0eick7pZOi+fKtMwGTx4pJIbAjw5R8Te0SrwNJRwALAxY9VJ2BWOdSy8C/Lpjogjo445tJTufG8lC65hY9/NqjWtbY+iBTdyNxNGBBhXEnmLbZXQhPlmCn8HgBo9m36lXU09aK5hVptYKJ5rzdC1/TJ7NeAx7N5+Bbie72gc/GjZ7e0CixegSwAFJiu83n2Qu7sETrXC3WmqPltKfbiR8FuaRVYugpYALh0x8623Cqw5BWwANACwCU/iW0HrAJWgUUrYAHg4qQT6KbpHQEAFzrq2vAr48rrgEEFAFlNl9t7LMSRvf/vySHYBnKGkC1g/zMv9WKErCMpux8pPKD3xwdG2ZsQrne2h1rn47br3dfZlO0Ffr21fI3bcaHtF3JALm4E7VZWgcUrIG5amcjKTcsle460T1l9iM71Qny/KmReALwFgIsfBbulVWDpKmAB4NIdO9tyq8CSV8ACQAsAl/wkth2wClgFFq2ABYCLky4LACUEUIf6ZsNps7nqFBBQqCByFPLKgjCnnVBPJ+QjHdA7MKBRttFub3Gqa2AoCGEB+sYqvbJO5mcq26iV+b7BEcqJdOZOzs9xZ7a7sJ/n5fw7F1W8sEN2umi36x5yq8eF6dG+bJxrgnagOs/jdsSGk8BlrmvL/xZ3AbZbWQWWuAIWAC7xAbTNtwosZQUsALQAcCnPX9t2q4BV4OIUsABwcfopAKh4UpDJ2ccQWzr8DHPj+ybXnvm8ZSig5O3LHHohJ9BCbrxs5VsF0LLgzniRzI5NUO65f9KR1MkI2GnYQnyic1y13tkYRi/gO3M9g03VfhZ2/pl2nW2csu0+dz9NPWH70+rWme+LmzcqtL8zq89w4S4wZdU654aGi7sq2a2sAlaBpaKABYBLZaRsO60CV6ECFgBaAHgVTmvbJauAVeA8FbAA8DyF6lktCwBzGQDICrsLAUCTB9BAAuUUNNitgwXMYdrrZSiacQuZ6rhc90wHX6aoR0+bTUGPrsIfmSIl3aG4rOa7MOA7N9hT2517PfbfbRciOfdIXEiw8Ln3ZtewCixWAda5ViV9OuBaoL6e9J1zVR2ht0IwX7Pmv8Wqb7ezCix9BSwAXPpjaHtgFViyClgAaAHgkp28tuFWAavARStgAeDiJOSNPv/xRj+vK3/S/Udo1lrAAbgQ2FOQwOC8M2GC2aYDFUwgce/eOpChKwQ5k+9voSqlYQZWZL14HafiwgDQHN0AvrPByrMBQKNbdj9PD0N695RFmIsbP7uVVeBiFMieL73nnEHfAggzDwd6j2cB4MWMgN3WKrC0FbAAcGmPn229VWBJK2AB4DUMAPU9lQkgUxPZeD46z6vPGtbSveEVdR6YNvfeNtgRoooAACAASURBVLYbmVnh3N1gtb4zc3ZdUR3WjcmO1Vn73m5491ifW4crscfnbtOCmkhnuwMws0glq93VosvZ+mEB4Lnn0EJrGADIuVJIOsGEnFW9YI3bZ+dh2z0oOfg67xqXYG8obFcOwMyeejGYmbcsTqDZ4hkuIwIJhiybq71ZV4Uqm5yA2kVIyJkpbnA2d5PpwdnyBfbCElU8oVM05WzXLeOLNCHHnerB6hW6H7MuxbOdt+fChb0gc6G/L+za2j1jTLsJiC9kWagd2QrKvYGrRteFKtE+XWGVc7Wp9/PU/H32+ar2eDZdz3W8pfJ+bzVrc173AsCsFtm+WQC4VEbattMqcOkVsADw0mtq92gVsAqcpwJXIgCM4xieZ75aAmEYIgiCM3qUJAlc14X5mV0ve1PbaDSwceNGHD58GLlcrns//Fas3Rr81ZPbiQRIXaSOizqArzw8gfd98l7MF0aQJg4cx0GaJPAYvnVuynKeI7HY1ZJOUmkArOrI9seuzkGV+LLj1EkwGp3CNz/2NozKC6rf5oZEhYax37osJPz2jaN5um2+xMq6F3M3tNiuLrRd+85E5zNivvtsGI65Celaj/3Xt91yg6uC0GQozwCDhH9qDS4LrXcpu7PYfbUdOJkdmHC/bLfM2yrwsAMACTizmba6x1edD+Zu7koZejWxNcgzhREyUNv0NTt/1dnA/uif7fOXaqlgSrkO6PPD/G1u9Dqne7cmix23i92u9wayq32ijxq3s/cDsABwcaPAa3/kagegAEAHDP9V1wmF7MznK6+zHAP1qeYglGuyq6+jCVKXBTk6uQK7W8S9mJnLLTsLX+V8bbpq5P1EzYjYUUfyUnOF96RiaeSqsMV8rPbItblG0+PvHoLY15+BoXyGyOdbyv3y89dF5ERwEMv5od5S/+fR2A4FEx2wKIq0g9NP+uXI8VgDWY6n56QvVVCBkO+wXglicUyZ/UXsR+rK3x6i9qdSpFvpIW73QVVVVvsTJ6Z2ZwrY1H1t8XMxAzQNFA9SdUU0xVn8lFf8FKEu2uClvD4mSHRcZ6CBr6ir66xkQ0HVpwn7qsaF6vFYLSeVdpnrq+qzWuS1VBWJYKEWvp7Tl+iWjGeCHItGaN35G1ud6lFg2DnHUY4XK8irrmrUg8orpdUuuSL/5ozlHtRyJtBTOSVjbR9V3y+4P9XqnN6ycx1SLWqDSL1f2Sx14JnR0d+5ZPMlTMF6ASe7eX5Fc7Qw9odVwCpwzSpgAeA1O/S241aB/ivQbwCYhX1RFMH31Y0OF/5NwMd/XFqtlgC8XiDI1wkMDTTsBYhZAEiQSIDXXiwAFCk6AFAr45jMUsr9Zm4jzc1U15f2vkNQ+dqtGk5w2wUAecNreti9HldU3Ijr6DtDMzHaCf7VLb1xAKrb/J6bliui/537KAPyVLOykK8z7S8IAEq10W6Y1AaE/ex7Fuq2AWCvg7V7/p4PAOS8aHfLOKnMaZG9cPRAx35dzQ3E6LqotSvKdoPNM0GmBYCLHbe2AzAFcqkK4zUA0OQGU7BGASkzTkQ7sa4CTGBlwJJgPuMkzJAFdcXx9ZkcZp9RCFTrBoBq7srxBIgpOKfQmgJEWQAon7P6dW7gJ3mNipoCcVqanPlxXgFOJwScGB0A1gGA8hmtP1sNAIz09kGiACCvzm0A6DgINLAk6BMwp+GiGRMFrnwBXW4GACoARTCo8D77wPEwzkY6MAW46nPZ6NQLAA2M4/ip9qszhABQ9iugirooABh5KqQzCwB7w5mpcAdgKrBH9fggqeEqACjjLNcv/Q1Mj7fqL19WPczL5cxBS480gWfHi97xNcrcIwDUIJi6GgCoPq4C+QxL0NTSKiBIZE38J841AzK7QlZVewQccy7p9wwANFjRjFe7uE3mCVKnym0HOjrZ6tVLGAAu9tpht7MKWAWsAhYA2jlgFbAK9E2BfgNA+XKapm0oZyAgoV2hUOhy9xk4SIBnIJ9x/wnq0I5Asz/zcyEA2D7mNQ4A1c2BBh7ZL+JtAqKASlcIrHlq37YuGDfU5f7ZcTbxNlZBTO141A63Tk1MdauS6Ft0T6/XPvF6+t6BKsYVqdGJccJ1rX+5+62PZ+4fTSe6gJicEZnrivaCdAE74wLsQKIu559srffRtV0vLO1j/00P2+G82T6bN3nz3blt1hO6OwTYwLzsldi4YReEnBkNeGyZF1fAz/ZcMOPGdnZcgF1d0ZPcOgAX//Fr4E/HOaVAmwFF4mbT5yWBmkBDDa94NTIALHToJydIVI9aCLDaYMmQGbkQ6xF0FIgyx+X6/Ns8PjMA0MBs+t474K0DsMwZ3oY/COQqSdDE9euecvUFEV8nCKInzoApXnXVNwjjJlQA0G07DwUgcv3YeL9iBZu05LK1dg3yJeohjjXdTZ+OOLhoOXS1q/fEUZiw751vL+asbzv99PbUnq+1QWkGDPJ4dHCa/vAnx4aPDMznIh2MXAjsxMHnqYdldFAa4Gv6o4bGaTs5zf6l/4m6kjZoeQQwEClXoJoL6jUBsRqE+ilRoCkcQQ18xHT2O7ECdWIzY+M7jkmZN3pGcPzMdJEHQqmKoEgIcDUYNQ/KDIfkz9BV8zUXGxemrlbd88HAStTimKQDNjMfCFC5HwNQO+eHQrghAasTtcc5685e/Flot7QKWAWsAktPAQsAl96Y2RZbBa4aBfoNAA3wI9Aj2DP/KLCBgFmxs8Cv2Wwin88LQOQ/Ew5s9mGcgguFAFsAeI4pbCZGV5407QLr3bR3nct4dhg/BG99FAAMNNHk7VQ24xIdEHILpFvnd4cxmzb33JxKSLQsxjul/+wBpJexy5lD9bRJOmjaaxyRxmRiQng7obxqR90QcMFwrIXG9wzHXX8UOLO24kK3lPpmuWcMz+Dd2RcE/mVgYnu8e2HiQsCxX1qcx3F7QSfne+YBTPZ3Xj+3bduGXbt2oVgsttfrfcByHkd9xlYRhsmximL81utej/u+eA9ysQTYdoXiZZ1hcja3Q1gvrmm9bFi5+xQA5OJrUMQ/lZPKgD0HbqpcWlyy4IaAh24uBU8IlIyLT9EyCU6VuakcWbJo95YBgHxXIFrGASfHN6GxPd0m3zGI3DwOUM5C7aRLFG4jgOL7mmNpAEjApsJIGaqqAJC69gpAI5hMFQk0AMu0y1zBuDb33w7hzfSHmjadFHQTiiYETmF3uKqRIeu8o44m36E5jgk9NrplAa4ZS+6L7THhy6a/Asi0U844NemEk5HIOOjYT+Xs7AZkBIsNXwHMkg7BVkG8XJSLsZUJre18N+NvCgCGrgKoHlORcE5JCLGaB8oPqLAh3ZI8Hucb2+0mShmGmkv79GXLgFZzrDbgjDrh63p66fFTE4e7iR0HLU8pW4pMKLdqkwKAnU9ghZWpn4vESZBLFOC0APDirj92a6uAVWDpKmAB4NIdO9tyq8CSV6DfAJA3k/IFMxuW26MqoZ+BeubmszfMV75CZ25ks7sgANy0aRMOHTpkcwBmcwCKSGcBXFkBsyBkAYDQ7TS7vKdEx9mlg+/YPqECuh6n3NXxNZ1D0jHr6VvlrBVF4F8H6LTDgntJURck7CcAUm6L9g3aQgBQTgx9+2u0OKP9mTmQHd9eupF1FF4RALATmq7gr4GZ0umsMvr3jtMxO/P1DNGh3SY/oLHFdjsglYu0A14V1ujnHOg9f3ugcDs03rRTA+BsTkcLABd10TJYuQ3bMnsxufHMKdQGde10C2cekjApclX+NII/tSinH6sMizNO53MjDDL56Ex1X+N241YS6kpQlM3dkAVTvAbo/IXZs4VgSWYKHYYa9KnvCJ1AYgPI5DKrrz4mtJehvBLimmadaRpayrqKiCa6+AnBodmH6KjJYFeREoGqqfTHQDkCOKOptEcDOGpl4JRROKuLyr2oIBzbvFARC9mfuWTqgikmAzE/PQxEzTrxzPXHnH2qLx0nKB2A7CcBJPctALoNRrMYTBWFMY+rGLBrwp1V/5Wu7D+DzuNMaLBSl9urnIkSsqynkZ/JyaigeWeOCXiVMU7bgNMY/hKdw5Ht5zpq/qklygDAvHY06tnTDnvvzZ2r8ul2FoUFsx+wizoV7UZWAauAVWDJKWAB4JIbMttgq8DVo0C/AeDHPvYx3HvvvRgYGMDnP/95yeNH2Gfce48//jh+8zd/U8J7t27dig996EMYGxvDAw88gA984AOYnp7GjTfeCO6nVCq1B8a4A/lCvV4XAGiLgPQUAVG3eme624yKAv46uQDV/ehCTrh+AhDle+gUdvBVIRN9owkBy6qgibk5UfcbZ+b84woGACqYpMMns3fI3EkboJn8gv26HvQAQNNOA2wXCmvlOmcr/tIGW92FI0zvOpCtX/3tPi6HsXODqeZye4x1X0yifAPpGEqXna1ZTCgwIDHAL+uUNB4ddfwrEwCqOW2KuegZnpnzmV5LnjNzXlsH4GJncxYAMnRSNNcASmUEVFClfTnVv6iCFmrp5AzUIaY655zbLt7EchfKKaggjZTJEH+XgmLKCdbtAusAsbbTS4OcnDSHOeUgALGX8RMAytVUv8fqxgr8KGefCQ02ECwL4VQobHcuP/WYhZnmdL3edvULBbC4tvoOovoV6lxzBQ086YhThTY0ANQOQFfn0Ms617ga+yvjokNUjfZGb3XN0GPVU/TC5MJT46YW7ovasx/83fjKO1WMTRVn9TnEcVDHUO3uLRrCffJ1Exrtx6plqauwGsEej0XgKCHYxgkqDj7CSwVQ1bhyrBjcnSCQsjJ0kqoR1WtrIKiKr8j7bUcn1ScqNJ+LfFcVFFG/accqc0YSQGtdVXC4WoOQWBXBceAmrrSZLaIG5lGMcqGqI3UB8/b1R80Mu1gFrAJWgWtNAQsAr7URt/21ClxBCvQbAE5MTAjc+9Vf/VV87nOfk9x+puIvX/+VX/kV/NIv/RJuuukmvOc975Fqvr/7u7+Ld7zjHXjDG96A5z3vefiDP/gDbN++XdZlkZDekDYDAI8cOWIdgL0OwI7RpGdWqlvT2FHwjDcUJlipCwLK9n0EgO0QXYP4CADZWAXweANiEvBLLqjsvcYZ7j/VFx3UpRPnq1vYrINH7fs8nJOX9TzvBrOmz6aVJp+UGe5sUYI22KMeop3al9GOv5sbRVbilKVNVHsdZ5e101036mY4Vf3Ozk0s+5zTt6R0zHRgcLf3ROa4CV1zlLvQ9M6Axe6/L29fzzxar3tGOYJM3ztjxvEyqIl78burdFoH4KIG0gANya2nDcV0QilYpHKnGbecCUmmo4qQsF3dVarf0uGuc/qJ8y8nHi5ilBgs+qECZDk/VSY+gii+Z85M8+BCwzT9od5boV7CYWVOE8gxpJTnCGM9GUJqQJbqCB2Gct0zGQTaZ4KULGmDInM9IQhiZ7kfc4EwufcMAGRWQXHwSa4/pZEANQGHDA11pdgEr7WFWAWzEgqKDhocmr13ineo81yqGGswZsJ+VT9U2HCnf6p1xsWm6r+bcNdYhRmbYiwGImo3ZPuTTlez5aMEOvW4PsEb3Yu9mssc0JV+CffyGtA1dYVgZkZkW0LGijO0Wc8f47ZrtaslqxyK/GzicULdTi/x5DMtr6shN7VbUl3LVF9N/+Q4+gLGoizcI/WkBiqwm/0xQI6gjw5C5UiVcGNdkEV9snK9WOCoQY7qupOdlZ1cjo6GgMqXyH1RPR7ZOgAXdfGxG1kFrAJLXgELAJf8ENoOWAWWrgL9BoDyZTyO8cY3vhGf+tSn2oDOVPz9uZ/7OfzN3/wNVq9eje9973v48Ic/jHvuuQcveMEL8JnPfAbr1q3D3XffjY9//OP40pe+1C4Ewv3SRUhHIQHg5s2b2w5AOgxtDsDOo/8sEOk8jI8E/tXk5qbjEuh2DPQ3eEeb8bpOviyWMzffBuTw5pce0S6Yx617Kr2ql3hr7Er/eZNqbvavtDO96wuEvtkzt1TmpwIHxArqH7c5KwDUN/oMVaNLyDheDPgyQMDocKV5N7J9ZxvZPva5rGGGufHvgA3VE+ODNXm1KnreZ9F2du53oEF/Z0TWwZWFnnpaS9+JdPIihoGAFgBeihyAWQBY1wCwqEMhlSevc54Zt1QjUECKRSQkHVvCkNkEiafgEUN26QorJr7AEV6FQofvGU9yd8VWX1vRQl+5sQxgZI48cfr5yjkXMEebvtCrIhrqkYDCMYRtCoQZ5K3OI4VoOvPelMfQYZwaWsr5oyeiCl3ulJFV11rV9tBNUSmodgw11MMYBQBVVWQJcRVYZ4psqOMR/hEcZuqftJ2WBFDct8l1x6OrAiFq6T3fzfWSobJyDcxU/SXsmi+o7QalfRkXn+4fj0Xt6KQ0D4ok1FeH9vLiKi5QfeEwAJCvk/GVBHu6aOoiKwS9BG0tXV5Xim/oi6qE2+oLby4xgJaapagFCjob6FkgONSdFR1ZvMVV7RIgyv0mHWeouc6JrgILdfESHXLOFwkZQ59hzOoCKU7TxFPhy5lckJyzpr8yF1x9bN0GAcOyjqOqUkv4tvLIZh2y/b2S2qNbBawCVoHLq4AFgJdXb3s0q4BVIKNAvwGgAXGvec1r8C//8i8C8Ey1X773yle+UkKDWRH44YcfFhcgQd9znvMcfOtb38KyZcvw9a9/XcAg/+Y23Ee1WsVv//ZvY9++fVJMZO/evV05ANvFRPhFXecPki/37XBS3pC4qAP4ysMTeN8n78V8YQQpk28TICa8aXLOeOJ/+SdXom6MdLgnXQbyHF7fMDntULIEo1FPCLC+qWkDwAwJ5L1EFcD//dnv4eBME4lLPRie7SGJgcDzkCRZV9Hl77m68ewgP10jUpLmBymDx3gnxhunGGljDq956U/gxdevQKGdF61z+yFjqt0YiU6u/t1HD+IL392FmldqV5GlSyW76Jzq/el85qixowIEPXGwdbAVb1ILaQtD8Sz+8J2/gHycIC/xY75Eu0pRRrlTbgHch+uhlgINB3j///MFtPLDCN1AbtDVTb7uv8w3amuwU98l6GmAcnLmPQ/pzHF87N2vVXnUpIIm4DEXZBICLvtBF5aPkDepOjzvA39/L+adMpop3UfKnXQljns7HNlJFODRuMVNE+STJpYVU7z7zT8tjrMy79JjOr5IBQJwnlMPWwRkcXNXYJOGTAQyXEq6OIUBTLxe8rQKowhJCTjhAa0ACHzAbwKDdcAPgNM+0MoDSQD4NWB1Fci3NJj2IZ9DhIcEVGkOSJrAQAoMNBTgqfI9HqekKriOzavLwFwJiFJgWaymeyOnpnypDuRahHsJfMdFmCrYlvcDhFGIQpBDNWzB9wK04lABZPbXdeXzrxXH8DwViuxxOmnwGTqOuMY8n31WUy2OgYLvYTKOkd9ZgktwuLeOwaaCSnzQwAJerUR9luX8AHEYwocj0JCFNwiiNmxbg4npGcxN1jBGUMpT2JP6L8hLXkE1nwm9mjzHXcB3HURRiqJ+8MExk/BlfTzX5We5ck6GeWDo1nU4fvw4Ro7HCJpA4nuoRTGCPOT64PnqyYjHasWei9NBgmfdtAmH9x5BqxKhQCdiAyjy85fpRD0XcZrItZaMuCjfGhyEpmq946OaRgj0Q6hA5oqi9uwXQR4v10WBmhwtB3U3xlweqJaA2SIQsqhICxhuAqN1BdvqBWC+CExwPjnA8CwwRgei56MaRqiXgTkXCHNq/QHON3atoMaDn/FJHgIauX+GZBNaE3BHDSDIAS0WAglUfspyFQjY7xwwnwC1QbV/jg/HhHV5CCnLITDQAob4aaWilm0A8OIuP3Yrq4BVYIkrYAHgEh9A23yrwFJWoN8AUNhDHOP1r389/umf/qntADRFPl796lfjb//2bzE+Pi7g7xOf+IQAwbvuuguf/OQnxQH4z//8z/jyl7+Mf/zHf5SqwGah8483K7VaDTt27MCBAwekmiUXCwC7nW/t8F6Vdl7cEXMA3vLhz2LvTIzEZbATaZErNzOB64iG8gU+a0O6zCdDquOcJGAsVdCWgWW5hEFZvJNykfMiFFHH21/9Erz2js0YSVlx2gToGfcX0S8hoCM3PLwj/NqDB/HhT92LuWBIBSvp3GnssHNFFMHQoVninFGAigCQAFSFnSVwkhjDbgvriy383ft+GQO8CST8ouMmVf3lDZrQAYGILqoOMAXgHb/395gKc2h4eXGDqmMoUNquGdpbLfcyj78JczOH7biEFAz1EGI0ncfn/tv/gRHj5IxT+C7pCvtMoXykTl4Fo6XAnAO87X2fxsF5uqo8hPK+ylNmpnr2uH2b/ylD3HlOKvgn462LG/hJC/m0jm3LS/jzP3g9xgAMyMmq/byOL2cHoYQFgIubtFkAyOquXBjCqaCgrgacpijkcwibLdR8YPyOjShsGMN0NIfmbA2n7z+OtAZsePYylDaO4DRaqE3MIHxkHuU5lX+O1yOCmeogMH7netS8JnLwcfLRY3AOK6JV3l7Cyu3rJQQzmW3g4LePYOWKAsZv34HT89OY2nsA0zOANwY8+/pnYeL+fUinQuXM4sMdXjPcFHMRkC8DzRogH6W66oPvAbmCi6n5BHkCTLJkAiA6+ng5qGqHse+iESVS7MLJK2cegXsQAi3acHcOCKnLPVmFMwPkmGPOBWohUKSGWj8+bGhwfq70MVWJBDJuv3EdjlfmcOrIHJbVVSVdnq+5HFCt86EUELMgNMFoEajUVdsCnf+QzrqQMC3noBKliH3liCvmHTTnU4QDwNqf3oondu1FcT8wHCnTrDsAzOr+hPPAoOvAr6VwcsD0ALB++yocf+qknIOEdiU6PPnhye1NCDDBZh6YIXgFMBQ4iMNU+lgo+GgRzHvAXAMoF4EW+0MA5ymnZJEr6ryIzQCIVzgYvmEFmssdpKUAbuxjdu9JRE/WkTYBfzUwumUZgtFVkqNv7thJnH5qEt6UgnIDN+cwummFjH3QcNB46jSmZisYunkFKq0GcjUPI8tHMT9YQ5hGKEVlFKoeZvZNIk1CrLx+GfYdO4qBkWGM5cYw8dBBtKYURN767HG0hgt4/NR+jG0eQT5XQjkcQalVwOzew5jdOyEAmtOB16ArzUW+uKuB3coqYBWwClyYAhYAXphedm2rgFXgEirQbwB48uRJCdFlTj+G8bLAx1e/+lUMDw/jFa94Bf7kT/4E5XIZr3rVq/Drv/7r+I3f+A0wLPi9730vhoaGxCH4rne9S/IAvvzlLxdlCPwI+sSp0GrJl9yVK1eCx2J+wa7Kw9e4A9B4+Lpy/OncS7MA3vSRz2PvDNmaJzd8rsu7pgg+Q9LEsWGA0CWclOe9K5NqXdVzTOAjokNFKjfSAZggjOhQIQCs4ldf+wq88Y41GJb9R0joeiEIEycb70ToBFNAkPe9X/rBHvzZZ/8ds8GIuN86DsNsBcp+5sAj+DHJ8ZkzjPBTQ1kBluxIglJSwaZCA5/40C8LBMsxiCzlnXe71InKfce7acdrA8DX/fpfolEYQ9MlADRp5CmUAoAqbDYbJHveA3eJVlT9V4ujIV2nyAfbFreaWOVV8MX/9nZxncgw0zHkhspGRQCY+kgJOTUg5L37mz7wBeyepq0pr9y0Bh4SsErInDpuP+e/jK9U8zXuPzUiHFUvjVGI61hTivG3H3wrlunwd8RNcXlmc3ty3E0V9iwMZAqFbdu2YdeuXXI9Ne/1/rxEg7mo3ajwRVKfGL/1utfjvi/egxztRj352ExVWbrJZAbrKNWLgQ9ZAMjcapwnUp1W57cT+EOXHPPa0qlWAMZ2jOPB2ePwdw5J4avksSmkx5vYtG4UB2anga3A0Mgg/CNNTD7YwnAV4CV3Mg9sevE4TpYqOFKbRynvYpU3guPfOI21a33knr0Oh08cQuFEgtEYmDkFXH/TOuw6fhTBSBHjG1fg/ocPYuct63B69xEU9wLligJmhRwQttRUqo8BJ5pAvgj4ITBUV84wOoIrdNbRUeZC3Ht09s0zDJWuxEg5Egfn1LUxGlDusVkdOjrKghZ8QHFjDoPFAhrfm8OwA5zipaSg3Hx5uhrpuiNc5LZlYNWdm/DYUwfgTwE33bACR8Majh+volRR7sdCBSjRDUcnHJ2IBJoNYJTuNjoeCcsCoEXHIEOP6UoLgVm2sQA0CNh8IGipvm186Wrs2nMCwSRQnAEGaYcbAOY3AqXlQ5h8cA6DFWAlw6vDFLWygnTUMRgBVl43jicePI41VWCUx6DJmGNPRspw5eU5NGpqXAkKWa05oWuOcNIlDFRaFOtAIwFOl9W4LG+p1wa8PGaSJk4vA7a8YC1q3iweOlBBcRxYuWIZpnZNIe+5GNu2DslcC9WHT6BUKqJ06yrMzJ7G6W/PYeeOQbQ2D+DIiePIHQbWFQKEsxEm3RTFn9qAiYkp5B6pYqjoYmpVgtXXrUbjSBXpiRaciZZA37EXrsMTxw7DnQLuvH47jj52EMePNtHMAbffuQWNSh3/uec4Vv5EXoLIw0fqGJpXsNGbj5GbU+k4TCqKRZ38diOrgFXAKrCEFbAAcAkPnm26VWCpK9BvAPj+978fn/3sZwXyEdx99KMfxWOPPYY1a9ZI8Y+5uTm8+93vlhBeugRZ6IM3oJVKBb/zO7+DRx55pF0ohKAvuxiXH/dxww03yD6YE5Drtde1AFAk6wWAvHmdhos3fuR/4qlZ+kpUViUT/syQJeqbuAo89WMxoENADAIpgBBKyC+T7Icqcbmfh5M0kE8r+JXXvgxvun0lBqWxKlSWyc/pW/B1/7I55L74w9340Ge/2waAivi4Ag9MniYpONEnB2S2/5ETaIeiAYC+AECG0+dbc9gYVPCpD76lDQClEESmloen88PFiYeG52AGwBt+8+OY8QbRcAuy7+5ckf3rt5lrqv9qxAhxVRsJADvzMXASLEtO4+4/f5MGv8o1mWNmy1SCDwV6xk5OAW4HIPh+85/ejX3zLprMA6bHl8djaK24I08CQgAAIABJREFULHUjJHdZn+Z/9pzLgl/J8YYIhbiGLSM+/t8/ej0IYEokn/zHYguOAqUSuWoB4KIuXwYA8rxoEuSY/G/yAEKulpI/1fXUwxKGsU75wOwKYGoTcPPNW5D+6ATmd9Ukp9xsANS2ANtuGIW7v4bpB5pYVVOutdNjwKoXrMTRwgyeOtbC4Apgc3kME98+jeu2DWFmXYC9h6YwNAlxeeVC4MYbV+DQzBySko/8eICJ+RkMDQ7j0IOzWDsD5TAMgRKddy0gt8LH0O2b8PiJQxhfNg6vGeH4E0fRaALeELD5xnFUYgd+6uPwQ4fEPTq2cRiDo6Pw3TzS2QZOPnpQXHerbl6No9OTWL9uK5JmgtPHTuCpk3MYusWTkOO5H4VYMQSM7VwvuebSeguHHzyJDTTC0e024GD0pk2YXe9jojIF9/g0RgeHcDINURoelFDr2X0n4Z5UQHLZ1tVIcj4Cx0VjahZT+2axZs0A4oE89hyZ4rMd3LBtHY4+fkTGOioD1z9nB+ZqVSRpjKhRxxNHT2PLi1ZienoaK8MxjIZFHHn8gISyjt01jggORo65OPL9I1jmAg22oQDc+Pw1OH58FmPrx1Evp4jnGoh+fBLpRCSfDeu3jGM+msW+6RpyG0axYf1aHP7BoxIyu/Om7bjv4d1Yu3ME5VUDmE8aOPzEJIamgFUrh5HbMY5m2IJ3dA6TT0xKLsekDEyuAFY/ZxSz8QwePUqyCWy7ZRjNY3XknAKSUgHHHjyFtYeV4691p4uBFYOIH5zFcMlFtH4Ak9NzqO9RYei86OU3AtFPrMXc1CxK36qgGAMn1wM3v3Ajjt5/EPN7gTWEncMekp9cjoOTJxE9Brzs9k2YrdVw/65TKK0BdmzZjJlHj+LYbAvFFwZw8x7wQAPFSSCaBIZDYDTUYFm7JBd1AtqNrAJWAavAElbAAsAlPHi26VaBpa5AvwGgcZPQbWKq/0ZRJKCJkI6vs7JvO2S3J2RNUE7CKooqNx9Dh/k3QZ9xtXAfq1atAisOm/yCXI/H9mmvuIZzAHb8U52ZbF6bBvDGP/8idk8rqCSVF5kDMGG1QIYCM3m9Sbd++c8EBWNUmC8TYzGZfEi4y9xvsQKAEcc3aaGAefzaL7wcb75jFQZo1zCMSBx/xEdMxq4WAwG/fP8+vP/T38VMwADKTq5BrsNjK036Az9VG1R9TUJJ9lNVu6SrkUn6WQ1WgYdyVMPmQgWf+pBygvkpM3epQhAy1gmQY1iwuNp81FwHpwH8wrv/DvPBKGpesQ25FHCTo18B+S/NOGgvYhvGGTyXwokjjEUTuPe/v10AoIGYOZk3gmcEf7cdcSnBN/CLH/hX7K24iH0T+qyEUvBXhdpyiXseOlzOsyDrXusAQGZOS+AlCYpJFRuHgI+/9w0KAMpcUSVxQhAYq3BECwAXN2qcZcpvmYp7SwAgzyC6zbRjlKiYdXz5GRMXgVMOMDMKjL14GAW/iNa/nYA/AThF4FACrHvVGMrFEia+dgSjE8BgzQErxk4yp9o4MPaCFajlYwz6Rey57yiGTgM3PXs5Tgy3UM3zaDnk52JED8xiRQCMjK/HqXgOB2uzWL99GEcPzWLNYAnebIzqk02smAH8hnoAlKxykL9tDR47cBTlGWBowEV5wyo8dOA4rrt+CAcPzqFVAVaN+hjJDWBuYgbrVo/h4BOn4VWBLRtH0cwDjx2bxtYXjmP62CSix0Jxum26/Tp8d/dTKF0HFAZzOLKrhTtv24H7H9mF2SqwdccYvIkq/B83JfS2qPMirvipcfxw93F4FeA5zxnDyXoNh082MJADNq5ahgM/nsJN28Yl5+/x43OM5sfmrWtx9NBRDAwPCPw6fqIiDsdbb1qPI3sOS47Arbdtxw9/uBuDCbB6ZQkYzOGHe2dw8ytGMbl/GsHjwHiJ/R/HD/YdRXETsGFkGJP/NituPBqHGdJdWQZcf+s67PvREXESjmxajkO7JrFyhpWMgTAAqnlg7S1r8MM9x7Dl5o0CSCf2HJT3Vw0tw75DU/BGgUM1iD47t27Gwa/sx4ueexP+45FHxLG4hnNtXrkXme9xbiWw5vnLcTof4nRahTvoYMAJMPNwDdvGh5Hk89j3n6ew7Iik+0T1RmD8WWU091cxdRTYcccaTEVVNEsuTh+cRvJjoDwGxHesQDhTw7JvVZFrADNbgW23rcHUj09iek8semE8gPvCZdh78ATKjwNbNhXR3DKM+/ecwOBGB1vL45j5+jE5CeK7AvijOYydLmO8OYwTDx5AciSUIjB0evJ8uRgX7uLOXLuVVcAqYBXovwIWAPZ/DGwLrALXrAL9BoC9wjebza48fuZ9QjzCOwP1TI5AuS1PkrajLxvCxvcIE7nQUXjs2LG2+4+vCwy8lh2AFKbDSs6ohisA8M++hN0zBo0p4JWkDjw6iDR47acDzm0DwECcX7Ernjzkk4YCgE4OTFVfdGriAHzzc1egzGzxUtIwO/u4Vnd13Hv+8ym87zP3Yc4nNpMSiD1uLwWe+rUoR5pgKYGfXBTGVJ5G4gCeL+W0ii25Gj7x/v9NcsERmhIA0lkkdT8kPI6hoZwPARqOiwkAP/9//S3m8svRcIttdyHhlxyT4FNyLvar9wrIdS/dUNLAumXxJL72sbdICLAJec8lfMhAR5wKAY8JigWOAvMO8IY/vRu7ZxVQNg5AcywBryYHZJ9zYKo2qYIndCJyXEy/C0kVm8oJ/v5P3iDgt0DgKYV7HBCJc7ytA3Dx83chACghwDpXm/ls5SxleCoLN6SbgTV3bMKheBJ7H6xg3TEgqAPJOLD9rh3YWz+OI0/OYOVhYGBW5chrsbDFKLD+J9fjQH4Oew7MojQG7Fy1Gnu+dgK33r4Cx8p1PLmvAp7gOzesg/sfR1DfB7A6sTMCbLptBfadmsC2Z63Bww8cw85Nq1B7cgqlJyPJx+bmgMYKF7mfXI/v/vAgxqeB5SPA6O2b8Y2H9+P2O1ahOV/FULOIQlrE/HwVjco86vMtRHQTMmy4AAxuWY4Hj09iywvXYvcDR7HxlCoOMf689bjv4GGU1gMeYeYUcP2WbUhqIdIolqIYyUQV7i4VYksNCc7WvGwzvvvYfoFft966AqfmK9h1oI78APCcGzfgwf84hBc+9zo8cN9TMp+Z12/r9mXi4ssXCvCLeTy5dxp5nw7Aldjz2CmsXldAo+jh0P6qhDivWR2gsGoYPzo0iZtfvBxHH5tE8GNg7ZiD/PaNuG/fAQyvA1Y4PpyHIozUgWYEVAvAkQJwx09twMEfHJLL0bob1uCxHx3DOubwi1QeXY7dquevw/d3HcHG8UG4QYpaVMH4yDCa++qYOtXCyLYA3oZhTBQiDBeGceBfD+L521fDGyzgyIEDSE4Bng7HrvjA/EpgxXPH0BgqY7YxjyBsYnp/Hc4EcOstyzDh1HFsbw0lGh7p2tsBbLx+GNMPz+LoPkio7sh2IN2Uw1hhGIUnapg4XYV3x0q0Ts5j1TfrcOaAmR3AlpvG0Nw7j9k9IRzCz7Ue/JeswMH9JzD8IDAwABRePo5djeOi93h9AK2vKNclXllEpdjEye8nKNHVWAeG68AI50saoJUIHreLVcAqYBW45hSwAPCaG3LbYavAlaNAvwGggUjCojTEMODOuAAJ67LuQIK7hZyDBgpm4SD3RXfA9u3bpSIw3YTZ41zTAJDZ2Y0FjI/r6VLRU5MsiGGgv/iRu7F3OoHjJhIiSUAUpi48TwFAwV/tSryXd16rKDvjACQAZHXHFISCxbgpfK+ZSq1mFL06fo0A8LbVGBRYovlf++6DYZGdpOTs15d+uBcf/Mx/YsZfJmBN6t0y56GTtt1vdAL2lYHparyqQEeCIGXxkw4MIhQqRXMCAP/Hh9+mqmc6rBKtCr0I85O8ZYwDI7kI0HADTAJ47W/9Pab90bMDwMs73GccTY3HQtV5FRgUQJrEGAsn8G///R0YSCI0XTrkGCLOhwYEgMxhyUIfyg6ZQ4J5x8XrPvg57JlzkXrKAaggoDkWIZsadckF2M/5r1XJjjlfIqgtxVVcN+Tg43/0vwr4zRPystozQaFXVo5RrmxDgBc1kw0A5JWhRZDOYg2aSTNnnsyYFBgulXGqUcXpUWD0Zzdjz9xBzBxNJM/cmhpQS4C1/3U5jtUncWIXkJsGVlUhFWW9tQVEuSaa0ym23jKGp5LTOPQUgA3AztVDaNw/h/HVwzixEnjqyVkmp8OO5atRuG8CtQMxKgCuu3UUyEXYf3oea29ZgfsfmsDm5QWsrA6i8r0JDNOpRjfbCmDop7fgu9/Zh+vo9BsAgk3L8OixKWy/eRn2PjiFEVqDq4BXAEbW5NH0mphhyDEr0A44GBwbxp7JGYzeOor9e6ax7DhQToCNt6/HD/YexuBGIDcAHN0P3LHzOjz+H08JIBxkwREWEqkBBcmhCMwFwKqXrMfj+w9LDsAdm0qYaUQ4fLqFeAjY8awN2P29Q3jeLRvx6FMHxUlIjr9j23LUJ2dUIaShEp48MCcFNTavGUBjsoKBoTxaQ3nsfnIOgxGwdmUZXjmPXcdOY/udgzjy5DwGDwHLyj5K2zbhP57Yi6G1wHVjY5j6xmmsih3kEx/zbogTI8DtL9iEffcdkPFesXMcux86jlUVVTG35QMzRSD/7CIma3Vs8ErYe7CGgVuBLWs3YN/nDmHjijzmV6S4f6IFrAJu2LAc89+eRG4eiAeA8XUDyCcepvbPwjutCq/MbQCGd44gzg3i0e8dxroWkK8rZ+LqW8qo3TiAJw6cREouGgDLnltC2S/ixJemsGlVGY9VqpK70NsAXL95FN7xFE8dnUHpecvgnapj1bdqUgX5GB2Jz1+LykOnMLs7RCkBmqtcJC8ZxfHDU1jxfeXW9P7LMKZHQjRbEZJ9LYw9oHJi1l+WQ7LSwdHvNJE/DmxmMZlpIFfnA4lAHOwquYRdrAJWAavAtaWABYDX1njb3loFrigF+g0AKYZx40klwjTt5OfTSmVDfI14WdefuodViex7nYHmtWwRELOOAljMAaYq2fLejaUk5DddUZZY5CsPT+B9n7wX84URpIlyVaUMM5a8Y/0eToZ86mIAdDDJDSgBj+qTkyhnE8NCR6NT+ObH3ibhgIqAZQCgrnArUEWjDgLAN/7ZF7GXxRB0CHAvAOw7AJFw105VWraf+c9UDkCGKNN2EyGfzuP//PmX4q3PWytOsFjGmCHEJsGbh8RJJc+TJO8H8MUf7sOHP/MDzPmj8qq5TaG2ZtyvBADIQhRqJsfw6fDSTkXj0itEs9harOETH3y7jD3hUMz5zX7EymUksWV65JtugFMMAf7Nv8FssKINAFVfjQNQ8EZfJ38vACRsUW649lUCzFU50jyJb/zF/45BhIgZ+srcd7xeyBzgudFxUDI8es7x8foPfg5PVQz8007H1DgM1ckl8LSPALBX/KwebQA4mOLv3vt6LCf0JADkgDNvp5OXaqm+XDtsEZDFTmTWhabukTx4AIr6IlHThWMK8FBLYrgFoLhzOao3jKLi1zHUaGE0yqGyr4K6F6O1s4DQj7CsOYChSh6NYxU8vvsEbvqZHajFVTzynUO46eYBOKvKmEsa4gxrTMzjxL/XsGGtC/dZqxAP5RCFTQTTMWa+OYEB5vVb5mDd1g3YvecgaOTeedc67Dl4BFtXb8bEjw+jdDiSAhiNHNBc4yP3Extw/OhBDOyOcePa1ThcmcTRuQgbnzUEVFuI9zcwli/gxGxDqjgwpHXXkweZZQE7tqzDqSNHcaKWYvlzl4nDfvJHJ7FudBB+KY8HnprEhp2OPKQ5vBt44a3bMHdgEvPHp7F2bBQHn5pGKaefQiVArZBixXPXY9+RwyjMAzdsWYOZ+Rr2nJhBqwjccvNWPPH9vVizsoCRdavx2N4DKBUcrFm+EocfPwk/D9xw5w48sGsXWiHw/Ft34KHv7EKUADe+cBuePHAA8xMhnn3DNszOTmPXvkk876412Pe4qq48NpjH8u2b8f3HnkB+BLhh41qc/uFR5OccBImD0Elwegi48daN2PfQQfi+i7EtK3Fw7wkMVYBcSyUZqA8A4TrgumdtwuRDB3ByBhh/0SiSKMXMt2awrAwUty3HwycnUV7vY8uqDdj35X149pbV2H30BNZuWo5mrYHTBysoV1XhkMZaYM2Na1Gppji1+xjGdCg3isDJHLDmVeOo52IM1gryfWrKq+PIEycxdJDgcS38zYOoFxoInbqY4Y8+fhL1FFhx6wYkp+bhfGMaAx5wah1w0/O24uT9B1A5GKFIl+UyDwMvXYf9uw9i5EFWVQaSW/Nw1pXhB3ns+fZxrDuui5q8dAUw5ooeK+JBVPfN4Mgjkyg5AdwWH70wC68FgIu9/tjtrAJWgaWrgAWAS3fsbMutAktegSsBAD7TIjYaDaxfvx5Hjx4VB2DXYkOADWbVFUXVn/xKbhyAe1gyUV4jNPKk4qHHUGCGACvq0r+lHYZqXF+qKdkcfbk0RCGdw6+85mV48x1rUNb2v1RgkYFYiaoOzYIQKic+vnj/IXzkn7+LOX8Eiav2z9xqZIbMGcfF5F7rlwCmAAVv4pj7kI4Kvqba5wigKiXz2Jyv4X988K2qCAihl2q87gO5GfuuXqB7aUoDwOlgGRpuWUJeZajF7ZaoqsgEzJlQ2H5o0Jl9ahwXGo+x5kl8U3IAJkj0fGlnrtRzgaoR6HP7Obj4+Q9+AfurnQI3xmlIkK5OBl/lAeyT+28hrbPFSNgPOgC3DsT4+B//ooDffCZkWsLD5b/OwxPpVgYG2irA5zOjszkUVO4/Lu0CO3QVM2Q+DySDLqKRHJKcI85UL0wQVmK4voewnMLJeSgkAdwmX2+h2ogxtLKEuWoNYQUIckBp1IOfz6HSrKM+A+RrCuAzB5xfLsoDsHCuCW9eFSIZGhtAM2ygVosERuWGHQwMDSKshaieqkvV3ULBw8koRrQaWPNTN+KRhx7F1qSAYC7E3Fwszm8+RxkYyKPkFdGqN1CtNtBg5d9hF34xkAcnSRSjORFK1d31d27B43v3YVWuBLceozHbBLNxBKoCE1p064V0340hoQ6NOlr1FqIWYTQf4qh0DvmxEqI0QqCrCTfDCNUoEVdbuVRCdbKGgJWJBwvIlfJIwwi12SqShkpvUBjNwyvmVSqQKMT8TKiuW4OAP1yQkGF+JxjKF7HnsZNYs9JHczZCOgOUcnQrljA5X5Ntlo0WUYoDVCbmpC85X4VYl4bziBsJWq0QpaESAs9DY7qKuMXcxEA1VhWCC6UCWrMNmQ/OgNIhmVFpOUfGB9B0YrScCL4bIJquY7g0AC/w0WjUUK82pU+B4vdIS9SyINezxnxdSgxLYS4CR4b8DgD5IQ9FV1XvnmtVUWfl4RZQLubhDuaR+nRBA3MzFRmPXJHFXgrwogTBVIioniIZAcpDRSSVEI1KJNWec4Me4rEAjWoDwRS/C0DWCwbzCJMYtekIeYZxc56vzDM9rzgYOa/jSoi4HsGJHHFRO3wI2+evEOdzltt1rAJWAavApVbAAsBLrajdn1XAKnDeClgAqEDItekAzEyTdiiwckRykWIIH7kbBIAqv5gKAZYiILoKcMqyqX1c3EQ591JXuRS9ROWmI7ATPpO6yKGJcjyHd/7Cy/CmO9agZG44Mjn9lBtMQTB6EpoA7r7/GP7s09/EDO/e1O2arjrLG/ycBmD9hUAK+rBdqn0mFDR0JLsbvAwA/IcPvlWDIAN6Ondeaeoq/peeCQCbbhluwnIHykmq3I8KhPYbAJo8gMx5aHRIxNnqt8dnJDyJf/+LtwoATKXRCnzJogEg60HTy+WkPmYd4Oc/+K/YXzU4RwE/BYEz/Sb87DMAVPkYlQM4m4+RDkDmANyuASALoDDKsu3wTWM4QjA76RREDgsAL/BqpkPBtYsp64nVXnIBbwLMmWUhUGkGmG5AVWvWhnNCec3gCWX4e0zYo3co04xFRridqZxA6K9Sfsp6rsuiP6nAKS5McWv2afYncE3Tb6bAJCTk6rUCkK4MsO65O/Hdbz+MNSGQq6o5Q1OxpAvI89jqGARBAn44Zzyg4enq2nUgVwZW3XIddh/aj3iexWgAr6YScPo5bTzn73Qg67awfSwKwR1KRXrqRYeqp55NqIsZBEayf+xvwA+hVirvRwxD9Rw4cUrOJ/vgOsyfyPyG3C/1CBkFz1D/UReT9URy4W26blQq91ZO1qV6sttUuTE5PrJNrLYhaPToWYtiZaR1gJCv511EzUQeGpUDFRVAkMnzkXC2zqImPgTcCuRMgUJAv3aKKEkRRoSZzMkaI44ZAQGpvFwsKK3lcsbj6Srl8qyG46td/nwgJ+HoWkvmdhWoRlConmnJz5bO78E+UV/qLeZvbs95oTU384fzhMd2AwcRG63MwspBHejxycxbeC5iusv1cbhdGimgy7kpER58T7/PNvOYFgBe4CXHrm4VsApcFQpYAHhVDKPthFVgaSpgAaAFgG0QYoJ/LQC0ADDjALQA0ALAYlE5iST9Qc/Pfn7yKcifAFGM33rd63HfF+9BLiZy6+TpZPsIuriwGAcXVUH7UlQg7XYA9j4OIawTN6DOL0rwp3KpKoBEZ5vwPKaj1KZcAiADwKRSauZvHbWuQKAGOwaQmW0M9Dvb3wb4BC5Qho9mHKFVAjBawNB16/Doj/dieRMohQqCUV5CLZP2QHKGanjDfhF8hXwhhbirg4KD8uZxHJ08JW6wAYIwDokGd6b6q+95qAnlVP2VMdG6sA9SlJzH1kCQmvH9TkkqVcWaenJcyeM9Db+4L3FqExpyHUJBvu8C+bKPLTufhenGPCpoIJ8PsP/xo/C4TgMocly4bayTIhBCOgqCSZVnwlYNw6QAPX/X2TS4fwI5vuhzJ6kCfPKcjH9m1uO4BYGLRqiceNJfmZzq2FKjTDsfDfwj5GTosNSw8hScFPirdeDmBhAz1JnHlecUGu6Z/Wf1VYCuAwPbQJDzi/rrscjlXDn362EqOqr0AR2YyHGQburnJvK3GUfFI9vjK+3sX/rUfl6y7LGtAlYBq4AoYAGgnQhWAatA3xSwANACQAsAdeiodQBaB6B1ALaLJNkQ4PP5WH56AGiYjgmZN65Aqb7Nj55QhQ0TwnRBGg2YCGYIZFR+Wr2NcWqZqtbGvUWQo2EjgSIBTD5w0YrofFWQx6eDj/lM44wDkWGjBEg5ICoDrTow2ADKOnxZ3GLGiihAijXEO25Ssj0W3yDoomNQgOegh7lmzFrTknLAN648hxBJkgiIuBGdYQ7zcWq3Wk84aNvhqvslLmXdf8IpVu0Wx52GXAKZ2B4WNiF84utGa3HmKWBZHPFwmrG5OQVfvQgouGAKPXFTh3QC6mNyYCTPKttJGqbBmqlZZiCtcWAagJapaSZjyK4JuM1QYmGFxkUnLs6OIy87+9hXSfOgTcfi3SUMpBtTv8b+Cj/U/TXgtA37MsDbzDfJgZqBdAYmimPUOAu1C9W0VY5hgKUG1HzNHI8uUYJCOgmNC5Xt12yz3S0BgOdzitl1rAJWAavAVaiABYBX4aDaLlkFlooCFgBaAGgBoAWANgTYhgDzOmBDgC/sk7u3CJQJZ+zGgt1Ow3bdIcnbqUGTPmw7O0HGHWD2ZT6rjVOQm0gEsA4n5u8SBeoyvxrfU04xHs+AtOxPHSUqYa3Mhxq6KQvxohAA+aZ2hMkxVGZRUxyK4bE5nXqA6RLEmRf4iMKWOC0JBBkSLMelk02DHvZV5dlkqS2FAPl/hiCbPpoQauF8hohq16nRxugnIcIaanEfOkpaXmNoqUApuuk0zBKttXOyQgDKUFiVOQDDhTxqs0z8QPCpQlmpS8TCUCnD/j3Jd0s9mQKDi8kjKmBPoJiLmHlx9VhyPFSYqwJiAnE1/WsXLWPRMw1yfdrq6KaM1T5Mf0xfxAXoulKAzFRwN7NVjqn3zXFX49+ZdwJFdboOgYZ6Q6Wz+kNAYE+/ZDrpsWhpi6JpjwDJnrGR/QjkVKQzFjtk9/ha6Hdh1xi7tlXAKnB1KmAB4NU5rrZXVoEloYAFgBYAqm//crukvu7rb+g2B6DNAcgiIDYE2IYA2xDghT/OzwYAs9Aju6U4rMRxpaAaiylJbjTCOl1r3AA+87fJWKlS/2XyduoLNYGLFDAyUIc5Lg10ShmuqcASwZVyoan3Fcgi/GNGU09qZItTkc5BDYII+LiWqo7OTJsOAriC8Pi3AoPq2JIbTmchbXB7OtEkwlfZ9gwAVOuqmOEQkTjrDNxSIaNqf9JGqTyuPpCUSup1AUyyIxWWLpXZCd80bJQctXT8mTBY456j/r6H040Yg2UPzbqK8+XeCjogK+/mJB8f9ZCecv+EgDJGKXzXk+JKbBuBpllM+zimbFOUEMUp6Gna3zvGap4obR3CPTrnCAVNzjxptwK6XMx8YWwut+MROpHDdCpSEq1fZuJlNZP51jNf2n3Q4f2SHlQv7DnBY3Yh6OQ84mTJHp/rGnBJnaOIuUY1+BUraWeuy7gZa2DX3u0fVgGrgFXg6lfAAsCrf4xtD60CV6wCFgBaAKjvTiwAtCHANgTYhgDbEOCL+LTOAkFx22n3k/mcldx5GojFUE4u44DzdHUOgiwDcQhZ+HvbZUbso8GYaaY4tDIuK8lJp9802Ma8Jk4wDZzEoeYFiONQHH1ENy7DSmMF+jzXQz2JxAFI157rsBK4SnCn0BPzzXkKJmmQ4zrK3RemKehoY1EOObajACDBmXA7QYjiHxSEpfqgQBkhUm9/jI4KpKnFaNp2D2qARr2MJsp1p2JkCQN1ej7RvJT3ELViGQ9Ct6FcEc1WQzknBViyIjxzSaqwaQI/qhToaht04ikoqBYd5dpuuxozBfdUezsg0IwdX8nmNDT9kp+ZfJuxngMmxJnvczwEomnQmJ224jx0vbZbkW0w7ctqbaBlBzojmoSiAAAgAElEQVR39mLa32Kf25qr/lA/VWe+0xMDZRUs7R4fs56Zh1J85CLOM7upVcAqYBVY6gpYALjUR9C23yqwhBWwANACQJm+1gFoqwDri0HDAaZsERBbBTgMsW3bNuzatQvWAXh+H/K9jkBu5WuXH91SCsApTxwxSdR2l2mIZ0pxC+ijq01VUXV0ZQfFzxiKquJ+ue+sq8oAHR6BQDGK6d0706Um7fB81OIIOQnfjVCQ9WMEnoMw1hBOwmE1NmS1dQllJTRT8I9OOQIxR0JfHcSSN5CgzAAilx4/eZ0gzk9caXPLSREmEQJJeqcQWBYSyREJHBkSa+Cihp8GMBltCebaUFADUwO5DH7j3wIRXeUKDPI+as1IwBYBIPUikJV9CuZz2w5Atl+AoC62kWjgZvaZBWoKBCrkJ+HOdALq9i/kBKQWygWnIKPpN/ts9KCD07j2jAPQrNvrFjWg0cwDAYU94DELWg2g5GsGLLcdfHo7QlC20/TD/J7tTxY6C7zNwEv1/SJjKeyBved3Ztm1rAJWAavA1aWABYBX13ja3lgFlpQCVwoANF9ws6EmErLEECbtjMjmp6LIcRy335PwHx3WxPWz7zUaDaxfvx5Hjx5FLse6gZlFf9uV0Bn50q4yEzGzduq4khz9Kw9P4H2fvBfzhRGkiQ6vSlT4z0I3fJd3AjA/Eb9gK6+HL/cwiYREyT1iokrypU6C0egUvvmxt2FU3UN2Z+C2ANACQAsA4VgHoHUAXsAFPAut5MqrX+jgDkfCUhWIUYvCacaN1l2t+HwPbUJCO3s83y0764kbjlGcwhI1fNJtbX+u6YR7CsXpNjv8zFHtlsq9zMWn88exGIf5HDLaCBQ0r8fKCWj+lpBdnQtxoR5kb5DO9r55XTW9066s1mYd4wA0/TPVoLPjY7LWmTHsOOc6obVmLI0f8sLVX3jkujHZmS657kDcxR718myXdfidvd29Pb48bbNHsQpYBawC/VbAAsB+j4A9vlXgGlbgSgCAWVi3EAjk8LAiZRCYQJTuASP8681Rk93GAkALAMvxHN75Cy/Dm+5Yg1LbLiLZjWQy0X8hLgU6cuCC6eDvvt/mALQ5APW1JvWRuOrhgAImJOy6/GYfPz/aVVLlgUWnIV6aoJBUsX0gxsf/+BcxDJXXjVNfMn2mzM3Fv/yuwh+2CMiFDWYvAOTW3RBQrZHNqdaBIZcKfmQG/gKabwANYZ7MaT4A0y/yAZJpt5cS2jEXoApZ5vrm/V4A2NKVMfKsrKvnG7cxr6sHVNSoo8vTAcCzdac7nFWtJXM7K7Su6NsN6zrjk4WoC4FGGUfttMwWd8nCrEsJABeaDb1hsr0gLavDBQz9M77qudrdacClOgee8S7ZA1gFrAJWgUuqgAWAl1ROuzOrgFXgQhToNwCMogi+r1xq2d9Nkup2xT3tAjQgsNVqtd185qaV2xME8l/2fQsALQC0ALCGf/jgW8X9KSBIkr13br5sFWBbBVggii4CwN95rbUhwE//aZpFb23HWObFM/FGxxFIKph1oJ3P5/YZDrHFsT85lDk292mAHgEdmRdde1z4t8o7x2BaVVmY7wkc09WHCQ1NTrcmC3+kQEG/ZnIciiNdH9P0s9eEfj79X2idbD+kiIleSYBmxl1IKGX6ZfrPn8bJ+HRu/oUAYK+bcDHtz0LIfkQTmONf6LEXu12vRt1O1sUoaLexClgFrAJLUwELAJfmuNlWWwWuCgX6DQCNiHQBMoTXOPnMjahx92UdgAs5/rLvm22Ns9ACQAsALQC0AHCY7j1x9GSyomkKQW8TEYcNAVZVVS0APL+P917+lgV0WSdg53O2swXnWxYsGSC20M9sa84HWJ1P63lsPnrj8VqZ0F1ua0J0c4lax+SoY/EHQjTjNiX8E9Cmi1mEej9FDQBl/cw24vbLiHSh4OnpACDfk7Z1jHsSmpx1AJr3JQybRVp6BjDropVem/BtXV1YwKFuxKUEgJdCh/MZ87MBuAs9vgWAi1HbbmMVsApYBToKWABoZ4NVwCrQNwX6DQAJ6biYPH+EdQz15d+9oK83ByAdf7xZJfwrFAqyH77G9bgPs70FgBYAWgBoAaAFgDYEONTAJ+sae6Y/fM8H2BkYdbaf2Tb2OucW66KiFAYANrVDL69jNw0Q5N+m2IO4/9qhtgqEmfBd7ovvEQDyNaZZ4GsGAKrw3E4v6MzjcqkCQI0DcSEAaEKR2bVIt8EAQNOiNqw172fAn8KfZy6Xou294G2xY3muOXw2wNd7vHOBwGeqfedqv33fKmAVsApcbQpYAHi1jajtj1VgCSnQbwBopFoI7jE0mICQrkBTVc6EBvfm/DNuPxNGnA0ntgDQAkALAC0AtADQAsDLBQAvBTA6X3C42K8bBGOEeARZDRbjdQDm7uNrAgBTIJ86bXefCQGW4+nwX1UBV+3D5PqjK7CgnXcGAHITCc/V2wWanhkX3WL7YOBcNt+gcSia4iTnAwBN+3rbkXVotr+r6F/M+FxM2680AHg2HUwfLQC8mNG221oFrAJWgY4CFgDa2WAVsAr0TYF+A0AD9OSLvOOIe89U9CXkMy4+A/SyBUN6oZ98eV2gIIgFgBYAWgBoAaAFgBYAXmoAmAU4ZysU0fvh3lsgYWF/WadQ+9M5zVRmvsUthHcuHERI0VBxvshHqjUmlDfPqvdwVRivFMBR1YKzufXkc1e76yLXkfeYA1A5AFXOQC4Lheb2anGu3iwUcm1CkHmMbIgyAWBOOxHFgZhxALKN2X2d7bhnHk/KRbVDoLNh3IsbhYW3WgggL2b/F6LnudaV72g9jejd5lztPp9jLKafdhurgFXAKrDUFLAAcKmNmG2vVeAqUqDfAPChhx7CO9/5Tgnj/ehHP4qXvvSlbXUJ81796lfj/vvvFzBIIPj2t78dH/rQh/DHf/zH+Id/+AcJ+WW48KFDh9pOQYJE6wDUbotE3dmlToLR6BS++bG3SSEIuRs74w5I6oO2X58G8IsfuRt7ZlOplqsSv6vQ6oCJ4JMEqXuur/zP7MniJp5Ufkxd3vqxiqWqzsqKrdLF1EUOTVgAaAGgBYAWAF4uAMhrUW/FVnMlXAgAcl199ZWf579cHFIhAOTxmp6qBGwAoAmV9XVSPFZG52cIZ1AvADQuPoK+mHl8CRJNNWGkXVWRjQPQ5OZ7JgBgthBILwA0IcKLAYBK6asXAJqvBU839ywAPP8z065pFbAKWAXOdT01n+D83PL05y3vuORzjE563pIlAG+1kpT5eR3UfB//32c/DeeuS5dGw46UVcAqcI0pcDkAoHH5meTyWYlf+9rX4td+7dcwNjaGn/3Zn8VXv/pV3HDDDWg2m8jn86hUKvI7YdOLX/xi/NVf/RXuuusu/OEf/iFe9KIX4fnPf75UES6Xy20HoXxNdxzZhgt/jo+P49ixY5IbMOsilLsfHZrEXz15gaUQecPjog7gKw9P4H2fvBfzhRGkdETQqZgkkhvpXDlznvnpRFcG78vU7SarNrL9UnWR4VYWAFoAmMxjc94CQAsALQC81ADwXF/uF3p/IWRnPoezjoBn/rOjE75roJnJzWc+1zohn/ysUy3vDYvN3sCYNi+U46/XLXkp+2rAVG9bTDuycOtShu7akNjLMUvtMawCVgGrwNWngHUAXn1jantkFVgyCjzTALA3t58RhhCuXq/jl3/5l/HpT39aHIC/93u/h82bN+Nd73qXrMZtjfPvO9/5Dv70T/8U99xzj7z2nve8R35f9f+zdx5wdlXV/v+deu+dkplJSIBAKPKng8CzIAgIMaB0JRA6IjzaAxVpD0SKBqmCPnk8yhMLChJQkCAtiBGFJyiWKBABqSEhlZSZueW0/f+stfe+98xlAgkJU5J1+ISZOfeUfX77tP29v7XWuuvijDPOwOc+97n6OrRtgoLlcpnhXxRF2HLLLTF79myenw8tFgBoeoRHTuIApAqx5HapAZj6zBxceed0LAk6jUgZPKWhcoqwns+Kv54bpImcmdRveqCbsT+F5sVOwC3ylEKLAEA8fu3xEAAoAHAgAeAg3RJkt6KAKCAKiAKigCgwxBUQADjEO0iaJwqsyQp80AAwn5Mv7wQk4Ld06VKce+65HMpLUO473/kOuru7ObyXIB457Wg+hfNeddVV2GSTTXDYYYchDEPMnDmTu4WW/9KXvoRrr70Wu+22Wz0HIMG/Sy65hKEf/f7UU0/hzTffZABo4SKDQtcXByALIgCQ/fYCAFF1gEUAJp51IxYHo1BzW+FmFCyoQ8m1k0c7TynEenAnDV8V1zPVIDQjIKv8OqDtjOcJAKSwTFvBlV1cdH+li97nL1SsOzv/O92jN998c77Xlkql+nJ2meV9uTOQ54MO88+AJMXZkw7HU/c/gDCN+UjzjjNbdEIA4ED2juxLFBAFRAFRQBQQBfpTQACgnBeigCgwaAp80AAwP0i0IbkE9Wg+hfeedtppuO222zjMl3L7jR49mh2Atsov55lTCgcddBBuvvlmbLjhhu+Ag9/73vcY7lEOQQv4aPBqw33p93HjxvEyFFZMUz1HoIQA63NPAKBOuCEAUACgAxwy+V682msqI/D14XNeyT7gk+DnILo/qVkUgsigi1MWNB4j5FQtZr3Yoi3FLRcfiQ4BgCyOAMBBe9WQHYsCooAoIAqIAqKAUUAAoJwKooAoMGgKfNAAMH9g+ZBemk9w75BDDsF1113HDpPx48cz5Ntggw24sMfGG2/MzpR77rkHU6ZMwU9/+lOGf8ViEa+++iq6uro4dJgKgxx11FGYNGkSr5d3D9J+yCVIThZah/ZjJ3YnmqIXNHiWHIASAiwAEAIABQBqWCYOwEF7LsuORQFRQBQQBUQBUWDNVUAA4Jrbt3JkosCQV2AgAODywoBJnF//+tc477zzGNxRNeDjjz8eX/3qVxnYUXEQAoC77LILzj///HqeP1rv5JNPxtNPP42WlhZQIRFalwqB5B2HlPuPwoUpBJi29/rrr7OzkJah/fEkDkCtgzgAxQFobgYSAiwOQAGAQ/7RLQ0UBUQBUUAUEAVEgWGqgADAYdpx0mxRYE1QYCAAYHOuqOawYAvlbMEP0tVW6rU/8xDRDk4pxNdOFNJLsJDAXj2813xIAHDs2LGYO3cuuwftJA7A3BksAFAAoABAOMrHUnEA8o1BHIBrwhNejkEUEAVEAVFAFBAFhpoCAgCHWo9Ie0SBtUiBgQCAeTmXl3A+D+UI5OVhYP4z+p2AoQWDzV1l5+chIDkBN9poI8yaNYsBoS0swvkCxQGoJRQAKABQAKAAwFxBEAGAa9GLgByqKCAKiAKigCggCgyYAgIAB0xq2ZEoIAo0KzDQAHAweqBarXIREKoITCHBfSYBgAIAqZIokWApAsIgWEKAJQSYbgoCAAfjaSX7FAVEAVFAFBAFRIE1XQEBgGt6D8vxiQJDWAEBgEx/uIKmFAGRIiBSBEQAoIQA63LCAgCH8INbmiYKiAKigCggCogCw1YBAYDDtuuk4aLA8FdAAKAAQD6LJQRYHIASAiwhwBICPPwf6nIEooAoIAqIAqKAKDCkFRAAOKS7RxonCqzZCggAFAAoAFBCgJVyyfwoIcBSBISLKYkDcM1+7svRiQKigCggCogCosDgKSAAcPC0lz2LAmu9AgIABQAKABQAKAAwhQMlDkBxAK717wQigCggCogCooAoIAp8sAoIAPxg9ZWtiwKiwLsoIABQAKAAQAGAAgAFANJ9IF+lXXIAyquDKCAKiAKigCggCogCq18BAYCrX1PZoiggCqygAgIABQAKABQAKABQAKAAwBV8aMpiooAoIAqIAqKAKCAKrIICAgBXQTxZVRQQBVZNAQGAAgAFAAoAFAAoAFAA4Ko9S/tbO9PpFHlyFRech5tbkOquc/2l+mRXsHP7/v1un9K+aB802f26yuHq9nD0B/S3/tz+3Xf5ejNoObOMbbv+TK+v3xv0NpqPsbGUXoOWarTH7qG5HXqL9vhII6tN/rgcDtTXW83P7yOh/CEKiAKigCggCgxxBQQADvEOkuaJAmuyAgIABQDWR2k85HLtGA+LARx5xVS8tJSGeq4exDkBsixD4IB/Kjc3wh2EC8XNPB7MKjfhvXuZCygXmZvxQNFRLkLU0Jouw6kTJ+DYT4xFS31sTcvo4TgPkxWN0B2kcFEDMPWZObjyzulYEnSaI8vgKR5OI0WI+hjZ0fMGY9Ltp3bR3jM+DpoXO4HWQym0ZN3YtFDGrZOPRxeAQj3Us4EeBAAKAGSsIjkAV+oypivOAj19J7R4SkMvvke4QJYCBQ9IEqDF7IGWrAII/RDVJOK5gRMgVjGC0EM1onOStu/DcRO4SjHgi2k5z0ecJvDoGgf4fkUNobbEGX1ORX1cxEmCwA+ROBGSmPbtI0OGCBlcutVnwIiWEAvLETwH8B2H16ulKQoe3fMzpAlQ5NuMiwQZCl4BaRojpm3QvdP3oJwMUazg0/3F9eFkKQNC3wV67WPFdaESfV/2Qes4vF6SZfw3PVNcuvsqDf9IzzL99Bx4GeXnpPUCkCoRIl6A9m+h50p1nCwsCogCooAoIAoMogICAAdRfNm1KLC2KyAAUABgY9wqAFAAIFB1gEUAJp51IxYHo1BzW+Fmrnb9OJlx82QGgOb9TINxN9XwVaMHDUIJWkD5dUDbGc/D49cejw6Co0xkCKvkKAzBbMYKUgREAODKncMrAgDTDPA8DdsIqiHR5yyBvFIQoieOUAiAOAXoCw06D1Nk8H0gSV04no9aEmlApgDPcaE8DwnBParYTBDNBWg/tA/f9xAltAUgdEI+t+mf7wFZouGbU/RQrkV6e+aQw6KPWjUBfZVSCgJU45g/C0OgGgEtroc0oyP2kCJBS6EV3bVe7TAkEOfSFw4ulMoQAig6AXpVDJeOA3QsQEhCpAquEyKixjgpgsBHHGdwFF2DQNEATTreGsHILEObDwaR1PaE0KKxUqosEwC4cqesLC0KiAKigCgwBBQQADgEOkGaIAqsrQoIABQAKABQHIDiABQAyCBVHIAr+SqQd0D3DeblDZGLLtXzY/LmBgEDtCiuobOlFXG5hz9jB59DAA0ITfwrbTkLgO4Y6CgFqFRiOK6DKFMoeA7iVCGEo4EYuQKJ8CU+Cr6DOKkiCIBqTIAvIE8wNQUKHioZwUCXnYCO78LRHI7BI7XRbrvoelCZ4uVo+/YfOQQD+OhREUqezw7shOgetcG4CgsI0YuIsXqxGKK7WgN5kgsuEGXkoHYQspOwyiDU8x2oRKHVCwhPopySR5HAqYs41UCRt0/aIYVHMJLOVePIXslOk8VFAVFAFBAFRIFBVUAA4KDKLzsXBdZuBQQACgAUACgAUACgAEABgO/nXaDxBM3nwtMh+TqU1eOw3hRu2IL5cRluWICvHLhRFUVkGFEAemPAD4A0BohptRmuuFQBLS0eKuWUjKtwW0bg3086CePWH4lbb70VL7z4BjzPQ4gYgV9A5+hN8J/nfQW/n3YXfvWr34CwnAcPLUgZtNE/PyygJ6qx0y71XJTTDGO8VtTSMjzHQaQydv5RE2jNKgX+uhEyn44FiGoUquzB90NU4gpChpwZAk+H5BILdAhNugUkXopaXEZ7CahWwC5E3y8hTRVqSQ0tIYUyxyCbIM2jWGnSLAiodRmyJGJwSXr6rovIuCfJj0xBxoPtP34/Z4ysIwqIAqKAKCAKCACUc0AUEAUGTQEBgAIABQAKABQAKABQAODKP4bt89Pm++O8oxQ2S+G4vDkKN6cspBm8EZ34zT+fBdYZCaQUClzDEzd/B9/42oWo6RSmTAzJAUguOcqfRwG35PgrBUAtc9E6ejPc/9CDCEe6OPGQz+GPz7+BjdYbi/byQsyatwDnXHcrPn/KCfjHnd/FV07+KqVsRbUKdLAHMIPnBqhlMVoM4qvCReiXUEmWscePXHocVUy5+1Ig80dg/8MOxYWX/SeSrBtvz5+FSYcejgULI1z2zSvx+YMOBoo+Zvz+EZx4/BkYGQK1xMGSrIStPrwDfvD9G9DaHuDlZ5/GiSf9O5b1AK5XxJlnnI5jTjoBSHpwy3Xfw/33PIb7f/c4UEow449P44yTzmX9fjHlVlx1xTfw9P/9lR2IlL+UgGbCHkLtYpRJFBAFRAFRQBQYbgoIABxuPSbtFQXWIAUEAAoAFAAoAFAAoABAAYAr/2B/NwBI7jTtwCsgc3yknSNw37PPwG1rx/cmX40vHnIw1t96HG77+gX43k0/BNwAfubCUwkKfooy1bkIC4jiFL5K4BZasARF7POZz2DT9Vpx/4MPwOncAPfefReCBa9h/4M+j6VdH8Jn9p2AOX/+JV7880tIDJF0kwCloIhq3M1taisWUKnGFEzLIclUNMRVEfwsYfBYy6g5PhbHAT6xx17449+fhF/McPtPbsDf/vZ3XPT1b2P8pz6LZ/7vKRSDDFPvux0/uPkG3HP7w5w0cIk/EtN++zh+eOPV+NUvfoqf/fhG3H3PvfjRvY/hP07/CrYaOxpfO+csBo2tRR9HfO5E+MUSfj79l/jlr+7H0RNPwAnHfgGLl8zCDdddBaeqC5GQSZD+kbahGyDKKGhZJlFAFBAFRAFRYHgpIABwePWXtFYUWKMUEAAoAFAAoABAAYACAAUArvyj/R0AkNxzCigYB6Dj+KhxcYsC1MguTH1pBpZEMSZsvzPOOOpIfPmbX8PL0x/FcWefg9//6W9wgxFUCQSPfvdSXH7NFVh3u11w5/2PAhQSm0a4/PJvYv8D9sUOW26NIw6eiB/88n60jBrBTjos68UP73wUXzztGPzyfy/Bp3beGl2bbon/OOIUPPPCUjw87RGMbO3FgZ+dgEuvvxUf+eR4buxNky/HtVd9G7++725svP04TNx2R5R7PXQnLhy3FXFGOfcy1FQvvj/lRixa9DbOP/1ieCghdhRGdBRw6/9cjj8//SS+/Z2fUPkSYOQWeOi3j+Hbk7+Ex+7/Ob7/ncsxa+FSnHf9T/D8P1/EZScdjT/+7hFUVYxFb6f42lln4/dP/QVPPPsPTH34QTz20CPYfY9PYr8D90UxqmGdhPL/AUvIBVgIUcpcLIurPE8A4Mqft7KGKCAKiAKiwOAqIABwcPWXvYsCa7UCAgAFAAoAFAAoAFAAoADAlX8VaH6Bp1BgqqwbKh0CTDn3KIzX91oQdbTinpl/QamjE4/++OfYb+dPorDuSFz9tXPwha+dhbbRG+Kma2/H7jtsh4/vuTF+dPW38JGDjsf2H/skbvjGZaiUe/Dbv/wFV119BbZad1184QvH4yN7fxZnfPl0ZG+/ie9dfxNaN/ww/uP0L+CH/3UW/GQRjj37Alzy5YvxSncLfvCDH+Avj9yB12e9gomnn4vb7vw5RrguJh6wP/bdbTfcdsN3MPpDY3DqXhPwz5kLAbSSzw416Dx82//btvifH30Pp556Kv7xxPNwnQIiV2H/A8fjkou+jM/uOQFxDSirNsxXIzH+M5/G+acfigWvP4s2L8PZF12OETt+GnffdTf+dOeNePFvf8DeEz+HH//op5j9wpu49vr/xdP/ehWqECKpLcPDDz+Aj3z84yhGFfzw0osQ9WRYRpWBFVDiAGAqW6ILlMgkCogCooAoIAoMJwUEAA6n3pK2igJrmAIfNAC0VSXpZ5ZlcF0XDiUZyk00n+bZ+XEcI6AShk1VKe36ND9JEvi+329v2H3S8na/6623HubNm8fr5CtdcgohB1COSdjOMzJAuVCOiwqAh2YswKW3PYLuYidUptupMkqU7iCf+H1wTo2M207tpcnnlEgZp5ii+Q5lbqePnQxdyXxMv+aL6OIZJlmVbTSPomhlKuOoZy4GcOQVU/HSUqoy6epjdQLux4D0In3dvn050Bq4mcdVKJWrk2h5GR24i8zVA0NHuTyEbU2X4dSJE3DsJ8aixY4YHVpG6+Zwn9OonZLLu1yVc+ozc3DlndOxJOg0h5XBM1UnU4RaX97J4OWh0u2ndun+o+OgeTEl/yI9lEJL1o1NC2XcOvl47nvKo6WvgcbQWQCgAMDm+y3dhzfffHPMnDkTpVKpft/M39Ob7+UDff3razzjyhNnTzocT93/AEIqKkFoKHdrCsypHpt5BOnyL9/vv912J3p/9p5AAJCfUwYCeq6PuL0N0157Hi2tHXDfjoDYwzVn/ScefvIRPPbGHzDjT8/hoN2/hPW7OvDUq/fgtRlP4IkZS3HMcScAfi+eeeAR/Ptpl+DuO6dg8807cfihB2NRUsKjDz6AJf98GgdNPBz7nnUlvnreSbjj6q/gD4/dg+8/8Bh+O+0pzJy9FCcccxI++7GdcMstN2HzT+4K5Xpc/RdxL+646kJ8+7LrUSoAinL/VXWhj0y1QfkBPnvYPrj4isk4Yr/9MOvlV4GI3IE+Lrj4a9j/sANw3CH74JWX5nIV4N6sDW/7IzH9d7/FLd86E888+RD+++br8cKbi3HX9H/gR7ffjtPGfxjP//UfOOi4A3H25Ktw8LafwILFVSxpa8UpXz0T22y2CT76sR1x/gUX4OC998R61V6cf+43+J5eNZ3lc9VjXX1YJlFAFBAFRAFRYDgpIABwOPWWtFUUWMMUGAgAyIClCfrRIJL+zZ49G3fccQeiKMLRRx+NTTbZhCEhD56SBL/5zW/wwAMPoFAo8PKXXHIJ/07L33XXXXj11Vcxfvx47LHHHvX1aOBKlRHtdmjZjTfeGC+//DJaWlrqUJCWEQBoTmgBgAIAzc2g6gCLAEw860YsDkah5rbCzchvo0GyBisaPBNgHdxJw1dFYYcGhGYEZJVfhzGd8Tw8fu3x6KA2c6OpMEPuvGf4LwCQdWQwrNURALgiZzbVy9XXg4WOBBfpbKRbamS+m3EcF15XBx549i+I4wSf23F31BZ1w/dGYOMdNsNPHv8Z3pq/FON3OhYTduNRiAsAACAASURBVNsV1//4HPzjz7/D/kech8MOPwITProp9j1kEp584DlsPG4jbLh5CUd9bj8sdUZg6j33ovza3zFh/89jv69+C1+/5Mv46WWn4abv3oS7pj2ErrFboJpkWDRnEY747EQ88ug0jPnwFrjn5z/Da/98CW5tGd547mn8vw3Xw5gx43Ddt69HgQqRVIFMjcQJp52Oj43fCd++9luY+ac/w009qMzHlVdejbYRRZx//pmolSt8TaXE44ojsPOEQ3H1Vd/C5z61PRYsWIiTzjgaJ3zpbBx01Jl4eNo0nHPonvjT/z2Fg75wMM4+8z/xqW0+iQQBPrTbLrj6v6/Ht745GRd9/XzsstvOOHTfvXHKvvvi7NO+jG6qkuy4iPhaBnzjuFyRnpJlRAFRQBQQBUSBoaKAAMCh0hPSDlFgLVTggwaAPDTKOfz6uO8Ahn4E8FpbW3Haaacx0CO3SRiGPBC94IILsPfee2Pbbbfl7YwZM4bh3vXXX4/nnnsOxxxzDK83ZcoUbLPNNkjTlD/PT5VKBRtttBFmzZrFn5G7sN4OcQBqqQQACgAUAAhH+VjqAIdMvhev9uYcxspnV2kf8EnwcxDdn3TZEmxiIMuO5cZdj5yqxawXW7SluOXiI9FhnZ/W50t56dgB2tcRLQBwZV8C9LNGO28bjlo6c4iFkQG7nACtoQ+vvRW/eub/UCy1Y69NtoZTTRhkxYUivjd1Cnae8BkgcYFqDGQL8cV998H5//0jbLnTDkC6mD+75/op+NiO/4ZxW6+LYw85ALO7E0y55x6M3mx9oKpw6w8fwImnHYe7Lz8B373mhzjs1K/gzMuvA5KluPGiS3DLf9+BM889H1+4+CzAKwOqgtrst7DHLp/G00/8Fuj0cPExR+C3j85AkgGpMwqPPv57nHT6sXj19ecRBDFq1RQdbRtj6tT7cdzRn8fCeW/ATRIELS049NjjcMxxJ+HA/Q7HtAcfwNVXXohpv7kft035KRYtq+DQw0/B3bf/DAtf+Rsuvfhi3HnfbZj+myfwg+/+DFkG3PTTm/D1y7+FzG/H7VPuxEUXn4mTjzgM8//2LK685EoGqvTPDTxU4hRFAYAre8LK8qKAKCAKiAJDQAEBgEOgE6QJosDaqsBAAcC8q8+G7hKYI4BH8I7mHXHEEdhvv/1w3HHH1cOFyfG3cOFCbLnllpgwYQK22mordvbRcgQBN9tsM9xwww3405/+hB/96EfcjdVqFcViEbR9gojd3d3YaaedGC72gX9MJyUEWACghABLCLA4APl7AHEAruSrgKau+v8aAdLvOjDf8LwMaC+GiF3gqFP/HVmU4Fc/vANJbxkRFOKwhGz0GEw6/gsoug46AuDpaQ/gd0/+CYedcTraujrQ5ceY+9osTPnpfTjysElYf3Q77rjrZ3hjUTfG77M3dtxpO/RWYjz33FvY5SPb4u+/vwNP/+F5+F0b4vAjvoARYQW/um8qXnphAeAXcejxh2L0Bh0IvBoWLVqE/73hdhx12ERsNrYVP7j5VpR7gSAMUEvbcPqXz4RyqnDcCE6hhvkLl2DGM69ir932xIh2B7XKMhS9Al6Z9Tpemz8Xm31oS/z8J/dgVGcXJh1zCLyig1nzZ+HHP74DRb8Taa2KU794FEaPacfMf72Ae37xMLwkxHbbbIetttsU9z86DQt7gB0/9hHsPeHjSJctwS9u+QEqvQlCz0WUKVSUQmupgLhaYwgukyggCogCooAoMJwUEAA4nHpL2ioKrGEKDAQAzA8qbR4/Ci8jsHfhhRdycnKarrnmGtRqNZxzzjkM8GjZ3/3ud2hra8MLL7yAs846C9OnT2fot/POO2PatGkYNWoUnnjiCVx88cV4/PHH6+Bw7ty52HfffTFjxgx2/ZHDkHIAUvgwTXWnoABAfUaLA1AcgOIAFAegAMCVesI3Z0Ctpxc1W8lcB47rIqZcdQ4YAhIZrOchhYMqgUO/BPgBV/qtxVW0BUDi0D8XcZyhvRDCVw56qzW0FQKoLEGWAr5P6TAS0H8FP0Ql1YUxSn6MOAZ810ctSxF4DrKUcoSW4CFE4lYRZTX4roaVbaUCenprCDldh85dGCmgJSigEtdQ8ApIydMYZkijDF4aoMUrIk57EEPBcx0Gc7StYqGEai2CR+5SpMjcFCg4SJIMXgyUnADKVYhVgoQKptBOU4+PxwsDVKMaEseHF3pI4yoDPsptO6LosfuQsptSbl6aKAWtAMCVOmVlYVFAFBAFRIEhoIAAwCHQCdIEUWBtVeCDBoD5wh0EAmkiVx7NX7x4Mc4880x8//vfZzD3zW9+k3P0EQDMQzrK4Uchwd/4xjcY3NFyu+66K37xi19g/fXXx4MPPojvfve7+NWvfsXLMc9Sip2A5Bbs7e3F1ltvjbfeeovXp/3XC4gIABQAKEVAIA5AcQDa+6bkAFzxt4E8AGw2otFnBNJ8ImoKcMm9xikqXLip4mdQpFJQgRCCY6lK2D0Yej5qaQLXd5ElGQLfQ5KkHPraXvA5hyCF51KYMS3vU5VhuKgi5QJAYamE7kovir4PL9PFkSoZgT4HRa8ISrHbE1dQDHzU4gRtQYhqHDG88zzKkekjpoNxFdI44fmh76NChbc8DyqlAliAR8WGkKJYKKA30jCR2pKkCgEKSB0XVVVFgbdfQzEEVER1hV3QVitIUAr08TiugzQjdKnbWfB9VJMYvhfA8R0kUcTHWjDFWyi82nEpvciK95UsKQqIAqKAKCAKDBUFBAAOlZ6QdogCa6ECHzQAzEtK8C1fBZgg4MSJE3HvvffyYjvuuCMmT56M/fffnxPQW7eeHZiee+65DA6vu+46HHzwwbjiiiuwxRZb8Dq07csuu4y301wheOnSpdhhhx3w7LPPspuQpnqlYQGAAgAFAAoAlCIg9S9OBACu+ItAowawycXIDyuHoRl9FjgBUkXwymNA10bVuV0H3akGWvwsMvkZu0olLK1U4DkeF6tJydVH1de5RA3lvSsiyiLt0EsyhFTFl4tpaSBHbjgVFLAsqnGV9sB34MWK90P78FxdHb07AYcZZ7GGbdRWCl6mRyFh8BoUCrSWo1AoeChXU952wQeSWOfg6yiU0FurcN1xWpvaF/hAITG15N1W9GQ1hGER1agHbSZdJqXNzAguKkKW1Ooab48OirIoUhVhn5yNJqtijBA9iNj1VwiBJALa/BKqifUAGvP6ineZLCkKiAKigCggCgy6AgIAB70LpAGiwNqrwEACQKsyQTyaCAZee+21eP755xn2lctl3HTTTbjooosY7J144okM9SiXHwG71157Df/1X/+Fddddl0ODb775Zmy44YZ4/fXXOR8guQEtLKRBrA09JiegLQJC+7GuRP5Jwx8aOHElUHI16ET/Oqk+uRSAh2YswKW3PYLuYidU5rCDUGU06HJMRdTBPH90NVZqL00UKsU1TV19TA5loTfVW7uS+Zh+zRfRxTPqiat04yUEWEKAJQRYQoAlBHiFb+b5XH90+9TVsfsCQArI9eEhQQrf8ZGohG+19C+lZw6F2RZ1Ljvr/otTcgLy0wW0fggfZST6ycQuwgwuVRXmpcjzR5BPIVUGJgYBPy/5ecDPNNqfA+VQ2C0QFjTIU5n+jIBjTE5E+OxYpHBeooP0o6aAgkfPal2bhBJoBF7IANN3HXhKH1PmKa56UuL9+agQUnQC1FSEUughi2K0+kBPQvsjtkiVuHXIMAFN8h+mSuPE9gCoxEALPJSZFVL4cgKu7ZX4iJCgzXMRp4QMBQCu8AkrCw4ZBey9QsLXh0yXSENEgQFXQADggEsuOxQFRAGrwGAAwLz65NajvH80UfVfgmsE7Ogn5QEkKGhDhylkylYHJscfDXLoJ82n4h4EFGlZC/6sk4W2N27cOMyePbseIlxvgzgABQCKA1AcgOIA1OxKAOAKvxxYAEgrxLlYYBrUN4cG5wf8fVyDZkkCeflJf53T2A4DQzgMDfWXVTqZoEf9ZapBv6PhTY2gNtS3qyyE1BiOFqWi0OQ31MfVaE/fKFu9Ufv9ka6BrCse0zz9N21F/03uRdqwrVBN+yBWaNfTy5hlTT6/vK5cSbmfPH95DVe4w2RBUWA1K9A8gG/efDPg01eXvob19a0kh+Vq7hPZnCgwXBQQADhcekraKQqsgQoMNgDkwUNKr/mUf0gPC/IOQfrdAsB8+DDNyy9nYV9/XSQAkF44M4gDcAKO/cTYRgJ+hxwkekhMbhtQjkqHQu9cEJKe+swcXHnndCwJOs1pRQNuPRxOEWqHJY+EBy8RlW4/tYuvHBM45yKmUEO6ppRCS9aNTQtl3Dr5eHZ/kotHg57GIF9yAEoOQB6YCgBc4ad83gFIYI4mC/9sFWDrDLQA0AKwBsBqRoUWDJjt1e88+hcGgOzmM471HADMb8keRB9nYlP76KmbUrixAY2OIqxogGJOBXt3a9wt9J7yoJCuHuOnz7VYb4vWSwx5JH3yANCCwxUWXRYUBYagAvb6zhcBysO/xns2v2kIAByCfShNEgUGWgEBgAOtuOxPFBAF6goMBQD4QXeHAEABgK3pMpw6UQCgAECithR+aCZDPyjLGrkxHOVjqQMcMvlevNqrw+d5Uj7nTyPsosEvxdibxGYf9A3sXbZPg0wefHLKgsaCBKqLWS+2aEtxy8VHosOCX+O4chUVQ6KD9/tAPwGAK9eZ9vnZ7PBrBoDN1YGX5xLMO+U4PNasaLfHp6JxxZmSWryMxv0aCtJknX7WXUfg0C5Xb7Nx7tEHFlb0wZHmj+avN+yydMyZq6EkTQw3yfDXDwjlq8u0QedH7K9kikWR8lOrKDoMZR0obyZfc/2Q9+brqXH9Ns58XfCm+TpYufuPLC0KiALDVwEBgMO376TlosCwV2CwAWB+wJmvEswvVlnGocDW3ddfeK/tALsuD0QoqVBuEgAoAFAAoDgAOwjeMYUQACgAsIEWVuUhnh/856FeM7Br3od9Qr0DFOYeXRySmwsnzkO9Ogg0KDswTmAbGsy5bTkA10XK0NoFOfyocq8uK5Lfc19gmIeM9eerdTvn4B6hi8gzuWY5fBggRp53QVooSV5Ak/nXgOrMhBwbeCi4S3CfcZUOH+y5fHiXv777Xvv2OrC5KwUArsr9V9YVBYazAgIAh3PvSdtFgWGuwGADwPeS793AXn7dPEhs3qYAQAGAAgAFAAoAtHnZCNKIAzD/8v1ez6H+Pif418ex15T7j9bR2fXebdLVdy10Y2C2HEcRzba58+qhtfUceXqORtsaoejKvrr4h8WdVHxDu450EQ7aXl6H5px8tl11oNFPfkNTMLhe+ZjWWd42U0qxwLoZIMnb0w5Em+tPfmqIKjoMbR3seW7BfP4q7++qt6gv76gV/Pd+7ryyjiiwZiggAHDN6Ec5ClFgWCowFABgs/NvRYV8N+jHAxeTz0oAoABAAYACAAUACgC0xTqsS21VBuAWADY79fLbJMyWBwR9B//9ZdXT2FCDOFPh3TwQKZ+nBXb0k7ZFVXub8w9aaNeclyz/XKU8fBYo2neABvzLuZQc7RTUBUL0lA/ftfPsz2Y9dXbfBuC0RUwIBOp8iDpPoEyiwHBTgPNZ1q+JRsB2/nyn3wX4DbeelfaKAgOjgADAgdFZ9iIKiAL9KDAUAODKdsy7uQL7+0wAoABAAYACAAUACgBcnQCQB/emQm2+Gi7nxnM0RGPQZqgYuQXJjfeOsGHl6OXg1qvo0ipcpIP+ce5JXVuXfqWyHZSdkotr5ByD+XBhmyeQ1qPfG1VH9dO2nqvPPHz1HjTa0+HBNrRX/67/b1FGA2lYvGnr/jaq9mqsx7kHyWloACL9/Y6cgraRkvZO0v4Nn/hfc8XoC8hg8npgvT2lLfCuXz25wlt0vdp/K/sOLMuLAqLA8FdAAODw70M5AlFg2Cow2ADw3XIA9ucMfC+3YH+uQAGAAgAFAAoAFAAoAHB1A0B6fuqiFnoiIEcVb8nhRhODL0O8CP5x9d6c5Y2hHTvhHOPua3jqNADMePnM0VjOIRdgznlkgZsFbM1wrU/BEFuEwwBJ24x6aCK/DPTNXmZzCeq5VDXdTjq8WH+uq6hTyLEFHm6mkagu/JEhMNWF8yHGw/alSRouCuQUaGSUNeDcQHTl6OtFX+/myjQFd+xVRiBeJlFAFFg7FRAAuHb2uxy1KDAkFBhsADgQIggAFAAoAFAAoABAAYCrEwDm4Z99jkaEwkxlXAJ7YabDdtmFR6DMA+IUCAkcukBNUaoKDRE9B/DJOZjp+qKu4yJWGRzfQ5SkPK9YcFCrKV7XpwIciV6Xtkfb4kIcDhAroED59pRCbCs/u1RYCyjl3IXKxBTXEqDg67ZkKW3bRZYS4qMKwxbv6TbHGXiboQ9kCeB5LhKzrFcAkljvZ4TbhmoW89o+Ym4bhywbZKgzJAoBGYh3INnH6ldAw/B8gH/jd+uidT0PSRoRGuc7QNFxkaiMr1ea6HpYlTQEq/+oZIuigCgwUAoIABwopWU/ooAo8A4FBABq+wY7MzjJOv0/A5TLicorAB6asQCX3vYIuoudUJmuSqwyqqjo9JuwfWBPM5MnSumXT5/HUxlS17gvMgoWEwAoAFAAoABAAYCrEwDa+7zNpUcDecJdOtSXwvsUAgJqfGN20AuFMjniChqedZcBr2Ry+GVASgCP7tsm/peAIBkJ0xQICoDjA8sqQBACETkHCeZ52mUYlYGODge1SKFWA4qhXo+BngsQmCOw5xAwzD3vaqn+3Pf1v95uoKUFUKkJEzbkMvSARAG1GHBDwAuAaqTbF3hmmwpIaL0Y6EQJSTmG5wbsAAyVxpBUNTjjAiBEG40PKhcWObDPTtmbKLBqCvTN9/lOBy2d83EWoaPYAhVHyNIYnWERcVRliE5XQD5P5qq1RtYWBUSB4aSAAMDh1FvSVlFgDVNAAKAAQE0INTjkb7TNuGwxgCOvmIqXlpIjxdWw0wmQZRkCAqZZBkWjyUGcKNQso9A6l75Lp0ErjaBdZK4Ov3GUixA1CAAUACgAUADg6gSAFO5KX7TYL14onFdX19VlPKwfKHKBRQFQ7gD2OGp/ZB0FZAGBN4VqGqEnLqNC1M7Xtj6lHIR+gBEtrfyFjkqoYrP+smnRsmVs1aMwY6UyqFoN7W1tGNHaht6eCopEB+EgimMs6+mG67r1YlhxHGGdddaB5zuIKzXepl8oohpHWLJsKTzP43s67TuqVDFm9GjOFRjVaghcIo1AT7WCWkoU0EdK+08VQs9DaylAwQ3hpQHGtY/FATvsjVIcwlchF/oIySpoAGDquPBIAPrSiiimTKLAMFRAV9fWXxjTewa/CSmX8/rpOwFB+BhuluL7N96AJx79NYqZgpskKHH4vIOoT1j9MBRBmiwKiALvWwEBgO9bOllRFBAFVlUBAYACAAUA6hxWbJehsDm4qAGY+swcXHnndCwJOs1llsFTesCaIjT5rej8GbxBrMYM1C5qFYXsEfh0ETuBBqJKoSXrxqYFAYACAAUArk4ASECOQBxfZ1ScIwcAqVAHg0DHwTJP4a02YKdJu6O0/cZQ67Yi9Sg0N4EXuKjGVSyt9KI3qSGBLhJS8kO0FUto8YoIXQ9xuYqwWELkKMxZuBDVLIEXeghdhSSNse6Y9ZAlCYLM0yBPOagkEZYRMKQ7QxIjCAJkToqOjg6UPB+e46FWTeF4LirVKipRDZVamZcvFovwXGBkewfvn7/sUYrbR2Cxu1Ll7RFgpHtOWzFEa1CCn5SwUWE9nDb+OHQl7UDsMsQM0oQLoNR8cjx68NPQWNTF/7Sq73Cy/uAowDn+yFLrKDhKV7V2CQQaAEiFceiabAl8pD29uOArX8H/Tfs1WlIFL4ng03NaAODgdJ7sVRQYAgoIABwCnSBNEAXWVgUEAAoAFAAoAFDRwMXcDKrkNAIw8awbsTgYhZrbCjfTDgca9Nik5jrBfz4H0mDcRTV81XVRNQilgglQfh3Qdsbz8Pi1x0MAoADA1QkA6bzL+585cpfSQ5jwX/rc9YG5GbBoDHDYRSfiBSxCudVF1zpdnBvMyRTCMEBvGuHtnmWoJFU4Bqo5SYaOUjtGtnfxeZ3GKYO9JFXoqVRRyyiMkBBCzCG7Y9dbj69HAnW+F6BSq8L3fcyZNxcjWlsRRRGqtTLaW9swsnMEVJSh6JAXyUMljbGkdymy0EGlRokvdDiyDwcjOzsQuAGv7/gB0izDst5eXo6Wobhi+jGi0IbOcB1sHGyAL+95Akb0tsBDyEVQAhVzNeMK5Q10fARJwLCE1iUHt0yiwHBTQD8LCQJqB6B2/jUAID2PQk7IWUOr4+KtF1/E5z/9GZTiGEFGXyE6DNTl7B9uPS/tFQVWjwICAFePjrIVUUAUeB8KCAAUACgAUACgAMCUsrdxbrKlDnDI5Hvxaq/On6mvD5/DyrkSqgWfQyCEkQadDGQ5Z2mjueRULWa92KItxS0XH4kOAAUT6c+B/orCSmno6ddDRPkwleLQUJriOMbmm2+OmTNnolQq1T+zy/RXcf19PIJWaRUd5p9x8rmzJx2Op+5/ACGFqBonnd045eLjYzIacfXdVUzAny8CYtL2ITEpESj/H+0jcYCeNuBfrcCnv3wAejZuw5vR2+js7EBLqQA/czmXLBX7qGURoiRGb1RGmqYIPJ+34cPHup3rIICHWm8NbYV2LFu8DOW4gkoQQbkpPC4M4qHUOQKuH6BIkI1y2FYjJE6KWfPnoq2liDb4SKOIQ5fXGTkKYUT7cKFKHnrTKuaXl3BkbjkqawDouCgEITpa2xAEBW4X5fVLlMKSZUsQJRXAV0ijGjwnQIe/DrZq2wzn7f0fGNFTgpcW2BHlqxiJl6AckEPZRyEuGFivnYEyiQLDUYF8qhHdfn2D0c8IhSypouR5CKII0aJF2Gunj6AQx+jyAs4HSPdiOfuHY89Lm0WBVVdAAOCqayhbEAVEgfepgABAAYD6jZX+JzkAJQQYEAegAEABgCv2QLXMlbOBUV5Ux2HHW2hCgCmVQLUVeLkT+Oz5k/BiqRfL2oA0q3GOv9GlUezEoxBbP3BRS6pY2r0E5aiGoBDqghnw0OKV0OYVsddHd8W2G22JypIePDjtEVRagQP33x/tVeCBBx/ECz0LEZZasH7Qhgm77o51xqyHJ/76NP7y2oucvuCU/Sciq1Zx72+nYewGG2D8R3fHjL/9Ff945QVs/fEd8eTfnsLiWjcqWVUD30whqtbQXmpBR3snXEUFsKgQloc4i/F290JkDoGMBJ5bhBuVsG3HFrjwM1/CyHI7kAbsDvRVDYkXoRJod24pKjDczNxUO3ZlEgWGoQLsYs2BP6r+awvKUWqQYughKZfhVisoJAl222Y7tGaKw4CzLGq8eg3DY5cmiwKiwKopIABw1fSTtUUBUWAVFBAAKABQAKA4AMUBKA5A/h5AHIDv+2lKAJAy/5GhjQCgZ8Jo3wLw1vrAnuccgpfbyih3+ahGvQg9H61uGzpKbSh4PhS56zgsMOGcgMvKvch8nzN7BgixTqkDe+70Cbz53Ev4+Nb/hp7eXrwV9+Bf/3oR64ct2HPCp3HVHT+AH7Zgjy12wEe3/DCefuop7LrXpzDlsQdxwD774K/3PYoFc2dhvlvBkcceiXt+eBeOP/4E/OGvf8SHtt8Cv3nm9+jNypi7eCG3gybf9aDSDMWgiBFtI3RBEgrrpZyCSLBg8TzEcRWFQgvKPYoB4MX7fhVjqp11AEjlDpQbo+bTNl0UI3IGUrEmAYDv+4STFQddgUbOPx36TwCQJu3MzhCnMdqKBfhRDb1z52Hfj30MhVqEAmfqpfBf8f8NeidKA0SBQVJAAOAgCS+7FQVEgXwYlIde38dTs1+Hu85IgF76OY5BexzyTgf+2763vEcR2PyAklwOlDS8eaCZn2/7hObRQIP+5bfBIUimWiFty65LP/nFK1f1kP6m5ZMkwYYbbog333wThQIFwuUGurQaDdz45Y0KHeowPx1S54KyIT00YwEuve0RdBc7jfuBXBAZD9Z0PrTBnHRIIsdt0WCNZcg4xIu7L9NhjJSnpiuZj+nXfBFdPKOfBFbiAJQiIEocgBICLCHAK3pHp/t/PpyYcgDyfZgKAkCBSlxU2oF/hsAXv3sqZqh5mOuV4Xg6lybl9Cv5RXSV2tDiBXAoz1+WoZplWFqtoKISuGEBlXIN7X4Jo8N2tKU+9tlld7z5xlt4cdYcpG6K9lYHH99jZ9xy98/h+SV8eINtsPuOH8ff//AnjP/Unnhk+nQccuDBiJf2YFnvfPzk4R/hgIMPxLqtY9G7LELn6C488NiDmLtsAVSo0JNWUFURuis9SLIUVBGEnsWhF6K1tRXFsMQh4pSv0FUZuhfN5+OmzGYbFTbE5P3Pw5jqKKjU0bn+qCCCmyJ1tevJy6gICCFSen4JBFnR802WG1oKcPEw/ebJr1TsAFZAwVQHSn3F1bpDJ0PtrXk4cMePoi1TqKkKAqqyk4r7dWj1qLRGFBg4BQQADpzWsidRQBRoUmAgHYB5kNf8O/1N8I4GFQT4LCi01Qdpnp1qtRqDvP5yURHwo4EKrU9Jy8MwRKVSwWabbYaXX36Zc1n1mQQAajkkBFiqAEsREMkBKA7AlX9HcHQFYIJ99RyAmUYC9H3XsiIwawQw6bKT8GZXjFejBVwBmHLzKcoZmCl0Bq0YUWxBgWuDelxMpKwSzF+6FAkBMuXzlzt+OcXO2+6A/XYdj4cfnIZqLQN9x/OZA3fHfb++H6/NngcfJYxsWRef3+cgjOvowt+efga9b/fg4H0Pxo0/vAm7jP8outUcPPzow8jKJezyiU+htb0NcxfMQaRqeGvJPFRVFW5bgLeWLODqwNQGfiZnDgp+gPbWESiGBUq9qAsdlMuIoioW9HRjs/YP4ZqJl6KwyEfBKRkASOG+MeAQAKQv2Ir6GyqZhnHI0QAAIABJREFURIHhqgCD6wbAI08fffHqZQ6Ksf5CNvbAofLtLQWU33gDB223E7roi2VVRUouYfMFwnCVQNotCogC718BAYDvXztZUxQQBVZRgYEEgO/V1GZ3H8FAqmJIQM/CvLzjjwYkdh3aNjn9aPn8PJrf3d3NAJAcgLSOXYY+8xxPHIACAMnLKQBQAKAAQAGA7/WY6vN542upBgBkJ7mif4rxQE8IzOkAjrziZMwZpTA3KGNxeSlqqckBlqYoOiFaC0V2A4Z+AOV5XN/XDUK8NW8e0tRB6HjY8+O7oJA5ePaZGegotGPD0eOw48d2xG+f+TUWLVmARXPeRlIDTjnlq3j6iacw65WXcPLRX8Bzf/w7PvzhHfGLaQ9ii203xtgNSvjZlDtRKI3BXp/eFy2FIha9PQ/bbbMtHv3DY3jlzVdQ9VKgJcDi3m4uTEITVQOnwiBtQRGFsATXL3LQYxBrsDe/pxtjw/Vx+ee+hhHdrVy4xOZJcxwLACm3YGAqdwsHXKkTThYesgoQtCcA6GQuCvRtADliA6CWRHCTGry3l+Kwj+wMt9oNx3eRpClfO7p6sEyigCiwtikgAHBt63E5XlFgCCkwEADw3apFlstlzJkzh+HdRhtthGKx2Me9t2TJErzxxhs8f8yYMejo6GAgOHfuXMybN68O87bbbru6g5ByE9mJ9k1AkEKAX3vtNd5On5BjcQBqqcQBKABQAKAAQAGAK/V0tpWAaSV6lCQ2ZYYJAabbam8RmD0COPqyUzB7pMKyNoXetILuSjd/scVTRm4gl/PskUvd96nSboY0UfyMe/vtJWgJSjhq0uH47aOPIa3EaCu0YKdtPoJl3W9jfs+biGpltDnt2H7bndBTSWmTmPnsDHzm05/G1Cm/xJFHHoXHnnwSH95pK/zrxT/j2ef+jv0PPgp/mzET22y7FebOnYNNN90Ef/77M5i98C2UsxpS30VvUkWlWmUnoJNm3E4Ce+Rx7Ogcg5IfcpEDz3dAkY8j0y6cO/50rKtGIatmDAC11y8F3Kp53lAIsEkHwhVTbeVU+akryIoOQ10HOpEd42KlH6lDDmB9TmsAmCHygELRh5ckSOfNx2e32hYjXQfL0hilAMgSAYArdcOVhUWBNUgBAYBrUGfKoYgCw02BgQaA+dx+pNXXv/519PT08KBnxowZmDJlCucYsrn8LrroIv6bIN6TTz6J2267Deussw4uuOACDgHedNNNWfJTTz21j/QEFG0YMYUMEwAkYEgTDajqEFAAoABATocoDkBmF5IDEJIDUHIAruhznHMAGsefHvJr7XTWO8Vp7hb7wFxyAF56EhZ0OVgSRghbC+wC7K1VECmdp5ZgYeAFnLaCUlwUwhCBGyCuRXAyB7VKFR/60If4C7BSWMKcOXPR1bkOOjvaUPBjJHENs99ciBHtI/H3GTOx/fbbIyg6ePWNV7Fw0WL8v822xPqj1kVU7cFb815GGPpYf72N8Mxf/s4hwGPHjeXCH8//858YMaoDjufoMEX6qTKUKSdhpcJtpZyAvhfCoeIkIzoRxtRGBc8PsYG/Hs7Y7QR0VdoQOlTswzM5dSkPYM3k2w0MGCRSQpBQV1GWn6LDcDkPqIiNpxx2/KUundtg4Efwlopd01TJKE9mCj9O4C5ZgkP+7WPwKmWOOqFFxAG4ondaWU4UWPMUEAC45vWpHJEoMGwUGGgAmA/PJffDscceix//+Mc84Nlnn31wxhln4KCDDuJBTnMo7wEHHICTTjoJBx54IM477zzssssu+OhHP4rOzk52Btqpt7eXoaGdaD8bbLABZs2axQ5Amuq5AukVTIqAiANQAKCu9yMAUACgcbFRCobNN98cM2fO5C9omnOuvpuze6AegFzLSGWgZHRnTzocT93/AMI05hM5X6ApMGF2sUk7ly/c8X7bylV/jVuLQn711ACA9FcMhe4CMLsFOO6bp2HeiBTVDp+BQY3/i9BT60W5GumUeKS9Upxfr7N9BLIoQdEjqxBV3s2weOkSOJ6HcrUGLwy4hkBHawtGtRVQ7elFWBqBOAGKXhHzFs5H6tYQ074cIK4l2HL9DwFpgjjp4fyEpbAFS5d2c9VhQpBO6CJKE34+brTBhkiTmEN+syzh+eWohu5KL6IshV8ows08lLwAXYUiWoMCm/zGBWNx5qdPRntPEU7iwsk8LqjFGdPcWBeoUgFXAfZUwsREwJ+Av+EC/uqFfzjMXz80uaAPXWPaAIiQuLaTUYJM/nIxSBPMm/kCjtl9PEbw8hkDQFpEJlFAFFg7FRAAuHb2uxy1KDAkFBhoAGiddzR4pPDer3zlK+zqo78vu+wydueRu88uRwMR+mzBggUgAHj77bdjq6224p+zZ8/GokWL8Morr+Cmm27CqFGj6tCwWq3ydii8mFwLf/zjH/HWW2/VPyfAyJM4ALUOEgIsIcACACUEWEKAV/i5bAEgYz8DABUc7QAyKJBcgLWSizlhhp2P2hvplqPhbzQKS9MKHPouyokRZVX0lquoJBFSpaDSFL7roa1YQldbJ7KazoVLQJacd4uWLEYtS9htSM/GUiFEyQU6WtrgeQXie0gTB1FawYJl8+G1EnD0kMYZ3KqDDdZdD2lSQyHwoCKKVXZRTiIs6e1G7Di6CBcc1HrK2Hj9DRA4LhyVctsST6G7VsGSWhkxgVfHhxMrdPkhulrbEcBlB+B/7HUiOmstCJXP1xRZIanar3Kp3fS40QCQ8585mYS8SshvHaYP9dBf2z5+aXKoirWGefzTuFjJAUjndooUtUoZo1rbcNEZX8ITd/0CYZoi8IAs48h/mUQBUWAtVUAA4Fra8XLYosBQUGCwACCBvfnz5+P8889nByD9fe211/Ig58ILL+wjDcG8c845B7vtthuOOOKIuhPFhvmeddZZGDt2LC9jw35pOwQRabuUZ3Drrbd+hwOQluUcLuIAFAAoDkBxAJIDSvniABQH4Ao9mpsBII3llaMBoM85AAHXcdCrMixrA5a2Ah85dDz8dTsQdrUipSrAiBAUAw6vXdK9DJlSCHwfisrrximH+o7s6ORcgS0tLeiulOEVQ8xfuACu73MQYRJVUXBdtLe0ouS3IIsVgkIBiZMh8auYu2gu1SOG47goOG1IKjWsP2a0IRApb6+3WkGsgGXk7qslKAUFLjqiajFGdXSiEARIspQBYA0pllV70EuhyY7HOQBRiRDCRVdXFzZoXQ+TPv55tEUt8BiE6EyJ7Mh0yBNJQhEipefvCkktC4kCQ08BA//MyxO7+iwcJADI57broFYt4+brr8e0X/wSI1MKD07guFQdWN8jZBIFRIG1UwEBgGtnv8tRiwJDQoGBAIDNB0quBR4DKIVJkybhrrvu4r8PPvhgHH300Tj88MPrny9evJjDgnfddVecdtppHBpMDgWaCADS7wQRKYT40ksvrQPAfKEPAojjxo1jxyDlV+oziQNQyyEOQHEAigNQAKA4AFfquWzDjG0lz8bf2mHuQHFxgJoP1Dz9k3KF8aVmCgfQ57boA69D8JDMRaYl+W1zGK35wsouaxtMYcihjqjlYhwUapuaMsUcosyOJD1RiCJtP/H0cvVHgPmcwB1jO2pHDtJxm13dBtqebSctT5/FHhCkQKkWIEwCdkXph4tZwYn0cZEr0GigbfgyiQLDTQEC2A2Iba/n+rWrdFVgffYr+FmGAhXRIV9gLhXBcDtqaa8oIAqsHgUEAK4eHWUrooAo8D4UGAwAyC/+BgKecMIJ2GmnnTg339VXX42nn34a//M//8OOvhNPPBEnn3wy2tvbccopp4CKeWy88cYM+66//np88pOf5ArBkydPxn333cefUagUTfn8gQIAdXhKVzIf06/5IrrsaM+OMOujP5OW2sxfDODIK6bipaWKHSTawRGwszKgnDdZBuXmN/I+TsBVXIVyUGUmtIw25dHoWrnIXAq+o8GrixA1tKbLcOrECTj2E2PRYge09I29+Q5eioCQQ0hyAIoDUPGXLDRJDsCVuzkxmDOrkLOcuBoN/O3t1YI2+ts3zItAgL5PaQqo3XIcSMw/mw1y+byGtnV55yGH3Op6u0hhaKCjixLQLlNTvZf8dxS4mLgpQwoLGRn2GfioQYZ9Q+jbHhvqSHzRPgFonwQA+fhSqhPs6jbwnlx6grAeedeTxYMrp7QsLQoMDQX09aHP7Tzqpjn8HsrXgMkVigw+hc2bLwWsW9Bee0PjiKQVooAoMFAKCAAcKKVlP6KAKPAOBQYLAPKgSCm8/fbbmDp1Krdr/PjxDPH+8Ic/cNL5bbfdFnfffTfmzp3L0I/CoPbaay/suOOOePTRRzn3XxAE2GOPPbDJJpuw+4/+0cCV5ttJAKAAQAGAZdw6+XiGvwVz7Tk5a48iJ4MAQHEAigNwpd4S7PPTFgGwgI4cceS6o6+j7DLE1rjmbdN3JtYxpIFhY2K3n/kzDwLtMrw96zDqU4SEXEk2BlFvtA/gMxiOkAXn5cvtVN8SdBizbo+uZ9yoa6xxZjMAtG0l5yFNXmZIINL6sjzfHGNeE/H/rdQpJwsPEQXqbtzcdcvXDBUHqbdRI297juvfVP0+IPBviHSmNEMUGAQFBAAOguiyS1FAFNAKfNAA0Dr96kU3moTPFwWxy+TDd/MwLz8/v10Cg/nQXlud0roABQAKABQAKACwg4AH2y60b4MnE52YIWUsIg5AcQC+n3cDdvKZSqA2bJYAYDPwYjdQDgI2w7883LNQLQ/o+Jlt4ByhBAJuNsCWQ3zrAM6E8OYgIgM4AwptCGL+MrC/6xBd62Dsm6eMPNP9wUh7KdGFxbjQNrpRHaX+vvFOB2Czz7DxXtLXfyjzRY8+AeVN/tSBPj90eL9JI92A5nV4boG+9b3qqAQG6Dbryvu52cg6ooAosEYoIABwjehGOQhRYHgqMFAAkAcutvJuk1SUy89WOSTnnv27Pjih6oNJ0sfVx69RSnEYKg9sTF7A3t5etLa2SggwDQyJdWQ215KEAEsIsDgABQBaQJNCO0D9elEle0+VEOAVf5b35+brb+3lJUqohwwbj51d1wKC/kJ+8/kB6wDCbMgY+JZbXKPZcWSdSv0BCWqz/bxfMGkciBZK5gFjw8toHIaKkixQ8kMqfMJLmjZqpyK1y7oK5ad2bIoOQ18Hw8rr15uF2w0HbQOrNxy97wztX/E7jiwpCogCa4oCAgDXlJ6U4xAFhqECHzQAtIPK+mtQEwTMO/zyv9sCH3lXoP2dnH021199wJRlHPpLocLWAWg/EwegOADFASgOQHEAGvcZO7QEAOZfvt/voztfBKQZ8uWdfrT9PLhb3v7y7rp8TkFrWbUFQla0vZR1T08mlNfANoZ29U8aSvQXjttcqdQGBHOewfoXTdpd2ACKDWSo0xpqAKiLgtB5SLkKs3qosgAvAX7DDXjqy0ef55SH2F7j9QvL5tKsLyehvyt635LlRIG1QQEBgGtDL8sxigJDVIGBAIDvBQEJ2FloRz8pj18+3Dcf4tscMkzLN7sDm5cRACgAUACgAEABgAIAY8OlLIxrLrKxso/p/px99dxgTbn18vu0YK6RK6zRN31DfnUL67CunwbnEV/eqaddfZ4JNyT3nS4KYt1JHDLseFw0iZbS4cp6LZuvkByG+eIltjpwYBpJfj46FpeBHgFAKvqhix9woGOfEGCnDkps4kFayh6fDWWWnwMdyir7ez+h1Y0ge3OuUyEQc77nI+CX59iV/H8re7eV5UWBNUsBAYBrVn/K0YgCw0qBgQKAeQjYHArc7NizAM+G91ogyN+wum69gnB+O3lgmF+P1hEAKABQAKAAQAGAAgBXJwCkZ6ct3GG5XD50txkC5F8MNDTLB8o2Cn7ws9KQPCrSQUyB9/Uu8I+fjbkwYmqHbotuJf9O7rscAORlyJGvXPjs3rNYUjuVCP6RKysPAKktVMHYMzkCG45B3+yf8pxlSExdVNfsrz/Qujx4mgeezS9T1o3Y2K/eis2ttrxQa7sd247m0OfGenmEmt/78uY3Kj83t/Xd2pIP/c6v1zzf1oNutH/5GRjz+7NY1aqzvP3l9TQFqOvNeS8tm49Xn2t6yle/1n/n+0l/3nxO5DKzMj7uMzhuypmXB+f5Qjkr22bti220zTP5+ewRNI6j0f/2us8DQC6oY644du6a6t72mrU/847hYTVQkMaKAqLAaldAAOBql1Q2KAqIAiuqwEACwBVt0+peTgCgAEABgAIABQAKAFzdANAW+cgDFgIStB+ap4tuNIpcEFQjiEY16u2ztw4N+8kDaKvqhsTuDOqyDrlmqEV/N2rvWhCjfzaHI+fXZedejsbkl7WhubwNw0C4ymkTvXHriEfvKzLL+uToZ0eg9hbafH/NoMbWGrbFSWj7zcVCmo9PwzFCRS4ShpsZ/Iw8j++cCPJQuxJXA9WCaX9i2mWBE3khaaKiQFY33VbPBFHb+Y0jyIdN94G+BoS9s+hJoxK0rRqrNcoVcaH2UR5A3q/PcJb+Sx1dVdnhHelj51Bq9lw2DJcJp1rRYJe2Yo/b6qrDuDWEtkUpYtdCaAeuUu84J/R5rPuzedIt8OsFaTzEvAj3p3KMetoZSntxTXXoOhDLqC16y9QDPh9Tw4lKvlKd71JXqC5Q+6xmufM7D8kboE63tjnPJZ/35oioXaRvyCBPt5OWD6iddN44hAYJwlOP0L77As2Gb9bsq+kEb4b3y8fJ/Ygrs0QBUWCNVEAA4BrZrXJQosDwUEAAoB6JcQVHfiE03glF+YpcVAA8NGMBLr3tEXQXO6Eyh4uZqIxeBCmkabD7OdMDM6VfnsmdwcMXKQKiByPKRYgaBAAKABQAKABwdQPAPAzJD+otAGQIwQ4+B6mj2HHnKIVQaZiia09bn5fFObqfCHgQACTgQQDQupOaPWAW2Nn9aJjUWCrfroYDqS+C6H+ZhkPRwrDlOZjyrigNTPRzkQAUtYdwELsZzePSAsRmZ5pdjxyGjdqpDZddX8BJy2joFLn0HMxQSBsAsA+YY/0JsOmCIwUDVOsA0DgVLULVHsjG5DCypS2m5nmrgaYFl3bJvgCw0ZZ3wF4jRAPaaUBJ7WMIRueMouOm/WrIByR8DtmcihrFNQCg1UYDLHqp8aFLgOn17HYbbbZgLtXamHcgKK8Ouuz5rdVo9vH1VYjaw4CPQKzSa9A2qSK0bht9TipyNkh+d9Iw0xyvgbQkDbWblrFVs3lbDHA1AAz5mtKAsNl1a/NkLg8A2lyD+XM2NvAxNP2ecIszPrtoHzVX57Ck47IQVZ+hWte8CzGvSvP10vy62OyCHOy3Sdm/KCAKDJwCAgAHTmvZkyggCjQpIABQACCfEsYpwEMa85a6GMCRV0zFS0vpNdfVsNMJOD9jQC/vWQblDi4BdTOP8+4oV+ee8jIiny4yGhAKAISnFFqybmxaEAAoAFAA4OoEgDzwz93+8mF+NgSw/jHBHBNOa8No7W2Xlglyjje6k5Ebi77EYTjCIbdN4cIWIBmC0HwXtpDHOgj1F0PGkWX2x1DS3Prte8CK3s3r4MWAJbuedQxasGFBX75asYWi+fZoR1veZZhDazaPoH13qSdJdBmP0THUPJ1/rZA23IkWjNq25PUPU60ngzIqjFIHSdrpRcr00UJphOUZAGiBmO4XvYdmMFuvCJv7bLmgyCAy2n5fhx3tV7vTCIcxlqLzqK5FwJ/SevZ8tADQUdo5aNfOv/rpthLUItSWwKNnKOtBOSF1gRbK56jV0PP5HcB8Qcrnt4lNpz4P7Pll2lc/dnNe279pa41zx1Yk145YBrl156xxYjoauIWm8VEdLmsQqJ2bGhmSVy/xtA5+2nAdWkRoEKjRU+fDzDtc6fdm9yi1u94upwFmlzeQeC+gJwBQhmCigChgFRAAKOeCKCAKDJoCAgAFADZGL8bTIAAQNQBTn5mDK++cjiVBp7k+M3hKj3RShDyg57GpqWw5GBexHbrqgTaFTdFA0UXs0JCKBiwCADvjeXj82uMhAFAA4OoEgH2q9Gqe0qh5YUBGfwN+/h7FkAJ2QEE7/Oyy7HQyrvR86GB/OQDzbqY8hNL+Je0gpF1ZAGiX184wDcD6C+q0bWkGGvn5DKUMCGpmdEaOPnkL+3PLW08gObW5/WYHenv6XqvnGWSVq5BCIaN0HAR+ap52xgV5AGhAWb6oSv34jd714zPuNxs6S0CtzzExANThnwwSjX55MJu///cXvpzvn/yy7IQzQaWhaoS+6qexjkmgYyTYRcdLchAktkCL/rYAUPepAZu8dj0DZN2lZttB+8wc7SCsO/YQmABXQn4aAGowSMGwppBMvV80labz0p6/1C4LnWk/dr7V2b5vsmsv19cE+GhezdXnPn2xx2eAqwFgMdNuSwaAfE7rlSlUWTsMCQACkadDj8O0ER5OatniHFD6uegaBZvzW+bDqPVy9jppJOzs71y3/SkAMH9my++igCjwbgoIAJTzQxQQBQZNAQGAAgD1KItft/UrrwBAAYAAJp51IxYHo1BzW+FmNFDUuST1QF4P/u3AfdBuYHYwykNjArTkkMnYxWIBrQDAI9EBoJBz37gqhcMjWb9egZ1vA0pxigOa4jjG5ptvjpkzZ6JUKvWp1M5pEHLLDlb/M38nKJ+kOHvS4Xjq/gcQphxw2sedRw47PiZzb1tdVYBtAQHeeI4MNOdJsx8xYDBiUZM4VLgP9NLQIZ9jz+aG08eqP7MAzzqmdK63hsMvH2JrixLQ5wQCG243WwChv6xuK9KjxvZl3GN8/hgIal1+/LPpmDkMtF4oQTu56u03u9XrmBBPEypq22/fWXQAsH501UxoLBczsXA1B1Ktw7BeFsUWVskdJodcOzrYlr44ycM9AqXcL3VHXC6Pn9mf7dd8WDC73cwHeRBpT5e6U9PR2w8yjWPr54UygNbJGHZR7kK7jj73dN9ZxyJhM9aDsR4hUg34KHcgTXWXKqurA20dJIz3+PpAwXjqNAC09W1jp2ByOEZGm0Y4sA1EpvXr7lVHt6toSKm97qh/dP/pwF0y7FObfCNOzVW66AyHP+uTSbtgNYBNTef6qQ4tJrDH65sA+dhcaPp6d0ChvcpJdYYUzqnowFMuCiZEma4fhr42RDpHqdnhSP3O4fc2JFl3ZqOIjO789wJ/zVfT8gD7ilx1sowoIAqsGQoIAFwz+lGOQhQYlgoIABQA2HiDFQAIR6dTFwegAMBXey1moRGez2HlfcAnjSoH0f1pB/Q8ZuWcpY1HEDlVi1kvtmhLccvFAgAHBAAaqtMcSmjDPptBWL0ogXkI25xo7Kgy4YgmIy0DIZsvjRa3xxMRiDUQhNazRTTYFZaDRZxbz2k4Aa0zkMCYDqXUUz1ENedmzAOt/EuOPR7CdNYNaQGgzf1n8+TlQ0BtheG6K0zpDHuEpAgg0bbybbe5EG2oqW0P/dTBqgo1AxRpvTwA5NBjChI1OzM+wzo6y10yOscc66mdZX0hbF8AWO+7nCANHNfQkt1z/fBVm6eOGsJ9bIpbEHisu+S4zxstpDbp3HcaONGSOtGF/pvm2zsW60GA1DgrCQDScdWPieBZvWhHxgCQ1tehvvrLFAKDtBU+BlMEg+53lMNSAzv9md6vPvqEwnAdKsqiDzrICEOSrhoT+uxwtK1O6wCQcj7SFLsmNyCBT3InGse9q3SbMi/VwI/BogaANFFOTZoSo4cGww6HFNu8irSem+l8hA1no84NWQfXRi99r9f3VT4+pY8jH6CtUbEAwGE58JFGiwJDQAEBgEOgE6QJosDaqoAAQAGA9RGEOAAhABCoOsAicQBCAKA4AN/rvYADNvvAMl34IQ+8dAhlY9JAS5cQoJx1FP6o4QtQoUqsDnh+Dj+bzGs6Zx+5pupQsQlCEyTSQIicTjq3GoMVhkzaLUVAigAg7Ydy4ZErsG8BCf2ZBZl1IJVzOjUcUBq8sNPN7EuDOd2Oeqis+cwuZ0ElzdYOLj1xTsIcqOLwVws/jYPRutx4XbNvCw6ts9O2SSvbwJuN1r7TmahDbfUStiqw3U5qQJwFdHlgSsdkq0HngaKFt3kXoG1fX+D6TnSoj1E1VZPWJ4rVmRtqQs25P3NgmPqYckeSA4/ONAJjeRCpc/ZpQEaTdpVq9KfPF32uNQKNbQkUfb6TDnSO0H7pWGg/VBSN9mN1JDCtYSoBa6pmrP2E9M8WqbFHrt2MenkOXacUFoqAYWQcj3SVJHCNk9G6+WxhGQs2CXRbQM4hxZ4+fziPYAq0muMrm/OqUdBDf6Chqv5Nn8G6hQ019OeZsVIyVFxZ+1+TI9Y0SX6IAqLAWqaAAMC1rMPlcEWBoaSAAEABgI33fHEACgAUALjUAQ6ZfK8AQAkBfs9HdZ8QYOYFNiTRAoVGlVIb/Juv7kvVaAm8WHhSzYG5fEECjQtNfjcGLxohEeSxyKKRGU1TNA4pNUdggzl17jWFxGyc4B//M8vloRXNsjnn7L4t62hU420gL/ub9nppgEJgzgKYZjG1c5Xa2bdybx6oWiBk3a02hLnvtgjP9A351s802rYNkbVr1D2OPMOCOBuWrGGODm+1/jbrECOAaguyWL106akGZswDQAs7+wOAeeBq96g11v5GG9psjysPuLQWupo0cUlaL6K8eI4DP2tUi6G2Ug4+65jUVZB1tCsBQDrKyIRve8rjbIOUAZAmAsYEAQl0sQPObEdX8dV9RiDa5vsrJNoFaLGZdXnSMrS/QkZnOJ3pjCI1yM47EnMdyueNU+D+C1A17acEBnQsUR/Xo13N6p4/Py0AtOcTQfV2A6p7TS5Buv7y15ktitPw9r2z8rF2RDZyfgoAfM/bpCwgCogC/SggAFBOC1FAFBg0BYYCAKRcUvTPNYOa5txStVoNhYJ+AUzTFJ7ncQVauzy/65t8VHZ+fhvVahXjxo3D7NmzEYa2npyRnN70TAgI/apTblMOqbWYAAAgAElEQVQOMQqpc1EB8NCMBbj0tkfQXeyEyhzOkaUynba7v8TmA9uZOhebTnJjQ7wyftHnF99MD1Uod1tXMh/Tr/kiunhG7mto+7c4AMUBqAQACgA04XgCAN/zVp5/gbegiPGM4TDse3JdZCmhHf0fO7vYa0bOIspTRoGTZJUCPBMK6mQaLdrcaQEXOqBF6JmUIgiL/CxEmjB2CYxzrWYcWKV6bVrrZaMKrgkXk+CUZx5VcQcowjIk15UhJ76nQWOc6lx0VOSdjoVBnFmGzXD8/CBA5KKSpmh1yK1F61IQqYfIoCxKpaBCF1GUIQxdJPSTQBW1j575jo9UxfzkCT0HSaodZL4PJIau0f4C1+PjtY8t+slgi52ULrLMfOa7iOndwNHoL00ztHktiNMYEWK0BCHiLOH59LpBEfz0PI/IOUmOSN6ai0zpMFXSMwgDPv5yLUYQOAzPvFSh6ProyRL4voc4SVFwPSRZCs+Ev9I24OhtkVZ0vIHjQikCbRSEqmv7evT+YbTVocwOAsdDzH2rAXLJ9VCjbQcFJOTiTBIUuMgHnT304qLPjiSN0e6F6EkjBNQ/JqSYw7UdF1WVwfdceKnWh9bmq920veS4SBWdnwopnSO+izTOOH8oZ+EzwKwO3KhvAqAckXYeL0d9TyDN9YGIHHIUeu4UEMUpfGQIAw+9cQyfCg4TWHSpPfp9iqEkg+OQr5JSPTSZULZ5d3MSQFGWQz1Z0Fp0XUTmuvEdB1VyKVpnqgsEjnYqaoehPp+LOZeq4zooZ9RHDiiXoO/7yCKNZDUktHhTux11XWZ69TK+UtuJuVyL73kDkQVEAVFgrVVAAOBa2/Vy4KLA4Csw2ADQAr083KPfoyiqg74gCJAk9KKdD4pqQL9m+EfJ6wkSWkAoAFAAYGu6DKdOnIBjPzEWLdYm4OiKuTxgZ+hLg0DJASghwOIApGtCioC8+/M5H7iZD1W1zjbmKlkjJFibhux/+vcqYQTXQ+Y5SNOYgRShDgKBhLQIwjCwi7XLrIXrvWaomnx5RYZFBL1SBC5QJjdfALgJkHIhBV0flp6cDFgchUxpqEHbs44nel5ynxNUrOd0I0CkEHoeklQHx9r3BVq+aoBcS7GIWrXKeIb2wesEIWpZhJTYl0c5VbXzzsscFDwfUUzlJggHEexJ0BIW0BvVNMdiAOggqikU6Mu+lNAlhad68FwHaWbz1Sko1+Uv4xjSuC5iRXniHCSJQsF1UfKLqEZlaBDrc5vo9k/flxEA9P4/e+8BJslVnf2/XVUdJ+eZ3dm8q13ljKSVBJKQMcH4s/8Y0GcEAoQscjCfQQiTg21hZDDwlwADEkjGHxiELAQYgQEBiqC8Oc/s7E7OHSt9z3tu3e6anrRB0ipU8Syj7q5w77nnVvjVe86hnQKIw/sFglc/KMTBGsOxuIVpuyCKr3jSRKnkCoxLOq4CbwR8QiJV8Rzei8jXBLkxAk1X2iXwz7TgOCxLoZRyGvxZgUqOsAymIX0q2g6SRgANTcAm85IdmzKuiVgCLORDAMh9KQwcE5sSBBZhC4g0CeFoa8NE1nORTNYgV8whLVo/QsIK8KOfWQSPnsTzCiRjHw0jBrPky/imrBg8z4fthUK+qQT0TSkIFRftYFDRl8guEcBBKwnfM2D4JfgsQBSEenP/Fm0bgMWyypX5Aq0Y4r4LuqSMfiyDol+CgwJSgSNy/TjtFLME8qq5o8aUNnF8H6lUHPki9YwMRVZeTB0h54tSQiq1Iz0jbpkCTYsEkrQHIau8SFXjmojH4XkOHDp2MH/KRV5CgPxIVIHH/mkgakFkgcgCT6cFIgD4dFo7OlZkgcgCMyxwrAGgftAk5Jtv0fCPsJA36byZptJPP7ToqpXcPqz803AxAoARAIwAYA7f+NQbRf0p1WBFMatJKD8bAhr4lBkBwAgA6vNyVAV4/hsGCY0MftZKI5WvjoUF1IuFpG/A8AgmVNmBvOQ/A9IhAEd8JeGlpiGhlvBcsOhp0VWqJSq+SCkEAAbKQirTMykLUwWCIgiQoRCJ+yZISscVNBKFnLQhAItcyWNAsFLQEdfEBIxRhQgBRQRqbCs1YiqnWwA/DFNCYKnwkmttgAMzlnpBRxTFqzj3yfYpYBkUueDx4iZc20XCICxS5yALKVEm8h8blPU8WAnALSl1ltgQKWmHQDPBn2wzFXElgaj8nuc0wzCR89yyIo+qSB2KrOBnDC6LUCQVKCUATNhK1aarEksuP6oigxdDBEWEVGZKAU+T9rFd1BOcuZ4oIKk6E5Un7RbI0sgBrQDg8SuOIRVqLu9bDANOoFRjGwSShgT5Otxb598jqOL2dClGIFChl7Di8BxVsoN2p9KS49lo1KDgOWCOOwK+jK6kLPaPY9L2kYwnkaTOzlbKSy6EkAHTks/0PzuQWbKQiCm5BKlYVGo4kxDXdWAkgBIhqkfESru5KqelaaFABSPbLpLOJFyHYNiDYzuiOiWE9SxCUQdJRlYwNJkhyYbyfT2nqFZl0V49hmbMQ5xgsaDguNgGCRmphOHJ8WQYJI8g55UfKHClpzDYFs5EzwNDgGlvKi+pAo0nY3Is3+EepX6y9IsgkBBbfIFgkONrxlDyCNR1cL9qDxfJ9RgCwtFjR2SByAKRBaotEAHAyCciC0QWOGYWeCYAQN15qv40COTNE2/QCPEWgoPcltuFQ3sJ/FIp/fgARAAwAoARAIwAYANRhsTF67xOlVB4PuiJhsa3EIUAq6fYSAG48GWZVgrnD1OcTpULKAbpLBIBTCMYK5nAZBooBACQ8ClNoGMHYa8EIh4roQJuWuVrY7VfpwCkTQVaSBx9qrOYc40hjQQgBDBxtS2veoQQBYINrusQoFkwSeVEecWwWwUwVG44hhQrxKcCkn1RgfH6y1BZw7RQdAlWCAaVcsuMmSj6rij52FuXkjQdammx74CdUPkJ63IKPDLnGtV9VHNxH6ICdKn9U6GjVPblPAeFhAJGNaYq2mA6Kmya67F1St8WQ8H0RfHFFvA7VQ3YExBGkEpYJCHSArdMUQ2qfShVm1MH5HJAg1SQVYVV8o4I8KRgREZSatA6FopwMM0dsSO0qwskmb8uCPUONH/lAhhmIga35EuIq2DgoBKKft0iADNQdnocR8tEgSHEAjupobMRi8VhG7Yo+PL0CYK2IFzbZowsU+QFlaJp/niSalMgnlPrZWsMuKaHjKMgLHkf14vF45guMQAdyNSofdjTQDN9zw3GLQUUikHuPjqTrXTyksuPYNoHcnEFeXmsuAnUG3G4ji1G8UuAZat1mSOQSkKG+qpQZQWqaXOSYh5fVIYJBbEJ86hgJTikf3sFiA28BJC3JVIZPg/jqTFgNWAvDkxKuLLaHyF6A1WnWUW9CRPTSQV5pwuqTfEU4NlALSF74BP0AYJAwslUFkiZJmJpFxNTqj3xGgs500HBBQwW76Gfio+q60ioYHMEAI/ZE0104MgCzx4LRADw2TNWUUsjCzznLPBMAYDzhQLL/bPrqrfEQR7A6vx/8vDBN+p8aLFtgYFUF3A7hg1HADACgBEAjABgBAAr+bIYPqgUoNYM1XRYQR0BwEO83AfFDFTRjUoKAQKplCA1T1S1w3Eguxwo1ihIkZwA6oeAdB5IxpVyj7DHaQCm2wCHUGcKMCeBDlspc0c7ALuW4C+Gqf0+WvJAXVoBLVFDHVSqwSkf6OisRbZvGmknJv9EgUg1VAC9CLAIcAg6fJF/kQqqHHqyDgmWo+gVlW8FT+V2S1km/OB7KfJgKjiTSAFFD8gZwPKTu1EcnYS7axJ1BC+EogxdtSRtoSosQYWUEYMRNzBZcOAS/qWBs885BXu2bsd4XwF1hKG2ygHI//kelYYesoQ0KQPxoifATsKdmUbRAEqs9moZcBwPrgUUCPYIFCWJnbLr6vPXYu/eHuR2l6QyLHkfbc8PXhGoKSiltAaGiY40lq9ZiU2PbIFTopouGMOiAkhkcqRk7H8ybcAueioPpITrqr+iztQ56yzaNAavZCCVyCBnZ2H4HhpRA6LKaerNUsBkHHCbALsOcCygJmFiYMhFTbvyFyr37KLqG/Pb5XqA+lYT4/UGsjEbdZTjDQF1IwpW5YuA0QTkW4B8AMX4e8uBQG26AphiGDnVdVMKKDY1mPDqXYyPA6kiMO0q/0wuqRE4nLRjqBspYGIESK1SUNrcx8IfgNGu4KqbBbIloJACmpoAMwsUBoFaT8HkUrsBp9FH0fLhs88FwB0C2qaB7DQQWwXk01RiQsFsHisL1JAs1wO9LYDdrAYskwcSu4GWDJCvB0YJI+uAAkFpg4Ws7QhsbCCc7AFak0DSimMib8NsBswSYO4BUr6yf9MK+lAcQyUbhQbAJ1H1gYa8gYZ9HmqmQ6Hfoq6fWWH6EM8i0WqRBSILPM8sEAHA59mAR92NLPBMssCxBoBh8KfBXvivzqUTthkfTKkK1NCPv2nFoNyHMywnpAqMAGAEACMAGAHACABGAFAX1ZAQvQDGHOn1WIeNCiCTSrrMwWYI6JEQTIYqMszVBHKEdw1AYmMHvNYkEp6DhmICE/f3IjbgitJvgtClFVh62nI4bSkULA8xw0ffE7uAncDSFQZwYjfGLVteho3v7UdhUwGnHt+FA9lR1NbXITY+jX07Czj+pA4YhRiGnugXiEOYRSXcpOGKyomyOQJDqsaoGjQoS2SbGTpMtSHVZgyRLaowZ4aD+in1GwFYWkJ4lWKKBEzy6ZnAVAGwk8CqF6xEfmQc9qZxyV8Yp+KOeewY2svjMuI3gG5uCug6rh079g8K1Dr7nDXYsW0XChNAnHDUUTCG4LBENVhSgTS2vZZqM4YcU1loKRBGIRrhE8HTNJV2QTCAy74QslrACS9fh4ce3YH6ESCZV+GvbEfdqmYUprIwB4piN4LEcdtDNgXUNpsojbuoq0vCbEpjeP84GrPKFgScDF2m6EwUfpI/TqnckoES07eUHU2CKartaAtfActMXRK+7cAquMgggRxKmCLYXQ50nNYNN6lCjDHlYveOg1h14lK4mRgmzKz4QpKwLhvDvs0HsXRNF9yOFLJmAa5XQG3RRfHRSZRGgUkPOPm8ZSSJGC5NwMhYiE17GP71oNhgxcu7Yac9GGPAtt8eQIsNLFvegLrjmvDIE3uR7QeWrqpF7eoO5GIuahO1SOY8+L0D2NUzgpqzU6iraUDh3mEUB13ULgOWn7AC/eMTeGz7ONpXA6uXLsXEE8Mo9RbFv3IEs+tTaNrQDtdwUKSkLh2DPVjA0N0TyMSBJecvgZNxRW2XStRgctzGgS29qB0FOtdYmDq+BeOmiwbUoTEP7PzpHqxdA5irO7CldwAbVqyCG4/hQGxcJIu1XgI1JQO7H+zF2mWNSNa1YNu+XVh2/BJYWQdj9w+K8nY4BZx3yTKM9RewZ3wIyVPbYDQkgSkbrVMpTN21D/VTamzkXlVeRgeKySM9sUTbRRaILPC8sEAEAJ8Xwxx1MrLAM9MCxxoAfv/738dXv/pVyef3ohe9CO9///tnVPx97LHH8MlPfhLT09NSyff6669HY2MjHnjgAXzuc5/DxMQETjjhBHz84x+X77noEOAoB2BUBZj5rxIoIgKAEQCMAGAEAJ9sAKgLABAossBAPACABE9ezEPaYXV7pd7LdwLx8zuwe3oARg7Y0NGGUk8JI9sm0OAAOYZDrjbQedwyjPX0Yvewh5WXLMX41Dhyj2dx+voWTLpFPL53Gi1rE+hq7cDu+3px6tpubNqyH61LU0g11qFvzxDO7FyGvod6kR4DrLxSilEhxxBZJgItNCYwZZdQF7fgjjqoDdbJUjFWa8BNmHByNmonVQGSdJOJnOmDvzO8FkOugM1Yq4WpooNaS4UrFwpKfVi/oRkOk7Rty6GWQLHekLyI8ZIPf8KV0EtRAtbzN6Dp5OXYM9AjgOkFZy3D1t5eFPJALeHhFOD3A8kUUOqwUEyKbhXFIRfpHFBfE0cOLrIlT5SVnc21mByYlpDQQh0VW9RlejBYBMMFhh1g2UtWY8eO3WgaAOqoTMursNaW05ehkMsDu8ZgDLuwioCbpL0AxwQynoG6pgZYnTU4uHs/ageAJNWZVOM1mGK3ofESmppMZOJJTI3kxPbppIHJvIdMo4mS4cNjJdwpGzWOCqH10kG15TEVUmrGgYEY0HhBC7ymOPbv6oc/BHQTdE6q4ho9LtD4ilopFjP2iywaqACMAevPWoJCsoDHdo1K/O8LTl4Ne88QNu2YwrJLloJFdHP398GeAhLLgBUbujDeO4kt+7PovLAFpbiLBi+BsS2DKG4HViw10HjiUtyzqVdCYU8/eQWsKRs9jxyAexBoSwDNaWB3ATAutJCpbULx3glgsCTh6usuXIaDjQYe3LQPqzaksdSvQ/Y3g0gNqVDaqRTgnGygeVUXRnb0YWAKqDs7hlRdDYYemsaqjkakWzLYt+kAEj1AbVsM/tltmCoVMP7AJI4/vgvjzUVsfnwUrQPA+vpaDO6fxrITTBRWtWDX9kHU7VXwte7SeqRq09j3XwNoITj2gRWn1MLv6MCDm3ehqxNY3dKFvnsPYngcaH0B0N7eiv7fDsOrAcxLurB38CDsJ4D2EWBZnkpE5g1kTl2GN6siKbrIzjPzrj9qVWSByALPBAtEAPCZMApRGyILPE8tcKwB4F/+5V/ixhtvFAB46aWX4otf/CLOP/98+cw3qldddRWuvPJKHHfccQICOzs7cc011+CNb3wjLr/8cpx33nkCDdevX4/3ve998iaWCsBw1eAFFYDlirDq4ViqwQYLb+P4wHTXw3347M3/hVyiTjKFxWIqZEqSPKt008duCQo5eEE7qETh4vMhQ5JRq+TaTFxU74zjJ//yDkbMzG51lR24LVUNb/r0d7F73JH8OV6MhSLMso3lrXeQLP1YGYCAjw+2fNjmCLK/emGb5cEcJaS8HK561Z/iso2rVBVg5iUKVtRb6PBHpvShwuQnD+7F9f/+c0ybNfAlqT/7y2rBTNpvij0YtnUsF7aBC9tBb9SLy7g8USZ50velGRv/9umrUVsuAhJUF1VeogogcwPmDwMwCeC1770eU2YjikZa+ZCeF7Rd2WjH0P9DjRJPlHHl/6k+SXf40GeP4KdfeKf0PRj6WV7Lh2idGZB+/9efuBW905Uq0WIj6aonc8FgzGDI146VD2gThJuichkyv1weK+uBr3z8zaiTXGuVyp2SCy7I/BYO+41CgA99JMMKQClgIACQOc0MTFL1FfOQYSoKKt+SQHp9HM7ZS/DrR/dJaO9Lzu1CcdzE1t/tR2sWsJmv7GQTnWu6MblpHw6MEhjWINlch/77+7FxfRsmhsfxyHYbdWuA7mXtmN4+iNUdS7Fnbx8aujIYcAvoam3H9LZ+FPcBtVmglnngqDTjxLaA5uOaUFzagAMTQ/DGsljXtRT9u/owNk0Y0iFgZWB4AsevXIaDj/QiEwPWbFiJbb17BZKtXLkSvZv3inJt5RmrMDE5htzBcbTX18mU2NY/hZaTWlHI5TC1PYeNp6/Cln17pdDQmvYV2P3QbgF3tXEVLhzrABLHt2BLzwisHHDaiZ3I+y527R1Ce1MSxlQJbp+PFd0tyKYs7BkcQEtbLWrjSRx4fATLlrRI6OjBwVEhnGedsha7t+6UkOMVZ6zH9r27kUnEsayzHRMDfdg+bGPly5ZjeGgUiW3TWFrThMmSi97cJBqPb4efd2DuHIM54Is6ssR8d21A93HdOPjYfjS1NqLUZGGobxgNAypclismm9OIt9Rg94FhrFjThbqaDLY8ugs1FrBySSd27ulHy/I69E1OoWVFC3JT03AOFHHWKavxxJ7drM2CrmQd+ndOSX7BLKHgiSk0remAa+cxsH0Qsf1AE8N4J1XIa+7SOOqbmzDw3UE0loBcA7Ds9Da49S7u3zaKuqXAipYuWPsmMZjNwjh3Ccb7BlDzKxdtPjBaA3SfkYDR0IB7dgyh65wm5EoFNGR9NHoJbH9gEmvWJZBqb8MDW/vQuS6O9nQdhu4eRWosUFpmgYYa4ADz9r0ohkymGc7vJ2EetOWc7HQB6UuXY29uCJ3JOjhbh5F8xEMrQ3VN4CCrV58CLDlpBYYf70XvoIe2jRaSLSmM7ZrG+u4OjA1Oou+hPLrHVOiyfUkM8Y4GTN83jpVd3XDabUyOT6C4uQAMquq+7RtMuOvbsOuxfnTsVKdr53wLXUs60HNrH5pcIJsBOs6ohbesHX/cvBvOKPCnL1yDfVv7sW8ki86zMmi0Upi4axRJgvOL2zBcGseq4QTah+MYe2Qc8azKccjchhEAPPTzZ7RmZIHnuwUiAPh894Co/5EFjqEFnmoAyAdKeRAPMiSH8/eNjo7iXe96F2655RZZ5xOf+ATS6TQ++MEPli3yile8Qn5v4A3qPffguuuuw2233YYLLrhA/hII3n777fja176GO++8s5zPqlgs4r777hOF4NTUFN761rfiO9/5joIlQcU+/lUl3BTU4QObBgd8PPZgwrMSeGjTDvzqgUcwlnMQs+KwmQA6kYAtVQDNBTnAQpXg9G/hkGWdx5B202HOC7lHGQCUkUZlRAmrCCqTrL5YzCHlF/Ghd7wJCb8Er1REMm7B9yR7karKKFBMKTVYydKOJfGVb/+n5PxhBUTPjwkIUzBMravtdaQuTH+gLTlezNfIRYd4h8O659w/K9cG5EP9CVGqAOZKpb7cJBqSJi457yycefxqpOBKhUbPsUWd4zqO2FqAr2PDTKQxnbexvfcg/ut/fg8nloBL2CumpW2ITlTflc/Mv2igov2fn8OQRfsj+6yrWh+yLSVRfZnEhaCuahPHP+a5SMU81MZ9vO2Nr0M65sB380rF43uSaF3B8gRilgmblQYSKRT8OD5/w9fFB9wY9TaioQlgK+GXBmJHx8E4/hx3qnW1L/Av23Ro9gj6Wqa5qnYk/VkAl++iLg6864pXI+EVkUomYJcK0m8WE+Ai+cNYLdWw4Ho+8r6FG2+5DZMOU6ARpHO9Sn8rvi+jt+BwaR/m33KlUKnArI7NfvKcR//nQluEX2LIOWqeRecYU63QdpCasqqYg+eguSaOKy9/LWosD75dkLxj9LWkZcJxSzCDuRw+T+lzNv++4x3vwLZt21BXVyfbsX3hquuH7KtP0YqK+TKxm4v3v+a1uO+OO5Fg0jhm3guxaarT5NwSfPdkhABzf/oY3D/PXtSa8egsSuCYPlIs4ECVVwZoOLUJo6tSuOfRg6IA/NMLuzA6aqPnwWEsG4fkfBs6CViyfjnGHuzB/mEgdX4GDUuaMPRoH05d3ozRgxPY3eei2ACcefJSTDzUJyGymfYMskYJWXbMNJA2LaRjcbSYDdh7by/qhiEQeMoFmtelYHc2Y/OOA2gsAkuWJDCZsTBi51DX2ozxgVGkSsCy5laM7R9GV2MTpscnMDHmyVxp6ogj3tqIbb1DWHtaF3ZuOoiaCSBjAitPWYrfPd6HZac0YKI4jZjnoSFdg8neaQl3Xdm5HAe29KBmMgaDhI75ARNAx8YWPLh9BCkLOOPEddi3fR9Gpksw24HOpXXo3TSFF528AZt+vVVUZaMZ4ITTurB3y0G0NzVKReDR4RwY5nvm6cuwdWsvWjoa5Lzds2cciRJw/LoW5EuT2DVmo/uFXdi36yBS24ElTSYSa5binm09WHV8A/yRLNJ7HaQZLcp8d6w4uxroWtGJA/f1o7nBQKK7Bbu2Dgm4zTCcly9bWmKoWdWITQfGsOy4drkaHegdRHvaRCZn4mBfCclOBZ2cVqCjqR0jDw/i3BM24OEdWzHBnHeOytUXywO2BYzXAO2nNcLvNOBlYsiOFTG1eRrte5Ri0XllAomaNKb/cwKNpRjG0z6WnN+C/BILQ2YWjmXBHCrC/kUe3atqMHByCpODI1h6D1A/pQDgso21KLbU4/fbD2DJ2U1A1sbIb6dx3plLsLt0AFkf6O5Yi0ef2IllJ9ejtuRh8tfTaE4CLacthW8aqLXj+Pm9u9G8kWrAJpR+M4bMAJBwgNE0YF2SgtlWi8SAiYF7B7BkCkgzfBrAeD0wcBLQcGIX0m4ahhtDwcljfGIQo0MOTlvfjOJQCX2PTKOZuQTjQPwiINNQB/ueKeSGga4LGlGopVqzBtmBKWQfmUTXsgRiJzZg96YhtG1TxXLSL06hvrYOo7cNSej3ZD2w5MxGeK1xbNs2BAwAJ5zcBafVwv07enHcqa2IHZyC9/si6tuB6YuaMBEroK0vhpbhOAqbJpDMm1KRWc7DQeVffV92DF+PPUVn3Gi3kQUiCzxZFogA4JNlyWg/kQUiCxy2BZ5qACgPy6EHXh2WywffsbExfOADH8A3vvENeagk3OO6VPjpIh5UCPL39vZ2MBz4ve99L375y1/i9NNPx1133YW2tjb86le/woc+9CEBfvqhmsd58MEHMTk5KSCBfwmaMpmMPMhy4fdcr1r1J23mY3TMgEPIYpgo2S4SmVqBIflCEYlURmCIqjSoweHh/6WirljM44477sSFF56P9vZOWJYhlRU9zxHF3fz7rwy3VoIpMFVRMlIBZhFSOUXJ6eTzL2OSHEcBIj48lwGoAlt8aBKMYBgw40kUWYRFACFL+JkKL2hwQNAiKjilkDuSvxMTY/jhD3+EN7zhcphmHPE4bcIxopqTj9Xz7VehDwXllC00kFMfPekzQ7/s/DTq0mmYcFHMZ5E0TXiujWQ8gZJTlOMKALQdxBlrZsUxNZ1DPJUSIKr0UoFtpO8V5d3h9Fuq0NKCUmnTR6FQwpV/+b/wnTt/Wv7e913pN39n2qeF+i/jTh8NQKSo4IK+cxQThN1uEU4hj4a6DEq5HGK+g0w6iWIuD9PSClFTKuQSapccF/XNLRifmIKVJACs9J9geCb4VcDtSMad291yy7/j5S9/KVpa2sTvOe7sP/dHP1i4/w8ilN0AACAASURBVEqNJ14QZr8xKuAUCCMA9G0bdbUp+HYJLue+w3Hn3FfngXg8iVyhBJPjbhiwUmlMTOZgJpMCvRX4nKn4m33cuf2fNlXFNqiydMXG8t7Bg8z773//B/jf//u1SCbT5fEuEVBaCZgmw8kWHv+K0rEC/nTf5QUAAWMqgdz0FNKsNEG7EPyaJngcDRjDgFqfs/k3l8vhla985Yyq6vocq4H9YV90nsQNngkAUFdI1QCQ3ksA6Bq+VGBlTjrmrUusS8I7ewnufmyPAJ4/2bgc0wMFbL9vEF02MMkqp6cwH143Dm7dj8FJoOXMBiTSFob+MILTj2tA//g0tu5w0XICcHzXCgz9cp+U2B2MAzVdwLq1S9E72IfG7g784cEBnHfqEgw+cgANvUC6BBTjQP2aNLKNNdiybRgNJWDpEsBuzGDULyLd1IDePaNoZZEDFu6YBFrrExgfL8HJq9x9qXogs7QJ+8bH0H1SFzY/dBCN00B9HFh9UjfufnQ/1pzViqHsqJwb2hqaMLhtTFSIKTeG4rCPzBTrbfC85SNr+VhyUSfuebwffgG4eONJ6NvZi/0jE/CWAivXN2H3Y2M4qbMdPb8bRE090Mc8fme14cDWIbS3N6MYc7Bz36QUQDn15A5s3TSA1aub0D84hrEhqe2BdasaMJ2fxPYBH6e8tBtbH9mP+h6gqz0Jf00Hfre1BxuOb4AxnEPpUVsUdVTNFjLAaCfQvaYFI38YQUu9iWJTGvv3TaNlWtmJtwGFNNC5sQMP7xtAe2c9BscnUdOcQGdtIyYfH5RiIJm1DXhsYALp1RYa0g3Y/9sRtDO/YGcabZlGTG06CG8YMEqs2KuA3kgtMNoEdJ8CNDS1Y/yxITQ/6kvYsftKhtzWY+TWUbT7JsZrXHS/sB0DTUVsGZzA2pNaUdwziYlflNDRCdS8eCUG+vbD+r0jKsxsDbD+3BaUrAR+t+Ugui+oQco2MPbTKSzriiF2ZqP4RcJpxo4n9qP7uATaU2lMPTqBvn6gtBxYsiqNJbEm3HfvAbRuBFozzZi8exTxXqCBBWlY4OZ0oHVFEwqbCyhsyaNpAmhlPkcbGM4AE2cCdRvaMdY3jlx/CUlWM84Bda1A98p6lAox7N8xIbbxMkDbxjia6xrRc+cQjCIw2ggU2oC2U2vQYDUif28fmhvrUFpnYe+mMXRtV8VdMi9Joba2HgPfG0RTzMREjYu2U+thdiex7bEhpPYD7ctqYJ/eiD3ZA+huIaQdQN1WoLYdyL2wAbtGJoCtQMswsJQgkwk/g1dxZnA9khdswb3vk3i6i3YVWSCywHPIAhEAfA4NZtSVyALPNgs8HQAwrPrTMJB/+XDJUF7mAeQ6VOmdc845uOKKK8SMfMB81atehS9/+cvo6uoSpR9VfP/5n/+JF7/4xbjpppskL+C//du/4e6778a3v/3tGeYPVwIO/6AVZtVKrOqx08GE/MuHOv1ZknzzwcBWYUxPxlvej3/yM7jqqregq6tD9neo+9TcQ/8N69G0PowiTCqeiBJ9l6o3PepUgfEhjHCjclAJqa3qL38OH0sjHz70Hmpb55sbk9M5fPCD1+CGr/xrGSVRaaJvpheaU4v1n4nN44SAWinkOipcNlAbyr7lYAzeU4JQ2WdgEm0HPfZyUx9q0NH2v+T4aGlpxuDgEJJJS9rpkMnqB4lFjFvd/7Ct9KYSnsgxdV0YhGNS7VOylauOGqZS9DGk21SBoQzvY1L/hfrP/dOnjmb8r7n2I/i7v/s/aGpqKPedfPpQl5mazxlurNoV+FEhV0ImnQjaqqFl6Ch0eoZ1s7BByUEiZYlbhEPFQ1OkvOFifQ9vo+emRoWTk9P47Gf/Adf942eU7y2qJ5xpFX1e0t9qs4XPH+JPjo8kTwB0dVF7hg28uLH1+VLMGbzMWezceajjd7TrPRMAoNglqPTKMGCi2IJE4HvIuCoHYN4AxlupQFqJPfYwbCePlbVtsHZNYqgnh9XntKG3fwhGHuhY3Y39sVHs7c/hhJNaUOobQfFR4PgTGjDc4uCxA1msWt2E9IiJ3C+HJWfc1FJgzSndGNqxH3xnklrdhse2DeGUDV2Y2jGIzF4XRhYoZYC6NWnkG1SoarwAnLKiCaWBCWRtD/UndGPLnv0osXKsD9QWgc4uJnmrx86eYcQKwLoVjfBLDnaPTqP9BV14bPNBCUtts4ClLW14bNcQOs9sx/DEiOQ2bEqlsX33tACwVA5IOyps1mQeQBbNaAKaz23BQ5tHpPruBWeux6ZtOzCU9+C3AWtX12HnfVM49+RODPRMoHcwD7+eSsEO9P5xADXNJortGWzvn5IXPieubkPP40NYujSFohlDX38exRxw8vpG2Nlp9Aw4OPWilXjkvr0SwtvSaMJa24U/7NqPZctTqPPimHp8CvUFqUWBCQfILwVWr+9Ez739aG2Nw22vR+/uESlCwVBSKQSSAKzT0rBrLEzsmxK1Zd3xdehoasXuO/bgjJM78XC2H328b+gC2uprMfzYtMA+JwWcvKIRqb1TyO52pbJxIQGkTmlCjzGG/hjQuhxoSdcht20Kmc0qRYf5MqC+vhHDt46jk8rIBNB9bj3GMkU8squI9mZgw6p2DOyexM49Baw+N4NEKonxngmMjXnoWpdAc7IO7vZJ7D1oo+MVGfgFG5O328gYQOOFSVhLG5DPx7D5kQG0mcCq5Q1wahLY1DMk0QHHrc6gqZjG/Q+OoPEsoLauFoVtWSSZgjDrY4ri5lXA6rWNGH14HNZ+oH4UqGVOSh8YSgHeaVSmNmNw6yim9wDNRVVYh6koVm1sgtfdgG19BzA1VMKSpQ2o76jBaG8/7J0eurubsHVqDLlaoG1tGnVeDabvG0Zrawr2iTXofWIEq5+AqEPjL08iWVOLg/93BF0GMGoA7acn4K+tw6YHR9DRB9S1AfmLOjFoTqPTT2Lnr0fQzGIxbUD8T5qxb3wUzg5gyZiqnlw3rfL+8ZqtrwczXkgd7Uku2j6yQGSB56QFIgD4nBzWqFORBZ4dFng6AOB8OaZooVe/+tV405vehJqaGlx22WWi4vvtb3+LFStWiMqPhT4YIkcVytVXX41rr70WL3vZy/DRj35UVCl//ud/jne/+90SNvzSl760HErIkE69EC6GH1zDoYXlyMF5hoshgFTiiAIueNDTq9J2DI485DxwmuoEYdHh9lH9+IY3vAFLliwR+iMwhk+OVetWN7MCQIIQRT6AhlVRMeq1lOqMKjArmVCxMBI/yFKQ/BfQLu68imgQgrDZKjxYLRqGER1YBAKhvImH7fWxGKYmJ/GZz3xGcjwmkqxXqRYBVguEQOq2VMK2A93frP4HJSvVCFYyodEOVnA8eYLnhsrmLiGh3NErQCL5vkKdKwPQo+l/LIZ8LoempiYJU48nEqrPJG96WWT8Z4XizkgGp8aeSkfZpyg1g/5TCcc5wo5JP9UxPQIL04Qt4dEGYoSDc/Rfu4p5NP0HZB6/5z3vQXNzs/g7AZVJODtHqPRcvuULgqw4ZlX35Qc97QSxySCy5CcJZzC/6Adxan0Iw/l7EOIeDPisfYbmSExeDcy/yHkn8GHOaWmPqDJdGXOe3z79GQUAVSLGytyXc0Cl8bMOohWp1WAy/PDpe2oOcT9UKwsANgxRQ8Z0nxfsQQX6hSu2q+ZWQpkX2cVT9vMzBgDKC4YYzCCzYkleOrDwhC95AV1LVRQ1z2wWoGImgNLBcWQfHhPYc9xL1mH77l0Y2+yhc3kStWcsQc4qwh0ex8CjOdT0A13LgMSpzcimfPhuCmNPHETjXiA/BXRfvAITpQmMbBkXiL3uwuWY9m2YnoXeR3uROAjUJoBiDRDviiO+rAOuAcRzNtJTNgYeHZXCEvXHNSLZXA8/X4KRtzGyewRuDGhe3wk/YcIvuIjlCxjfNw6nBmh54XHY29+HJWY96ksmpvtGMDSWR8PxrXB8B9O7xrFuRTMS9fVwSx5yA5MY7RlH3DMQ83yYli9qyaXnd2I6P43SwWmsXbYOe/r60DuaQ20nsHJ5G3bcN4SO5hjaulai4DnwE0UM9gzCPwAkahle3Y0pQ6l7mzN16HliH0olYMnaRinMwTkcNy3kRsaxZ3cRZ5/fjf5d+1HaB3R0pGEtbcXDO3uRSQPHL++G31/EyB6lLmPl4/gqE53dXeh5YD9q62NoXLccuVwJ+d3DSEw58HmDwDFdFsPKE9dh8/3bpahL82lt8IouJv44ivo00HXuKuzPDSNVm4HlGjj4xEGctH4Nhp1J+LkirD2TsAeAlAlMUzF4YiuSK+vgNbgo2nmM9Y9ifIeL+kHATwONFzVIVMPAnQclLyBViCe/sBvFtIOHNvVLbPLKlUnUtC7D5u07kSsCrV0Wlq44DgW4KMWyGNt9AKVHPMlht/xPG+HZDqZ/Ow0vC0y1MadgI4xkDXp29CHfAzS1AC2ndqGQcGFZMSmskt07hl17Sug4I46G1naY0ymkixYSuSIee2wvaruBDcd1o/+RQWR3l9BG8EtlrGlgOuXBXBdD+4pWTPeMYXq/I1WNWTGaYDRXD3grk2hYvRRGLCn3L/0HdmOkx0UmD5x99lpMp7KwUw5yjoOJA2MobANWrm6AvzqDns0H0blFXfpSF6WRrmtA/3/3I5VXasKOExsR667Blkf7RCkbo1z04k6YbWnkdvZh5PESWhmW3QCkN3aimPBQMxlHZ6EOB3+zDamcyousz+FyXgyuHYu9IHrKTozRjiMLRBZ4xlsgAoDP+CGKGhhZ4LlrgacDAIatJ4UjYgyLU7dGzC/FMGCqTJgD8LTTTsNXvvIVyflHMMgcfoR7XI9FP6gYJMAbHh7Gpz71KTz66KOiHHzNa14jD7rhh1Lm1UoyhNF1y/nE9H9rVWIYZsnDebmx6oauAmR03juyAwUFZ65/5D7CNv/hD3+QasYEoYe+EGhQLhZCUwKyuIeQsicAC7JfZqQvQ7U5cvgtRESfgrtZ9p1jQfBL9efhhRVyjEIARkhNAHEkPx4HtHJjrhIdyqhWqKasFIAg3sSX4VtAPhcdjMUVVAvtgqHwzHH5ute9TvIQyhAxLD2YIwvnWwvGP1zOJACW1ccUsIYg/yDLd4a9lzkfA/Do28xzSSi8aMeDFY6u/8zrecYZZ8wKMT2ko8tYsmSLXqrGPvi6VCwKWHaKeVikHOH5wnUEsipAKtDNYp7AkgDZGYuEygf+U/7hcGw1c3elUgn3338/Lrzwwhk/HJ7KbuEclOUdB/NMw2WH+fyY9zJEN+fyNV1MiX/5u355Ug0DD2m8noKVjjUADM8jFkQSlTUVtMH8UViZ886TCq2TKSDGnGhUv2WBGhMoFIF0jYmC7cr2BHMF5ncjtOJ+8qrSql0EsszewN/48qUEtLkWYr6PUcOFlQHiwbsdHj9bAkwLIBdrMplbFZi2gNYT6pFvSmHr5kF05IBGnvZsdUrM20CKVVlZiZZ5DIuAlVbVUnU2Cq5bZ5jIxV00XrAW9z68Ex0loIFcfVKyJ8AlbLTVfpPsB79jNWEWOikA9bEkHN+W3KKs4MsQ6ZIPMCVtQ9pEPu/Ku5mCq7ZV5YuBZMISyMPKvPw6VQSYtpQxvlyF7eY7JI+FOQyV89GqA0ZywNoNrShNFTAxMA2jAMlJyGIRzNHoss9UybsKvsVJ/WwWAbFQslyMwJUqxAz35GmgyIrEnHoloC6WgOW7cODKGMcIeqn6JOBKMe0GkCzwZRlQ5KWGDItnHFZLtoEiFYYZwEqo/VMRyF3HYxYKLNlL2xCYMaycDlICMnx3ZZmYNF25BUiWgOaaFmSnx1D0PXhxCGRm/8Q+ieAlVpB+wC6pl3r0NbaVSke2k2PHUFlWNub7gRyPmVDVnekPrNorqmj6FYu45FXux5qgAnSsNlCPc9xMC26RampVWIqVlluSJuJOHF6JqR6Yd9VAyXKQ9T1ZjwpTGofdlJQl7DerOVuAG2eOWqZiMVB0Pak6nQraNcVLOvsbqP3zzEnJXIsyoYAm5nNl9eOM6rc5BSTNNHJeXvya/Wb/a4w4phwbYxllm8Zg3Rr6iQ9k64Eilay+KoASLxkwbHVdCL+rkRyjQT7Ap+C0F+0yskBkgeeABSIA+BwYxKgLkQWerRZ4ugGget5WlEnfIPEvH4aZo49LuIJv2K7zfa8fRvWDc3hf+s0sv6NiUB9fFDHMh0X4EcJl1QBQ7kCpCPMYykVF1MzwucUEWuH263XDN4rh/9a/O44ClosJAPngJ3fL1QBQjKsBmFL+8GmI+wyHY4dBZgUUzPRkpUTU8kf9Wjt4GuSDgACEQ6ZFc06TsA3I4LRikzngFrKv9D+mcgWWgaeGgGEAKiHPFbCmh1AKcriMgFVArKLQCt3NSwNCkEURhyDmj/f9CwcBzzXm2gj8rVrgmM8XkU5XVJCL9p/jHy7hGwBQnQtSz7Pw+Po+YQ4LwKiQXy7lOSP9UyCssu08/Zc1LPgLqNQWOy/qTXk4zu9EwpLuaNscUv9nAFAeUYUxS5mPedvmBfk/g/GX0r6h2R9UE1fnKl1jWwPAMCVfvP8qPKyS+0/ZtdJHftYCEp0fUIrTSPjo/HNrxvyfqyJxjLlE3UBRqdWN859fFxqraigZDgtebIyfyt+PNQDUddAJ/8Ilechc1KxxkTQtOC7nHOAEdad4Wak1CL1IOSxRUTMBgGO4KHiunFVUJtcgtJCh7PKN6K7hQBUNcl0HaSSQQ0mgkoT6E05wrSSkQEM250klXwINAsD61fUo1sfRs30EHVNAigJY05RCT7UmgSKQY/7Z4PVKjAp4SsEJV3hdcT1kYMKuMdD0gtX4/QPb0M0w2BLzrVberch7BB6XYMmtaK85ZknRJqu+5FCQ4impTBITuYIctzaRQb6Uk35I+g1OTzOOouOoXKymJwVtUp6PRMxE1nEUFCX0Y0VWQqnWNJxEDH0jOVEJnnLKCXjk95slF2GCIabBZS2RTCBbVMWwCCsJ6ljJWVUFZykwEznTkXNSvW+i6LvSJiNuwfDjcByOHYsFlaRHvCIl0gam86rIUjppwC1R2esiZRrwfA9ZD1Id2HKoIY4hG/MEGtN+SZiSl5R2ZpGuOF8GwRUlJkEY22YSPNG34gbyNpW9KUlZYMGEZbCgkrIjty0GJ1HevxQ8T4rDmL4JJ3gRVvBLiKVMAclWkb5nyTjL90HqU9dNwuCAGjkJdyVUTHPMkj5Yv4jjpxY/yCZiiUemjTgKni1zgZdZ21X5ZNkjM2bC9gvIxFMo2Kq9lmHCsEyUfGVL3hGSgTLfoSU1maW0PfJuCWxO3DXkPi5FgBfk25RK3IYp92zMWCznV24W+IbYJV6HrM17zjgM7stVxyshDmJptj1J5WjJFV/nfKS6NwtbYKYG/aKwF4xdAYA0t8zVCAA+laf+aN+RBZ71FogA4LN+CKMORBZ49lrgqQaAYeA0l5XmKhAioWpB2Bq3CQM9XS01vN+5wkSr91G9H3WrqpYFASCfXiREMrjB1URC7vJ4W3h0Cige37bdcsGDMBAiFFgkAnZBx1MBr7w5VUG6zLfE/VHxIG/zQzlr9I7CecQq4KtaZRQOOlSPqkez6P5X7yMsXJx//9VtC3oQMDq9nQ5+De+H9uBDQSiIVG7kZ0O76mOEPebJG3/dtjnB7HwGCICd5HLkEoQq6xazL/QjUT0EDIgFC7UI0C66SCYDAKr57iy/eOr6r4FvOC/dYfW/SgGowV+5/4HdtMe6QWhxnGrhAF3LgyOhu6VTt1eMrR9rg0DwUA5Bvc7i/r+QH/M321bg84jGX2a2qmI+m8NXVMvq/Mf8f5YqQsI+s0J4AID1SxlxoRA0rVZsz/cS5mjm/9FseywBoEoLoFTHquq0QnY6x6O6tvhImHGUXFugkRmPScVp1yZ8V/k+DT+GpBeX8OwibLnUZCxLclF6RgyGFUO+5CFD8aodD/KUElMQvCRRQgmpeBy2ryppC+DwfJkZ/MfjshgJEReVa7VLauAnDYwemEKrbaKYc6VqsOO54PzgkkwlUSgUEY8b0ta4ZSDnUL1PeGLAKXlI1MXRsGEptmzdi+YCkKDij+kDvKBoVHBtJQQjyOO2zPlm8tpOBRfiyMFG3ErAdUoKt1kmig4rl8dg+D4ka2cshgnfQw2hmE34RulXHLlCQQAR4SbVf/Rr5hkknMrzfMdKuyethB33YDoeep/Yj9Q04DMPYZC7l2GovAAUeU7k9kEOVu4vaSWQkMJIRYGn3D8VljLj4jFkbR8WCyT5vswj5lblnGIb2E9OaZnfgUid/eOZlv5BpRpVfQJDE0lMlopIJeJSlXuyWBQb8SVMDYGY51MjCdaaoKKRuWKTpRgMNl7xWAFUPIxtJqS4UQK+2JxjnolbKFHZLUCNOnDayxW9qsFiV05BvpM8weLHPA8SS6rtFd2yZFzZx0yCJI998wSW8bgEp3wZyLFJcXuSTGm3nhdSIhdFj3ckJkx5icbXZzHEzTiyTNAXwFN9Tyrw0VNjYsbiiMfisD2iOUdlrpDfY/B8X3yA29HutIWFBIgdFSZlK3hPGVwL2R0zhSLv7eDI/jkmHBuByJxLnisqQ45r0mOhLAXlmcvTNWNSqZj986RQU+VlmbxULJ8LjubMFm0bWSCywHPdAhEAfK6PcNS/yALPYAs81QAwDPgWg4E0k1bzVStMFgo5q1YAzve5HPYbhMPxYUVDQD1EcyoANURgXjg+aAcPzfK1x4q4IVGYFoeVRWK8ZSaFoUIgyA3DhzrerpLAUa5hxOC7gRrL82G7DuIWq9Kq9Rfav2Tg465CHZEiD+UOxeSGVG7EQ3nsNBALwy99r8+/ShepaFi5iqk8FFQs5HoMWUss3P9F2i/aBu6Hkg2qRWxHFAD8/pD6HxQsKWM4hhVJuwMDBDf9mtMqKBooAoJnGz5ASZ/5kBeCYEH3ZwxueDzC03recQr6wfHl+OtxFyVN+UlH9duMW/AcV/rPRh5K/0MDrYYr+ELyQOr8jRXBojxQaaisAXMYCJbdJjwxQp2rjp4Nr7/gPFjAD7RjUhlTnhcyZdTnhfarIbWuSi1TMvBRDfiCKYZwP/V3XD/8vYbkFT1LmKtpXSXPA7rnyvMWG3/xSs4/Pc/1+HL+Bkrk8DwInw8W7v/si4taX50FXNeDycIuwdwXVVfg7zyNhVVrs/c0d/6/6vPrXNs9Xd8dSwAY9rWgqo46jwQvXRQeJIDwkAgAm+P7ohAzGc5IoMLLCV9EuEo5lmZoKamLpxRWgvkCYCshuYRsalYov5PzVhxZryTjbLgKQBL0UOHFqt30L4I0nhOypg+HYIovgEpAigUpTCuAIarwVkFUdgRYzAWq1YgqhJSpL6RCPc8tCWCKpypHhbJmYjEUfF+pBOlnPJ+L3/H4BkpUtBGy8bor4c4xuJYhAMUMYFEsYaJoK6WcyVQbosbzYcYTyNul8ssaz6RekqBQqdEIUwW005YWMO2rgidTSQWFWKSDCsV6hrcyXJWKRColA1UYc9nxXoXFj9JmDEVCWteDRUWeYYoqUwM8gkyGK5uWAdvxkEkmkWWaAcI5UwHI8PtC4WdxS0A/VYvMfahP/bQHFYu0NV9CCIiLmyjSAahuDDJ8xA0LnmUgb3hyjUixsA+LzcBTFc1t1b6iFZfrTNJ1xHY6QYao64LrHqc/lYIEZBLRKy/BeB1WWjYziI5I8S7AiCGv/ZQRBEGYOsEdfZOXKinkQh9lnjwYSIrf2HI8wjV9r0G3NgNf069OeVxe5yRK2Yqj5CiwXfZ59pvXRDCXpiE+LRA1bmKaZJX3UpI71kWDFYPnKOiokR4tyl4SOKpzhTozCYwPlLkSbqwwfhlo6tS4BPQ1RgyJwD+z9Gmmf3H8cpGy6heGGgAakQLw6boMRMeJLPCstEAEAJ+VwxY1OrLAc8MCTzUAfPZaaZ7cWrOUNp4qXCBqQAX6VCghHyiomODDkEIR+XwO1/zdB3DZ6/4a551zrgJCcsevgE8YCAkA0tuHQFH1ehpJVLCceiydvcxUA81cY56+ztA3hnUts8VGbrEEkwVGqqmLKND49l0BPtIWAZZSXCJYeYH+zWWXsJ00h1HhZMFSTXX1k3KV6lM/Jizko3PpC2cqRlWIuGh/Qv2UXHpxPmlz7z4+f93n0D80iM/903Vq3LU95hj3aj9Y+HNF+Rfux1wmCJlhQVOF96OUo748uM5lr3IBmDn8VezBxkuxjcCf2TDTwCx/OVI7hMa9us/hsavWac6cLzMLvFTPoPC21dsp9V3Fj2eMe8iv+T37LSCQttTy0yPtd7BdONRbj1vYPxc7/87uz2JbPLN+P5YAUOBbYA7iFzfmi1KMC8GR5AELK6DkF1U2xmbqiZgHVURHrcvzooAHFeU4I7kAAYlMneDszuOpAFqlWsoGNa9qbaWaU8q/8mscEAvxvCPCJcKa4KURQ3PDsFuPrn4xRMUZjyshuFS1BX0irGR+NckhR0hGBV2ofwyo9KgCk2XmzNT9K/tryAmrI9kJsWZsHrzwmeWFJJpia/bZg2O60jbJARfk2+OYELRyf24sLv2xfLt8epX1AvvagY0SgX3YDF1cS44TdEnbSaBToKALnz/COSFFRUj7BduKHYIXIxIaHnwWiwUvFUVZGqwf9g8Bg0GuSbmFCFRn7A1fhujiRFSXqjdBQfvlxQOLohAOqx3L+AX2K8UUPlPjrPSstCd9m0tc1iN6VR6p+8/wZTfGF6oqnN2ALf6p+6tKhQX3ECxMVnYJNfjEgOGXEfyZPu7E1P4SPr25EnrLo7OvtqV8WttSxisI7eaLIPViiPdh6oC6PZV5G/hH4FDygoT7Dlbg+koVqb4vGTHxKYZLy/xjLan5LraznLTyxVxzboHVo58iC0QWeA5aIAKAz8FBjboUWeDZYoEIAM43UrPxQfhZXW91KBVwCQipcmBRgRtvdBvZuAAAIABJREFUuAG/+c1vpNBJc0tL5eBVr5HnLEIwZ1MroYzyszRyjmIFM4pDVJAG348vvAQKp1mPcfrBMQCgliWFJKgOChdP0P3QRSb++2c/w969e3H1W9/6pE0RXee43P/59qwLgsz4vRoNhYakaj8arMwCgEH+QJ0fUgFhPiWo2/xioYDNmzfjQx/6ED72sY/hvI0b1Z4PLcZ5YTvNGfo5zyZlWhoa8wW2l4feQDHIPFcMXZQg2cBkvksFiA9dUEL3p7qSsa54OzQ0JNW9pdhJuNL1UXnCzPFbgP3OP7CVyTyjJXPuS58EgjUZuihVi0NLuP+0jc4FxTnPgkVUrGgbHFXXZU7OzGFavb9nO+BbzD7HGgBqwCMh1UGePbY5DAD5WXupUjYTjxDyVAAgOY2Elgbgh0CH+9ZAijBDzVqlZNIqV4Z6KgCoRrqeYakCBRVwKU/50HmeewjDLKFNVXlw9ese9klDOSuoaMx1BTAGv5GtsCCDAJ+gbUUeW/riKfVpAGDk1VjQKA1IVa8qUFJgVQiChdfT/qDbp0OwK0fntjwm/7kCfAQsBcdUtjPhESyJjRl6rPPWqfBXAYhUjDEfYHCq5DbKDoESMBTmqWCVWsJgR6BUebw9Aa+VVA2ehDjTbjwEa45oAEigVG5vGHj6hL6qx8HrRhkHUWaW+xf4SXkHCvb5hhpzYbKEeAHok3EXsKtQHguZ6P2phAg8oge7CgB6IQDIQxPGOQYzIarwYXq42II+EBxTZcmUV0pVMFXPispsV6pBBQC5TdxXBXK0fen/tLljVKC7jGfIdhwwAkANO8U/CYGDuaX9WM8FAcIhAMjvw/OY/u5QHSmTWalT9e+LnafmOy8fATs83ENF60cWiCzwDLVABACfoQMTNSuywPPBAhEAnEvjNXPk9U1aGACV1wiFVEooi6PCdxl2VS5mwRJzAPb37ccTTzwh1Y7f/va34/WXv14ePQjNLJM3zypfn9yYuo58d7iL2joMeOYAfGEYOOsOdA4gpp0kTBMCECIPVKJUZMsr4Yz8jiFVDO0tlooKelhx3HLrLVLx+F/+5V9mhBMfbj/nW7/cxHK/wv0P/ru6HzN2VqWoCwGyMADWJgmPmR43wj9tC35XKBSkz9/73vek0M11110nviH52Oap2nuk9pgFfDQQVs8swbIQ9J3df/FFAt4ghJkh6sy9xCItetF2UI/SqpALx56hYKzU/a53vQt1dXVYt24dvvCFL1RC3MuPdEfa45nbzQZe1X3VcHyO48nG1f6/OGAMz+HwXsO+MTk1ibPPPhs/+tGPcNxxx4ltdOjvk9HzuUHfHOPMGHC9iBMfeRXjJ6PdR7uPYwkAw20P38jze/kcAll67lkCcXiGVmBFq7A0GtEKQK3wCgRr5UMRQoQXDQipIBOAQcAhx1crKkBcUXCx+IMERQaAKyafKxBJK/wkO1qgGuN+NeBTYEbhR/H7YHpIGHNIxC7qq/DZZo7cARq4aP2X8kx1hMq2qryK1o8JQJT11IFVYg313xXgyR6r2Fmt3qpsFyjgAnDO8Gy1pQpfZbkHFTTKPHOqFbwqU1eprv8ODJ/5C9WicJYaazXeRgAdCR8Vqgtfk5WOTXsAi4eosN8SX4gEwElhtCBPZxk5qj7yuKpgjLKRAr1BO0OwsHzW8gnmfAGMolhjQZYAJFbPPQ3dlI8FgEtWiqEYAqJ6nCswTgFApf5TGkwJpg1CwBWYYykVjVddqaTLRSsNA8vCidE3Z6JrGW1P4UP+xkVAXxW0VnZU+7V8rs+WqLDhYtwR1V7S4UsstWj/LUNyUYSq3zifpOcBVNTbaOBaDaUPF+Rp2x3udtVjFn2OLBBZ4NlrgQgAPnvHLmp5ZIFnvQUiALgwAAzfoM2HTfTNtoZ25VxegXfwQX9/7wG84YrL8aY3Xone/ftw/30P4qabv4mW5pYZICBcAOFIAcHMZ8S5Wh2gTN25cCcPB0jxjTjzNDEnTtWi+7Fnzz587p//Cee84DxcccXrcf/9D+J9f/se/M8vf41kirUD50YXRzOxZuwxDMBm7DQAQTpeqPxbVXtm2WM2ENLjFIa2WjlHO7zjnW/DurXr0dzSiFtv+S6u/fA1uOTiS46mi4tuO8sHBGSGwTB3oT/PcICZ+5ZM68z5papgM9G7LhLBreaDX7J338PoyDj+8v/7X/jGv30L23dsxcc++gnccuu3cdy6DXP6zaIdO4QVZqpyq/1/sUeuan/U411RU4WboMdeizlZaEMX9Nixcwfuved+/PXrLmNmLbz40ovx+X/+F5x55unlwj+H0J0FV1kUeIaBn+ypaqzFv+eA/kfbsKdp+2cSAGSXtSUVTKmE9VZgggIQ+rqr8E/ls1YjEbhxCSvL9P7KwCKwMY9JICKqKB3WKQq1CnrS3xuB0kup5NQONLgyfQ9JKSbkocgK0qKiM2B56nvOq5k112eqryRcUl/zyr3SjlCBemHXUK9KKnNLQ8AKAFQWVYCu8lfbTyDqnL5W8XO9bWWuKBWmAn3qLKgBoAG+6ODYFVXYbLn5ySAbBWvwav2lHmMNClUYLBeLIasyJsxcRwxIy3E8CVyVjTXU5PcKXBkCoJTyUx1ZF3FRnwjQKr8rdMl/eo9Klcml4j8EgAzVVvmECYjjOiw45Hfa13TYLNWT3FUyMACzLzKkm6pFBW4rCEv1ni1WkE5pMFXVYh3KzNBhjeT4KzP90dc1WNbbEwy6BpWx6vhcxKUDNR/7QlUpc/Lx9ajyHuXphLlaeapBtlbbFtjxmIeMrWyowC39Wyk9dUh8POivtqMGfRVoGCg1g7bJnJwjOmJOlwx9GQHAxSwU/R5Z4LlvgQgAPvfHOOphZIFnrAUiALj40CyEDOTG02WYnynFFQh8JMjIjKNYzMv3/HzHHXfiq1+9AT/+8U/Aiqdvf/s7sXx5N97//r9DMhkvh1ryJt/zHBhMfh38rTyi6EcV/Xd27rL5ejMbCqq8bEe9yI6pdlR2sKyEtDufL+IXv/g5/uM/voePfOTDuOaaa/GSl1yKiy66BG94w+X47/++C+3trWU1hFZFHN7fQ+/C3JiREHA+rKufPhaGI5XCNuqhjoDM9135SzB68OAALr74RfjpT/8bq1atwE03fRs33fRN/OAHt6GpqUHGef7xrR7vucd/rh6EWz0vYpXx5yPmAksVAGV4MxWNNbW1ovIjFFRVulMolQri71NTE5iezqGlpQmjo+N4y1vejFWr1uDRRx/GzTd/BytWLEMymT4E/16s/0r7Mj/Cr/xyOJhZoNKsh7pKPjVtLbGxFMmJhYCegfHxUTQ0NGF4eBBXX/026e+HP/wR/Ou/fgEbNpyAv/7ry5SWyCnJfDny8V/Ed6V9h+LfEQA8mvNg2Le0kq8MsIIfw4ohDXF0PkAJyQ0aoPCEQihBPodAM6YgGUscKChY0fhxCynyQbUxVeiM8BQBXHDwQAnHrQigCEyIaxhEqdVr+vgEJzxOidcynSeQxTJCuf8kj2CVwSqgR/2gZ24FiCqlWjUgrc5AqFqswjtV8ys5EuX7IESaGE3ayfS5VM4FudgUFFILfw8rKMPjpMcnDCyDK7eCVgxjDY6lwojVmtr+WiE2I+Q0CIvmeuF+8jNBl4JUs69ZGvqK/l+Uaxp2ai9QsEzbmPszxTgKYvK/qAjkVsSTcv8RXNwdmBKQq7JCVq6uGnzRR1QodGCvUMi3AEOdmkT2w/yRqk0SRhsYkdvGwaIsym9ZXKQYhOZSGWpQLS5tYO5ApdoUS4QKeGnlnVbwaeVm2M849lQycklRyVj2QaU2pUcEgceBDZWSksdkURcuBJr6uwpkrthWzQ4FupWCVG1X8ZeZ+F2rL3VTFrulqr4OLbZ+1TSLPkYWiCzwHLJABACfQ4MZdSWywLPNAhEAPMoRk/tuDz7vZ+Uu2oDrlvDYo0/ga1+/EUbMwgtfdAHWrF6HN735Ctx37wOoqU3j5pu+g8989lP49s234NyN55S3M00CNFsqO6pcfoFya66/cpM6s/3hG8rwzXP1I355s8XuQOe6Yw1dtXzPg+0UEbeSqhJjYId3v/M92LJ1E274/7+KNWtXobenT5Rf+/b24ud3/Qy3/+gOnHLayQv37+nov5hvAUiiQ4CDcS6PR/mOX5XadUourISJHdt24uZvf0sqIlL5dvyGE3H+Befh61/7Bs46+wzs2rkH5573AnzyE5/GO9719qPrf6iq85F4cfB8PVMZOGtHBioVucP+qPrN8Zccd15Mxv87N9+CO358O044/iTs69mDK998FT76sb/HKSefhn/+/HVwbA/Xfe4fRRH6py97yVH2P6x90ehFq2sqHVnYxfV2sy04FzCoBtQ6oJN+UShkceMNX8N999+DXLaA//N3f4uTTjwFX/ji9Rgfm8SSpZ1oamzB1W/7G6lWaVgcwAXm92L+P1dOyzmKFC3sG89e+KcfzKkIYnGh97/mtbjvjjuRcCXD3ow8Y1oRxaIWXDSQW+z0d6jzSvuKtqbAkgCgVfsRP2sVYDi3nwI/Ct1QnaQhmlpf7ZkASp2twlduVfVXAUBXFb6QjhHuKIBWUYTxRwUAtb5QUGMZrFUBwCCfYRgASmGQEByTM2jQyXBBBA2y+LvWc2mtn7aPSnqhVGVhO3F9HoNFUvSiqgqrA+vcfARxOnS2unBKBQCGtXZBWV2t+gty+Wnc6iIuOeMM5g8MhYCyaq5GQ/SuPOs7UcHmVOCe7qdCcUpZphWcUvU2yPen/VagXtA5ZTcF9fSi7MFznC/5A8uWkDx3FXTJLQjY+LuEqIruUFcaVso8dcwAKKqkfOq7oGK4HjeGPSuYRm2mJwBQba2gLMGwGhelzNPwMCF1hZVPsdpvQVSHLDASk7x7rAItwJZ7k9yXyjICUlk9OTCU9guC6LKdAqtw/ItSgKNSdEa1VcFlAbghJ6qEmPO4Kh8gi4koEKugoS4epmeVGuVg/kmxEgXWpbCKr8CqtoduYfjuYbHzSQQAD/WMGq0XWeC5b4EIAD73xzjqYWSBZ6wFnu8AsPqGrfoGbUE4xBtOeZA3Rfln20UkkynkcllceeVVuOaaD6ClpQ2nn34qfvjDH+FLX/oizjzzbLztbVeLMu5Xv/ol3vnOd+O8886RohHMH8hca8ydp8MsF3QcaTxvPyuKQHmACDox181opX9qG7lpDh1kEb1bEK5VCYHSDywsEtHffwB///cfxT/90z+gr+8gXvnKV+B3v7tHlG9yM+/7+Na3bsb73vce3Hbb7bjooheKguyIF91/dScfLIfY/2Ab/YBW3YZ5gekCjd2zZw/e+ta3S6hzLlfAd797K774xS9h9+6d+Pd//w/88z9fhwce+ANuv/02/Nmf/Tle/epXHXHXKxseggos9FA5l08sNP7hIiBUrnquD8ezMdg/gGXLlkkzqADcvn2nKP6odPva126Ufl522Wvw3e/+X5kXVLpu3Hgunnhisyjibrjhq0ink0ff/8WeuNSz6yzZjRZH6QbMSlE2xzZzNpYPpcWiKB2vvPJNOP/8C3HttdfgF7/4H1x33T/i+uu/gPXr14kdbrjhKzj++BPxrW994+j7Pcce9DRYbIxDM+UpCMB/Sro2706lz8cIAApsCBxJw66ykipoceV8q6qVhoEVfU4Bi5gALY1/FMxQajdR4Qk8qlRO1fvUwIPrmr7WADK4UoeC8vtKmQzVJAWEmGtNQFewXw0ly4qpoKCJqN9EAaiOWhQVWAX+qJx0BCYzAYwGSpVQytCVp5xbTwE9tlEDRoWQlCWIXipKNtUnDQDLCrTyRA68PjhMudBI0F/iPMkXKNJIt5zrTZ/7VHupciM64/VXhQBzIcCykBQkxtx2LJSRtdR1kyGjHDutRvOl3jJPN7YAMFW6QoUEVyCf2i/Dsssh36JMU/2u5DTkWk4FAAbQVRG6IAthzA7gqVL6FZnkL+YLUGMeSRWqa8m4Sd1eQ+XC06HG+vpfwYWVarf0uxpP/ULoSXWdF4QS6/HVSkil8mPv1alWjqf9JMj1JwCQlYJjHlhQRnoXKPP0Zwmh9g0Bhhx/V4KFK8VwioayZ5Lq8zIeVfasKCmVU2ofUf6pwDeLk4R9TH3L46ixYK7CYHQUUA1uBLRSkrblV9WVf7UfVZ97wwVG1EyfuRzK5evpPaNGR4ssEFng6bJABACfLktHx4ksEFlglgUiADjTJIcGALUSSh4P8M1v3iTwbnp6GmeeeSaWLFmCr3/969iwYQN+97vf4dRTT8VVV10lxT7+4R/+AT09PTjrrLNw9dVXzwlBdD4xDV/mddsZAFC1pawgmAcCLgYA9bHCeqrg9nrOZvDZe2BgCB//+MexcuVKfPe738Xll1+Od7/73fj0pz+NpqYmvP/97wMBobTQMKQS7urVq/GmN11xdDNyLgBaNYCVoDN1qPLPIQA4gx+GWjQXmqz2D47RvffeKzCsvr4eu3btEiD0rW99C6x6y36y6Mett96Kn/70p1izZg3e+973orm5+UnKgRcA4HKOv9kjp7qkVSAzTT4fPtR7EZUHH7yDXI/Foo1rrrkGZ7/gTLzqVa/CQ394GAcPHpTiNnrc165dK8VOXv/616OtrU0OODU1hf3796OmpkaKYZD72rY7o5DIETmDfoIK0y99Ups9mcuHWBQAVjdmnv2PjI7JuNOvL7vsMinw8alPfUrCoz/72c/KuYAh0PSThx9+GF/60pckBJzLovP7MAwyH/SbX99Y8YoFzHQYLTg2qx5rAKjwSEUJFVYAzjjfULsXhDBK7rPgzYMGBJarixNUcuURdglAC0J4ORcJ4/R+NejzWYDJU6jH1LnmgkEtg4pgTuhyGnY5lFP1gKGOFVWiykmn5wgBmC56YROXGJ6EqjJnIBVTWn+l1VtsH49bAZEqHFn7ogqxVf2sBoACqYLwZnU108UuKlWH5WwW2EJBM62Tq0AgrShUWkeGnlYAILVsFcyjrKmKSnA9hbAMFGeE3cb9ZBDESgDoIR9SwqnCK1rLqHMIOgL43FhcioZIC+QYYcyrqtiqUNsKAGSLdPEWFS6rFIC63zQcLa/O6voVlim+UqIMMuYjEQBANW6m5MbT0JcAkAo77lJYYijXpK6Cy5BZ2iQTAGQBejJuaimPb0iZKPkFg991lWjdZp13j1V0lWJTObLOmUhf4uKI0o6ZGJXeksVYlB5RZU3k7wSEKoQ9UEfOuuaH2hn4is6qSHtVAKBW1mr9oPIFtbvA77Tdg4nKasq6MIie6wspACMAGDhE9CeyQGSBWRaIAGDkFJEFIgscMws83wGg3OoFYUZadaer91KVF16qQyH1oxqrnF544YUCPL785S9j+/bteOUrX4nzzjtPPhMQ3HjjjbjyyisRj8cPXeF3KF4hT8DBLeis8L9D2YF6eJpVjIOFH/g9HxQMhjW7okrkfzMHXCqVKvfjJz/5icCND3/4w6AK7oILLsAvf/lLtLa24jWveQ1+8IMfSAVYqhu5vO1tb8Of/Mmf4C/+4i+OTgGo7tMrodLq/v2wloXewOtdaWUmbUCfoL/QRyYnJ3HFFVeIAu6DH/wgLr74YoyOjuK1r32tjDv7/OIXv1igz6WXXirbyAORwTyPKn/ek7OEQnPLj9mHtu/5+l/N0LQqlfCaMPumm24S8Hf99dfjnnvuwa9//WuBfW9+85tx0kknCSTM5/Py+yWXXIKNGzdKfw9b5XqoBjpMABjeLYeFkFPch3mpgs/6O+l7qMI1fcy1HXzow9fihz/8IVasWIGvfOUrMrf/5m/+Bt///vcF8P74xz/GH//4R3z0ox+VffMFAf2EvvHkjf38BgqbZL61DnO6HOpoPG3rHUsAyE7O94A/37zSirhqu2uwN8Mvq1ZacJ0AsM3OMDdzKNS8jpUr3Mr5KAQV9drhasPh8NzytkElWXXdUDuYE0IHfQi3XYdGh8M1NagM7yPcfX5fHd4ZPt3Pfx6rqkYsG1XUlDPHrwLndG8qYdzqN1VTWcFcPb9mhi/r4wXqvrJCtLpn6nP4+AFKLg/Y/Fadq+c6VFVtpaCufu2jwnfl6hMqEhP2DN06PZpzFaPRtpjPR2f6yVx+N3u+6FgCHRpe+ayF25X+iA8EF/i5X2epY1a3U9tVjVd1MZrwI/js01b1/A7vW/vnQvcQT9uJMDpQZIHIAs86C0QA8Fk3ZFGDIws8dywQAcDKWGo4ob/R0IPfcyHAChc+2LlzJ+677z6cccYZ+OpXv4qGhgZ84AMfEJXTJz/5SezevRt/9Vd/ha1bt2JgYECUQYSBBGmESYQAhxTq+xS6m+5PGIJq0KUPG4ZVhH/8/c477xR1H6EX1W3j4+N4z3veI7997nOfw4EDB0TteMstt4gqiutxIRwlICEMbW9vf1pAyNGYL2yLsI343+wHx/baa6/FxMSE2IDQi4Dsi1/8Iu6++25RexKCUhlKaFquoOv7AhKfDhD0ZPWffsD2n3baaQLyCL3oz+973/twww034IQTTsBDDz0kwIuKyFwuJ/2mMpBALDy/nlwAeuQ9rG5H9csA7rnaBx5//HF8/vOfR0dHh6g5ORfuuususccnPvEJ8Lzw8pe/HD/72c/woQ99SF4OcPnmN78pY05ISmicTD4JIdBH3vXnxJbHGgA+J4wYdSKyQGSByAKRBSILRBZ4Wi0QAcCn1dzRwSILRBYIW+D5DgBVBVNW4lQLH/b5kE7YR8UfAU1YCajBHVVtfLjnv5e+9KWyzute9zp85jOfwTnnnCPb3nHHHfj5z38uwOStb31rWTH3TIEfus8adFbDD6141ACEAIehnASZBIFUfRGAUM33lre8BT/60Y8EchF+8d+vfvUrMBxU2zUMPA85z+Exnq5zwVC2neN9++23Cwgi9KO6K5PJSOg37XDzzTfjJS95iUCh+fzrGHftkA9PkMe+cdm7d6/Aboa233bbbWhpaRGFY29vr4BfLvQTAlEC4mq1I32KEFGrQQ+5EU/himH/nwvIhyE5/3tsbEx8niH8VPxls1m84x3vwJ/92Z+J2pH/PvKRj0iINBfagGHh9Jlwv58tc+ApNP1R7zoCgEdtwmgHkQUiC0QWiCwQWSCywNNsgQgAPs0Gjw4XWSCyQMUCz3cASEvwQZygRz+c83NYncXfuGgQSNhDZR9z2THMl+sSehCI8N+rX/1qCQUlFAtDNA0XCAQq4cTH3hvnaks1nCDAGB4eFnXb8uXLBfps2bJFQAdznTEM9Hvf+57kPaQtGA5JhRN/439zITzhbwRiWk12rBWQh2L9altoJRth6KZNm8RvVq1aJeGu559/voT70qZUgmogxjHnv/C+nkk+sJgdwmHf7P/f/j/2zgNMiiprw1+l7p4Z0khQBBURUATFsAiiiIiKZMkgxtXVNee867puUnfNq2vAX0VyligoYkAREXNCFAWUjMCk7q74P+dU1UzRDkoY6QmnfHBmeqpu3fvdClNvfeecG27gEGdyutJxQfnv6Hs6H2i+o2OjYyfT7VaZ4BeNh47DMMQ91CKE/e+//z5GjRrFoLdLly4YMGAAQ96RI0dyzssDDjiAXX3kcqU0AOSIXbp0KR8PocMzOt4oUKwKx/+vHRvZ/L0AwGyqL/sWBUQBUUAUEAVEgT1RQADgnqgm24gCokCFKCAA0K/iSYCCHvjpe3I7hQ/p4e/I+UTOH8pvRuCH8rzdd999HP4b5gwk6EHOr9dee41/R7nBwnDfMHdc+MBfWeBP1I0YDXmOwlACfRTeSQsBvY8++oidbjk5ORzmu379eoYd5PoimNKkSRMuAkIOOHJFRcNe6ftM12WFHMj7oJHonEV1o/kmpyflQqR/TZs2Ldc9GkLQyh72G5WyvDGHwJycri+++CIf5xQCS44/yv8YOj1pPTp/yBVKC7VFx1UIUCsj/Ar7Fs7vli1bOJ8hhfbSZ+T2JQds9+7d2fFLoL9Xr16cE5HyXhIMpFDwMPclhUiHGmaG0oe67INDt9ruQgBgtZ1aGZgoIAqIAqKAKFBtFRAAWG2nVgYmClR+BQQA+nOUGepJn4Wgg+AWAUAqarFkyRKGXxQGSU5ACoEleEg50Ki4BVX9jLrbonnPwuIRYYhxefvM1hFTniuJihhQDj/K50Z5zcjReMopp7ALkJxOBD4o1x/lPSRAQhVu3377bYYh5BK8+uqrUa9evR0cliEEonGGTsFsjXlX9ht1bu3MCUjjJf369evHIbHRpbyccuHYK1MY7C9pQWMLIVbolKPPJkyYwC5Qcv5ljinT6ZgZSh+eX9mGgOG43nvvPT7GzznnHBD0o4rFdNwTpNu4cSOWL1+OsWPHstOTQt/J+Ufr0LkQhv82btx4hyInUVdxZiGZqnYM7Mq5ko11BABmQ3XZpyggCogCooAoIArsjQICAPdGPdlWFBAF9kqBmg4AQ0AThvyGoY4kKuXwa9++Pbu7KKyX3H3kBqJ8fn//+98ZcFGeO4IYN954Iy688EJ2OIWhg+HEZDrgKtvDP8EJcihSP6MuJYJ/5OKjHHA9evRgIEKOL6p6TF/vv/9+djyFII+0o3WpLQp/jbq9aMyVLffhrpw4IciKwtpoNeBo/riosy9aOCZcZ2dgeFf6ka11wjkLv0YdcvQ9aUFO0MwKx+GxFM2fGdWksrlAqTgNFbEZP348V6cmuNexY0cG+wT6qZDJww8/zACQ3LAE/v70pz/h/PPPx+GHH46bbrqpNMw5Cn2j34ewkXQIQ8KzNa/VZb8CAKvLTMo4RAFRQBQQBUSBmqOAAMCaM9cyUlGg0ikgANArDVENIQdV9qXKnpSr7uabb+bcX5TrjtxsYcGLuXPnsuNt3bp1HNJKYZ87S/AfhSNRIFBZgFi0yEcIMMMDdcaMGaCCJwQ3n3jiCc5vR/neqLgFhUA2b96cVy2vwmsUjtFYQxhUWca9OydjpvtvZznsMvMa9jW8AAAgAElEQVRFZmoT1YR+l20H3K9pEB1neJz8UuXcTF2ix1ZlhF6hK5f6RqG9y5YtY6hHxznl+GzWrBmH+1POz+HDh3M1b6r2TbkAKfyfqjxTGDwVgyHoHc35F75UKA8e/5ru8vtdU0AA4K7pJGuJAqKAKCAKiAKiQOVRQABg5ZkL6YkoUOMUqO4AMPPhmyaYQFQ0txk52cjRQ8UMCGSR842S/q9YsYJdPV988QXn9Prwww/x1Vdf4eKLL2ZHXBj6WB0OmsxQ1TDsk8ZNYZFU0ZS+p/yHpE+jRo0qPbyqDvMiY/htFQhhJl0nVq1ahW7dujHcphx/3377LTp37ozFixeDHILkCKbfU17LsLJzCPejILeyQ93fVtF927oAwH2rt+xNFBAFRAFRQBQQBfZeAQGAe6+htCAKiAJ7qEB1B4AkCzn06KE8rEYbwr/i4mIGfORsozxurVq1wr333svFLMjxRiF/VNWVChkQIKR16Xd33303jjrqqGoHwDLz3REMpaIfBEDJ3USupz59+rATkvQMHU57eOjJZqJA1hUIHYD0UoAgIFXwpZB/CvenhSr9UoVr+krXj2jocgjNMwchAHDfTasAwH2ntexJFBAFRAFRQBQQBSpGAQGAFaOjtCIKiAJ7oEB1B4CZucbIsUPgjxxt5OCjqq3HHHMMHn30UXb2UFEPCoMl8EXhvQQEqRAAbUMVPxs2bMgwjJZo2OseSF/pNwldgBT2SI4nqmhKFZLLC3Ot9IORDooCv6BACALpmL/ooov4BQCFAZPjlVIAkOM1XKI5PgX2ZfewEgCYXf1l76KAKCAKiAKigCiw+woIANx9zWQLUUAUqCAFqjsAjBZxIMnCPHS///3vuYAHVW4lRx8BPqpyO23aNHb60M9U1feCCy7gQhi0hA/+BP7owb+qVHHdm0MlWrgiMwdcVczltzdayLbVT4HyID69FKAK2I899hjn9KNznV4k0HVBgF/lOgYEAFau+ZDeiAKigCggCogCosCvKyAA8Nc1kjVEAVHgN1KgugPAULYovKLP5s2bh+eee47z21HVTwIBYfjvX//6V7z33nuoX78+V7kl118UFOysAMRvNEX7tNnMXIBR/eh3BD0zK8Lu0w7KzkSBClYgdAlTagB6QUDHeVgNPPyZwF80nyh1obo7gCtY5t+kOQGAv4ms0qgoIAqIAqKAKCAK/IYKCAD8DcWVpkUBUeCXFajuADCEVT/88AMmTJiAtWvXcv4+quhJFW6poAWF/zZp0oRDfMkFSJCLXH+XXnopO37oX9hOCAZI1czw4qp6rGVCv0zAWd44q8vYq+qcSb8rRoHQzRs6g8Njv7yq1tFzXo7/itF/b1sRALi3Csr2ooAoIAqIAqKAKLCvFRAAuK8Vl/2JAqJAqQLVHQDSQKlwx5VXXslVbNu0aYPbb78dJ554IgO+c889Fx07duT8fytXruRCF5TvjiAg/YuGEIeQoLqFvpbn+suEgAREwnBI0lRCIeUiUh0UiB7noQOQjvMw9D3MDRgN988Mha8OOlTVMQgArKozJ/0WBUQBUUAUEAVqrgICAGvu3MvIRYGsK1DdAWD4gL9kyRIu5vH4449j27Zt+Prrr9n9l5OTg/vvvx8FBQW49tprGQaWB/1ookIoEAKw6gICfwkAZo4x1GZnocJZP6ClA6LAbioQBX+0aVglPHqshy5g+j0BQlkqhwKVDwBG/6SPakSf00I9Llvc4GPVC38f/a0H+r3qAf5vFXiR7ekzOhLdoFVaVwua33Ev/vbhujv2Ysd+/byXZf1yFX/v9Anth9pzgu7+fBx+DzLb23GUNJ6faxJuF+1vdK1Qk0x1qa2yfux4fLpBT9QM/X/tKA7b4/O+dB4yZ/HXWin7/c6Ojl1vQdYUBUQBUUAUqA4KCACsDrMoYxAFqqgC1R0AhgCLQvaowi/l/GvZsiWDvr59++KBBx4odbOF4b78AKKU90BWRSdZui0KiAKiQDVUINsAkO+fpTfRHZEcwSMloGQuVKjQAdViXKe4Cmx4DO80BncG4zIXFv0WOlR4qgcHDhQPMHgnKlw4pQhLA6hFbiOt+FAqFoBEN0CFBOhonfCfGcDCMkBIrRAWsxkvhmjbB3u0Tx0uXIbejuLAUV3o1B/bb5Pac2jfwe1Sc6k96hON2ON1qM00t0bj8iEiqUHjBzS4qsPrui6g6go3qHguYlB4tLQW/aP9hLAzVJq0YTjHMFKBQ5CSoKmrBGOhkflrMLj3bLgByFMVlfejqxps14GqALYHxDTAdvx90WxRn6hbnu3x2BlMUl88QKMmPf97WjxV8bVyHL+tCLoN+0nthksmqK2Gp6gMSRQQBUQBUaAcBQQAymEhCogCWVOgugPAUNjCwkKu6turVy/O3bds2TIO+z3jjDNKtRfol7XDUHYsCogCosBuK5BtALijxS3EUjQMx+dnBKMIBHoJeB4htlSAs1Q4hJgCgKS7MaggeEaIj9AYwUEX4XuoKABk0FSK5/zv09QO4ToGcD4mY0egpkHzXNiOD+MIwhXBQzxwsrqBxS0Edj6+C519BOwMRnmOYoP+c1TAUIAcuwzsEZgLF9XzgSIYu3kgrEkQLaYbKLEtlqSWEUPSMmHAQDEsJFTNh4tOADEVlfsch450gAmj8I/3FbgdCQCWQUsFdvCDHlA2RSGISl3RApTo/4J00BQFnkeoNHA1kkC2r56/iQpXM2Daaf6QNKPx0PoMFQOLYjh82k8IdMN0GZ4d7q8MrtKmpfvY7SNeNhAFRAFRQBSoDgoIAKwOsyhjEAWqqAI1AQCGhTsWL16Mp556CscccwwuuOAC5OfnV9FZk26LAqKAKCAKZBsAloXo+vDPZhrkQvPIx+eDNAKAhH8cj1xpTqlrj915KuC4AbxDjB1yLqM238lWFtLr36nLAB253Yhc+Q455ngMGHVAIbxEQa8elCBGt05CRTJFcFFH3MgBFBvFZpL3z7ArOJQozJX+0UL78kelw4QDi2gbAU3qtwc4EfgW/h0RhtoSbuOFLZAelKBRB36VbdJHVTzElTiSjgmToGQihmTKRI5uwLA1pJBiDXxGWRZMzN8FLr4wFJk+IgegTa4+7p8PQUkjgqgxlz2GPD++Q9CHcOQCND1yCfra5gQ6+JBPQ1Ih5yCQ5zkwCBaS2y9wNLLjEgrUYFJcaifD0heGdofBzplnrDgA5RomCogCokDNVEAAYM2cdxm1KFApFKgJAJAfDhyHw3rpzfzOcvxFJ0Ry3FWKw1M6IQqIAqLAThWoDACQYRnDNwrRpcUPf6V7qxGj3LGA5VC4qQZVsRhIccgorRBYwUJHGJnQ+H4VgCv/9xQK68O+EAgS7PIUFY7qEz4GTR797O+f1qUwY91VGfKRDy5JLjY1zk7ElJdCjqbB9fyQ4jDXnUabBvnuqC8Ge+VUFFMwcsTpZ9C2jschtD4kpPDlAHhGQKWr6TAdm12DPC4ai0f98ZCgfrkE3eIoggsTFkM4P7TZ4DBhU0nzmAjPEX/UPYcBJe2VhhqGLfu4j/rgK6gFDkQ/4Np374VANnQP0nom9VzTONSY+mg4Nof7Wq6CNIcUGwxU467fN9YqcAAqqgrV9R2E4XQy7aWfPY/nWM8IAc48kAUAysVNFBAFRIGaqYAAwJo57zJqUaBSKFATAGBYyTOs4kvCRxP9hxMhIcCV4pCUTogCooAosEsKZBsAMm4L8u8p7PAj5ENQyA8B5tx1DIIIkRlw1bTvCqTP6PcuYGgEBP08dDyeAP4ROAyZmxuEBzMFY8IU2M7I4sf7jQVoyvI3ClYj4JarxlDiphHXCMDpsBwHuhqs79qg4h5h6GzoAKSvYY5Baopy/RELo8W22OMYoEFCc36GQz982QefGjn9eDsHmgF4lp/r0FU0dsnpugvH8pAHDRbBSRjQYjriioNk2mS9aCEtSV9b8ccbd8lD6MO+cAnBI2HIoIusMYU1J2IGHNtkxx/3PVCJcxMqKlI0Tl2Ha5swVMAMQn05nBoxho+2S/kRXcQUjXMx2nA4kJvAoeLZrDXNcenfEUEO4WjhoF06mGUlUUAUEAVEgRqjgADAGjPVMlBRoPIpUN0BYNT5R98TDNR13yUQhgZXvlmRHokCooAoIAr8mgKVCQASrtI9vywHAUBX9SNgCT5pXi7/kFaKGDIxAAzSyNFX373m+dtQ6C+FqAZQyQ8zJszmwlUDwOYSgKOlzDtI/sPAK1jqVCMnHTnruFcqkKZwY25PQVzRGWDRfsPQWOaLnLPQDz+OQ+GyJLStX0zDz5/nuioMchO6yeCzHcuHhI5AT1NgOwQI/YWHxJZBysGnQrUddjIWBu58w/addrFYHEkzzViTFitw1sXdMvTnu/H84NpwDwajP+pzLMjVl/bbIyhJ4dZBwY7Sv3tUA45rsYo5XPyD0CUVPjEZcdJvCCq6lKfQ9fdG7bGTMcCQnOMxALcEbaktf4iUY1A8fr92DsvvRQFRQBSoiQoIAKyJsy5jFgUqiQLVHQDyIxL9VR4kPScIGCboriRTIN0QBUQBUUAU2AMFsg0Aw9BZv/gF320iGfUCox45xNxYUNHWhR7TuMKvZzvIQwyuTa5AP6mdo/lVZQ3Hdw36eM6HblThlpx6BA8Trh+aS+CLwCAhqUzHHm1naAYsx4KuASUO4CRUpC0X9WIxmEkTuUGvfaClwlNceBQ+HM6F64f1JmIxJE2Tw4Bz4gacFEFF3/Xn5x/0vXfk5+OKvEHFXovGoiSgaTpcxwQ8kwGkrRhwPQWaZkExdGxOWqiVlwOlOIlcgqAE4yw/dJcBYJC7T+Nxl0E1rkBM6nhURIUAHeFK6nNuEJJdDCMWQDvTh5iE+CivH/1dwMVAqMOGi2SaNI/7VYo1KpxioVYMsG0CpwRoDWg6qU6VQlx4rsftkIszDAEOj4Io9guPkejhHeZZ3INDXjYRBUQBUUAUqAYKCACsBpMoQxAFqqoC1R0AEvCj0N8w7184T78GAiUHYFU9oqXfooAoUFMUqAwAkGAOgSRa/JIcZQvBM0+lnHIJKHoCDRrWwwEHNkIsLwdOysTm739E8fbtKExvZ0ugpytw0x4MT0UCBmykfaDFAIwgVFAhl4uM+E43P01gGgbBtgA/UsguQzjPB2ZUqILgYUpTMWjIMNz28IN4+5ln8Odb/xzk0vMBIIE2CnvVPD+3oKNoqF03Hy0OO5xde7bmQXUt/PjVlyjaVljWN/IKepSBz6/+S/vycwbG4Ckx1ErUxfwP3gPsLTip3dEotmIw4gl4VgEDwRvu/DNG3HwrXrz9Fox8/Al2P8YCJ2KIVMOCK9yxADCGBUIUN8Z5/2gUtF/LqwtXUdGhfSuuvLxlexHW/7gOJUUlHNoLg8J+HRx35BGI5RpIqjbe//hTeGYCeXm10eqIJojHPWxZvxrfr9oMGwYObXUU8uvXw4a1a7Dph++gWDaOaHUYtv20FVu3boVtehzmzDkeA3DKiDSSOzE8MgQA1pQrlIxTFBAFRIHyFRAAKEeGKCAKZE2B6g4Asyas7FgUEAVEAVHgN1Ug2wAwHFzIeHzvHHvgGPyQk830NKScOmjQqDEmTHke+e1aAwrRPg3vPPF/uO22W/Hnh++BkavgpmuuQ8yljTTkUBEMlHAyvjSF7SoxxF0FqkO+QAcxVUPay0XaM2HE0lyZF5a/d3KmWVBgugYUlYpfUSAwle3VMXjwYNz0+GNY+L8ncOef/sJxsXmU80438JNLwcsqclUDpp2GrTno1qM37nvyBaBOvt+4WYDU54swpF8vFBRQ2Cw1ocFQyYlns8O+mMJ+DR2mSnWNDdSr3QgLly4BSjbhqHZH4ZAj2+Gvd/0JS19+CS++8AL+eONfcd5td2LcXTfgqUcf4ZBlctOlg7x9RpgDkfx+BCkD0OloflEvKkiSq2uIew4KHMA0GuLqq69F7y5HYeRzT+KW/zyCS/9wGb5cuJi3TMdy0K9/X9x56w34x59ux50PPow//+N+TJw0Df/4+91o3jgf77zzKn5/2YW44urrYTm5uOX2uzFmwkTcev3VOLd/H+yXo+O/Dz+Ea664HKu+XcswlKElFxEh96XGxcfCHJEBt+RDRgDgb3pZkMZFAVFAFKj0CggArPRTJB0UBaqvAgIAq+/cyshEAVFAFKjOClQGALijwcsHgITRyIlGRSYUNQZFb4Qbbr0DQ265DJ+9OR/9Bw1Ffl4+rhx+Ed5b9h4enz0GP637DpecfyF++mETWh7UAls3rMP+DXOxdtOPWFdQgiZNm6NeohY008S2Td9j1bqtqNf0CNRrUB/p5A+omxeDgQR+XLMOBT8VQEsk0Kp1W5RYaSTTxahdOw/bt/yE07t1xdX3/guvPT8Kz46ezPnxNi7/GFtLUmjW9nBoei6+/3QFh/cWqymcdObpeGz8TLw+fQ6uvOpazJg6Goe1PwRj/3YXHn7kBRzRuh30RA4Uz8HqLz9GUYmJvEYHomGTpoBiQTdysWLFRhx6cDN46W34bs23GH7ltbjuz7fj04mj8OB9D2JDSYIB6ba1X+LghrXhFG3DipWrYdepj2aHHQ5r+zas/u4bHNqqGTsR44lcfPnlcg7jbX14KzjFBVi54js/r6IRQ97Bx2DcuHEY0bsjNm7dhCvuuQ/ptI2Rd9+DhBbHegeYN38ubr/0PHzz/UqcPvgSnHvlNbj4qsswccxIDOvWGYWFP+HJCc/jmzVrkRevj02bC/HXv/0LD/37Xkx5/mlcct4QLJg9C4sWvsHwNcybSPCP4KzlUmB1WZEYAYDV+UokYxMFRAFRYPcUEAC4e3rJ2qKAKFCBCggArEAxpSlRQBQQBUSBfaZAtgFgmfPPH7Jf0MMvEuGHwapQjVpImQl0OPlUPD57PNI/bcS4cWNw3z/vQ+vmR2LqwvmAkQISCrau24SH/vMA7rnvXmD9j0Ct2pj+5OOoc3BTnDb8HMDyi4xse3cBLrn8Kpx1ye245PorsOGLd7H/oU0AI45Jz47DPbffj/v+8S/0PLc3Je1DwfoC1GnUCJ+8Oguzp0zE7Q8/glnPj0eLo07GEb87Bo9dey7ee/dVvDhvLrZt2IYRZw5FwfYCpBMuTjyrGx55YQwWLngTl118NUY9+yQ6nnUiZo18Ajl18tHtnAt8q57uYdVr03HVVdfghn89g679BwHmFqAoiSsuuwtPPPN/wPpV6H3WaZj5wYdQ8nPZTYhtKTw3cjouuuUKPPfgQxja5xTk1k/gjBNOxCGn9sfIF1/A9P89ji0bVuPiK68EGuzHFsB3Z8zC04/8F/83ZhSweQ1G9OuL9RsKUOJoOLRtZ/z7P/dhQK8O8GLA4Z264+Ybb8PV/fvCNh2gQVPMe3kOep/QGo6jIJXXEhNfWYAJCybgd22b4S/njIDrpHHen25Bs7ZHYeXn3+CIw9rgumtuxvTJk/DeOwtwUKO6uO36q2AXp9n5x3Pv+CbJmKYi7fi5h3fmAIw+/O2zE0Z2JAqIAqKAKFApFBAAWCmmQTohCtRMBQQA1sx5l1GLAqKAKFDVFahsADAsAkEhqg7l7NN1FFoO4vr+sLUYLrvhcgw5fyjyDz0YsF3cfd1tmDpjCj757kN8+8MqHH9CVwwfNgD/e+AuoLgIpxzbBSef2hX/HPU/fPDuEvTqOQxPPvQf9BtyFv55/U1QW52Ca264Citen4GH7v8Lnp89G8lUHKccdzaWvv0W0oVf4oSTOuCvD43D2f174cPXZmPO5DG485H/Yurjo/CXB0bh068/wKZP38ITj92Dvzz7GF568v/w71v+jbieg21uGif3OhOPjH0BiCcAL87lhH/4YBmefPK/+PsTD+DtN9/B+ZfejFuvuRyXXtMf70yYgCM6DwO0PNxwyQB8/81qbE/l48NPPwZWL8fxHdrhrIsuwz8efQhzH7sf99z9T5x3/X244s7L8c/bbsexbQ5Cj4HdccmIC9D1/KvQf+gwjPzX33H+8IHQcuK4/KorcXafszFoyAhc0m8gbr/6MlibV+HaP94A2wOSTgztTuyOm269CUMHdIGea2C/Fu3w2IOP4txuXWF5NhKNWmL61KkYfOoxsG0FSv7RmLLwTYx++Tm0apqPf114MecT7Hn15ejY7TRcMeIiPPPESBzR+lh8+vHHOOzQAzFpzLO47oqLoHkm7rrtT3hl/huoFzeQTvuVjMOqyZkA0M8Z6S9SI7iqX4Gk/6KAKCAK7JkCAgD3TDfZShQQBSpAAQGAFSCiNCEKiAKigCiwzxXINgAMC1NEwR+JEN5XKUedrSRgaftxJVlHT8I1HNz9z39g6MWXYfNnK3BWn+5446t3sKG4GL875kwM7NUVzzx9Gz6e9zL6D7oZd/3jflx44zn43yMP4957nsYl54zAn++7ATNfHI/l1v64+soLMPr2a/HcM49i1ucfIYn9cMGAOzF/9iiseG8K+pw9CA0O74ZFS1/Fe6/OxCuTR+POex/AwjGzcPmdj2Di9Gk4ukNzLJzyJLoO644/dD0Vqz9ej8IUpSnMwyk9z8J9ox7GyuWf4IWnnoZixfHaq59i4JAhuPb+GzD9uVG45qp/47QuHfH8jH9hyfRxGD/9Qzz07BggYWLlR1/gn/c8i5HPPg0UfoEjj22DXuddi38/+BDmPXEfbrv5Lvz+tsdx9Z/+gIduvg6L3pyDKW8swtKlS1Bv/4ZQjQRuv/kvGDtuNPQcomY2oMYAV8eDt9yO0U89jlzTRI4GOBZQAhWHt+uMf953L4YPPANbi4vQ85yhOGfYefhj30GIa3G4+ftjzpwZOPOE1kjoeXBqN8dzU6Zh8pyx6N75BNw6bAS2J3/CdfffiyaHNMMNF/wBqqejwPbw74cexteffowhg/rgumsuQoP8PPzhot/jxqtuKK1crKkK0q6fEVIA4D6/LMgORQFRQBSo9AoIAKz0UyQdFAWqrwICAKvv3MrIRAFRQBSozgpkHQAS4lGoaq+vsl87t8zhleLPDNhqfdx0xx3YWrIOC958BSed3g03/OVv2PDOMgwYNhivf7UUm5JpdD9zGE7vdDQeeuIaLB47Dpde/ig6nNodIyc9jHXrfsSIgZfj73fcgU69OuCOSy9H3aN74Nabr8DoO67HyKcexsvLP8V2qzYuGXwnZk4eDbhfY8SwQbj1vilo064lPnh9Aha8NAa3PfAk5j8xFtf/+TGcc9lluPPBOwBnE8yvl6HLsT04L2AipqPYqYUOp3bGA5OewrIFM3DZ+X+ElQYMpTE6dO6Cxyc+hu++/ArXXnMvbr3hKpw0sA2evfs2TH5pCZTcujjnoqE49/Lr8cRdT+GKa66As/0jtD3ueJw25EI8/sxzWDL6f3jw3//FaQOvxWU3XYpn7rkOjz3yCGYuWoz6jRujVsM4nn/4UYwaOxcTJk9DTp6LK664BD+uXAXP9hDXcjFjwmgk16/A8AFDUFwMaEYu6jY+DGMnTUDv7l24wvI9D96LFV98g+lPj0OD/APwzdYteGnmVNx7+81YtuwDnH/ljTik1RH46z/vwcxJE3DVkCHYum0zHh37LBYuXIjR/x0JTYuh+4BB6NW/P266/jqMH/sCLv3juWh+SGOcN3wErrnsamiOXwE4ThWTqTiJF1ZDLjsuyAEYAuOwwnF1PkdlbKKAKCAKiAI/V0AAoBwVooAokDUFBABmTXrZsSggCogCosBeKFApAGBQ9iMM66QccCHY0eMxlJgKHKUuuvbogX+9+DhgBIniNv+EK/sPweeffYV7/vc0Thk6DCUbNuPh+/+EO+67FF/OnouLRtwFLd4A515/IS6/8Tqg1n4gAvfG4//Gfx5+HP2vuQe/v/4qjPnzdXjiiUfw9upvYSUVtD/iFPzzr39Dz8sGcD3dZ56ZiT9cNQxfvvI0Xp0+Dlc/OBovPzoGd939IJq2aY1xb0xBPFfFg+edj5cnzKQCxShmmpmHrmecjn+Mfgqfz5mG6668HI6twjTzEK9bHxdedynOu+UmwDUAK4nJD9+DaZPHY8zM+UCDhkBMx+r3P8GtV/8N42a+BGz8HJ1P6YjYgYdi0vTJ2O/gRsCWIkx+YT4GXfNHPH3Hpfi/557BVTf+DefSeDd/gRH9B+C7FQU4+YyeuH/kY8B+OaxB8aef47yLr8DUWS/BXvM1zh8yEBu3JFFkA3VqH4h+g4bg4ssuxIefLEFebRd/ufMuJFINMG7qXBzXsQ06ntIJT/zvMbz9xms4sk0rXHnVNfji67W46Yab0aHtkfDsYnz/3ad48D8PwEwCh7Y4HE88938YceGF+H7ND7j66itwfPsjUStHw7jnx+CVWXNhp4AcFTAJAgZ5AKkYTLhwiRgBgHtxxsumooAoIApUDwUEAFaPeZRRiAJVUgEBgFVy2qTTooAoIArUeAWyDQBpAijEE57CtX+jud3C0E+by0PkwlIohZ4D001D0RVoloXaFgEhA0WIw1Q1xBMG0qnNqB0HVBOIOyqSMGDlGCixTeiaioTrIGFa7DYsNOpywZFa7nbohoetHuCpcRhuAnXr1MOW4s0wtRj+8q8ncM7FwzD9P5fj3/c8CVUlhqbB1fKg7VcHb369DAWb1mHE8SdBKyxBMY1Fj8GyyVFnwLKKEdcAjRxtLgFOA44aQ5GqwjFUqnkM3bGQ5znwLBt2TIOjalDgQnF0qF4udNtGrpJEiWchFYtDMRRoTgqqo0D38mHaJhJGEcPTpGUgx4hBcYvZVhlXDKRgYJvqQlFtNIx5SBU7MHUdugokbBuKCx6Xp6hIOgpiRm2UWEnohoNEjo2iAqAuasGEwvtOOkl4mgqd2oQFx6axGUjE6yCV2oY8zYPuuuzio4Vm14QHLRFH2nSh6uTwsxEzAI/m0SJnpA/4CAJbgRM0PA5C+OfXifYXcQBW90tY+Bd2GQX2S8P4C10zZBEFRIGaqYAAwJo57zJqUaBSKCAAsNmI+4cAACAASURBVFJMg3RCFBAFRAFRYDcVqAwAkEFOxOXlBd9T30o/J0sdc0KXQ4Zp0VxApx+pYISiwWMsRB84/B0XiyCgF1QUJnBAnyueRwV3eXGgEbpCPGYgZVso0RR4sQTiObXw1DMj8cPaNVA0A33OvwjplV+jx0nHQDVtpJME9jSce8116Hh6V7Q99RRM/9//8NAdf4Zu2rBcF6qqwPX8HdGYqJ9B16F6hPZUHh8DLo6EdqGH6wfb+L1UoLg6w0ANDiMPm9pWPAaK9IES6ENj5/3RNgTSgh3SF7+ysq8R7Yf0Cd11pG7YN7/Hfv9Y7wiY1TyFdXbhcp/9JQpufTxHY4kCXX+tsvn0tyir5sF9jRT3iB7GUcQTOUx280iX1SubAqXHQ9mBVAp2y+bZP179czsAvlFHaHCcVbaxSX9EAVHgt1dAAOBvr7HsQRQQBXaigABAOTREAVFAFBAFqqIC2QaAUccfP+AHMCwERqGm4XplAG3v1aY2yVuo6Rq22+TBA2K1amFLURHqNmiAJ59+Cu3at6cVsO37lRjYuzfMwgKoloscHSi0gbGvzMYhrdviq6UfYHj//khAQZ5hwLFMqAT3vB3HFDKvEHaJf2nv51FaqLoKhO7fcAShs5N+jsLe8DwhrFy2+JBZFlFAFKiZCggArJnzLqMWBSqFAgIAK8U0SCdEAVFAFBAFdlOBbALAaChntNthiF/mo33UJfizYfoWutBKt0tfQ3hgkKOOgIOqIum6iOkx2ATuPAWapsGyUgwKDV2FZ9swqFqu47vnijQdjqIiTzPgplKIwUUscLeRb4nGGIaploU6+0Usyj7fvX7v7jhlfdE3sJju0nmxT4+XwKkbns/Rc5wgeeYLgMzzXvDfbl7wZXVRoBopIACwGk2mDEUUqGoKCACsajMm/RUFRAFRQBQgBbIJAGn/octHDUNCdzIt5UHBHYDgHgBArj5MLj3OyQckjBjSlgmTSneoOXBcBzYoA6GONEzUMuIosdIMAzkHoAfOoedBh+Y4yNVjcKnaBYfqKtBUDZZrl1Y2DvtL4b875joUQFVpAdUeHlcynl0D8tGw7x1CxHcI8/UvCqH3j8PFJf+j3MBEgRqvgADAGn8IiACiQPYUEACYPe1lz6KAKCAKiAJ7rkA2AaBf3MF/0lc8lTPLRV2B5eV78+AxrAvh5Z6P3N+SCk0k4jGk0ia3W1tPwLM9EPojKGnA4AxkKSqhoeoM9Hj/Qaiyq6qwbBc5VMzDdVFbN2DaVimsIGehE5AL1jroOI9T7Et7O32yfRVWIDzXCYeH5zW5ajmtZZAbMzo8P3+n/0npi4NoRZAqrIV0XRQQBXZfAQGAu6+ZbCEKiAIVpIAAwAoSUpoRBUQBUUAU2KcKZBsAkleOQGDoBNK8nUPAoJxGKQDcW6HYcaQqSLseclQNuqrCtoMCIlREAx4sdvOR40hDGg4SsTiKzLRfZETX4LoubxdTNaRNqo9LFXcVWB5BRB9khP+4v0Ghi7DoRRRm7O14ZHtRoCopwECP/wugH+ic8YvblAcBo27BEKQLRK9KMy59FQUqVgEBgBWrp7QmCogCu6GAAMDdEEtWFQVEAVFAFKg0ClQaAEjuv9DdwyF++8Yex/BRVeF5HlzXrzWqUXivC2gKYGgqV/K1HI9/TnlAnAsSq7AcF7mGgQLLQi7lCAwr3XK+QAVJ24OilFXajQJAAReV5hSQjmRJAb8IT5nnl7y9YYXpgJVzz0KTn2+kLas4HV0nS0OQ3YoCokAWFRAAmEXxZdeiQE1XQABgTT8CZPyigCggClRNBbIJAP2He4UdcuHCEDAkgQFQK0/Z0hDAUk4Y3ol396vfOkEGNSjuQRTQcQni+cU+COJ5ng8ENU1F2nIRUxQOETY9F7VjcSQDV2DYV+5WtApwNGwxIwdgkIkxzMgoX/3MlKJDNddhZ0WAyrL9Rc7N0otAWcyv/53vFpRFFBAFap4CAgBr3pzLiEWBSqOAAMBKMxXSEVFAFBAFRIHdUCCbADATAOxQLTcIn7VdIGYo7NAzbXLkKdB1HVaasvcRKiAQ538XYLzd+rpDMQ7ep1d+/jEK3eV//v7CvZYhCh9GhOAqhBKlhUoCypm5rb8e40f5KjrUqOPAJcdfcL6FzF8LyDmbbIMzwlAMuJ4DBy4oUyh9R4V5aFv6XADgblzwZVVRoBopIACwGk2mDEUUqGoKCACsajMm/RUFRAFRQBQoRVaeC9gObhwyFO/OnI2YQ3DN49x84WIET9lW8FmYj2tvHr6pKXrQL8sB5qOwsBpo6AzUDKA4DeQZChybHvr9XukK4YC9WzTPb4H3q7iR/GM7jozAn1+4QwkKlvjAzocYoZJlfYlq54f7+sKFFUxDl5OjSBWDvZtB2bqqKkC5/mzVB+5hTkw6V/xzzIf7BP04VFiJwfZM6FRp23W5GA+dVnt7/ldV7aTfooAoUPa3A9/DyaEf/NHARYUC576qAnSbVQNHvq0qKNF1jJ44Hsqp/t8bsogCooAosNsKCADcbclkA1FAFBAFRIFKoEA2HYA0/NDpUwrhylhZqTqOB+TGDVimBdujvGFATDFgeTYIA+wpQuN8fxEAGe5wZ+1FYQM5AGnPIbD8paksDVcOVoq6DqlQyJ72vxIcPtIFUWCvFAgL5LC7NqiMHXnvAEPTYTs2V+s2FAVpz8/TmQJQLxGHmU5LNe29mgHZWBSougqIA7Dqzp30XBSo8goIAKzyUygDEAVEAVGgRiqQbQAYOuV2KIoR3FTpCwEygnQEyehfbSMB07JhwkaOGkfaTZdWEQ6rCe/q15A1/pKLKPqAseMBonDJgtCtuLODJ2w7ktZwh1UJgHAAsOc7GOSr6FCTjoPM8yZ6HfB1oPOM8nMqXHRH0+h7FYqiIJV2YATnTI28eMugRYEaroAAwBp+AMjwRYFsKiAAMJvqy75FAVFAFBAF9lSBbAJAesB3FYXDbjmkOMMFRPBMVVQomoZi20JcMbjoBnmFYkYCSasYcR64Xxl0T0pH7BCqG4gYhXVhZj5/L/4SbsPupYzPwnkIQUboZoq2GW7HIdCB/W9P+y/b7dm8i26VQ7cwNN4/DdTSgkClaQBcB4lYAiVmCjm6xjn/bMeH5jlBiN+eXvtkO1FAFKjaCggArNrzJ70XBaq0AgIAq/T0SedFAVFAFKixCmQbANpUYjfI5aV4HqgIQGZYcBGF++XkoShtwtN1lFgWVEOHqqpQHAfqXgTRcg6+IA9fCOnUIC8g9Ys+89MKqXCD9cqgn1rq2INH8MLl/IDcXvDVb4s+D9vxAaKfFtCF7ux9HsMae/DKwKu2Ap7KRXV8F6wP/8rgeogEFcC2oXkuEroC1XWhwUNCN5BOm6X5QKu2ENJ7UUAU2BMFBADuiWqyjSggClSIAgIAK0RGaUQUEAVEAVFgHyuQbQDoe/dUBn8U7Bfm5CMZCAFQCLBjGEjBQ93GB+CWu+9Cl7O6w1E1pG0HumYgCux2W76wCEcE+kVLC0QBYHnZ+hgaBsDvlwBgKdhgB6ELN4gNVl0fIsoiCtREBcryYRJgLwPjdK7RNSGmqkhvL8DbC17B3++4A3ZxMWBaiEUKgMjpUxOPHBmzKCBFQOQYEAVEgSwr4P/hoiGl6XhvzXdA/XxApVTl9FQT9TMEHaUHBnoCCJ0CapljIHQOyNcdnRSih+gRddbI8SDHgxwPFXHfICLlAY6Lm4YOxeJZc6FTFeBIzCoBqvAuxkUrgrxbO8+Pt+s3ZKrxSR44HwP6FT/DwFqCgyY82BQCrKi4/8n/onPPnkhrKhxNhatq8Fzq2d7XAi3NNcbgsczZV35OPteHjuz4i7oEfz7uUEYv+CZ0OREs9Ifqj10WUaAmKpCZ8y90xvpVgF1ojgPddRH3XMwaNw7/uulW1FF1KI4NjcyBHmXirDxL9FyO5gcNq6aHPQ1/VzZ+/2pKtcb9zKLZXaKFin6pJ+XmcN3JBtF1w/ad4JvMlAmZCvzSfsL70W+h2C9dm7M/S7/FiKtWm+IArFrzJb0VBaqNAmGZcU9VYLuAlpODRV9/BeTXA3R6QOAsRuU8FVTEg5sAAAEAchwJCJTrgFwH9vA6QB47yqnHpWw93DJ0KN58eR7npVNdB2oE9IV3sV2pers7N/gQ+fnt+37A6EIPWaaqoUTXsezbFSg2DKS5YzE4O+DC3dlrObfkHXIIKqUhu6EDcMevHocuRiHp7uxdHhx3Ry1Zt7orwLkwA5DnqGUvGOgz5uaeA1X1YG3chL5Ht0eu7Yf9UxXubJ9LO+QQDSqU+1cy371s0aWKrleOF3EtKnAMDWnLhsHIjxY/VQC9DKHa4uG4qNiJR6kRgq8EB6kickLXkbapBjqQG4sjZaa5lbhmIO1YwSsVckj5LZW2FxxM4c82b6PBcRwurEL3AVp0RYUTzEmYWzXzukxjV1QNpuMgR9V4n5ZLLfq3FGrOgIq05yJm6HA9D0nbQY6mIuYANo0zpiJtujBUxU+n4HmIqxpSroOYqsFyHT/Bg+brQP2il1W0lwTt23M4dJyBcTCo6D2EcsimPBc5ug7TsXmMLr3woiY1vy1adgb6dv5qyS9OwyCXG/Db3Lmbe2d7yPYRXLWvLgIAq/b8Se9FgSqtAP8BENws0x5wWMsW8DQd9IeMTdd2TS33sUbe+lfpaZfOiwKigChQ5RVQbJsf+hK6hrVrfoCZTCGu6nDNdBCWGzzYhA864cNkRdj//Ox4weOvv5/wgZrC/8LFUhUU6TG8v/JbFOsGUvSwqRpw6GF1Z+V1q/zMyABEgeqtQBRKhQDQCqzGYVEg+uoQ6tddWBs2Y0Db3yHPtgNMFrhosyRTNKzfh5i+Uzq8NBKkIgBI8Eq1fQCoESSDB5Mgm6HBswj60TZhuSH/a6hN6Aakn/XgWukw+vTBoqpocCkvIoMtF/Q7un7bLn3nldoPdoaZNE1DynEQo+29Mu+hwX1SuL1fAoBcpV1RoTFUozgoFdA1mK4Nz/UYcDKmZLcmENM1vt8ojj/uEhqXBrgOSgEpSUbjI/0MRYWteNwPl15MBcCSLvs0RjZhlAMAoy+sqC1d80FlyDgJ/jmOyz+XB+1+CQhGkaEAwCydfMFuBQBmV3/ZuyhQYxXge3tg2ecbsqYj5djQ9RgDQNN2SxOIhyL5zysUQlRjZZOBiwKigCggCmRZAX6ADW5Elu2gdiIB20zzgxst8SAgLbOb4a2rIkKvdgkAKhoKYwaWrvymDAAqBjtC6PWaLKKAKFA1FSgF/mRGVgArzI0ZcXN5ngNFc2Fu3Iz+Rx2HWpYNVXH4/M/msjMASH0KwVCKrqMx3Xe3WTa72mgpdil/qcrQzr8MhyjD/xp1FhKkI6ea6RFQA3Rdhc0hRypsx4eFPkT0gV1OLI504AgMaiztVKbw/YmmqrBdF4lYDJZJiRcAQ9NhOb6jr7yFq7gT1CN3n+WvR8COXswQtKPpITef4zpQVBWW60LXNdi2w6CU2k86NmIxA1TamUFmAP98B6LH8JAVIRcl/Y6hImDQiyCbnI7lLyHAMwI3IbXLIFNRYJGjUvWBJy2ZYdu/dExlvveK3EKzeSjW2H0LAKyxUy8DFwWyqwCb//jNXGD3ByUt1vjG5dvnVb7xhUvUrPCzyoUZ1QMltFFCGyW0cQ9DGyNVOOU8kvNIzqPyzyN2T1D6CgrR0nSkrXTpg5nnkLejLIQsfKgN72W7k/vpl+7SIQCkyp5RsFjmAFSQVlUUGQQAV3IIcEohB6AGz1M4dLAswC27fw/I3kUBUWDPFAhD7CknnKv44aCl+TNhMwC0Nm7G2QwATagMmLILABlIBfQozPEXBVJ0ZXLVIAiXYFYQIqwHMEwNAGBUsZ+lQKDq4Rzyq6LEdtklFzry6CuH8FJFZNviZ5E4RR85DoMzglxK8DInChR3mCGCdIYBy6LAYgqL9Z1yBMyo7YC78e/KMy3Q/YM/p/DcIOCY8SGHB6twA0AZV1SGbwQD6c4SAlKDNHBoXL5TkDQjNyPnVgU5/8jpqMLyXBCkJOegDzwpBDcsIVVWninqKi29VxEwVDXfMcjg0Q8t5vkox+q3K0dV6DoUALhn53tFbSUAsKKUlHZEAVFgtxWgGyWlkiB7uqKrSNtucCP02J7veP6DFN9AI62HFy55fNltyWUDUUAUEAVEgQpQgFwjaXioZcSQskzEgqJVNrluIu6I6ENRZt6rvenGrwFALgSi6gEA/AaFBAApBLjUAUgt7Moj2970UrYVBUSBilbAh3w+7KGFoAoBQI9gUfAZrUM+MJUdgBsZAObZJjt/s58B8OcAMFMjjaqVkwMOCjTDh3NO4HRTAhcam/+CJZNHUaGTtENgz4dz5J4j8x+54GjRNN13EXKotB9WS+COTAnkoqOXO+GzRxgwHQ3pJUhHzj82MmgaSigcWFWg6TpDwZ2GwoYOTYVeIAWuvOB5h+GeroFc5aquQXFoEum5yF8U3YDpAZZrIUfxwRw7AlUNSc73qPIzFIFICiGmNlK2zX3JVejFD+VBpAcugo+BQzBwDmbeCfQgVyLlImQA6bncPs0J6UPbZ7oIfZ38ljLbywSpIfjd3TtQqOvublfR52BVb08AYFWfQem/KFCFFSCLPRdRLLXh+0CQXg1G31BlDlEAYBWedOm6KCAKiAJVXAE/hUVYfsOvQEkPkZSfisOsNAO2QxmrypbyHoD2Rga/CrDv9ijPAUhZpcxSB2D5AFAcgHszA7KtKJAdBfj642YCQDXI6eZfl1QCWASFNIcBYL+jj0OubUJTqFRG9s2/mTlLo9dKdocFYIr8dYrh5+ZzHA+5wRWP4B//i0xBCIfYBRcUETFtD7oOpG0gpoAd27Zt83MHAb/ciPOP3HTh9TQTMJUHnPxcewTHPHbHkWuxwLJRi3IU2r6BIdNZV+p4VFSYnsvpImgtfg4K8vZZrgdX9aOitCDsl3Ab3VHSug/kDMtGnkJA0OKQ4O1UREQF4lwu3W+Pg6YJlroeEnS/UFQfFGoqNMrjFy3GEelr6dwE4JRUoX0zHCVw6lAuSf/+k7lE4XLUcVnec9yeHIYCACvmmiMAsGJ0lFZEAVFgNxXgG4zm55Xgt0ppB/GYCtP033aRfZ7zlEfa5Rvp7iSd2M0+yeqigCggCogCosCvKRA6/CiPLbkACfrRw5VfwVHhSox0HysvfKyic9j+/A95v/cMABUdRTGNcwCWOgApBNilhzdxAP7aPMvvRYHKqkDZdSSoqhpcf1RKiRNUB84EgAnbhK4EiCbLFqooAGTnW0ZIsE5eRVVFoWujXoN81KpdF5s3bQKKqcgSQUy3tJBFdI6oEjstBA7jho4Sy3fA1cpJoDiZYqhmug7q1auL/Ro0wA+rV/vuQscFhdXSupQfkIteRApdRK/lYeVceglE7sJix0JOmMc8HkMqbTLYo5kgZyY/ulC13dJHGIpy8l2GcVWB6Za58QgqNjqwMUzFxfq1G1DH0xGHxmG+aQXIb9YEyVQxCtdtRB3osODDTCO/Duo3bIAfv/kOubEEGjdujNWrV7PrT6GHKQoFhooiuFy9WKHCHjsc3P5PNBfcZ1VB2nGRm4ijb9++sNJpvDxnLpKWhVzVL6BS/lJ2YIW5bnfm/gv3R19L1wltnRnVgTMdlVk+fCvrZWGX+yUAcJelkhVFAVGgIhXgJLgKYLr0losS0/ol7SmvBJW1t8n6Xs4SveWEb5/CC5l83THHieghekTfwMrxIMeDHA9llSb35nygW1MYlqWrOldupJYpkTy1Sw9k5SWRr2j4xw+WGc4NPwcg+VhUBoDFhg8A6Ws0BFiqAFfkXzTSliiQHQXK4FmASDzVB00EnFwbmurC2rQRvdodhxzKAUiEjKrCZpmghHCo1IUWuPnYGxDAMs55Z+jo2rM7DjmsBV5f8Bq++fgzJHy0xoLT/8vLJ+i/3vDgaRpq1amNww8/HEveXQKN/tMUtGt/PI49/jiMfv4FJJNJKJTfzrIZyBE0y8zVGj6zhDkWDcUHiQnVvxOkXRsxI4Yu3U/HO4veRmpbQem9oLTabujK42IlfghwXPOfd8jFR4UQVU3DSV27oMEhTTBt4mSgMA2Dg7kVNNi/MTqf3RMbN27E4lkvw7XSSEBDCi7anPg7HHXcMXhp7EQkdAODBgzEtGnTsGnjRg7ZdSmUWNNRQsUWDR0e7Yt0DowWfm5A/28kWwUX/DByqSiKiUEDB8IqSWHOjFmcK5Hy3O60jnQkYfuuHmM7FIXxFN/JGvF2hn2MnmFZPnyzc7JX4F4FAFagmNKUKCAK7J4CmTfY8A1PZjLg6Fui8E1R9IYQhgrIVz+hr+ggOshxIOeBXAd+u+tAeKeL5oYK702Z96vS+1qpoz10WlTMI8zOACA/zGkJFBkK3vnic9i1cpGml2sWoOkx2FQNNNNWsXu3cFlbFBAFsqyAn/uPYF/ZK3HO70YFIgwNqmvB3LwFPY4+FrqZRF5CRypl88v2XQU0v+UQfwYAvTC0lEJ3DSh5ueg7dBAcRUXBlq1YMH0WFNtEDBQtRPDLh1FU3IjChHOgg0p5kAMwJ5ZAgZnCiR07oX6jhnh59hx4DrnvCBx6fgQSmeMob6uhwabw3QDEUZtUede0HdSJJ7A9nWKgx0WfHJtd3wQfcxUdtkchsSoOOqw5uvY4E+PHjkPqp60woLOTL+m5yNUNuLbFOfq4OIdKYckOFycpg38qUo6LtscchfZdu2DShIkw11I7FILronmb1uhwxmkoKSnCvAmTkdxeAMrRx5D07F4wEnFMGzPe/4ycnhQyHYtxSDBV/qUw5TQ5/2IaTNOBoYIBpmPbHC5MjnaHIrI8h92GWjzGLsWBAwfCLk5i3szZiFMuQdtmzUn5hB5nN6DrkkfRQ248geJ0ip9D4poB0/ErDlOeQipkwvfJ8CUZ5UxUde4bLVTVOGlaiOsaPMfl0OqcmAHTtEqrHPu1oCV5xd6ekwIA91ZB2V4UEAX2SoHo80fU0Re9wO/sIaus2uFedUE2FgVEAVFAFBAFdkuBaN69cMPykB5HU+2QzuK3AYA7umAU6FoMhU4aTjwXz02ZhBbHHQvPMJBMphFP5CINpzQ8bbcGLiuLAqJA1hXwM2UDTvCHs1YKAP1CIKrrwFAAK53CsjfewO0X/wF5rouUbSI3BjhW5QWAJC5V/C1xHRx9/HFodnhLfPDJpzipQ0csmDEH2zdthgGHwRLlpqNQYV2PwTRNBkXsIiRntufAhIuOJ5+ERgc0xqRJk1BLj3PIL1m02fPmUjsqh9gmYjpSpoX68QSKbJMLX8Q9AmJkmSRnmsKVdjl5ORV9UqiIiAqH870qOKR5M5zc/QzMnvESitf9BNe1gFic8/QRLaQiIZR40AqgZSymQHMUDj9miKkpIEe5UScPfc8djkVvvoXVHy+H5nq87w6nnQI9vy6aNj4Q86ZMQ+HGTbBsE3l166LXsEH48OOP8Pl7HyDHiHFoMKVWSnC1Yx0mQT4qpuK5fMyQ05ByIeZpMTipNHLopZBtowQujLgBS9dQbKVhxGMMAAs3b8VbCxbCS6ahKSo8zc856VgUguwxtCNdLQ/IM3Q+BqkASYLyGOoq6xpTyF1JEnjQNR925hgGTKrErCig3Ie5OQmkUikOrSatU+TKDFJC6aS/SiHaFfPyLOsncRY7IAAwi+LLrkWBmq4A3X4zq/v64G/Hi/vPAOBO62vVdEVl/KKAKCAKiAL7QgEvEupU3v6izj/6fdThXpEV7KMOGtrPDtUVVQPFiodD2rTGI88+i/xGjRBTY/BUBVbgHNoXWsk+RAFRoGIV4LxuQbgmAy9iVOyu8l1t9I8cX999vRxXX3wJtn//PXQ7ze43WjEwY1Vsp/agtczrl59EgRx9OvREHMMuvACLl76Hjz//DJdcfDEWvfoGvv/6a+ggV5sJNR6DEjdQq1YdDB08BLUSOVygYtGiRVi8bCnO+f0FyK1bm91kubE41q1ag4njxqN9+/Y45uh2mDh6LI49rh0OaXkYxo9+EYbpwnJdDoM9rOVh6NrxJMyYMQNbk0k0bnIgup9xJvJq10LK87B4yTv4/KPPYJkp9D97IA445EDOsZcbj0EvMDFj+jSs2rQRWkLHSSd1xjFt28AzXWzetAFzZ89A0bZCxIlBeuTK1tgRmBeLwdVV9B4xDOs2rMeSua+zm9M1NPQdNADvffIxTvhde3zxwQf4+ouvGNodcGBj9BjQD+PHj0d66zbUq1cP/YcOxqTxE5Dash359eph4PDBeHH8WJx0Yie0PLwVXE3HvHnzsOablbCTKXYmxlUDTZodjG49uiOtelBz45gxaxaOPvpoKJaH2VOnw3AVJBIJ5NSvjVNP78YwkkKmS0pKsGDBAqxetYrnr80RrXHkkUdi8uTJ/NJJVxV06NgeHTt0wrixo7F980/s8mvZsgU6duqE8RMnMfRr3rw5zjjjDIaJyeIivDxnDtb8uBa14jG4lo2U6yJHBZydxiDvwUFYAzcRAFgDJ12GLApUFgUIAJYF6vnf0RKtIkU/l+FAP0eFLKKAKCAKiAKiQLYU8ENnyZXh9yCTBWbCP14no7MV5WHYWQ6tGCeId5HSVTjxGPIPbIzGBx2EXCOHH9gopE4WUUAUqJoKUBEf+ns4NP7prn8d4muSpzI0SidL8OMPP6Bg4wZoqSRX0CXnLzkDbVq3Egw9E0QQAKQxpF0PBx1yMM7o2QtTZ76E9Rs24MQTT0SLZodh4phxHDpreRZsTUPbY9oxNHp38WJs/nEdu9IOPPBAvPfRB6jXuBFaHdkaDRo1xLuL3oZqOvhx9Rp07HQyjj/2WDzzxJOIJwwMGjYU816eg4IfNkBRPSh5CfTs0xv29mLMnz8fWp1aGDBwID776FP8VLAdeu1cnNT5ZHy27CMseustHHLIIdj/oCY46sT2nAPQWrsFm9atRyquX0Au0gAAIABJREFU4oxePZATT2DpkiUMalu3aon8urXx2svzULRxK89jIu47GJnrqgpO6N4N+zc+AHMmTIdn2sitXw99+vXFpCnTGMjVq1MLc2fPYadk6zZtcNgRrTBz+ktQTBMHHHAAepzdF8+OHAkjZSO/bj0MvGA4Vv2whvtUWFiI/MaNcfzxx2P+zNlYtfI7IGXhmHbtcHLnznjzvcXYWlyIwmQJ2p/YAU2aNMF3K77D7BkzkWfE0bRpU5zZryc+//ILrFy5kkOaGzVqxP2isX/00cdo0eIwdO3aFS+88AIfZQkjhlNPPRWtWh3BOn/3xXIuutKjRw8UJ0vwymsL0fW009C8eQu89uoCbrNu7Txs37oNa39YzeHZFEBcW1dh25lPiZXgQK5iXRAAWMUmTLorClQvBXZ8JHJ/xVFRlrDIf8/pP75Uhj9hqtesyGhEAVFAFBAFflmBsLpjeXAvzK0VvcNV9J3Kf4HmO+Yp/Ddsn91AHhUpUWAGyebJzaEkEkinrSDBvgLdC7MpyUyLAqJA1VNAAf3NbFEkKhV4CAp78LVAUaF7CnRdRyqdQkJRkfDIG0hFQTQUc9hr5fzr2VEUPzVBLIbjOrRH4wObYsr0aVCgod5++ejdpy9emzcPW1at4YKBBMYGDR+Kd955B59/8ik7+HSqcqsoKDRTcDUFx3Y8gSHWS1Omcs4+VdFx1Ant0brNkZg2YRKKiwsZ0iULC/DRoneRNFOo17ghBgwYgHlTZ2H9+vWI71cPacuClTThUM67uI7TTz8dDerUw+yXZjBUa9aqBbr27YmxL46GsrGAr7WHn3AsDmtzBKZOnQozRRWMgfr18zH83OGYP3Mm1n69Egq1RxWIKUTWdkD1efObH4TuPc7CzInTGIIddcLxXMhkxqQpDOA6dzsdo0a/yLCzV48e2LBhHT5c+j6UtI1G+++P7oP7YsyoF2EUm4jH4xj2x4vx/ocf4P033wIV8I0T0Bw8CJvXb8DCVxdwbsNzh5/DlYNfXfgah9lSDsC6+fVYh2+//Ravv/464kaMqwKnzSReeuklGIaB4uIkcnMT6NatGw5o3IRdfwQzabuPPvoIn3zyCWI5CQwePBhbNm+FZ5l487UFSMTjuOSSS/DyvHn4+ptvOdT4yy+WY8U3y9nFSQAyh8LBFfqnQHE9zmuZtjIrGFe9szfbPRYAmO0ZkP2LAjVaAf8Bhl19Afzb2UOSb7gIQgNKAx0q+pGqRk+GDF4UEAVEAVFgFxQoq7zpr1we8MtspqLvVuUBQC4GQOFkQRVNQ9U5oTuFs1HImqapiFOCeH6A8u+n4YOAfJUq4VIlvGqcD8FVhx1RtsI+QMSCPKNcOReASW6peA4DQDq38zjTHVACh3PdpU2qXF55lvD6QwCQq9DqGs698AJ88MFHWLp0GXISOcjJy0Wv/mdj3arV+PiNRQyhjjiqLbqcfho7zaziJJA2kYAOGzZU1YAVU9HuuHZo3LgJXp0zB16SfuPg+C5d0fywFgwAU+kkWrY5HJ06nogpz4/iohiHtWuNdu3a4eUpMzm8dSsVHknEEVdjOPHkk5BXtw6H2nopE1MnTWY4dcDBTdG5d3fMmDoNqdXrUSenFo7vdgoOOPRg/Pjjj9BVDa5pQdUVNGnWFMsWL8bXSz7klzUp1y+skavGOEdeSVzBiIsuwLJFS7B8+XL0HjIQmzZsxNKFbyE/Px+9Bg/CnPkvY9OmTbjw3POxcN7L+OHb7/naX7f+fjhr2Nl48YVRMApT2L/R/ug6qC/GjBsLr7CY4bCtazj9rO4MHV+ZP59dg4MHDMToUS9i+7ZtsKhIiGFw3sDeffvAdl1MmDQR+Q0bYMjgwVj0yqtY+e237CZP5OSgsLgEzZsdgn79B2Ds+PHYtm0bA0wKUX7ltQU4sHFTdggSEGx//PF4edZMNN6/Efr06YPRY8dge2ExOnXqhNat2+Dzzz/H0iWLWS/FoaSJDmzXRkKnvIUOqO5yRd9PK8+ZsG96IgBw3+gsexEFRIFfUSBMYB7hfDuEVfl5jUIA6DdGJnC5CcihJQqIAqKAKJBNBaL5/TL7sbMiVntbgTMTAEaLgNBDIFWppH2nqQKjoSJtu1Cp6qITZNmiXPYBMJSvPjgVHUSHqnAc0F/DmuenxLG4Gp6HONW1YCDoFwZRFb+Crar7xRQsyy/I4CgeTMflMOC9vQbtzTU3+jc/v7QIrle2osDUgKatWqJ3v7PhOX6VXCudBqgqr6agaPt2THv2BS6q0fyo1jjy6KMwe+ZL2LZpK+pqBmyLCk5oKPEcxHLiOPr4Y1C3bj0smDuPc+4pWgwtTvgdTujUCc899QxSqSTqNszH0CFD8O68V7FixQqc1rcnVq1ahc8++Jhz49U/uCl6n90PMUXHtsICWJ6NvLw8pAqKGCJaaRMHH9oMp5zdE5NGj4W2sRCml8I5F/8ByIujuLiYYZlK7ruEweHLyz/+BF+9SwDQg0Whz1RVFxpMOCjRFJzRuydy1BjeXrwYvYcOxLxZc7D1ux+QE4vj1P598ePmDVizZg16nd4dL02YhKJNP7Ersnb9fPQaMYRDgPNKqNqLguFXXYrnR4+Cs7kACc1AiWux65GKoRCga9bMz7038cUxKNy6HTGCb1R8RFXQq3dvFFkpzH9jIWrtVw9DBwzCrAkTOZw4oce4YEpePBcNGjTgsOnZc+dgzbr1OLJtGw7bHj12LNq0aYuUmWY34OCBAzFz2lS0atEcLVsejtlz56K4JMmFSagPhxx0MOrWrYsP3n8P7y95F3YyzXNNhUMoDyC5AyUIeG/OvrIXHfwsTRWfA4NNaUQBvURUuc4N5w2lPJW2qqBE1zF64ngopwqE3bsZkK1FAVGgVIHoHwRRWcrcFdGiIXSrlAuQHD6igCggCogC2VMgGuZbXla9fQUAo/kIQwcgOSXovmp6XISS/5DX6WGbqoMGwCt7ysmeRQFRYE8UiAKzMBWBETgACQByRVly0dFJH1ygdKiwPBdaTINrOQzcsgkAw3GH0D3qADQpN9zZfaHFE/jkgw+56mxOPI4UVfnNy2Wn3utz5uK7ld+gVdsj0fHEEzFp6hQUb98G3QISNHiXKs46SMFDh04d0OSgppg6YQpyVY3zHx51Sme0btsWY0c+xy9G0orNIb25iop33n4bvfr341BWpzDN4O7UPr2QtNJY8eVyhm6Ue5Fy3O1fvyFmTX8JXtrCwS2ao9OZp+Gl6dNhrt4IQ9HQ+ewenE+PipK4tsMFNIqKCqAaCgzHQ13X4IrNHjk0ud82PEVDoeqgxZFHoPPJJ+OtRYtw8mmn4flnRyI3BS6QcVLPM5Bbfz+sXbcOzQ5sijkTp7Ibkcacf0AjnNm/DyaMHQetsIRh2lkjBuOFF0fBICBI+fQMDV1O68pOxqkvTceBTQ5Cv379MHfmLPzw/SoGQgQAcxIJDDlnOH7csI4BIGI6zhk6DG/OmY8tG9YjmUwhJ5GLknQKzVschl69emHcuHHY/NMW7NegAfoPHoK5c+dyePArr7yCVWtWo3fv3vj0k4+4UMiWTZuxdOlSGEac3YjJdAq1a9fmMOeTO52IH7//Dm+99ho7GxmgZhlc78n5Whm3EQdgZZwV6ZMoIArsVIHfMqeSyC4KiAKigCggCuypApmFPqidfeVSjzoAab87u1eGn++rfu2plrKdKCAK7FyB6AN89HyPnteZLrvMn7OpL0E923OhKpTLEDApv5umwYbCBTv6DRzAOee+/eYb2GmTI4IoJJWcX5QrbsvW7Zj/6iuoW7sOhgwbio+//ByL31vMuU0px1zdWB6SySKoqoa2x7bDoYe35Dx8VspELJ5A2xOOR7t2x2LSyBdgpUpg6yoaHHgAuvfsgeVffIkD9muA116ezzn5KCR3wHnD8ckXn2PZkqVIJOKc0653nz4sIQE/zXTQcP9G6D7obA4JLlq7CRoUNGxxCE7u2gUzp0xDsqgYKdt35NWpnYeSLduQp6hQHcrPCHYXkrPQUVUkVRd1GjXAoCGDsXbtWlhpmwt21FZjDAAbt2qBLt1P50JP3371NT54/W0/vDhmIC+/LvoPHMDhvGpxEom8XAy6+Hw8//zzcLYXw6BQZFVDl25dkcjNZceekYhjxIgRHKpM1YHJaReLxXDoIc1wVs8enAOQPqc569uvH4PMuXPmsOsykYgxGOzZsydyNAOzZszgsOlYTgxDzhnB+QkPanQAJkyYgKRl4ujjj0Wj/RtD0wy8vfANrghMuf2ozZ+KClhb23HQ5aRO2K9WHQ4XVl0PhqFzSDEVStl7gF3e3frnxbp2fo788h10b++v5feurDcV0X7YhjgAs3kllH2LAqKAKCAKiAKigCggCogCooAoIAqIAtVYAXJLK4oK0/OrGVNBCMuxkbIdtG3bFqeccgo78DZs3Ii4okFVPIaAFM7csvUR6HBqF4x6cQyHhx5xxBE4+YzTsGrtD1yMI67qMLcVYvFbi7joSZNmB6NH/774cvlylBQUYvGSd9Hm+GPxu2OOxeRnR8ExLZhwoeTE0H/4UOTm5DBQ+/qzL2DBgqbF0L5zJ64mTI41rqJbty6MeByermLyhImwi5NofEBj9DtnCDZs2ICS9Vvw4ScfY0PRNgweMgT7183n0GLEDWiagv3r74fpEyejYFsh6hkxWJYJg0K7NQMFjgnXUKHnJtCn/9lcYfe1ufPw9WdfIkalXDwPRq08XHj5H6HoGu+/YM16OBaNw0PDxvtzoY5xY0ZDSVnIqZWH/sOHYOyE8XAKShgAJi0bPfv1QTqdxsI3Xoeq65wHkCoNf/PNN3Bdl0EjufGomExJUTFmz5zJUJCcfWf06oVkMonCLVv9HJS1cpGbm4tXZs/lwiJxzjNp4XedOuDULl2w5PU38O67S+DqCpq1aIlTzzwTmzZsxuzJ07jIR0I3cFaPHrA1YGvhNh5Xs4MOxtJFi/DZp1+glq6hhByUVNXecSs1ANxbOJf5Aq+8y8De7kMcgNX44ipDEwVEAVFAFBAFRAFRQBQQBUQBUUAUEAUqiwIE/WolctjRVUSuOMpnCCC/Vh5OO/10bNtWgDfeeAPwXBi6xvDPchzkaDqMnAQDqOXfrMAnyz5k6HXQQU1LgRYBrrfnv4ZV33/PYbUU+nziKSejRcuWXOBi8pQpXGG4xaHNMX/qDJSkSmDoMRQ7Jn7X4QS0adOGHXuU389xqXKyDiVuoEu309CwYUOuqkvut8aNG6PpQQdh9qxZ0G2PoVnDg5uge/fu0NI2Xl2wACvX/cBQs1e3bgwqi9Mphm7jx42B7niIUWkWz0UcFKQNFMJmQFfiOtASBjp2OhEHHnggFi18A5t+XMcFMHTdQJFto1uP7qhTP59zA9oFxfh/9t77uY4su/P8pnkOhiTovQW9J+i996yqruqpbvW0pNHszuxEaCP2l/1vdiJmYyXNSNVdlkVvQA8agAYkQAc6EAQNSBD2uXQb33PzAo9oskhWNatLUmaIIoGXefPe772Z1ffzvuecwHdh2nEMGDJI3Hh0ADLct6S4CFs/2YUvv/wSfjYvbkNqvWr5SgkP3r1vj+Tfo1ajxo7BmjVrYFkWOjo6sHv3bmzbtg3trS9x4sQJmYe878FOJgUyDizuJ9c972zD999/J+0TwBIeMrC536D+2Lppszj9CEZ95vJLpfCrz3+Dxvv3UXPmHLxsDj48LFuyFOXTpsJKxhGLx/HtN1+h+WEzimxbCrMkbBsZ10XctqT9wuNt4ex9U0y97fw/x3PyprRWbPt979/XERgBwD/HDEVtRApECkQKRApECkQKRApECkQKRApECkQKRApECnxQBXQIsK48bVo2XN+TauVxA0gli9GV6UYyHoPnuJIHMOd7SJkWAsOAZ1nI5XNIxRIC3rLw4Ho+UsUpZLszKDIseAFzHZqwYjFk3DzsRBz5bA4x25ZQVuacs10fCTuOrJuTdA2BqXLxmWGxJFbMJQzr9HhdDB7zKFoWHOYjZGlCi8GokOJK9DKyijGvj4d8Kmuw+JKJhGWjO59FIp5AJp9DcTwGuD4MOu1AEAgkjTiyAdEcx2ci47lSuZ3jYw48CXuVuxnwWRjFCGDFY8imM3I9ISJzQuYCBi0DCdNELDCQDzwYpin9Zj8D35NCKHkvD8Ow1PjcnFSItwjbPE+BU8+R2tH8NzVzHAd+4CGZSCHnudKvpJWAH7gCWaknGKIr47GlgEjOdyS0O+95SFBfQwHZwFIQLwZLClYl4wl05tOwrRh8M0DWcVGcTACuB8PzEQQ+UrE4OumU5Pz3Sa7xNqD2cwPAH4J/EQD8oK+WqPFIgUiBSIFIgUiBSIFIgUiBSIFIgUiBSIFIgUiBX5ICRF1Jy5LiDq7vw7RMAUCsFsvq5SkWxWCAqe9LBVh4qqSSC1XUKBmLIecQUkGcZTk/QFFRAn7Okbx6dNJ5vidtCUgMAgShc4ywSgCWHZfQWf7MHHRtmbQAK/aJbjcj8OV+SdNG1nclf5/rB0hYlkCrdDYjIblJwxRn4MtsRv5tBoE4E5MM7/Vc5Hwf/WJxZAmw7BiMIEC356KYuf/C39PlRR+gC3VPjsuM2dJPx/NVuxx72LZAOoFwNiuDyGcG8/sRjpkmPJe1hVVeO+rDUq662jLhJQukEPqxHRaRkrBfjtsw5A+BLM8nTGTbMSuGnEBBpT/DqwOfd+stylgaT8LJ09HHavOmVKFmu/A9JGNJ5Nw8nCCQIiqJWFzckOJqBPtgIBt4UuiD/WG136wfoNQwBbyyH6XJFDqyGTXnb0uU9wEXe1/g+L59eRuw/IBdDxFyb37iKAfgh1Y7aj9SIFIgUiBSIFIgUiBSIFIgUiBSIFIgUiBS4N+xAsR5zOlH2MZDoBJz3NFBxmq9PkFYgJhhwg982D1gii48Bcb4ex4MGSVoy3u+wCE64mxDufMIjwjA8oRl0q6HuB1DzlUwy9YFSQREGXAQ9PSFzj2CR0IugjmGvubzeWR9H8V0LXrKbcc+ZgMfpfGEfG7LfVwJ1+X46HZjLr1u1xGQx34n7JiEQOvxsq8MryXXIjjMO3kJ1eXPAuAI3IIgdNspcJf3XMkdyLBb3o9OyrTnCFQzwrEUx+PoyueRItj0PHFTUhPbjsNx8zJWAjjmQdRa81pxSHIcniuOu2I7gbzLEGLlwOOflBlDl++gf7IIndm03JfgjorFDBvdAfunDu32pOOwy/OQNA1YvoFEzJbiIEozFl1hmLMF1/VQFI/DzTuyTjheQlPOqkDNCAD+6LdHlAPwR0sXXRgpECkQKRApECkQKRApECkQKRApECkQKRApECnwrgowWjTkflIExCbMotOPAInhqoYlbjOBewz3JbgS15mpgFp4cdy25edOz0OxrQCZon6qsi5hEh19vJ4uQsNX10qIrG0j6yqgVGzHBW7xILQjlMu7rElMOKZgGqEW+yruxJiNNMNU4zHk844AKwnVhQKNPFIxBfjoeJN22X9LneeHfeANJKTYZc48IE4oxv46CpxpmEZ3YmeWnj0CSzHzSV8StiX3dAQkspKwomJsn+0lEnGkc3lp1/MDJMN8emxH7itA0JDzrbDKLtu2wvOlOrFlIeN5KGLxEMJT3oAOQTofLRumBXTlXQk5ptOxyLKR9VxxaOYdNYfFyZS4JQkV80GA4lQS6Uy2Bw5yLOI0ZMizOEID2KHbkn2gFvyc56XicYGs/x4PDT1/qoMwAoD/HldPNOZIgUiBSIFIgUiBSIFIgUiBSIFIgUiBSIFIgZ9ZAXIqLyD4U5G9Zgih6HxLO3lxvDF/H//PY3hw6P7jv3nwZ4I85fHrdbsRsvEMCZ8NnXb6c/5Nd1+CYbI6955liyuObjblLFPuNrYhOe0IEYMAqdCtJ+eFsDJGYOa4ZGHi7ssT2oX9hGVKHjuCq0Q8jjRzBpqGAEjFz5TzkZCOvxEXnmUgRgdf3kGCxTKYL4958sJqyaapQJ3uF68vBEG8T3eeRThMyb+XZ/48EUu5HHX1XP5KqQgQoAroLAB+Ou+g3Idhw6bKQ8hDu/RYyTgf5klU+qo/rBKs+0AYaDGUV5yKyplJCMt+qOBuPXfCE2kHRd4NJARY60O5EiFkpX7Sd8LB8Nr3LYZRaBp832t/5kfktbeLAOAvYRaiPkQKRApECkQKRApECkQKRApECkQK/KIU4IY6ZpoSRkh3kThP6AIKN/U9TqEf6HXPJjQ8R3JsFYQs/tQBSx4y5sMS2KE2yuzXu/RN5//qydEVgge6j5ifrG+VzJ/a1+j6SIE/pwJc8zHLgCfFMxQ84kE3m4SPxuLodvJIhM8Ic8KpvH2BPNcsCuEEyhlGGMV25NEOFEyTtsXtx/cAoZFqn2kF5d+hi06H1+rwVP4s19sm8izSYQE5D0hY6v4EVAnWuijoLwEh781nUoULhznswp/ldqYCfjQD8h1EZx+LYVisaBvm3iMAIyBk/2Jhzj4N1gRWWaaChQRoFhB4CnQSorrh+DjuXKgF+x74huTToxAqVFmBU3nnFOii59ZU6QQRi5lwHBbfEC4nB/+twKoK0c07Xg9IpMY8cj6hIueJfQrkWkI8XkN9NPxjX+KWATfslw7pFbDoKvcf51o7RQlbHUepLsA1UOtE6aPCxmUuw/c770XXIteP6jv7okKftauSfxPoFsJI5jWUKsfhOtT5D7VDkW5JyZEYEAwrl6n0qcChqMOoCaBljvWaMtSddD5DfV0hjKVj9Oc4Igfgz6FydI9IgUiBSIFIgUiBSIFIgUiBSIFIgZ9FAW7SuAksDB3UTqJ3AWzaHaI3lLrTBHZ64/ZTBiKOn7CP7I922Ag86Kn2+eY7cGwSchjCPrkmDMtju+8yxp/S/+jaSIGfooBar71hwAJpCkCKhMPaMSkewUIXGgQJeHJZPVYBLA2+pChEGCpq2CayrgJxMZvhsXT9Kach8UqM7kMNknoebPU7BaoMpL0ASbZP2EcglrSQz6pKtvGYxW4h7XsoDguRMEyZ0F1/8SCFTYKg5xmnk09gnW3Dl3BfBawYTkzYJ1kGpeiIcryxs/oaAiQVSKs6KCDUY05E1V8eykVJKKWAJ3WhHhpc8R6S65D9CEkpz1VfPKg2nPAa7cqkvjIv4UuJv5d6HmG7EhrNTtAl6SoHpZ2wkcmpcOQSFl7JO4gxFFiqBisIGYeBuG0iw3m0DDiktKa6fyqEgvpLEbat33Ha+cifCcoI8FRIsS9hwbk88xOGuQEDoCiZlMrF/OInHsI4gj1qz7yJvFYXVJHw7DAXJHMtOoSAoYOUFZT5RZION8+Gc0knKYvMSDh1CPeUXuq/Ebo4SiqekLXB/IWlrN7MsOsw3Jrn8b8pnBOGimsgXehU/CnP2ZuujQDgh1A1ajNSIFIgUiBSIFIgUiBSIFIgUiBS4C+igGzKwo2bdtHIBj8EZW8DZNqdx87rzVghFHzb9W8btIYdGuQJkAj7pz/7oTY0KCwEDxH4e5vq0ee/FAUIq8h9BPDwOWWVVwKw8Gkj5CE0oiPQkLBRT8CchL2GTkCdw4/whrCQVW8FRvH/EZSJ48yT9g3PD/PHJZDJ5+Qc/bzxdIIhqYQbQhhW9O3I5RBL2JKPj4CNQDBhKNBHl1cudHexrYQ4xgjHAuXkDS2HGh7xHqlYHB1OHikZpRo8r00lk+gK8/sxh5/Ob1hCcOS4yAce4iw44vtyTykIYoRu4bAdjoWFPLrhS184fn7hoUFPjLn/PE8gU8oIHdGs8htCr555kLDd3i8QlFOThUAUwJR8jX1gGq9V7kJVCCXGas62jVwu3+N+47Uca7EdQ951BAIyHFvedRwzC79YKhyZcNe2VH+pJ6/TQFADPNu0kfdZlqX3vgRyPLKSp1C5AmVc4VwzvJoHvzihg5TXxk1b7u94rJisZoXXCczsU2iGWQcJDnlwjBrQSjVjRxVTYU5E5j9k2ywIw7Umvy8IO+f1/J0ekw4hl7yPdHlyDYah4h/qeY0A4IdSNmo3UiBSIFIgUiBSIFIgUiBSIFIgUuBnV0DnAesL2rRT7m0ArzDPlgZ/AhLfI4T4hwZNSMANfSFcFDhJaFHw+x9qQ7sIZVMbghEVJqmDyn522aMbRgq8kwLMd6dzyOmwWwF84RNB1592txHu+b4Xghvl0KObLIySDV1lCkzRQefAh2cayPKcsPhGPMzbV6zBnnbS8VmhEy4sEKKLc4hzzgCyAZAsiolrz/QDxD0FCwksma8w5ziqsEcIfVhtmKHHRE0ETtIXzxcHGq8h7OvOquIXOgRVQScVnithqmElYFUVWR38XKBUWFij0C1ZxErD7J9hIhMwJ2GYKzB0prHiMNGo9MlggRUTWVYM7hO6WhjGqj8TSMZiJo4jQJXzIsVY6I4DKxKrcOISO4aM6yCVSqIzk0XCUnn/BsQTyOZzCEKoWOhwS9oJgXXsC494mFOR8E4XXGEVZoI2KcxCOGhayPqOcmtCFUyRdAieGrdJhyidgKG7mucINKbzz/OQRyDFTJTGChIK/A3zPtKtxzkVZ6GvoCfX37Rp03D7TgOy2aysMZ7PL1wk/LsAklILgmkeubDADB2QGceRAiziXOQ7npBRu7fDvI5cN8xz6HCdvdNT9ONPigDgj9cuujJSIFIgUiBSIFIgUiBSIFIgUiBS4BemgM7Vp51yOg/gu+bGE3dGmO9Jw8KexP2yofzpRyGc7AkbC6uDvi0ErDD0lw4ngYAh+HsXB+FP733UQqTAj1dAO8908Q953mzCHuWeSiRSKC0txSeffCShl6yC29TUhL3f70Emk+mpYBtPJuC7LrwwLFjDRIcOQzr2CMfo/nOVKywI3YQarhHY8bAYhcqQXWIh5oGDD8cIMGbSBGzcuBFFiSQsH9jz9bdobnwo19CfRlcYn74ETLDnbF+gma9yvaUB9CtKIZvOyDWf/epXuHPnDq7W1iImRU6UU72JAAAgAElEQVQIKj2UxhLy/HZ5jjj4CA/zYRVkOtGkYAjjjsOcd+LSM5hzz0cyHoOTp5+ODjVT+s1D8t6Jw5LQTBUEKbJico+SEC1mwfBYhRkdOg2ZBDDMU6fBWu87tLfKshEEAtNidhwwfPh0r5kWtu7cgWv1dWhouAPCO4JR6uOF1Y45T0kVvAvem72SYG1xyHnilDNCyChjEHCqwmz5JwkLUgjDjiGRSmLb9u348ssvkWXhGNNEUUkxPv/8c3z99dfo7u4WYNevpBTbt2zFt99+i998/jm++OILBJ4bFm7hKBSs5X8bxP1nGMrB6DhIxGLS7s6dO7HvwH50dHVLfkIZgYBjhqTTPagcg1y/Ah21+zB0Jeq5kze1Lk4Thmzr/5boXIs8pW+V377/PdBfSv3YJzACgD9Wuei6SIFIgUiBSIFIgUiBSIFIgUiBSIFfnALa6ac2sWoD2RMOV1DV8m0d1xtPtfHuDQd+23Xv8rkO/9VFELRvj0UO3ubi0+OjA0cVAuh1FL4NHr5L36JzIgU+lAKFoe5mmG/NJ2xn5VyCuriNyZOnory8HAcO7FMFF1wXw4cORUdbO3K5nECZjFSvDZ1gPvP82QJO8kYAP25JNeF4PIa//d3vcfD7vWh5+gwZsKKvJeGyhDU5U1XVjbkqLxzxF5EQHYSzFi3AkBHDsX//fsQCA0P6DRBA9uTpEwlXzXiuAKdsOo042wt8DBo7EmPHjkX1ySokEnEUDRqASeXluHjmnIDMydOn4cmTJ+hofdkTIksYpsNuJT9dGCYrRUVCkKeLWGg4x37S1edZ6tlPsCIKj0QcGSePDZs24ub1G3j68JFolWa4bAAMsJMCO7s8uhB1IQ31xiC00oUrdKEM/p6QiwfDgMVZHeZutEwbYydNwMCBA3H5fDWKkgmMmzQBzU+eoLW1VcZker6AwVzgIR8AAxNJZHNZlefUiMFP2BLizPx9ixctArIOLtdeRooYzTDkOl0cSef+Y2+yBKul/bBp0yZcrr0icJgQcPr06Vi6bBlOnTqFGzduiHtx9uzZ6FdcgvPnz2NK+WTcrL8O0wiQ9jyU0N3oe8qlSZAauv8EuDKfYpir7/e//70AxM7OTql07DlOT5ET9k87r6VCsW1J5RNVaVrleuU16VyuJ0Q4bjEfoy9VkeX6cJ6Z35KAsW8IcAQAP9TbKGo3UiBSIFIgUiBSIFIgUiBSIFIgUuBfvQI63x9zXxEecIPGDaTDsKx3AGw6FJdC2AUbYNkQv8P17yKgynOmXD1MYi8hakxY/w5VfBk0V5pKicOFEJDhgzp/2Z+zUvG7jCM6J1LgfRR4JddlmE+OlShUSCkwbOQIbNu2Df/wD/8gBSTcXB55urFsS+Wh831VKTeRQGeO4aYWUoaNjJuT0FoGy3bAQ1FREqlUCr//q9/hn/77/5DrcnRoMdegTwebB88y5b0Q5B0Uw0SREUcucJGxDez8zWe4er0eN+vqYeWYj5BOsVivG8+ypLCDFNhgdeJ4AkMnj8eQIUNQc+wUDNvCsAljMWHSRJw7ekLCaM2YcpqxanFZcQqd3RkpluHmVdipcsMpmE+nG0OTeXiOCr2N28qFR3gUmECsOIWOzgzK6JwLAnQyL2Eihq1bt6L+Wh2ePWhC2s2z46Klk86KwzARSyDjZBE31Xikoi6Bm++iKJYQvSW8NmYjk83ADN9JbIP9t624ALcpM6Zh8OCBqD5VJYUzSAd5bsAQYxY0YSel2IkvxUYMCaEGYvEU2vMZ2j6VY9EysXLZUrQ9bUHjnXvw846AMb7T6ExMJVOqH8I4Y8g5HgLbxNy5czF02DDs2bMXsUQM69evF0DMPl64cAGZdBabN23Eo6Ym3L17V8LEBSAT9urCHcy75xJQqpyIOs2D5FH0PHGffvLJJwKCX7x8KTkR+fviVBLpTFbgHeeJ6yvJYiShczDDHIih85FgLxFWMiYgdKUQDNC/KIXWdEZCfsUBKNPfCwD7gj+dhzFyAL7PGyc6N1IgUiBSIFIgUiBSIFIgUiBS4N+YAhIWVRA61JtbTu0qpNpjWCWTLg5xj+hwMiZgD/VgSJtLZ4gRSIgZ92ayYQ5zUBWe11MUI/yMP7NNcXf0qWSr3W2F57DPfUOd9Dj09Oh7658L8/Hxd8zApPL96exh6kzmysrSzSEODGBgaQmY2L+1rRPdjkpOX9imF+b2k/GGbUnydjuO0tISWIEr7o+Mp+6j+9FX977LqievVp/54fWsqsnKl8mYhWEDBon75GnbyzC/Va/bUIeIcZwMpeNBV83QwUPQ1dWF7u4uKZZA95BOLs9OypyFHX3X/rLt180Bf6/XlM4PVqgDN/U6l5k+V8IPQ0F0NVL9d+E5+jqdt1HmLFw/XKf8vLAdWedhuwqf9h66T4VrszDXmS4ooNsodHVqt2ff+xeeq9ZcWGjiNetcr39d1KVQA9G2oK99c7DxI/2cFupVeI0K0FRH4TPVM7991mbf56vv+vxL/KzeJWq90v3G4FUp2MECF/EEpkyfhrKyMpw+fRr5MLS1RCq65hAEqrr3+PHjMXXGdOQzWXFXdXd24VJ1DfLptHonxC1x5C1dtQLzZs5G480GPLh/H7fu38XkaVMxaeQYcbS5MVPcanfrbqCrsx0pWNKvnGVi/LTJmLewAnVXanGrtk76LM5cy0TZoIFYsWY1XnS0oV+/fqirviRFS6ZXzMPAwYPwuOE+WlpaMHLSeAwZNhSPGu6h7uo1zF+8EI+fPEF97VV89ukneHT3gYQ6l5SU4PHjx6i9fFny5ZXPmIHJU6eIa5FAim5IOthqr9RiyYIKDBoyUIAb8+edO30GVpZvbcCPxTBl1gzMX1iB1pbn4gC8fLUWg0cOx/z58+G0dQn4ooanz1aJfoRZ2v3Hd+TiZUsFCCaLi9DW1oYL1dXyJciECRPkTy6dgWXG8KTlGSZOKZdw2afNj3Dt2jVULF4kIc7Dhw+Hk82g+ly1PKuDRwzF4oqFOLRvP2bNmoXS/mUy1wOGDsZ3+/Zg5KhRWFhRAbe7G0+bH8tcjhk1GjNnz5JCGkVFRTh7+gzaX7Ypl57kGHTFbblq9Wpx5zEUd8v2bThz5gyWLFmCgwcPCsT829//Nb755hu0Pn+BrVu24NChQ5g4cSIWL16Mew135JwBAwagurpa5ozQk31NFKUEFvLZGj16NHbv3i1fuIwbOxYzpk5DZ2e7wEHmHKyqqpJz5lUsxJdf/kHW6ccffyxr60TlMVnPSxcvwfHjxzFv3hy5Xy6TltyGJ48fFyAoxUAsCzkJV1fHm9zcEQD8S7y5ontGCkQKRApECkQKRApECkQKRAr8hRQoBHwC68LdAvNUKeilKjImrAQcL4ckHWMANs+fLaFIh+tvoV1ASwxFcLFz3gzZCH1ZUwvWaMwZeQQ2EDiEYBZM18PguIW/3boVdXXXcezOXYwcORaLK2aiiC6argwOHzuJRy6dOkl8tnELUpaFsxdO4M6z57IJ3Lh+Fe40PsHlhtsCGSWHVEFImYAnk6FmYoIRl0/SNCX5PjekEsarARjDwAKCviI4rg8joJull4rkwkT1hArFNjBx6FDZvB4+fU7ydmnYwr8J1boCE1YsgcDJIEWXSVg0gOh02YIKIPMStddvS+iZqvap8lN5BnNzBeKqoauEecA0nGKhAycEhj5D9ZigPueFBQBCUGqbMFwfO5cuR2NjI649aUI3GQPhowFkAqAoBGK8d5aNM2zMCbBryxZcPF+N1pfPe6ptBnEb7XkXVsyA7wToZ9jwApVXTVVHVdryB2nKUgUVGJ4XtwCH2tuA4wLJhIVcTuUO4x+6rMaPHYdlCxfg/MkjePasVfJwrV21EkWug91Hj4OZzhYvX4ZRA4tRc/IMtizfBt8N4CddZAMHp85dQFPLc+nPtHETsXLOTDx69gTfn7sAIxZDl+Ng1dQZWDR5JI4ePoKH2QBbNm7DgCITly9fRHG/gZgyeRoM34PrOXiZ6cL+I8exetki2VRXHq5Et+Ni1ZoVsuk+V3kCHe0dmDRiNGYumIe6h/dxrvaarCXCtIXT52P65Em49+AGLly5hi4AM8aMxbrZM3D+zGk8zwdYs2EjYl4WSSm2YODw6VNoaG+VNbRy+kxMnTBJIBTdZaeqq3Dz8VNw/SVt4PNNW9A/lsClS5dx42Ej1ixfhsFDh8L0DVismGo6EqJ++mIdiouLMXfSBNRduoSZs+aj283jwKlKdHoKrK9bvgaj+hXhzMljmDtvHkrK+gOGJbrV3b6Nc1frZJ64njnXOuxdpj2E+Pp19VMBwk997Yn+kguNHWM+O1V0gc/34qVL0ZXOoLbumsClWbNnY9myZZLTbd++A1JxdfnqVTh2tBL5l+0wYWLZxtUCZ66crpJCF3TQuXTIlfWXnHD7/udXaG9vx4gpEzBnwXwc+PobCdMkSKJb7u7N26i/XieOuLzvwAyLWowfP04+58Fcc89fvEAsEcfGzVtx8fIl3H/YiPIJE7Fu1Wr88z//M8aOH49hw4YJlCO4GzZiOKbPnInD+w9IGzt27cTdB3dRX1+Pv/7t73DhdBUa7t5BvCgl9zmyey+GjxiBWSuW4qtvv0FC1cfA57//Hc6ePYsnjU3YsXUb9h3ah+50WoAR3/lePgcrzI/nWwY2bduK2mtX8fhRsxTG2LFjBw7s2498V1rg36x58wVinj52Ar7niSNSCluwUq5tIcv8g6aBzVu3yn3pelu1YiUOfL8X+TAEm+MbO24cRo4ZjWPHjskXLGs3rsetW7fw4sULrFq1Agf2HYTnOaioqJD5uXb1qkCzXN4V5+HmrVvw6PFj1N+4LtDu5YtWCd2lk27DuvUCPTlvo0eOwoIFC7Dnu93wXFXkg2uD0O/T//BrnDx1BplcFrPnzkXVubPiID158qQ4QDdt2Ih/+V//JE7wndt3iJNv9NhxMrb/+Y//KO1PnzoN48aNE2i4dOlS+eKr5tJF6TPncMOmTfjDH/4g75RlSxbh+KEj6OzokC+aCEzpmLx+8wZ27PoYBw7tR1dXWtoZVDYQe/bswZhRozB44CBcr6uXcR6vPCL9KU4VIZ9Nq5yCYQEn/QVE4TP2535e+36JZfHbvjAMnP8d5mMpjk1fhXwzfNw1DaRtG//4xT/DWNv7JdhPfRdE10cKRApECkQKRApECkQKRApECkQKvEWBVwCgwCi1w6fji38IWIoTRXiRSyMJA5OGD8Mnq1eif6Ybt+/fxR+u3oQfS2BY/5H4ZO0qlHQ2Sh6lb+oakEECWSsHlxUwYzGkcw6GmTa2LF2EGQMH4EFjE76rvYryGbMwZGAKZiaNaUNG4kVrO/ZfvozJ02dhQBDDk/sNWLxkLo4cPYpx5WORLO2Pw9VXBcB1EyilUsgzoX+Bk0rgXAgCST0IafiH0VrclHQFQHHoYGQ1x1bfE4iZNH2YvnJOEL4YYCJ/5Q8jZJwysBRTpkzBgbM18jmT5TOjlbiwDKDTSEoobZHhIu77WL9iFc5VnUfeNzFp3GgMLQEu1d0SsEIQJ4ncTVOFADI0D6YUDpDE/qz8qat2hpUm+TPdbKUxC1mHifDVHLFIwEAT+Gjpaty4dROXnj9V4CK0dw0v6485s+bi5MkTkjC/3QgEfJaId0o5N4eU9MOC6bNQeeGM6JrhBs4kPLVhOC6KYEkIXicCFNsmcq6PRBhyRvCnXWVSiMECstQ93PQxnRWBbMKw4AUeJo6aiLXLFuNB3SVcun4Tk8ePw4oli4HODuw7dAgtgYmN27ei89lDXDt7BX/30e+Qz+RR/+gGcraPhgdNeNjeIXBq65KlmDJ0iCTe/18H96I556PESmJu+XhsmD4G+747hIHl0zGzYhHOnT6MW43NWDJvHsaNGYuWx83I5NLocLK4cesu1q1aKevp6LFKvMi6mDJ5PBZVLERDTS1u3r6FjRXL0G/oIPzL8YN4ms4jHrpPF02ag/lzZsKOOdh/5AAaX3Ri2uix2Dp3BqrPncfDrjxWbdgAP9+O50+ewHUM3G1+jKfZTqxbtw6DY0VoffxUnJhWUQJdbg5nr9bJvI4Y2g+fr96IpAs8e/wER8+dwcSZU6XYxdB+gzFu+DDcv3sdnXwmm1sxdOhQrJo5DccOHsbgEeMxde5sfH3wSzztZGEBE7/7ze/QfPs6rlysweYNa5AqLsWjx0/QkcsIVL3z+KmsMa5vPkOFblkNAP9cIYQ/9QWtoLJyAcpBmM7wVcvC7Llz5Mmsvlgjbiw69SwrJrDo3Llz6DewDGMnTsL+vXsxKlmKvJNF2YTRWLxkIQ588TUCx5Ucfxn4SA4ZiF//+tfY+09foq2jDQvWrEbWy+FK1Vl5VukiW75kqThqCbp0vjkJi+UzwIrclokJ5ZOwfsMGHDx8CC/aXuKjTz/DlStXBEIxfHTalKn4/rvvMGzIUIwYMUIcYXSGlU+chLHjxwmM4thWrVqF560tqKurw8b1G3DhxGl0prvh2oZAq/NHTmHUmNEoGj0URysrUeTbKC0qxtodW1BbW4v7txqwdvUq2HEL9+7dE4dfNpNGcTwFeD7SXk4Kc2zctgW19XW4c++u5Ojjs3DyxAn4Oa4QYMioUVi3YT2+/sOXyLNASeChf3F/yYc3vnwShowcLiB5+MgR2Lt3L4YNGozS4hJcvlADFm4RB6fvCXAj+DtzvgqxWAKr1qzGo8fNuH//PjZt2YLjlZUy7k8//VQAKUOdqQeBG6sDjxo1CpcuXcLFixexfOVKAYcNDQ0YNGgQNm/cKDAwn82hpKhYXJC7v/kWTj4rmvN9ZNkxrF2/Dg+Y69C2kCwplnWzeuUqtLa9RCIWF+BYdfqkFPpgiHBlZSXGTJgo7sKvvvoKRckURo0YgZkzZ+J45TEJ96WLkCCTfbfjMXzy6afYu38fBg8ejPGjx+DU0aPSHtfJuPKJmD1vPv741VdYsXa19J8wj6Hg5RPKcfToUSyYN1/chgxF3rx5Izo72uSd8ODefZkP33UklyPhNdsMwoIv+jl7Hwf3uzybEQB8F5WicyIFIgUiBSIFIgUiBSIFIgUiBX4hCrwNALKb3OqZZgwxy8DKBfPgv2jB6inluPfoEb68Ui8OwPVzViBoe4Et88fj3oP7+OryDdBTY5g+8nSiGUAyAGaPHItVTKZue6hvaMCJm3fQxc17+Pnf/+oj3LvXiG8uX8a6NWvw6HoDbCePdauXoLqmChVLl2L3/oN40uXA4eY8rNLJ5Ov9DBO/3rQZN2/UY3rFAnRkunHw0CFxo/FYt2QZyoYMkhDcc2dOI++4KEnShbMd9N49ffEcR08fEai1fPZkZLvyGDV1NhzDQE3NOTx/9gzzRwzBxInl+OZ0lUC8Las2oH9JEu0vnuLI+Wq8ENAYRxIudq3fgGFlg+C6QNXZCyjrV4JBSQ+Dh5TBTxShuvYqrj9qFn2njhyNRYsrZENaU30Jd548wpD+A2TjX3NJwcZls2dIaFnTkxaBfju3b0PMTuDZk2bEjACnz13AJ0tW4nlbG0qnjpWwvsunTsPN5rBy1VoJl0u357DvyCF0mTlkXR9Jw8Sa5Stx9epVbFy9GgPjRXj2sgVHL5/H444O5D1g4vDhmFA6FJdv12LokOFYuHQR9u3ZI1Bj7uw5uHK1FuPHjMaShRVSJZWQorGtHUOLkli7Yb24yxru3sO1+hvIs4gAQ/mKy7Br0ybkXz7B0eMnsGrpYvQvLUVZqginzp9HY0c7Nu3cjrqrV9B44w7+dvtnknvrwPVLcj0BL/8elIzhVzt24UpVNRYvqUD11Qu40NAkAHPJ9FnYOGU07tZfw6gZ83G/5TlOnKkS8Lp2/lxMnDABe/buRVc2L45DtvfphnWw4jEcOlqJZznmUwN+/9vPYLVlcOH4Kezcsh1VVy7ibOMttLm90HPV5DlYPG8O8plWAQZHT9dg7NCh+HjpAnEDtRg2NuzagYaGazhbUye4ivdcPnsmpk6dimtcC7eUM5RHccLC05wnUHvtsvmYVjYCnc3PUF4+Ef/fl1+gUULMgQWTJmHR7Dk4cfQAmjvSMu7p5ROxuWIODu45gGcZH7s+/QQ362twoa4BE+i8XL4Sx44dxOMnLdi2bInofuhIJR4xb2QI/ggekzETGUflkNMuQB0K3Pve+IW8yEKnohTCCYspEIDNmjMHe/btlVBKSRVgmti+Y4eEBfcbVIYhI0aKe63UJ5h2MHzKRKxYsQxf/7//JJVkWeCDACs2eAA++ugjHPlqD1pftmLBqpXozmVRd/EiTDrfAqCiYoHAY7YtrzRTuWIJlKQ6t2nADXzMmDUTkydPli80tu36SNZHOp3uAWKs9DtmzBiMHjVKniXmyxs1fAQmTZksP3dmc/h4x3Y8fPgQtbVX8evPPsHh7w+gO5eBlUwIAKw6cgzjxo9HLhnDxSuXEXcCJGNxbNy1HVfrruHpw8dId3WitH8JZs6YhsnjJ+LrP/xR3GR8XRbHE/Ksrt+8CXW3buDe/fsq/HTJEhzau1/lvrNt9B88GL/69FP8j//nv4u9iy5ruv6WL14qUPbi1SuS42/HR7sEho0eMVKg3/XaawIaCcb4HiEYJWDkuyTnOtixcydqamrQ3NyMBQsrxPVGGEjQd/jwYYwaOVIcnSeOHxeXJ/PzdaW7BQIynx8rPBOO0s27Y9t2fP/992AeV8mPmsnCyeVlblm5OBZnBV5fICXDwQnWz1fX4GlLC8onTsSqNWvwouWptP2k+bF8r/SrX30sobyjxo6TcGW2/6K9C7MmT5J34sEDBwQAEjTfvXdP4CahKCHyN7u/E0hPx+epo8ekujSP0RPGYfmKFfhf//LPosew4cNh23F5N9O5SLA3Z84cfPv1N+jo6BBwWFKUxMKFCxG3Y9i3bx9SMVtchCzMQv31lzJ9nX9vSznxrk91BADfVanovEiBSIFIgUiBSIFIgUiBSIFIgV+AAm8EgGEIMLtIJwjDCGOwEIeHobaJv92yCTfu3cHX9Q1IlBRLSNgQ2PivO9bgflMjvrpyC51SDVPluuMWZ+SAgdhasRT3r13GiiXzcOvefXx3tV42yjs+24phpSWIPWnHqeOncbu7G2PLyzGnfCpePmpC0sijbEAJ7tx/gG7HQ8a10dzWjpdOVuAYQcmAeAL/245tuH61Fmca7mLY0CGYOX0KTh4/jXWLl+JhUzOuNjeK22xAcTHu3L6FRYsW4fKlq3iW7sK8qfOAuIvrV69hy6L5cF0flZdqYcZTWLViCY5VVmL6kIGSN+yPFy7io/WbcO3SFTx6+QzLZk4Vx9uJGzeRMIth+N3Spy3L1+D4mZPiups/bTYmjyzDnqOViMUsLFy2AsdOnMTk8skYXDYQFy9Wy6abYYqEXYRpDCerqqkR2DN/1nR0tbXjblMzdu3YjmMnT6K5oxNL58zGwFQc58/VYNPSFejIO9h78TyGjBiEuWPG4vz5S0gWJ1CxaDkOHTsOB37oblS6bVm7AefPn5Uw6YWTZ+DYpXMCkgiBeN9SOoHmLkZVzSmMmzAZM+bOxKnK42hpfymup+PnzmJU2QA0v2zDsGQKG9evx979+7F69WpUX76ER21tGD1sGB48Vc4yOqa4sd2wfAWGJkxUnajEhg0bUF93A/PnzBfg0PiyBYtXr8C3e/YiGZj4ux2fCJzoTFhodbpw6OgRtLbnsXJGOaZNmorvdx/A4kUVGDm8FN/sP4wmB1g0Zy5WjxmKFEN8PQNHz55HU2e3wMN1BG+TJsKzbXGHERZcqa3HtvVrBQDuPnAIOQNwTGD4oDJ8vmEbWh8+hpdzsPv8KbykPgbEAWj7wIrp87F41kzUXjojuclqr99B7mUbti6aJ/m6HuU9rN6xFXbMA8O4OzMOjh89js2r1wn03XfooAAiAg7ConQujaYnLwQIfr5zM2LtWdy6fBUb1q1F9c1rONVwW0J6l0yagCVzF+Do4YO409Ep8Gb2lElYP2c6jh6uRF1bN7au34zBiQAH9h3CitVrYMQTOHTmmDgqP9+0Cf1TKQmlt4uKUHn6FGobH8ozy/mXZ7dPArHCMOA/d0jh+74S9f11QR0p2hO6AJNFKVmDnd3dOHPmrOhL2MT8boQqLc+fY+vOXbh4/hxaHjQhCDys3LIBjx49wu3aenHk6lyjdr8i/M3f/A32fPGN5GMbMHIE1m1YiwO7d6OzvQP9SkqwceNGFV4rDk9VJIj3ZE63+/cfwIrZkg913cYN8iXEmbNVWLtuA+41PsD9O3cVUCvth3R3t7wPCIYPHTkiYaxl/Qdgzry5knculkyIA+1hUxNu37qB7Vu24uj+wxIGnTN8qWhbffw0iktLsPajnfjqm6/R/awVI0eOxOaPdwpAYwhwUSKJ9u522LaJnVu24djhI/JlgeM6oqFvGli3aSMeNDfhWn2dhKdv3bwFtZcu41nzY+QcF0tXrRSH4qXz1eK8LI0lkXfyqFi4UK4/X30Bg4YNxcbNmyRklk665cuWobrqHB41PUQqkRIISLcjQ4APHKtEyraxedtW3Lx1C/fv3ZMlQe3p6uOzlO7sklyHa9euFQiXKimW8OxTp09LSDRDZiVM+No1OI6LX33ysYQANzc/RsK2MXzoMDx9+lTClZn5VYoeGZbk6tuybavou2fvfgkV55z89V//R5lz5v/L5R2UJBLYyvEcPNDjAPz+u90Cl4cPG4aVK1fiyy/+IP9tYT+PnTwh/Zm/YIHkT/zjH/8o64KhyVcu1OBR40PEU0lxPd65fw937t4VTViBOR5PinOS64Ltsnr1ocOHUFJcApa7ITjmO2Pblq344798gbIB/eRerA4trtPQGRsBwPd9s0TnRwpECkQKRApECkQKRApECkQK/BtU4E0AUAoqMm9cIokXrJApOeA8KWwx1AD+885teND0EN9euoYOuoVgohQ+/q+Pt+LO/Tv44vXs4G4AACAASURBVMptBKYNi1UcAZSkUti6fiNyT1pwseYsPtuyAQ0PH+JE/S2BTV4J0D9m4u/WbENLcwu+OH9eVTdMJhDzXCyZPhVm4Eki/Jv37mPgsLF43NqGszfqhFKkA4gD8P/YuRkHv9+PFoakWiY+2boFlXv2YdvazZLj7HngIFFajKePm/HwwX2UpJKov/tAZjZhJLCgYhaqqmuwbd5sNDGn1NPn4tRaM2cunj5sRDJuYPS4cThbcxUf//o3yOQzyOa6AT+Ppy9acaymDt2+K/n/6L7YuX49Thw/hXYvj7mTpqHEzqP+5l0BYes2rMGFM2ckUfz1azfQ0PZStKqYOR3IZdH2vEXCjfedvyjOrKUL5qG1+SmcXAaTJk3AwWrlhhs2dCAWTp6AqtM1WLl0MW4/eoxzDx9iwIAEtldU4PjRM/CTwLxFK1BVdUkcNrnAEfjHfq5cuhL1t+rhptNYO6sCB6pPy5jzUnkSsF1g67ylqLtci5HTJuDho0ZMGD4KHd2dcG0T1xsfYkhREls2bkKQdxG3TVQeOSZVS4eOHIGjJ07gcTYbBjWr0FKOc92SJSgfOAiNN+swZ+ZM7D90CPPnLxUHUVeuHf2HDcbuytOwvAB//8mv0NTUiL2XapCxgXwmQHEc+JuPdqL5fjMqqy9idvk0LJ09AcfOnMH5p+2YN2MWtk2bhPbHTRgwchSOVp3HleYnAnZWz5uP8WNHofL8WTxueS6bd8fxsXb5MpQNHIjDJ46jqaNL1iAdoZ9v3IQRAwah6uQp1D9tEqenGwdYfDlhAIvKZ2LRzBk4feyg5G4rL5+FR7cbsGjiGHE+PUznsWTTWrS8aMbl2svozAdgFOXnmzcjGU/g6+93Y968uZhWPkmq1XZl0jh8rBKDhw3FogUVuHbuPJqePcd/2LgZnW4O/3jsuMz9ggnjsWTBIglHbGx9LtrShbRh3kzsP3AIdR0ZzJ0+ByumTMDlM1WYNa8Cja0tOHqlWvIz/tXG9QJYT1adRXumG7kgkPyF4vq1mMPN6ykYU/j6+6UUBdEFV+iOIvAQAMiqq74qZJNMxDFuwgQsX75cABYdYHRo0rHF5yCZKsaO7dsxtHQAstk0qi7X4PbNGzDyfk9F7MA04JgBZsyahZUVSwQsnaqpxsBBg7Bz82YUp1JS5ILuvOfPWiTUmDn1BMAYBn7zV7+VAh2ZXE7AzoWaaly/fl1ycPL+BHbFRUUSYnrk4CHcun0bJakibNmyRZxi7OvL5y8EijEc9Pu9ewQk3X1wH9ev1eGTj3bh6MFDUmgiGwTYtXM7zh87iY50N8rGjML2XTvhdHRLUY3RE8dLyPGNunr8t//yX+G6eVn7Z0+dxrX66yixYwLaeci7ZdQIbN25Q971dCoyjHjzxk0YVFYm59RcuSxht4YXCKgkDBRnbv8B+PizX8G0bVypvybuOoLHdJeCm9s3b5G8dc+ePZNwaB7bduwQB+XuPd9Lnr6Ge3fx4K4CgAS5nL8DBw6KE446rlixApMmTRbgSp0bmx5KqG//gWWSB5EuuSNHjsB3XHHeMUSXzxYhKt2TBLSe7/ZUZyeg3bFrl+SG3LNnn6wPHXbMQihVVaflSxn2ke70fQcOYGL5ZEyfNVPmqDuTxZQJEwT8ffXHL6VP7CNDjgn1CXwZHswvL7heyvr1x/atWwQeE9qdu3ABt2/fhusHGDCgn6zZpqZmWW8EiXSg0l1KQE1H4W8//420m8tlcOjAATx9/gK//ewzcUpeqbko+W51HtkP9T9dIgfgh1I2ajdSIFIgUiBSIFIgUiBSIFIgUuADKPBaAFiQPo/5++LMspVISt4lO3AxwAb+084duHv/LvZdvi6wCIaN4sDF3+/cjEfND/HtxeviXhozcCAStgXPN7Fu5WqUmAZStgnbzcAzgfPXG3Dlzm28dPKI+8B/XLMScTuB786dw5POLtnATBs6FGsXzsPlmhosW7kCX+/eg5FjJ6Jo4GAcPV+FTsK2eBL94xZ+u3wBTh45iUYPKLZtbF21TDbDW1dvxN7jR9AGBTgIDiYMG4yB/UpRe/ueOJ0GFvVD+eRxuHrlKtbMniEA8Orzl/LZ+opFaLzbgMB0MXn6DBw6dQ47t+/Ct3t391TzJXBg28wz5nuOwLU1K5fibNV5dHk+VlYshJduxfnrd1EcA1auWoVrF6oxZ+Ys3Ki7gabOThnv9KmTYPs+2l88V1U7qy+hwweWzp2NlgeNEu41fcZk7DlRJU60mRNGY9aIIag8cwnrVyzF5Ya7qG95hkFlpdi8YC4qD52CNSCOeQtX4NCRU0gHDmIMnQ4UANy+cQtOnzsDJ92NNfMWoYrhzmEoKDfzAw1g1dR5cDJpZG3g5p1bWD5vvuTXOnL+DNq709i6bp1UqWQY4Cc7tmPPnr0Co+KWhbkVFWjP51BdewU5FhoIqzyPHTwIv9mwEfm2l/C9PPYcPoZhg0di0fLFsC0HtbduoLLuDoYkU/jPmzfh3p0GHKqrl/nmMWv8cKybvxAlqRI8z/gq/5ifxr2HTfj60lUsnD0Pa6aMx+lDBzB38VI4VhwHT5zGi0wXVs2eg7ETxmLPwUNozbLwgTo+3rIZlmnj2317ZS459wkLWDJjDiaOGoNTp06hqasdLN1BJyEdXfEAWDFrLhbOmI4jh/ai7WUHVq1ai3GDh6A4n1FgyPGxcstGPGi8hbMX63qqLC+ZMxvTp0xFzeVLqG+4g/4EIZs2wzVN7D2wH0uXLcOYMaMQ+L4UlGFCzZyTxZ5jlWjpTGPauPFYXLEYBw4cQnP3SwF3MyeOx87lS/DNnu9x/WU3yvoPwm/XrILT2op+AwbjWPU51Dx5JM/Ar9euQakRQ+WpE3ji5GX9Ef9wbHx++TPPe1NF5w/wSnqvJqXgQRBI+KzHnGdhLk6CmzwronIMtgXHZaZOdRAK5nJ5WDFW6uWD4EruTanMGzORc3yU2JZUVJXqy/EYMp4jsDduGBKSy7QA3blcTyGe4qKUwC/ehy6zrOv2AMREPC5QLeP7KI7HpLCI7hvDTfNyrinASCoWEcwnWK3YQY6ACgZidgw5wjrJORpIHwjvCMXyuXxvqCeTbfI+sQS6clk4/Nk0ZHy2aeGTz38tAOxly3MJPTXC4kMcl0XnpM/iQqa4hMVJaQSw43EJlxXA6gXoX1yEju60aEGXHwEiE3wyLJguQBa5yboMnzcEHjP3ISsN001HcJzPu1LYifCK80QoK2MnaCWVNlV4MccvbXP9+SrPKt9ZRcmE5POTOSZsZY5Sw5B7yD19Ndf88opQlBq5eVWyiX3kdXxP+QFdmhbSvod+8YRUCdaFmZhXkn1ge6z23i8ek0rSPNhSEdeNgGZVTElCvHVBmhD8ypgCFnfyRU8eDNuVdcZ3Y9yGx0rELF4TBAKAO9IZKZZFTeScWBLd+WxPrtlUXK0LuR+LOIWEj47TeMxW46ImUhiHDsAPe0QA8MPqG7UeKRApECkQKRApECkQKRApECnwQRRQpSB0VVoVtiuFLQKGAMfQ4arND8NsrXwO//unu3Dnzm1UXrkhoYL8U2Zb+G8fb8PtWzdx7OptAUCfbdqCsv6l2L3ngGxa6LjrbnuBz7ZvwvPWFzh54SrmLFqE4pI4SmwTQ+LFePL8Jf7p9EnpzxBY2LF2LW7VXcXjlmfYsH0DLtRcwahBo5A3DBytu6yKVVgpJL0c/u9fb8Xl82dx4UEryqdNw+CUgcuXrmPxrFnw7RiOXb6ERCqFwQP6o+XZE2zYuBbnq86joyMt4acv0i/woKERm+bOQnFxKb49UyUhZkvnzUPlqdOYNGqo5H2qungFq1avxeOHjai/cQODS5kzy8Dj7qzAHbr/CA/WrViO6gsX0ZnPYfa0GSgyHVytvyXabN2yAVUnzmDk4MGYMnEizpw5hVzgYf7CRairv47Ozi7s2LYN+w/sk2IaBGsXTlWh/eVLrN+8TUJvG1++xKoF8zGuOIWDJ89gxZKluPGoCZebmtC/KIFtixai6uRptPnA8nVrcPzYWXH/sR4y+8et6Lq163Dh4gUpfrJyTgUOnzklgCuZMpDPBQJmJ/UfhA2rVuHMpWo8fvwIqxcvQbK4CPuPHYUZt7Fo7nycOXsBU0ePlkT1Rw8fRtmgwbj16CHKSvtj2rzZ2HvyFBKWjU6P5TqAfpaNv961A/1sG/du38CZK3WII4GdH+1CwnZw8Hgl7r3oRP9EKf7TxnXiPm32PLme5w8sLcaCqdNQefwkHra3oaioCL9atxatL9rw3YkqTJk2GYtnTMCxQ4fhGTFs2/WxuGeOHKvEvPnzMWnSJGS60wLxWjvaceHCBSwUZ+AEdLa1w4jbePCoCacuX8K2JcsxZuQogSePutpC0KsKm/BZWTVrPmZKXrf9eNLegZEDB2P7hk0oyaelsikLijCnoe/m0NXRDtc3cO3GDTzvaMO6DRvQL1mEfGc3jJyL/gP6obW7C0dOVOKTjz5B85NmnL54QVxCwwcNwdqVK9DQcBdnamsxZ8o0zJo9F0eOVOJJ2zO4sDBl4lismzcHhyqP4UZbh4Q3/tW6tRhaVAwn6+LbQwfRCAeJhInfbNyKEjshbjEzFkfdnVu4dPOWrAuG5jtS1fWXDABVZVFWGCUcsgiCggCxEKIIlzEgjikWiyDkyniEVAoKmpYqE87fE8xYlgJxBHSpsLK1VAlnqDdhneMKIC1Osr08ErEYMjkFTgUW2zGBNwRhDHcl+HMCH3FTgTiCQZ4nsIaQ1XGRiscExvH+GorRRcg2CeHYH+aP41DiBH++B8fzEQvBE92OfJb7FRWhLZ2W8+hyHVA2AGWjRuBWw22Z9+WLFyFenBKITcjnu66CaK6HJIGbS9gYVn+3Y1JVms9GmvDZCgGpFP0xBCYqcAfkfFVEyDZUBVqOgeCOcE45SVXuRTpsOaZkzIYnukC+iODBf3MMrHDO8bk+kIhZyIUJXFOJmPoCyraRYXi1LvjEqk4EcSFE5P3p5NOQTH7mGB0WWWLAbyAQzvXYhoKXBIc8OBbDtHrGwH7wc1kXYVENrjO2R5DJuZTrLBMu5yOExnQoSgGOIFA6Bb70m9fxGWYxEFkXfiDrimuO6SZsNk4A7wcCUXlf9oEwmDC3tKgIXel0TzV1zo1wQM6N54uTkTrI+gz//UH+x0JBoxEA/NAKR+1HCkQKRApECkQKRApECkQKRAp8AAV+CADK9ihMrB94HopNYNvSxWh+9BBXHjwWmJVnDqWYiY0VM9Dd2o7qm6xKaGDmhHIUF6dQc41Ve1VIEkMqNy5bhMbGRtQ9eoq5M2Zg6KABMPIOcp3duFhfjxZx0hmYPnwsBhYlcev2TdlMJpImFi9eCrfbwbmai3gBD26MTpAYyuIm/suWZaivuwJraDna0jncvHJJNpe8J3No2cWl6M5kcKO+Fumsg0EDU1gwZz6CDND0uBlXG+8jaQA7FlegtaUV8eHDxe1z48oVdHR1Y1hZP8lpdfZGA4oMU8JymXg9l+3Guct1yMNAVkqKqGOshIOW49r12ygpTsHyc7j/6Il8Nnv2bNxvuIP2TBpTR43E6HGjxR1Ue+0aWrvYCjBhzBhMmjAOTjaNly3P0P2yHU/aOpEyTSxYvERytzndHRiZTOH0hQsYP3ESmtpacbv1JQanEpg7bhzqbqgw6+mzZyOZKJWQsvZsR+hcNDB79hw0NNxCOpNBxbTpKB5QIq7Mhy1tSMQA3wGGmDEsWjAftdeuSBECVoNmjrFLt+/IWOZMK5dCBY+bHmFAv/64UV+PKdNmIJFKIuf5qLl6BS8zakyES9y8Ei4vnT4dwwf0x/07t9D0rBWWEZck/nHDQe31OjzOOigx4ti5sAKG7yNNkGMAD+7cwviRI5EwTJytqZZCNGy7orwcA/qVoa7hLhJFCZRPGI6rV67gedrD7PKpGD54AJqfPEbaNzB+/ERYgQvHyaErn5c8gFOZj7F/mYS/E4g8e/lCitVMnTBBQntZCKAjlxPXq86rJS7VURMwcdxYXKmrwZP2LgEwFTPnYHDCktBL/m7+wgoUxRQ8IKy6cbsBD8Ow3S3LlyPIOSix4gIgWGiERRHGjxyNh0+acLWpSXRLmZB5MFwfdbV1KCobhPIpk6XvzzroBwUmjhqLqaOH43LdVdztykgBniXlkzBm0BC0Pn6Byw9uSwgzjVBLp83A8AGDJNwRMQuPn7Xg2i0FAPm89a0aKq+Cv3Tivz7vP3Yn5HgCWXKs9hsW4OCpsZiCRjECFlbllQIqysHF502HrgqI8RSkilsGXC/8IsSUehUCVtguoVBaAKECLrqQBX+vnVuETKwMTMikoRgRngDCwBfgRwyfMJUTLk9gyH+H7jUW7GAuPTrU8qxKLiBJnUdXrYAiQkI+R4ahwLrjCNikA4yAjyBs4eqVkl+uyIrh8ePHkpOTYMlhBXGeK846OtnU/flvFUqtXGr8/wwFJ4jSbj1CLYooFY5ZQVyAm6sAINd2uGokxFbArAqFdrwARfEYnNBJR6dkzlVfBrANAacsJBJqLG7KeEzy7mknKiEbw3Dp+FSgUenDfvMe/JPxPRRZtrgW2Tav5ZdYeYb0hlCV7jhqm+O5hLh04oUVpTluYm9dXZpzxryIai45HvUAEIS6/HfontQuQIF/oQYK6fHLNRWSznmkltS1Z93FLLiOAr48tC68llWoWTaJ66nLc2VchJdyf9sWkEiHq+d6Aoc9wlHOl6fmQ/fpA/xPhnBkr74jLL7YQ/2keBCfNRMwfAXp+ey5poG0beMfv/hnGGt7r/9QfYzajRSIFIgUiBSIFIgUiBSIFIgUiBQIFZDKmFKEV3n+uKXzuYsrcADy3wyVE2jDDV/AnH9qYyXwTz63AMNDLKxOqhwxRtii2jzrSqISVhfeX10bug3D3/NnFmDg/VhgQZ+rNmjq0Mn5+QtCsCBIIWE4+D8/34wv/rAHT1jEJGbDCt0ibFNzi0J+wfFzuBwPf09QliDgXLgQD+7dx42W59J37egTeBWOWTZhBeHSvAfP7dW0d5kplNBblTEsTNwTuleoT89VilEg8AHbBLI+kCrY1BWZdOcAsydPkjDZs1ev9VTIlfx9Ifhke5wn3kPAh2zstQqcI6Wo1leq7BJ6hGJzfcTCeehxhhbowFBuixu8UItCV4ieJ11JVu0Pe2eRbfM69lWtM/UpdRWdw3GUhL9jWKoahzqn57zwfHFNhW30wMZQULZLMKfhFte0Feqgx8p+6Pvr/ryyXkJ46YZD4PrUa4Pns28CPdhvRpSG93ZCUQrXkV7HhetIj0ecUyEs5+d02Op7Sn7OgjH25XECPMJxEpZyvHwu+Ts6tfgz1znnIhG2pde1/rvweSkM/y0sAFLY/38NL1T9XBb+rfut3016fH011Wu6sCLyD435hyBp334UtvO6kM2+fekbji3rRz8/YQP8WZ4fS80z16I89wXPdPia73ka3zS3+preN8arIy8ca2H/5fkLK0jrK/Tnb9Onr7avu8ebOPT76Ps+LPtNc6Pv97r1UPgu1J8X9q+vpn3ngM+yDl3vC+ML+/4uun6IZzRyAH4IVaM2IwUiBSIFIgUiBSIFIgUiBSIFPpAC7w0ABRgEkjuOBwGeCmoz4RsqZIybTwUCGXKl3BQCEHvQT29ycg0cCofHPvnMLxVCELbA37FdAhcerqk2uPyZrVlWCfolbGxbOxMnTp1EU5cCZkWEaCFY4gV0cfCgS0XgHyPImNsrBEg5k84MAytnzMHzp89x7dEjgVKEJ7odDUeYYYnIVEMxdo2QJhAnjPq9PvRPljhGFCCS8OpwF8dwZmpnSuxlIP+WcfpAknFibiCOj7TrojgWw/b1G3DhXBXiRSlMmTwJF09VifOjLe8ILGJ4ZybnoyjsAIGSQCm5Xzgv0gczBGlqJvTYCPX0Bp5XCKgL+1sIYQm2tJtPn6eTIsrmvwAAqLWmXEL68MKdfV/wwp8FHoZwMRmCQsm7V4AQNTDj2GRpBApoarDHKr5yvk93E8Oe1bwLNOYKNTzpj9ZbAGBB//h7vQHXffZNVR1Y9PDUHCoHbQDqwfbZb7aj16sTUmyeL8A1vEdfYKI31D3jDm8qADe0CBXqbWg6o6H9awAm2xLtGVYZ6kM3rn5WC+ezEDb8UPXf3nX9gV5MP3OzeqwapL0OAMp7owCg8efXwbie5+A9xvA6uFR4+etA1SswLzy5ECjx31wzPe/4gnXO5VJ4Tw3Y+vbjFfj9mk72BXl91/ObNHqbi7RwbIU6/FD/3kXu973+x8yLesO+evwQrNRnFsI/7Qbseef0md8fq+u7aPQ+50QA8H3Uis6NFIgUiBSIFIgUiBSIFIgUiBT4CyvQu/FVGEu5pmifU1uWwg0xgZeCBkEPENPuPwVifBDoaLBFKCKOOAEyobtQGI3afepKwwSF/FSAT+g2VLLobZAPn+2GwI+f6I14PNCgkEjSwahhcTS3dCMrebMMJIMweXy4U2FCfR65ELJx00VXlt6Qcjw8Y2z//ujs7EQ783KFAJDXaYcXQZba6CmdtFODvSwEl3or+Orv9KTTgabG6KlyBAXOSAO+oapdem4exTDBFPXMDcWwr6EDh0heqZyXlXDCl21tcj1BH6EmnYHMqeiRIBa4xzifeh4F0ercWyGq1ePTPeR4NAQTAMuwu/DDvmCs71LuAYiaroXjK3ToaRCr9ez1aSpiRqjMuZHwuxDcagAYskyldzguasZ4MzMM0+sBCb7KeOiHC1qBMwl+DB2wvc5B3lc9B317o0YoTs8QrIhDNeA8qoNBh2ptKiSonx8CQx50UvYA6QIXH6/RYE/Lxbmh25bNybyEcZAyHxpE+VRGPa8yIpmUXj+vflZyXOR0urpW6JrsLYrxNsgj67sPsOxd731n/V/nzz8WAP7U0b4NML2u/b7z1dc11vvsqvdkITDuffP8cCj360BeYV/6wsc3Aa4Prc+73vdNOusvZvR7/N37q1rUob59r3tXAPi26942/+/e3w9zZgQAP4yuUauRApECkQKRApECkQKRApECkQJ/dgW0Q0uBOEI4eqQUyNNhwAQYGlgUAkCVwl45qYjY1JUEE4Xg0OgJW7QDhQwIQniOdpSx/cJwxl6noA5MVUCSriu66ghEeEhIZRjaqABdCi6yAhIJwZhniFjG8lW+JOW4MyQ3H8/PhwCQuYkIBRX6DDfMYUiwQJfwfN1H9XPv9k5vA3tDtf50q1noWOtFSvo8PU5RV2Ak23el2qcqABAEeaR0MLVhSh4wjrEUcbjIy7+LrRi6PAfJMPeYQFcmRmNxgT/xo+ilxHkLk/4XAMBXAEMIADX2iwlQ5Qp51Yn3po1q4b112K4GnUSrbEetnN5QZFlHYfCsmk1+qhCb8ij2HtppZwWqLIBr+AgKAKD2Z1qBWtPiHDWAmBuu9xAw6uIH6h4FIeYFId56xjQAlHkNnx0NAJ0eJ96rEE5lGOM6VT1SuFfdTcB3CGoKx6YBud5kF4ZiKhhowAoIcXuBPa/XMJVuR57GdczqzdQ55VrhGlMAsAfS9vTm1ZnsWaX/xgHg69bvz/G7HwMA9RqV50SD4D6OPn1O3xBc9Sy9PY/j2wDW24Dpn0u7t+nzlwSA6t6v78Hb9HuTPm8br77uXcf955qHH+qv7oty6feCUVl7UQ7ADz0FUfuRApECkQKRApECkQKRApECkQLvpsC7AEAdoqpggYJ9Cs+o/9mvsFUv+Ct0oyiwoTYEtgZ3IQBkTir+Todw9rqtFDgpzBFI+MeD7iaG6rInzA0nGw46vljVU4CRI3CD52d9QjTlwqJ7kP0gbEySlYQ58CTfnEEQxM+Y+D4Eh6YJi0nVDRtO4CpXYpgrUTsIFVb801AvDRIL89z1uv8Kr9D6KV09jqPAcRn6MNXvDEMSzyfsBLpdQk4TpakkujJpxGFI9cesR2SovF901cXiCaTzOaky2Rtup9yJ0mY4f6wfqvTuDQEWrcPzOL8CPXv6p2e8AB6FYaV9V11POKksgRDF9QlR7d3I9gIxpVdvjwQ2FNriCm8UhrbaoSeVNTB7IaHKQqnGQ48l4IYLLuarTzSwU2G86tDuv8JwT4EmPZqEgLAA2mmNNRzWTsne4jpqpHr9aPjZV7O+G/veEP3evulrVH97PTiFME+DdQ5XcmqGodCJcNy6KIEaawF2KIx/Lujcm0I9fykgoq+OP9fPPxb0/Nj+Fd6vcL5f5wIsBDP634Xwr3flvLk3bxrfmwBg39DdH7r+TWHHr+vNh1tnr/bwTU7AP31P6V7+tJ792PXzJlD403rz/quycA1FAPD99YuuiBSIFIgUiBSIFIgUiBSIFIgU+NkU0ABQwISAAR2O2usA1GBEYF4BANTuIl4rue9COkKw13eT2hMGa4R59ySU9FWgIg4ocVQpr1chANQhbNpBRngi/SFMpNPPDZAMc7ARAOqwY8O04LDipuQnVOHM8QIHmwZbDBcl0OTPBIuSt4750kK8onP7cawMOeb4VKhy7xj0pGmwpsHMm8JkNUxiG8ql04uY6OjSvkBWf8wI3LNAFBm348i7eQFJrO5KIQj8tOYq3JphuyrklR470U1CZJmj0FIh2qEHrddx2bt11H1TcxsC3hD86n7pjZ92hbJNfd0rm0JhVGq+dB9fByv6hhXrYiU6RLhnhAx1DfMRSv/CXHx2EBPY50vNTFWHVCmqymHI73TobE/uRQVL9doofPD6OuNeB8AU4FZXib4F+Q574XZvHkyeynnT8O2VIivhzXUxmEK3nwDacHo0iNaOVF5WCCx5ndynoGgLP9fAWjt31bwrmK8Btfpb6SEh1QUP8ttytv1sL60PdCM91L45/vTt3gS8fizA+bHD+NN3a2+OP3nUChouhEE/BOZ+CBq9DwB83Xp51+vfpseHA1vvDwAL3+m9X/i8bQSv//yH1o9+Dl93C+EenQAAIABJREFUZQQAf5ze0VWRApECkQKRApECkQKRApECkQL/bhXgBkOF1hYCQHqlCABVqGUhAFRuMAUNdPGLnqql2g0VOqkKqwETPtCBRGDHIgiSSy5UnQGehRtH/vp1+cZ04Qo3dChpRyGrwrJLxYYBm+GxrsI/3CDR3edJ6LE66CkjoFMwU/WHoI+HAESTbkELrgA4A77H89XRC3oUAGQrGvjoyrYqZFPX+1XX9d1493V0FQKkV++jrtewkeWAA7YdFsdIpJLozGSRJO4Lq03QbGl4FtKeh7iZgB/QA6lmTANAxyAo85EIVBCqLg6i76VDvrVmPS6+EC2oFHO9ue16qkPrar59QuJeF2baM8dhgY1CIKj10M5TPU+FxjRxOmogJqGwHB+zKdoCAHWAsgKAyknostJL6ERV+QJfDeWWnwt21YVAU3+mPlfh64XPhdaOXSoMTZf57Cm4oh4MXRREipaEf/i7onA8LPahwuTVDBQWX2E/dC7BRJhLkJdpOM828+GDkXDVnKtm1ZpVz4AC3Y4AYhOmrHXlAdTQVP39+uxmvzwo+CYUoldw379fRUmvex574HF4qn7OC0FsoaPudXd6V2DV993Xt633KbLRF6wXzmfhelLPxavFbXR/XwcK+zpfC99ruqiQhtDyhIT5XXV6gcIx9dynZz2+aZ7U79+kYw+E6+NYfROofqPO4UPf++XF6+/Y2+9X11tfAPj+86mcyL3vWXWnwjVXqNC7uibfdf39sPpv//SVL3uiEOC3CxadESkQKRApECkQKRApECkQKRAp8JdS4HUOQAVG/jQHoGxKwnBQ/ruw+i1/JnzQLj4NSLix4R8Ch7QV5l4Lq6aG3KanuIF2dfUFDBrAqdBWAhAFwXQuQM+24Hie7BSTloGcF5CVIW7ZyLkEYKrMhtr06tH15lyLW3E4Tl7CbAnYdN6/ZMxG3nGVy65gI0qHonbB/SkA7A1zfdeNoD6vEHgVOtLCEg/Q4FMgowl0+EBpLAbfDRToI8glUGJF41gcaccRDQLf6QMAVchvPASAuuiHbNpD51hfN55S4NVQ70JHmq68qzTuA1gKtPshTfTG9k16vLIJLgCaujCGGXBcOjthYUC58mQKAGTuv7AKr8KBvZv5QsgnNWpCoKk3uFL0IxxfIQAs7JcGy4Xzp58JrS8dsvK8FFRZJgBMheCcQFsXGJHnrKD6cl8A2ONaC2GmBoDSv3CccrvQVavXrYRCG5ZABtvvhdyvvofUPPYFCW+C9X+pd9ifBuG/rSd/XgD46irqvfe7Aph3fU/olt/kANRrRX9eCCgFzhUA5dch0x8CgOp9/2pRnFfdaarFvm7nQkew7n8hAHzd531n7/9v79p2ZDmqbGTWpav7nGODQBqwbAaBeMPCAyNLoGHkkeBhxBOfwBviJ/gD3uAHwINB4o2PQMj2GAukYV5AM0JIPDDY55y+1HW09o6VuTM6sio7o9p9mrNLalVXVVx2rNixb7Ej8nkIAHZliAcAD61g/90RcAQcAUfAEXAEHAFHwBFwBEYi0HUMeQNS1+1KnUrblf0t52TScWQgBIGj1IntOpPdgeTKokQnALX3Uvu2hXR0ff3mspzSzBhSeayASB/GNsPCItPSky/Be90YkGMpft/eAXj9qOe++T7EZmlwYWggJG33EA3XR50LjbThGT6chllSObr2Zbelv/XlnQ1tty/QzSPhFg9LM+uR/1HOBm/kf2TiZM6ed9ZqXIWlRxgP8cN9/D0nF/bJqPs4xpvS3CeHbtqOlx+OwH3gOc8AHD6fXtIRcAQcAUfAEXAEHAFHwBFwBBwBR8ARcAQcAUfAEbh3CHgA8N5NmRPsCDgCjoAj4Ag4Ao6AI+AIOAKOgCPgCDgCjoAj4AgMR8ADgMOx8pKOgCPgCDgCjoAj4Ag4Ao6AI+AIOAKOgCPgCDgCjsC9Q8ADgPduypxgR8ARcAQcAUfAEXAEHAFHwBFwBBwBR8ARcAQcAUdgOAIeAByOlZd0BBwBR8ARcAQcAUfAEXAEHAFHwBFwBBwBR8ARcATuHQIeALx3U+YEOwKOgCPgCDgCjoAj4Ag4Ao6AI+AIOAKOgCPgCDgCwxHwAOBwrLykI+AIOAKOgCPgCDgCjoAj4Ag4Ao6AI+AIOAKOgCNw7xDwAOC9mzIn2BFwBBwBR8ARcAQcAUfAEXAEHAFHwBFwBBwBR8ARGI6ABwCHY+UlHQFHwBFwBBwBR8ARcAQcAUfAEXAEHAFHwBFwBByBe4eABwDv3ZQ5wY6AI+AIOAKOgCPgCDgCjoAj4Ag4Ao6AI+AIOAKOwHAEPAA4HCsv6Qg4Ao6AI+AIOAKOgCPgCDgCjoAj4Ag4Ao6AI+AI3DsEPAB476bMCXYEHAFHwBFwBBwBR8ARcAQcAUfAEXAEHAFHwBFwBIYj4AHA4Vh5SUfAEXAEHAFHwBFwBBwBR8ARcAQcAUfAEXAEHAFH4N4h4AHAezdlTrAj4Ag4Ao6AI+AIOAKOgCPgCDgCjoAj4Ag4Ao6AIzAcAQ8ADsfKSzoCjoAj4AgkCGyrEOpdCDd9PxaQN+2X5e+6/7F03xb9Q/EopRv1+QLflL6OQc8Y/r3rfktxO1b9sTgcq//nvZ2x+N/3es/7vHP893UejzV/93X8x6C7FMNj6N9SGry+I3CfERi7jo815pL+GQCkTV7vaJyrYb4JIUyrEHa7EOpQhU3YhVU9CZfTOvzk52+F6l+rcAQT/lhQeDuOgCPgCDgCgxFoBP7gGt2C1U4UABXJTd5H9tittqsChlDtwo3fj9J/wfgFt0L660L1C8XP+cvikeGPDt7hhvMfx8u+jmE+jOW/pt5I/mn7rUbx31i+ZT3BEIx/l69C/r01+kvlWsS0brDN47wVyVfwKp2/AvxL+U/q33T9h1belK5bQf1I8zx6Bm86fym9B+ofCtBY+V2K50ddfzTmScVduBv5+yysn1IMYX+0Mu7mrW1vXuWa/VjUxH1b/+lg75r+IvC9MlXQnfkfUQWO7Z9rH+tYWVHtHPxL3TMNVViHXaiqOqx2Iawmk7CahPDmz34eqjdYw3nBEXAEHAFH4J4icJPQXesq2GyuMQM/5OAcarPpf6Q1rjte412f0vG38YWbR6EY/BsbgmBIY39GXrf1jsF/U+fXTKY4bdHYKOGBo+F/iNEO/T6S/24ctU76KcHu0JCG/F4UAKt2jZE5pK+blxm7MtiTcuk+E7cNC46VIzcfla1RKv9K+a+M+vLaLf+Pxb+03tgx7OcrtrqPg3Pyeyw1d1WvVH7dOf+Xyv0jAD92C4hOvvLYmHVQ6vyPpTwH2jj6y+C/a/rH263j5vtZ669s9o5RW+zhMdG3KDfK/I8QSgLwCP7ZfL9tTGagNJhI1l+b+ber6rDchbCeTMK6rsObP3srVP9WKANKdh/GTGAK2Efd/xiavY4j4Ag8mwiUypMSAQ5ESuXX897/s8lV95+qUr4aioDyf2mgZ2hvuXLHdAJK6Hg+694Wn5XK1aGzUUr/R0Xn0PF81OVK8fuo6R3a3/Myr6Xz97zglOObUuyOYT8O5Wcv5wg4AsdHoEQGXAsAmq1O2RxgJmBgoLEOVzgWXFceADz+VHqLjoAjcN8Q8ABg2YyVKDA3YMuwv83apfM6lLbyAGCJCykHJ4aS6uVuAYHb4rMSrrjJMEvp/6jovMmYPsqypfh9lLTepK/nZV6LMojDrngD9CZz8qyWxRoAv9z0/Vkdj9PlCDgCwxAo1X+dI8CQIXEvndl/9LHU0q3CMuzCtjYZgKVHgO/qCA9Tz++q/2HT66UcAUfgWUagVI4c7QjMSJBK+y/JvULopFT+gv6xNJQeoSJ2Y/sfOWVNtdug/1A4Kx3rofKlY7zt+nrEs+R1dwiUzn/JqMUwjASMRfCu6b/J+PvkZKn8ugkNubIl8q+077uufwz9cddjGNp/H/+NXXvst1R6lfQv81cif+MVAiU0DMX/WS5XcjAT47prGfYsY+u0OQJ9CPw92D/Wf8WpZNEHeKjjNp4uwzHgKoQt7livq7Dc7cJ2UoVtFY8AH+MhIKVK6CCLmusBctcWlV7j4PWLjsEXX0Pj+Dv+BdcwjOa/VO5YPhyaGHQM47VEfpb2XxpA5CXmB2V4poC9qHZMfRq/Y/E7Rv9j6Wa9Y+N3yBlI7yw5VP6Q8TS2filurN8+9WxMi2M5Z0xf+TqD5n/M9UgDvMpj8L/Qf0v09V5rNQL+PjlJg3nUNaIj6LBVjoF/IQl3Xr2If26L+lvg577rVo+hf0tgKO4fN8GONEJwh2xp/yVj/3uoe6vr5xbWwSg5ew/ouAv/5Vnwm+/zfB5D/xatv1K+Tu4AtHIYTYMn8YcA4Br/11VYmQDgf+AOwDcKHuNWmr44WACb1ZW7dBGXH+J7f3ccnA98HQyVA+nDI2y9oVZtyVGfY8hP7X+At5/1pgdL4N6CpWMowU8CgIVDuCl+kvFAffQM3eE4HAc9bFTHQ0fZelGfjuer4fxYGkAsdyBHeq8dvhs+3u7l3QP597a8i2Px723R19du4Zq/Vn0s/Ueg46byJ+WfI5Bwp00UXcJ+W5SP5YcR9e7yEnnAdxT9W/Awqbt/CEyJF35bDDi83VtdPyP4efRu/LMQzSoY7/Pqd973+S6TvzvNgC7gmyL8zNUB9gnAlB4MAtZVFda7XahqPAUYqYGTsKnq8FMEAP+lmo3eBi813oeJOXVRyg39Yb15KUfAEXAEWtm230QukUvHkJ81BHrBC6ngz/er1S+YD8ynfc9hQ1tVf3t28BuqyHPHgFs3KM9PKS4lfE9Mlf+3YVfvQrWtbvx+HL6dFjZTtv4O809p+4eGV8q/t03fIfr5e8k4SsZQ0q/yf9mrtP+y3hv0E7mZkxd5+fqsjb+UnuPgObwVfZb8mDDW8D72lQReJZgp/w7ll2OXK8fgrtdfCfb77JfSdsuRvQ8tHMMOug/j7KPxGD7MfR7/3dMetxCr7nqtol+421Whruuw3W5DNanDehvCDkeAQwwAfnl2ttvtrrsOVbV/Z7ytsw1hEonY7QK+R1388X/bPr9rgbPXGJpvI0mbzSacnJyE9Xot7U1nExlMjua7nwynwBFwBO41Asl5Fsqy5WYdJpNJgDzCOwSr/LbdNMOlzLSyiXLQykVUYBm8426Gm77YV4XLHXpe7INjsP3if6Et9m3psc1ZeW3HZ9tm+ZzOgNyezWYyXv7h8+XlZZjP51k5bmkZooesvrF0QfF1cI66yeKgc7kLYbOVwN8kIINWHZINrs2Neox4CT3xUg3oIX5v39P5TX+7yVxb/tmHM8ptdlvhTfy/Wq0aPQwcwLfNWLY7MQoarCZ1m9QY+YlzNZ1ORPdO6zpUwGqzCevtNkwqNSw2a+2TY7b02j5S2qXvaidtAexJNQ07GDFbGCebUO3qjlfIz3hnuVCpHWD5Ev+zX47Z4n2Nn3ZKO1/X7ZN2rY6ZR8s/tg/+X9cMQOpY0jUrhlu0p7SOrneUw291HfkXTjTmKPIr2xq6ftAm++KaaGVdS1c6jzA00a+tb+eDxqeVieQX8Ch+J3+ijel02owN5bjG7JqyY8IOPMuwXdCNF+W1lm/7QX8qg84b45jrhjwDOvC/YtzFlf3jN5TDO/7QBsfCz7RVUxncndM4s9EOt+NL5WyqW2Tdm/FyHlCuO/5+qZPa0qSNcoTYEOfcfNvAjOiUzTasIY9wRLSusgEeK1+JMWQNXuyjj3/tWuG6JO9zzsg/+zC0cgv8CJ3EdaB0KL7VTmWmXV/yf8SffM76F5cX4eGDhyI7Uz3RncP+ABLKsV2LCes366au9BxXfBcTZrvTQwyQ58CfR3W3yFrBwzfoo+23PVKd39WvkEOqA3M8lJN312Wo+omWT4QvQD/GE9/JX/hMPU2+Ap81+nq7C9V0EqZVHVbbTTiZzsLlaint4Hu2g/7QT7qe+ldJ9xc7B+nY7Rhzv9mWDvV/6Hf2lZP3Vi5iHimnrOyh/XhtnQ3M6tyYddEn63Lrr5ExmdiDxSddbznZuG/Ocvrc8qvVT2w7xSL9zPH0za1tJ1fGfmfXd58d06f7aAN05tPYq5Y30jWak6t9ts8hG8LK0FRe0BY7pMfS9UQZfmg95vgBuh31Ly4uRJ5bexDtLRaL8OTJE3lfrteNrqHupE7nuPAZ/grKUzdArlO/sj/aDviM/1mmbwwYM+zqPnmQ1uNasHJV9L+JuUG2yzxC7Ecb39oINewaqOfdNrz11luhejlMYHb24sxLtpv3GBgk8FfbpSgTAUueM6KK5dCrnfDWALZ1GFn/1Kc+FR48eNAAX0/UUL2uSA716L87Ao6AI3AAAQQezAtCHsL/j//7P2Gz3chetxir8gdDWmVnLquK36fSlbv1QzO2VLbqK+0HtFDmpk4l5TAUEoNwy+VSgkPSZq1GoY159jmDdNSlXgxUSN3N8J1ia+yAns997nMaTI2Dyinz1HBIdcsUCsEERPA/+kG7VNyW5rSPPgObY/yv//59J5Bm+7KOIlkmxY+ObMp1DR2ZAG5qIJIWttHBoG432vD7bHEiRg8dadLI+ZvVE8GGwQqWQx8MeNig03atvAIs8Uds8Z0EiLAacMRgvZZ1At5iQIKB3j4DGo6cOCbRaLEGaJ8xnuK427WBTdZn3dz8XK+ft1XYRhrETPknZ+vsc1JS/tjichZ5aQDQ8i7mCBjKr9ttxLUNSIk8qJTPyWd8x1zAyLUGuV0HpIPrzwavICNQD31jXu14KGPkfRfCNIpL0MDyqI/2zs7OmrqkMQ3okS/BNzSYyYvWgE3njZ9Xy4049uRH8gD6QXtXV1exqAZvGJjDpjLonM0m4iigL3zX4qxyDnUYlCRvU7ag4cury3AyP5H6XEvpOqVjbGVEQ+eAy2b7+Im0Yb3l5A7o3reOyG+UL7YNOpeQJXQ8MD701QmEbbr8yDEy2ID6dtzkbxvgs8FT9kue79MJxPT09FRwt3LH8jxlE9654UT+xmfwKD5jXAwA0pFDnc1G5R83PMhDFitoQNSBg4g2nl5chgenC+EnrEPiSxyt/7JGSkbchMvNla1LzNL20vWZ8pnKCZVzKZ511c2ATvko5Ylr+nJ3nffSfih3cmvY0kW+sjJitV7t9Slp19h2rCwDvZhfvDOQ3aGvZ/N1nw7JyXzbptXXfXNj58jicqjtaxhG+8HKGPIZ6SDfUE4QZ7TVPAgh8gd/g1lFWZ+jlXwg62u7Fb5frtYizSbYSI2bIVbnWIwo96E+0jGnPMc2cvSkfJ1+Ji/ZObHtc7MrZ3vYdWZxv7YGMoydG9Oh9uy89fETv7f6O9U3uXWWkwk5nPfVPdSunZ8c3uncoAzWL20D8oQNVPfhzu+trLAbgJT3DMSRNvQBeQDZDJ6dwL6qqyZYiHKwB/A76nIjkDzIwCRl+8lsLu2hHnmJ+oy6og830b9jAafPY3wf4pauc9KMsSzXmzA9mYeLy8vw2c9+NlSPpnoE2E6YpckCTBDtRFtngczJiW6MnLhDSobjRJPhOwImSWX8zMuvhBdeeEF24th+aoQUYOhVHQFHwBHIqXD5bjKbioB///335fNuq4JehO0O+SfthoeVe5Sp1mhPlVnfxot9sqkNIFkjpVH60YKzCs4aD8zioTNIB1cUIzI06tne6w6tfLdGTePEIJFrTxCLyocKUhyt9SosThbhta98Oaw3qjwtzWk/qTFlP2P41F2kCZhhvJgnKPk+g7xjpBhHwOL89jvvNFlK1FdUtKAZ/XT0V5INkeq4Zt5ocIfrGWgpM/bRL5hNNJOPf4sHZwFO8WqjTg9eoHcxP5H/kRkBx5fGDcpY55l8G2JmB+iHscPMls1ypcHVWY0IcthutT6MJos1g4Apzzftw2mWMPpMdiOtU2zXEY06W8/yCjdQcxj12TTW8LUbsNapydFt+yU9+3gza98k/DGtZ7J+Gt6dKE8BbwaetK8225FGs7av80uex/9Pnz4N5+fnMsfcncbYUluOAVgG5ptTFjFwlAau0vErP1UBRjADRTb4i74Z2ONaAc2klUEzGuWkl7jRgLb2pl1rDByrjGwzATFWBP7Ak+tVm6HE9kAXgjUS3Kw1QIA28D2DQfifAQOUY3AvpWWz3jVj58aKtZNBLwPrlnaZDwTAu8s/XfoduZjKGfkcg8Z03FMb3fJnThZBn/XZ5dQVNjsSXdK5R3uXy6uss9+3HomztCH3J23D6vKq2TQgj5EnqbfsuNK2JfiwXDbBXTpi5GfyHNrEXJDPJKOjChogWmu2J2Sn6jwNTCCAh/fZpA2yy7oI2AyE/NIJRBnQiqA7fv/kJz8pn8GH7NO+yxhk80ZnNeWZnPxJ7Qup12QQZ1knski71WiDtyI3DjzFl+uZ9KUyFVc3pHSRn8TBTbLwrRzfViq3kNHNOeIapQ62mew5/meA2fqUNpBA3kB71CXsqw8xjseul3QdtXUPu/CpjrBy1OqilJ5cvWtl4sYR5bu1XWzbVv53ZAUyIw0PMkA/mWjGdNNGzLa386cPf1Jbi7oKaw7riTIzl4WLcXETMk00tLxjdWwfhliHdr5yOiq1D4mh1Es2/G0/Fr/c2hvCPxwDdWmuzbQd0ks+vbbmou2Y2is5jMgP9jfSQts+5ZM+DHPj7Vsjdty2nt34Qb/zE7V1qGMo9yk7OvxmTkiwTct3+I48yxgR2pHAV9yUxP9NVjaeirveit5H/9QXlBO0q9Au5MijR4/UpjCnmpDpnsazbAAuJ8f7vtu33vv4Ej6c2HUb3SC2vgnq4OQaN5FF/8RTQsgEFN02PznF3r8sBLzDIIBSloUBwRwm8j0/4x1GE77Hu/2e5fG9GBZQkhu5czBgp0l2FWJ7+B6/yw6U6a/LZNvw6X94Kbz44iONrmKxh0nYbFehlsyDHcbdrR/pTunyzzqfjoPj4Hxg5JsYAHoopsHFCCFIQAjQd999tzFyROnB8K134mBSHlpcKf8o3yhX0/dr8i/KV7tOU/lLOcsjkKnC7lMkVFRUqti5lbFI/A0ZMnKOKN7pA+MP2R44kgfFAl8TR+va36Ex5I4J5EX2yF2M92QxE7xEbldTeYcc/9Jrr+rtQVHP2HfqGeoltp/qp2mFLBel29KHzCjRDxvQiCwFOQ8lGVN6Z5GWn0xmUg6ukNV/oBPz+u4778k2OepttzjOpTiwfeLB9i0+8rCNiF/6vdIRj2jJP1362R7o0+wwpd/Ok9Ax0fnB76Dv5OxBODtbiKLn+JbLy3B6cibZLMjYm07rcH5+GSYTBGNwhBFZXsgK1KOSKIeLg1EOvyNLCnSs18uwvIgO8Qy4VdKOGv04ugdj6kT6xWe0m46b4xR6xWCbh21y9JXLzzptew2pG+o1u56UdxTflL9z82f5J2cop0ZyGsC3Bq0c04vHN7EeYB9B1iDgij/gr1cNaICXeGrQUh3P9noUnf+Li6vw5MmHwqcnJzh6r1lM+Mx5Rn3yfah1PS6vkL2xCSfz07A4nYtcu7h8GqaT+TX7z67T+WQaZuCTaMfhfTafyOftbh3ms0X44MP/C+dPLzvtSOCk0g2IybQKCKTh8+nigdTn+kf/0p85VWIdIsyeZFEh+zVmS8JIf/r0QoIvNOYpr2F3opxkjm0084uBUbzTuAeudJqZxYXvGKxEWbRN/KkHMB6MG/0hSE65x/Fx3BI8j071kKeo9gVZwEPoB/1S/9DOtva57bfh/w6zRj0Y1wH5Be+UA+Af8mMjr2qVJ3qUHc6ICLVm3csJf6jWCkfVVZ+gPNcRMrjPnzxpMuVQmwFGOq82YEznlc6xBmyxyaPyajpFxqHSQXl9eorNjzpcXDwVfbBYzMNicSblPnj8VHCDHgF9Z2cPoxxA4BaBRRz1qgIC9cDVBlpk/ccgyXy+CE+fPhZehL+C9iE30R/kL9pZrRAM1HWs8hxPZ4wZ9Ebv08/B/M2mJw0/ga+oB0U/NbobdLX6IZVjKj9UvlFv8TOuXrDz1ZVviiP1K95T+Vc3ARQ916AbEtBHummhVxSIk9a88+FSeOhaqDWDkAFGykd+lwtOWLblmmdAiTIZ7THgaoPD/D0nl608t/SkMj0XDEz1M3FK7Y4+O8HqSWuH2fVm54nlGcBlsN6OwWJoN3OsHShbJzI/av/xN3mP/N7qY51HzrN8HzPFse6o98HvtJO4DjkOrH/0A/2DdbWLNqjVi7mAVyr/uvNz+BZM8iPpr+Ld100QLeqj1O7O2edidzNOkjJHJtvWBiDt2FIes2NM+T4X7LPfpW2xH1uGPG9/OxT866OJwz4UpLYbwZZG1tPNzlkjJ3ReIA9wigf2j3BGI0/4mfO4XsOGR1nIbwTBIHMQYIZc03qr1TKcneEU6SZcXFzK79PpLKzW6zA/XXR0D/WPng7QDUxumON/2A34jI0e2fzfaAARNkIbPJ9IwNEeJbY2bYZlsnZy6o/Z9U850lxjgCuMkkQ73WDaNac4QP/i7LTJdpcTGpOTM4jsjgFsFUjOgaEiwDsVZ+o4kkAaBqkgpIDUS+hbg6FzqWa1DZ95+R/Do0cP4jEENSDEkKXDaRy6nIDMOSBersXb8enyn+PxfOFBOaLJ2FwXrYjGBgOcvF//+td650Pg3VvICICToAGE1HDuCzg1BmA02K0BTgPdBnpYPmc4SuDqwG0LdJTszhgDK8zAUWV8PQBoAyA06Oy46FjscyAYQIJjtLy6CNMZnGh1WL70pVfj0cWuPLKKj46jDZB1HJwNnLB2Q4qBVwYO4UDZwJ51hGHIISBgA7isj3Jw0N9//7eNAwS9g+m2gRQ9wtkvT/frP2sKdAOAlEMcv3UEUtwFLwQoEXBZnIWzBws9ijOtJBBzeXUe5nAkt2vR13CUL55qABABI7wjcId32UzcrMJiDicZzjSONi7jHWr6wDO8YNgt1ysJAOJuQOtY0tHFPK9WCBrn8VFDFLvwLRNbpx9EjuIiAAAQKUlEQVR8mctATY1bECW3XInt2H0qG+4otE9pQ7nOZxMATAOt5H9+bx1h5cduhktq2O0LYNLwxpFsDSowwN62wgCAzKMca4fhisxA/K9HgxmwQgDq8ZMPwuXFUhw3yeyNG7cMSDFwh/a4gQt4cBce2nv4EEELHFs8l4BFGlin3WcDiLMJjF0EhREMw3Ee3KGmAWXQiflHQBLvDFy2ARC98xHfY/wImDx8+IK8M3CEwAqPR1snkShpoDteQROP+yEDUgKaMctKsxS0H8hrGOaSJYsjQAFZXuedLEoG/5BFSYeaQSnUwR/akODfToOGaBfzAxwZeMJn4ID1g9/TAIrI73idTd4puP5t6ghrBpQGatAPxmnXc589Q8zabCDd4GCAqgkw1Mik1o0CBpItX6xwB2iUMzl5ysC2BDx3a+E7BCwhl8Cf8+lMnCkeo7IOJbM4bHCH+DMoqAHctfDdfA4nsBJ+JA5W/yAAiHLgc3x/fv5E+BL8hu+B38kJMgDXwpBoB+UYAFSck2zleP858Ef7CCAiAAh9J3K6moj8vTi/kkB7J8DQycpt9S8DpVwvdoOnO5/tXYn75tm2Qz2fBqj280krv1mv2cBqZLfSz8BiuqGSBsiajTPUgZzKHAWlzZILZjCYwKCGzULjquFcMQBog35sO82AJP+xfZuZThptmXaFdjdOaa8w4GX1eMeRtxvPZiPUJuD0bdhLgB+bSJGPmizymNZucUuzv7nu0QTtH3vsV8eYXu+S8kEbEO8GttUeBj9gHdjAM/HAe3L9mUCZznUuOJzOwz77O92QSNdPO5ftxjDnJ7XH+wKwNoiW8ob9zUrzXJ1cENTiQZ5MN8No46fButy6SWnI6Z90DdigZToeu3mlerZ7sVHf+EmH6lEEg7FZ2SYYUO7aDeO+DVrIadSHvUG5C/67uroQewb2KH7HO+Qzyquc34bzK9TVa1SY8YeNQ14XwYxBZgjiHfrqxRdfFJ2FDVBeH0GbglehYI3lTsLYOYA/qYx/88QkZr9yfqSvGAjkxhLohR1zenYm41vGsfFqlGp+9mjQEeCUKciMOFLESU4ZjkqauxNWmIoAjndQWcZvA4AqfF55+WU5AkwjkEIcglvaG3GB/lBjy8s5Ao7A3zcCDGhcz8Lg7X56JO/tt9/VNPVpezE9jRMilDpnOeSsMhUZGg04KwOtgre7dml7PMKXfm/r2wDKIQMkNSwsTX1jkTK8mxDjUeuseSohMsn4+xp3aiCIiiNU2214/fXXmzuW0r7SncWcISGGjzm+ks5DzqBM2+WOd3pnDXfM3/7Pd5vsBNCAgINV6nQg+nZCSXdqGHYNzy66dqyWX+z4Ujzk6ATvVDmZi1E/jUcbZDczHlWGvhZjZqlBDB5RY7CKR6dnEsxo71bj7ibuBIQTjnr42+IIqznCjXZ47DPvKEV7pzme3I6dY6XdwCPcylLdu4U5/vSIWrqODgVYNJiRf9Gg7TPWla72DGcfj5J+9tIxqNet89sGY1rnC8ak0IHTFObuY9ImJyviU954BJvH0u0l1HQSKE8a53ijl2AjmEXDlccecUSSx1ks73HNoM3N6qq5/8YemyW/IBhnryHg0dyG1lrvkAQm6A+2Ho+N8V3n9PrDlqR/3EMYH9gBw/zJ4/Nmxxs0rHDEzWQPkpbFiQYAZ5O62b2HAY+ywIY8jjHRGQAuqI/PPPL8weMPwzxmBlpZyzmWTaOYZUh90ScTUi60+oX/5+SIZmi3gSmuH3sHYJ/s10CZPrzEZhBw/jBfnB97RMrqpTo+eIhrL5WFxBT1UQ/YMXMLv4FHVsul6A3oC75jZYrcwpHBKN/WcteYZihP8MAYjDtswgRybTYN2/VGjyXjqoPFibxfrZZhs1rL72eL01BPJ2F5qUfEwXO8gwpjpSNY7fROQGZ9QkxgDjQLV18yLmw91LWMARkVH//4x5sghjiGm43wF3nHyjG0pwkN6uvYABXmhEfSrV1hfSzVUe3mSU7eogz5gHzH9WtlZerkWx5N/bqOnYPMQjwXCxrfPIQEeOFcBR9GIviZvRk+lER5qzt+YkS+sbRZGSnrP2ZQMwCYjkk2quLxcAb97FoQfjPzaX9j/xZX0kY6GKS264GZxHgH/1D2krYOtr3ap+WxvUXM9R9psNL65bk2ZAxbPULbHMmV0w7thgrlbm5Na5u12AH2GgXOi9Ud7MPObbsWuoFGm62Yzk0qO/vkIuul+j/lcw1IHn5mQcoXDV0iF/K6yfKi5QHKU8oQfs6tQWJhx5nKEPvZ8hjrWN1AunN2Jemx72m5azyFNZ/gl86R7TPFBHWhd2mzcCzpvNp6tj3iivI82ms3AyjDwZ94lgRsBNsW7sOD7OZdstBNtF95vyjb4LiwViDPRW8ggB5tU8a50D5t531rV5I3kiPoafkcltbO5OYJvpP1tt40SSrwBziXlPnnHz4Jk/k0LGZ6DVA1PW0DgDli7eSmCkYY1zwF0yqKxmGIRyXsLh7vBxBjDEekoBjM0+0sHa+89GkxCrlI4oabmcTDdzAckLH+syPgCDy3CHSNj/RaVsnwm9Thd7/7nSDEdHCkG6mB09bvE9ZWhlrhLcqrY2x1gxE0QFMF2jGKogGetmvLiBEEZyPudOE3OR4jF/xrSSvbrZK3xkU6DnWIkGElLTArv+MI4O4kPI1PdsqCPu0P91KE1Tr88+uvi2PX9yTjXH+WVvyPtu0rNYassdXBTU4eq0MnzmR8MAb7lCDlbhfee+89dfSQqGZ22tu5bu+AsnRQF+YN3rYk+tn3Ij00iDplcXQqZqIh+w1tieER7wVkkAJtLOb6kAY4YqL4t/FS9KneeybZUJNJOJ3rA2PII3U8FoQ25K6/8yeN04X+qtkirLf6xDPqfHvvUp9xKOMR4wlPAG6PgNFQoYNlH1KSsz8ulzHTKx4js7jzXpkUX7tWdGm0Dk9aNnUarzkLmfObKd+mdFujujEUYyDSzjfK6XFJS1/60AVk2ek9l3ziHQ1h0G7vrrOOP4NSeEomnFS8GKRg0CvHlxY7/I72GTy0BjIN8g8//FCaQRnuotvMLgagIUdgoD96QU97oF17hKZdR92AHuYOIuDp5YUY9wxYMUOSQTkawzgyBBy4W48jqAzqgT7eX0XM6ZjQKeCxX5E9Eoy6aoJENgBIx41BTDqidu5FrkgGef9F+JRfxNYGXyXjNe7443cbhEA9S2uqQ1J9QQeCTjuDgghqcS5tIEXmKN5LafmK/dDp5BpkUARlEXQT50pHHh6fPw3rq2Xn6a7QF5BjfLqr3jakTxeG/hDHC0ePEWOKT22XrIf4NHfUn8xn8hlZHtj4OHv0UPQQPuPeQbz4gEHSN5/pXVDEfW7Wn86p6pvm6CU8l20VrtYr8VOAF/iCAVU+GAnZ0ikPNNln8UFaVk7o0Th9AAu/t448dZFmWLdP4U3XJ+pQlpI/GRDEZz0qpy/Lm6ktk/ustyAq/vue9qynJfW0gp0v5Xt9Ar3YQiZzjWvC6m+rS0kv5RvvRbXynzzNh4BQllv7hmO/Jtdzwi+5q1Fok9MfOkeklYEAvHMOOQcWR1n/mafgpvojR0qrE9q5swFAiwOxtEF+wVvmReUhdXczjpiV2fJTa6dY+qrJLFxd6R2csi7ik7I5P3aDzupjnW9eZNHKP9LN91zQ1uKh2eYt/j3T1slM664Rvcu4q2PboE7KK52x46qz5CF4nd/jxpZd16msT9e3/Z1yl2vdrgm2addMOuecj74AIOWBlR/pekjlyTVZkzzAKNUr6XhS/Qce4CaMHV8azE7XJ/sBf3ED56WXXgpf+MIXZC4fP34sOv73v/99+Mtf/tLYtyj/2muvhb/+9a/hT3/6k2QIfvWrXxXZjEDgr371K6nPjVfYLa+++qrIdsh13AX/t7/9TdqQu+F/+9vGrkHZr33ta+EPf/hD+OMf/9jZ0MlhzPHuuwIE4+wbO+qT/6GW7Eaj/BYfrlfPpuHy6eMwxV3e8MPwZHo8sAdtz85eaDIAc8IwxwB2MGkCHicOkwIQaVBY5qSwxzueHCRA9DwN7eVPfyp87GMfaxQqHBK7KO0OfN/i9+8dAUfAEcgjsD8AuKs14w+KhBfJinM649MR20vmbfvWoMgZdI0Cj0aCVYyp0mS7WVmcZGCnY7TGR87wxcMeUgPFloPRZo2yTvvRaN93DFmcfjhEeHDKei0XQtEp/spr/6SByZhdYcdtDZzUKLQ0iFPY40CjXs6AtHODg2h80QgWoyoGXd555x0ZP49+07Fv6VMHyjoAll4JtkWcrLHXdDpg9zlnVPG7qdzZt2k2EnEnFV4IjPJJZzCEHpyeiHMKgxVBEmZOLs1TPAUvubdJ50gMofiYV/A8DKR1DHjIBfrI9sPRvmho0C5A+7y8nQ6A5an2/02oJANNd0xtBhmNVpa1O/mdIMgURy41+8kayijD4xuk6xoNOz1Kq8fV2qNUqZHK+tm1JHdkdbNI7GcbFOrwrXH8pL/oSHbGFo9h0cjX+u161fF0nZdUjlhbzfIhy73w4GGT7UaHlQHBNHho1w3rg7fI4wzYIbNKskOjA8wHa3B+eAQX883sEbQB/nz4CHdVavZVk40V149i08V7OlmEDz74IPztMe49jAFwCWa0T8cG3Qy0r1drkUXc8ccDTMgXoJPHf+wTgYmDDbDyu5OFPnGbQU3avPzcx3uNvEj4J+URlCNv47eOjAohPDw7bYKWlodRj9m8qU7Ir8XWrubasXwnG0ZRljFoDbogZyzPCofGJ1YziMt2iAmDwcK9uAPwCneGqdxhfeKD72xAG7/Tp1B+VBmP+gxC8FJ5jJNHizHf+MNnOId4gd/OTvQOKLa5OFGexEuCoHKPq55yUhkUAz5RZ1X1XOrj4Uugx14Qj8+QmVLXPOkcnzm+eaUBaH7HuWEQnlkoKMMMTBtM0rvXlDb7x3ZsMJMY28zuuHuXqPV8ViHlRzPHOCIK/qzzm1ip/rV6jB1ONrqBZgNHdGTxPTejqGNZj2OlfcIAoF0rdl1bWoi11eWpbGddfM91Zelv9D/uscsE8Syg6fqw4003AK3uSNctP3f1ja4Z8oAdG+c7lfuUXXIXmjzErr37r2k73k/ayoDrc6x8rRl0xIlH9DlGizHnmOXxbjf/rKwk5hZ/ywPt78M2UCyWtv/tpptAZOedsod1ia2lQ28y7r7s/Nigcx+fWL1q54r9WP6zfGrn3a4Z2wZtbTsuW492FftIx0JZYefY0iMPQkru5035NGc3cGy4ZoZ61dpKVkfZ+bJzYWnF+F955RV5si3k9xe/+MXw3e9+N3z7298Of/7znxtb4kc/+lH4+te/Hr7//e+HX/ziF+Hzn/9C+OY3vxl+85vfhO9973vhpz/9afjlL3/Z6KNPfOIT4cc//rGU/8Y3vhHeeOON8J3vfCf85Cc/Ebn/79/6VrP+EUj8wQ9+EN58883wwx/+sBOn6lvLNvh3SI6kbWh51Ue4ioh2iMwvExbiu167hCv7VFdWMXD9/9rjUmiBqEA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F0BAD3C-FF89-F247-8A3B-13BC08DC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236928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6122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167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Bayan Plain</vt:lpstr>
      <vt:lpstr>Arial</vt:lpstr>
      <vt:lpstr>Calibri</vt:lpstr>
      <vt:lpstr>Calibri Light</vt:lpstr>
      <vt:lpstr>Wingdings</vt:lpstr>
      <vt:lpstr>Retrospect</vt:lpstr>
      <vt:lpstr>Sentweet- Twitter Analysis</vt:lpstr>
      <vt:lpstr>TEAM MEMBERS</vt:lpstr>
      <vt:lpstr>Problem Statement:</vt:lpstr>
      <vt:lpstr>APPLICATIONS </vt:lpstr>
      <vt:lpstr>PowerPoint Presentation</vt:lpstr>
      <vt:lpstr>Procedure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2020-07-14T17:24:32Z</dcterms:created>
  <dcterms:modified xsi:type="dcterms:W3CDTF">2020-07-14T19:24:23Z</dcterms:modified>
</cp:coreProperties>
</file>