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6C49-46A0-4F24-BE0E-5A6C98FE5CEC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DC9E-77BD-4D31-BC6B-6A0885659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382000" cy="2743200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4000" dirty="0" smtClean="0">
                <a:solidFill>
                  <a:srgbClr val="FF0000"/>
                </a:solidFill>
              </a:rPr>
              <a:t>PROJECT TITLE  </a:t>
            </a:r>
            <a:r>
              <a:rPr lang="en-US" sz="4000" dirty="0" smtClean="0"/>
              <a:t>:  </a:t>
            </a:r>
            <a:r>
              <a:rPr lang="en-US" sz="4000" dirty="0" smtClean="0">
                <a:solidFill>
                  <a:srgbClr val="00B050"/>
                </a:solidFill>
              </a:rPr>
              <a:t>SAMAJIK RAKSHAN 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95600"/>
            <a:ext cx="8763000" cy="35052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PROBLEM STATEMENT 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Public transportation on post lock down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                        </a:t>
            </a:r>
            <a:r>
              <a:rPr lang="en-US" sz="2400" dirty="0" smtClean="0">
                <a:solidFill>
                  <a:srgbClr val="7030A0"/>
                </a:solidFill>
              </a:rPr>
              <a:t>CONCEPT  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To reduce the spreading of “ COVID-19” by habit the  people  towards the  social distancing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the third page it requires  some phone permissions for working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229600" cy="124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After giving  the permissions , click on “REGISTER” button it will redirect to fourth page</a:t>
            </a:r>
            <a:endParaRPr lang="en-US" sz="2400" dirty="0"/>
          </a:p>
        </p:txBody>
      </p:sp>
      <p:pic>
        <p:nvPicPr>
          <p:cNvPr id="3074" name="Picture 2" descr="C:\Users\Dell\Desktop\3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324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 is  the fourth page it requires some personal details for  registration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filling the details , the registration process will complete  </a:t>
            </a:r>
            <a:endParaRPr lang="en-US" sz="2800" dirty="0"/>
          </a:p>
        </p:txBody>
      </p:sp>
      <p:pic>
        <p:nvPicPr>
          <p:cNvPr id="4098" name="Picture 2" descr="C:\Users\Dell\Desktop\4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620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411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After completion of registration process we will get these details</a:t>
            </a:r>
            <a:endParaRPr lang="en-US" sz="2800" dirty="0"/>
          </a:p>
        </p:txBody>
      </p:sp>
      <p:pic>
        <p:nvPicPr>
          <p:cNvPr id="2050" name="Picture 2" descr="C:\Users\Dell\Desktop\7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6096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More information for </a:t>
            </a:r>
            <a:r>
              <a:rPr lang="en-US" sz="2800" dirty="0" smtClean="0"/>
              <a:t>user in order to keep them safe</a:t>
            </a:r>
            <a:endParaRPr lang="en-US" sz="2800" dirty="0"/>
          </a:p>
        </p:txBody>
      </p:sp>
      <p:pic>
        <p:nvPicPr>
          <p:cNvPr id="1026" name="Picture 2" descr="C:\Users\Dell\Desktop\10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6477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ADVANTAGES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It helps the people to maintain the distance while travelling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800" dirty="0" smtClean="0"/>
              <a:t>It habit the people towards the social distancing </a:t>
            </a:r>
          </a:p>
          <a:p>
            <a:endParaRPr lang="en-US" sz="2800" dirty="0" smtClean="0"/>
          </a:p>
          <a:p>
            <a:r>
              <a:rPr lang="en-US" sz="2800" dirty="0" smtClean="0"/>
              <a:t>It helps to find the spreading chain of corona </a:t>
            </a:r>
          </a:p>
          <a:p>
            <a:endParaRPr lang="en-US" sz="2800" dirty="0" smtClean="0"/>
          </a:p>
          <a:p>
            <a:r>
              <a:rPr lang="en-US" sz="2800" dirty="0" smtClean="0"/>
              <a:t>It helps to find the origin person[first effected person]</a:t>
            </a:r>
          </a:p>
          <a:p>
            <a:endParaRPr lang="en-US" sz="2800" dirty="0" smtClean="0"/>
          </a:p>
          <a:p>
            <a:r>
              <a:rPr lang="en-US" sz="2800" dirty="0" smtClean="0"/>
              <a:t>It gives more precautions to the users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BRIEF DESCRIPTION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876800"/>
          </a:xfrm>
        </p:spPr>
        <p:txBody>
          <a:bodyPr/>
          <a:lstStyle/>
          <a:p>
            <a:r>
              <a:rPr lang="en-US" dirty="0"/>
              <a:t>Now a </a:t>
            </a:r>
            <a:r>
              <a:rPr lang="en-US" dirty="0" smtClean="0"/>
              <a:t>days , </a:t>
            </a:r>
            <a:r>
              <a:rPr lang="en-US" dirty="0"/>
              <a:t>social distancing is main weapon in order to reduce the spread of “COVID-19</a:t>
            </a:r>
            <a:r>
              <a:rPr lang="en-US" dirty="0" smtClean="0"/>
              <a:t>”. our </a:t>
            </a:r>
            <a:r>
              <a:rPr lang="en-US" dirty="0"/>
              <a:t>project deals with this concept </a:t>
            </a:r>
            <a:r>
              <a:rPr lang="en-US" dirty="0" smtClean="0"/>
              <a:t> .   In </a:t>
            </a:r>
            <a:r>
              <a:rPr lang="en-US" dirty="0"/>
              <a:t>our country we have lot of public crowded areas like bus stands, railway stations ,cinema halls ,malls ,hospitals and markets etc </a:t>
            </a:r>
            <a:r>
              <a:rPr lang="en-US" dirty="0" smtClean="0"/>
              <a:t>. At </a:t>
            </a:r>
            <a:r>
              <a:rPr lang="en-US" dirty="0"/>
              <a:t>that areas lot of people will gathered and it gives a chance for spreading of virus </a:t>
            </a:r>
            <a:r>
              <a:rPr lang="en-US" dirty="0" smtClean="0"/>
              <a:t>. By </a:t>
            </a:r>
            <a:r>
              <a:rPr lang="en-US" dirty="0"/>
              <a:t>maintaining social distancing we overcame this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73362"/>
          </a:xfrm>
        </p:spPr>
        <p:txBody>
          <a:bodyPr>
            <a:normAutofit/>
          </a:bodyPr>
          <a:lstStyle/>
          <a:p>
            <a:r>
              <a:rPr lang="en-US" sz="3200" dirty="0"/>
              <a:t>The main idea of the project is to maintain SOCIAL DISTANCING between the people while stepping in &amp; out , from &amp; to buses ,rails ,malls and other commercial places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534400" cy="4038600"/>
          </a:xfrm>
        </p:spPr>
        <p:txBody>
          <a:bodyPr>
            <a:normAutofit/>
          </a:bodyPr>
          <a:lstStyle/>
          <a:p>
            <a:r>
              <a:rPr lang="en-US" dirty="0"/>
              <a:t>In the project, we will develop an soft ware application [APP], through which will maintain social distance</a:t>
            </a:r>
          </a:p>
          <a:p>
            <a:r>
              <a:rPr lang="en-US" dirty="0"/>
              <a:t>Let’s us consider bus stand as example, we seen lot of people will gathered during stepping in &amp;out from the bus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20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C:\Users\Dell\Downloads\bu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10800000" flipV="1">
            <a:off x="533400" y="304800"/>
            <a:ext cx="4343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Dell\Downloads\market-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04800"/>
            <a:ext cx="396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Dell\Desktop\medical shop.jpe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2971800"/>
            <a:ext cx="4343400" cy="3505200"/>
          </a:xfrm>
          <a:prstGeom prst="rect">
            <a:avLst/>
          </a:prstGeom>
          <a:noFill/>
        </p:spPr>
      </p:pic>
      <p:pic>
        <p:nvPicPr>
          <p:cNvPr id="1028" name="Picture 4" descr="C:\Users\Dell\Desktop\rail way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4425" y="3048000"/>
            <a:ext cx="4067175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6396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45720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signal and send the alert messages to the people[mobile owners]for At that time ,when people comes closer to each other and having a distance less than 1 meter[as per requirement],the “APP” will trace the twice .By this alert messages people will maintain some distance</a:t>
            </a:r>
            <a:endParaRPr lang="en-US" sz="2800" dirty="0"/>
          </a:p>
        </p:txBody>
      </p:sp>
      <p:pic>
        <p:nvPicPr>
          <p:cNvPr id="5" name="Content Placeholder 4" descr="C:\Users\Dell\Downloads\busss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3886200" cy="391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Dell\Desktop\1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819400"/>
            <a:ext cx="4410075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78162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dirty="0"/>
              <a:t>In case the people[mobile owner]will ignore this alert message for twice ,by using his data we will insert a “penalty” as 500-/- rupees [according to effect of virus in that area].If people[mobile owner] will ignore that message also a “police man” will approach the person and collect the money.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helps us to find the spreading chain of corona and origin person.</a:t>
            </a:r>
          </a:p>
          <a:p>
            <a:r>
              <a:rPr lang="en-US" sz="2800" dirty="0" smtClean="0"/>
              <a:t>It helps us to find how many numbers of people are regularly visiting that area</a:t>
            </a:r>
          </a:p>
          <a:p>
            <a:r>
              <a:rPr lang="en-US" sz="2800" dirty="0" smtClean="0"/>
              <a:t>It provides the travel history of the people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APP NAME </a:t>
            </a:r>
            <a:r>
              <a:rPr lang="en-US" dirty="0" smtClean="0"/>
              <a:t>: </a:t>
            </a:r>
            <a:r>
              <a:rPr lang="en-US" sz="3200" dirty="0" smtClean="0">
                <a:solidFill>
                  <a:schemeClr val="accent2"/>
                </a:solidFill>
              </a:rPr>
              <a:t>JANA RAKSHAN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Here  app  this is created for maintaining social distance between the people while travelling and habit the people towards the social distancing .</a:t>
            </a:r>
          </a:p>
          <a:p>
            <a:r>
              <a:rPr lang="en-US" sz="2400" dirty="0" smtClean="0"/>
              <a:t>This app gives the complete travel history of the people and helps the people to keep them safe.</a:t>
            </a:r>
          </a:p>
          <a:p>
            <a:r>
              <a:rPr lang="en-US" sz="2400" dirty="0" smtClean="0"/>
              <a:t>This app will gives the updates of corona in the  form of notifications </a:t>
            </a:r>
          </a:p>
          <a:p>
            <a:r>
              <a:rPr lang="en-US" sz="2400" dirty="0" smtClean="0"/>
              <a:t>It also gives the warning messages to users in critical situations .</a:t>
            </a:r>
          </a:p>
          <a:p>
            <a:r>
              <a:rPr lang="en-US" sz="2400" dirty="0" smtClean="0"/>
              <a:t>This  app is  created in “Android studio” 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14400" y="1143000"/>
            <a:ext cx="7239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7159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After</a:t>
            </a:r>
            <a:r>
              <a:rPr lang="en-US" dirty="0" smtClean="0"/>
              <a:t> </a:t>
            </a:r>
            <a:r>
              <a:rPr lang="en-US" sz="2800" dirty="0" smtClean="0"/>
              <a:t>installation of the  APP this is the first page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9906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2800" dirty="0" smtClean="0"/>
              <a:t>Then it will re-direct to another page </a:t>
            </a:r>
            <a:endParaRPr lang="en-US" sz="2800" dirty="0"/>
          </a:p>
        </p:txBody>
      </p:sp>
      <p:pic>
        <p:nvPicPr>
          <p:cNvPr id="6" name="Picture 2" descr="C:\Users\Dell\Desktop\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2296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the second page it includes some rules and regulations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257800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If you agree the rules and regulations ,click on the box , then it will redirect to </a:t>
            </a:r>
            <a:r>
              <a:rPr lang="en-US" dirty="0" err="1" smtClean="0"/>
              <a:t>thrid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2050" name="Picture 2" descr="C:\Users\Dell\Desktop\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0"/>
            <a:ext cx="5257800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585</Words>
  <Application>Microsoft Office PowerPoint</Application>
  <PresentationFormat>On-screen Show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PROJECT TITLE  :  SAMAJIK RAKSHAN </vt:lpstr>
      <vt:lpstr>BRIEF DESCRIPTION</vt:lpstr>
      <vt:lpstr>The main idea of the project is to maintain SOCIAL DISTANCING between the people while stepping in &amp; out , from &amp; to buses ,rails ,malls and other commercial places </vt:lpstr>
      <vt:lpstr>Slide 4</vt:lpstr>
      <vt:lpstr>. </vt:lpstr>
      <vt:lpstr>In case the people[mobile owner]will ignore this alert message for twice ,by using his data we will insert a “penalty” as 500-/- rupees [according to effect of virus in that area].If people[mobile owner] will ignore that message also a “police man” will approach the person and collect the money. </vt:lpstr>
      <vt:lpstr>APP NAME : JANA RAKSHAN</vt:lpstr>
      <vt:lpstr>After installation of the  APP this is the first page  </vt:lpstr>
      <vt:lpstr>This is the second page it includes some rules and regulations</vt:lpstr>
      <vt:lpstr>It is the third page it requires  some phone permissions for working </vt:lpstr>
      <vt:lpstr>This  is  the fourth page it requires some personal details for  registration</vt:lpstr>
      <vt:lpstr>After completion of registration process we will get these details</vt:lpstr>
      <vt:lpstr>More information for user in order to keep them safe</vt:lpstr>
      <vt:lpstr>ADVANTAGES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36</cp:revision>
  <dcterms:created xsi:type="dcterms:W3CDTF">2020-07-14T13:53:34Z</dcterms:created>
  <dcterms:modified xsi:type="dcterms:W3CDTF">2020-07-15T11:34:39Z</dcterms:modified>
</cp:coreProperties>
</file>